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3-24T13:55:38.8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AAFFD2-354F-40B5-89C9-6C9B3EDE4791}" emma:medium="tactile" emma:mode="ink">
          <msink:context xmlns:msink="http://schemas.microsoft.com/ink/2010/main" type="writingRegion" rotatedBoundingBox="761,5816 12439,5687 12457,7309 779,7437"/>
        </emma:interpretation>
      </emma:emma>
    </inkml:annotationXML>
    <inkml:traceGroup>
      <inkml:annotationXML>
        <emma:emma xmlns:emma="http://www.w3.org/2003/04/emma" version="1.0">
          <emma:interpretation id="{A521EC8C-CDA2-4F86-8B5F-14C7F18E7DB7}" emma:medium="tactile" emma:mode="ink">
            <msink:context xmlns:msink="http://schemas.microsoft.com/ink/2010/main" type="paragraph" rotatedBoundingBox="761,5816 12439,5687 12457,7309 779,74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BD3978-7F5D-43DB-8FD6-2F6CA15EBE20}" emma:medium="tactile" emma:mode="ink">
              <msink:context xmlns:msink="http://schemas.microsoft.com/ink/2010/main" type="line" rotatedBoundingBox="761,5816 12439,5687 12457,7309 779,7437"/>
            </emma:interpretation>
          </emma:emma>
        </inkml:annotationXML>
        <inkml:traceGroup>
          <inkml:annotationXML>
            <emma:emma xmlns:emma="http://www.w3.org/2003/04/emma" version="1.0">
              <emma:interpretation id="{C62EABE4-D3AE-4B51-8E5D-5DDAADCAB11B}" emma:medium="tactile" emma:mode="ink">
                <msink:context xmlns:msink="http://schemas.microsoft.com/ink/2010/main" type="inkWord" rotatedBoundingBox="761,5816 3710,5783 3728,7405 779,7437"/>
              </emma:interpretation>
              <emma:one-of disjunction-type="recognition" id="oneOf0">
                <emma:interpretation id="interp0" emma:lang="en-US" emma:confidence="1">
                  <emma:literal>Topic</emma:literal>
                </emma:interpretation>
                <emma:interpretation id="interp1" emma:lang="en-US" emma:confidence="0">
                  <emma:literal>topic</emma:literal>
                </emma:interpretation>
                <emma:interpretation id="interp2" emma:lang="en-US" emma:confidence="0">
                  <emma:literal>Topix</emma:literal>
                </emma:interpretation>
                <emma:interpretation id="interp3" emma:lang="en-US" emma:confidence="0">
                  <emma:literal>Tropic</emma:literal>
                </emma:interpretation>
                <emma:interpretation id="interp4" emma:lang="en-US" emma:confidence="0">
                  <emma:literal>Tapia</emma:literal>
                </emma:interpretation>
              </emma:one-of>
            </emma:emma>
          </inkml:annotationXML>
          <inkml:trace contextRef="#ctx0" brushRef="#br0">-1 176 512,'0'0'0,"0"-25"0,0 25 0,0-24 0,25 24 0,24-25 0,0 25 0,25 0 0,0-25 0,25 1 0,24 24 0,0-25 0,-24 25 0,49-25 0,-25 25 0,0 0 0,-48 0 0,-26 0 0</inkml:trace>
          <inkml:trace contextRef="#ctx0" brushRef="#br0" timeOffset="336.0336">566 225 512,'0'0'0,"0"0"0,0 25 0,0 24 0,0 25 0,0 0 0,0 0 0,0-1 0,-25 27 0,25-26 0,-24 25 0,-1-1 0,25 1 0,0-25 0,-24 0 0,24 0 0,0-25 0,0 0 0,24-24 0</inkml:trace>
          <inkml:trace contextRef="#ctx0" brushRef="#br0" timeOffset="756.0756">1183 497 512,'25'0'0,"-50"24"0,25 2 0,-25-2 0,1 49 0,24-23 0,-26 24 0,2 0 0,-1-1 0,25 2 0,0-26 0,25-24 0,-1 24 0,26-49 0,24 0 0,-25 0 0,25-49 0,-25-1 0,25 1 0,-49-25 0,0 25 0,0-25 0,-50 25 0,0-26 0,0 25 0,-24 3 0,-25 21 0,50 2 0</inkml:trace>
          <inkml:trace contextRef="#ctx0" brushRef="#br0" timeOffset="1250.125">1380 1014 512,'24'25'0,"-24"24"0,25 25 0,0 0 0,-25 0 0,24 0 0,-24 1 0,0-51 0,-24 0 0,24 1 0,-25-25 0,25-25 0,0 1 0,-25-25 0,25-1 0,-24-48 0,24 0 0,0-2 0,24-23 0,1 25 0,24 24 0,1 0 0,24-1 0,0 51 0,-25-25 0,0 25 0,-24 24 0,0 0 0,-1 24 0,-24-1 0,0 27 0,-24-25 0,24 25 0,-25-1 0,-24 0 0,24 1 0,-49-26 0,25 0 0,0-24 0,24 0 0,0 26 0</inkml:trace>
          <inkml:trace contextRef="#ctx0" brushRef="#br0" timeOffset="1939.1939">1972-71 512,'0'-24'0,"-24"24"0,24 0 0,-26 0 0,26 0 0,0 0 0</inkml:trace>
          <inkml:trace contextRef="#ctx0" brushRef="#br0" timeOffset="1471.1471">2071 521 512,'-25'0'0,"25"0"0,0 26 0,0-2 0,0-1 0,0 52 0,0-25 0,0 24 0,-25-25 0,25 0 0,0-25 0,0 2 0</inkml:trace>
          <inkml:trace contextRef="#ctx0" brushRef="#br0" timeOffset="1758.1758">2736 497 512,'0'-25'0,"-25"25"0,25-25 0,0 25 0,-24 0 0,-26 0 0,1 25 0,0 24 0,-25 1 0,25-1 0,24 0 0,1 1 0,24-1 0,24 0 0,26-24 0,-1 24 0,49-25 0,1 2 0,0-2 0,73 1 0,-172-25 0</inkml:trace>
        </inkml:traceGroup>
        <inkml:traceGroup>
          <inkml:annotationXML>
            <emma:emma xmlns:emma="http://www.w3.org/2003/04/emma" version="1.0">
              <emma:interpretation id="{ECAC4E88-EC4B-430E-982C-645EC42EE033}" emma:medium="tactile" emma:mode="ink">
                <msink:context xmlns:msink="http://schemas.microsoft.com/ink/2010/main" type="inkWord" rotatedBoundingBox="7938,5822 12440,5772 12454,7014 7952,7063"/>
              </emma:interpretation>
              <emma:one-of disjunction-type="recognition" id="oneOf1">
                <emma:interpretation id="interp5" emma:lang="en-US" emma:confidence="1">
                  <emma:literal>Diction</emma:literal>
                </emma:interpretation>
                <emma:interpretation id="interp6" emma:lang="en-US" emma:confidence="0">
                  <emma:literal>Dicti on</emma:literal>
                </emma:interpretation>
                <emma:interpretation id="interp7" emma:lang="en-US" emma:confidence="0">
                  <emma:literal>Dict; on</emma:literal>
                </emma:interpretation>
                <emma:interpretation id="interp8" emma:lang="en-US" emma:confidence="0">
                  <emma:literal>Dict! on</emma:literal>
                </emma:interpretation>
                <emma:interpretation id="interp9" emma:lang="en-US" emma:confidence="0">
                  <emma:literal>Diet! on</emma:literal>
                </emma:interpretation>
              </emma:one-of>
            </emma:emma>
          </inkml:annotationXML>
          <inkml:trace contextRef="#ctx0" brushRef="#br0" timeOffset="4783.4783">7175 53 512,'0'0'0,"25"-50"0,49 26 0,0 0 0,24-2 0,51 52 0,23-26 0,0 24 0,1 25 0,-25 0 0,1 1 0,-26-1 0,-25 25 0,-24-1 0,-25 27 0,1-26 0,-50 23 0,0-22 0,0 24 0,-50 0 0,1-25 0,-25-1 0,0-23 0,-24-1 0,-2-24 0,2-1 0,0-24 0,24 0 0,0 0 0,24-24 0,-24-1 0,49 25 0,1-25 0</inkml:trace>
          <inkml:trace contextRef="#ctx0" brushRef="#br0" timeOffset="4338.4338">7865 77 512,'0'0'0,"0"25"0,0 0 0,0 24 0,0 25 0,0-25 0,25 25 0,-25 0 0,0 26 0,0-27 0,25 1 0,-1 0 0,-24 0 0,25-25 0,-25-25 0</inkml:trace>
          <inkml:trace contextRef="#ctx0" brushRef="#br0" timeOffset="5001.5001">8975 817 512,'0'0'0,"0"25"0,25 24 0,0 1 0,-25 23 0,24-23 0,1-1 0,-1-24 0</inkml:trace>
          <inkml:trace contextRef="#ctx0" brushRef="#br0" timeOffset="5174.5174">9074 423 512,'0'0'0,"0"0"0,-25-25 0,25 0 0,0 25 0</inkml:trace>
          <inkml:trace contextRef="#ctx0" brushRef="#br0" timeOffset="5437.5437">9518 472 512,'0'0'0,"0"25"0,0-25 0,-25 24 0,0 26 0,-24-27 0,0 27 0,0 0 0,0-1 0,24 1 0,25-1 0,25-24 0,-1 23 0,50 2 0,-25-25 0,74 24 0,-23-74 0,-2 25 0,0 0 0,-48 0 0</inkml:trace>
          <inkml:trace contextRef="#ctx0" brushRef="#br0" timeOffset="6079.6079">9567 644 512,'-25'0'0,"25"-24"0,0 24 0,25-26 0,25-47 0,-1 49 0,25 24 0,24-25 0,1 25 0,25-25 0,-26 25 0,1 0 0,-26-24 0,-23 24 0,0 0 0,-26 0 0,-24 24 0,0-24 0,0 50 0,0 0 0,-24-3 0,24 3 0,-26 25 0,2-26 0,24 25 0,-25-25 0,25-49 0</inkml:trace>
          <inkml:trace contextRef="#ctx0" brushRef="#br0" timeOffset="5733.5733">10110 77 512,'0'0'0,"0"0"0,-25 0 0,25 0 0,0 50 0,0-1 0,-24 0 0,-1 25 0,25 0 0,-25 25 0,25 0 0,-25-1 0,25-24 0,0 25 0,25-26 0,-25 2 0,25-26 0,0 0 0,-1-24 0</inkml:trace>
          <inkml:trace contextRef="#ctx0" brushRef="#br0" timeOffset="6211.6211">10480 201 512,'0'0'0,"25"-25"0</inkml:trace>
          <inkml:trace contextRef="#ctx0" brushRef="#br0" timeOffset="6528.6528">10751 349 512,'0'0'0,"0"24"0,-25 26 0,25-26 0,-25 26 0,1 24 0,-1-25 0,1 0 0,-1 1 0,25-1 0,0-24 0,25-1 0,-1 1 0,25-25 0,1 0 0,-1-25 0,1 1 0,24-1 0,-25-24 0,-24-1 0,24 1 0,-49 0 0,0-1 0,-25 26 0,-24-26 0,24 1 0,1 49 0</inkml:trace>
          <inkml:trace contextRef="#ctx0" brushRef="#br0" timeOffset="6942.6942">11121 793 512,'0'24'0,"0"-24"0,24 0 0,-24 25 0,0-25 0,0 0 0,0-25 0,0 1 0,0-1 0,25-24 0,-25-1 0,24 1 0,1-24 0,-25 23 0,26 0 0,-2 26 0,25-1 0,-24 0 0,24 1 0,0 24 0,-24 0 0,24 24 0,-24 1 0,-1 0 0,1 24 0,0 26 0,-25-2 0,25 1 0,-25 0 0,25 25 0,-25-25 0,24-25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1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3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1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9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6B534-81E0-4846-8089-86064D04737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0FB1-4643-4ED0-B0F2-8D407F6E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March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THIS IN YOUR NOTES</a:t>
            </a:r>
          </a:p>
          <a:p>
            <a:pPr marL="0" indent="0">
              <a:buNone/>
            </a:pPr>
            <a:r>
              <a:rPr lang="en-US" sz="2200" dirty="0"/>
              <a:t>Naturally, the important thing is, I helped to save them, them and a part of </a:t>
            </a:r>
            <a:r>
              <a:rPr lang="en-US" sz="2200" dirty="0" smtClean="0"/>
              <a:t>their </a:t>
            </a:r>
            <a:r>
              <a:rPr lang="en-US" sz="2200" dirty="0"/>
              <a:t>democracy</a:t>
            </a:r>
            <a:r>
              <a:rPr lang="en-US" sz="2200" dirty="0" smtClean="0"/>
              <a:t>, even </a:t>
            </a:r>
            <a:r>
              <a:rPr lang="en-US" sz="2200" dirty="0"/>
              <a:t>if I had to kick their law into their teeth in order to do that for them. </a:t>
            </a:r>
            <a:r>
              <a:rPr lang="en-US" sz="2200" dirty="0" smtClean="0"/>
              <a:t>And </a:t>
            </a:r>
            <a:r>
              <a:rPr lang="en-US" sz="2200" dirty="0"/>
              <a:t>I am feeling well and settled in myself because I believe it was a good job, </a:t>
            </a:r>
            <a:r>
              <a:rPr lang="en-US" sz="2200" dirty="0" smtClean="0"/>
              <a:t>despite </a:t>
            </a:r>
            <a:r>
              <a:rPr lang="en-US" sz="2200" dirty="0"/>
              <a:t>this possible horror: that they might prefer the </a:t>
            </a:r>
            <a:r>
              <a:rPr lang="en-US" sz="2200" dirty="0" smtClean="0"/>
              <a:t>preservation </a:t>
            </a:r>
            <a:r>
              <a:rPr lang="en-US" sz="2200" dirty="0"/>
              <a:t>of their law in all its sick dignity and their knives </a:t>
            </a:r>
            <a:r>
              <a:rPr lang="en-US" sz="2200" dirty="0" smtClean="0"/>
              <a:t>to </a:t>
            </a:r>
            <a:r>
              <a:rPr lang="en-US" sz="2200" dirty="0"/>
              <a:t>the continuation of their creed </a:t>
            </a:r>
            <a:r>
              <a:rPr lang="en-US" sz="2200" dirty="0" smtClean="0"/>
              <a:t>and </a:t>
            </a:r>
            <a:r>
              <a:rPr lang="en-US" sz="2200" dirty="0"/>
              <a:t>their lives.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This is the final stanza of the poem written as if it were prose. What ideas are emphasized when it is written as a paragraph?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As part of our discussion, we will compare it to the poetic version.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MARTInkShape-2442"/>
          <p:cNvSpPr/>
          <p:nvPr/>
        </p:nvSpPr>
        <p:spPr>
          <a:xfrm>
            <a:off x="5004677" y="2464681"/>
            <a:ext cx="3360559" cy="354015"/>
          </a:xfrm>
          <a:custGeom>
            <a:avLst/>
            <a:gdLst/>
            <a:ahLst/>
            <a:cxnLst/>
            <a:rect l="0" t="0" r="0" b="0"/>
            <a:pathLst>
              <a:path w="3360559" h="354015">
                <a:moveTo>
                  <a:pt x="324561" y="7057"/>
                </a:moveTo>
                <a:lnTo>
                  <a:pt x="314618" y="7057"/>
                </a:lnTo>
                <a:lnTo>
                  <a:pt x="310088" y="4940"/>
                </a:lnTo>
                <a:lnTo>
                  <a:pt x="307768" y="3264"/>
                </a:lnTo>
                <a:lnTo>
                  <a:pt x="296919" y="906"/>
                </a:lnTo>
                <a:lnTo>
                  <a:pt x="265872" y="0"/>
                </a:lnTo>
                <a:lnTo>
                  <a:pt x="231489" y="2041"/>
                </a:lnTo>
                <a:lnTo>
                  <a:pt x="195946" y="7190"/>
                </a:lnTo>
                <a:lnTo>
                  <a:pt x="160251" y="16912"/>
                </a:lnTo>
                <a:lnTo>
                  <a:pt x="124535" y="22877"/>
                </a:lnTo>
                <a:lnTo>
                  <a:pt x="92168" y="31172"/>
                </a:lnTo>
                <a:lnTo>
                  <a:pt x="61310" y="48469"/>
                </a:lnTo>
                <a:lnTo>
                  <a:pt x="26967" y="66503"/>
                </a:lnTo>
                <a:lnTo>
                  <a:pt x="19524" y="73429"/>
                </a:lnTo>
                <a:lnTo>
                  <a:pt x="836" y="101017"/>
                </a:lnTo>
                <a:lnTo>
                  <a:pt x="0" y="105416"/>
                </a:lnTo>
                <a:lnTo>
                  <a:pt x="2617" y="122190"/>
                </a:lnTo>
                <a:lnTo>
                  <a:pt x="8419" y="136773"/>
                </a:lnTo>
                <a:lnTo>
                  <a:pt x="26926" y="165465"/>
                </a:lnTo>
                <a:lnTo>
                  <a:pt x="60429" y="191260"/>
                </a:lnTo>
                <a:lnTo>
                  <a:pt x="93590" y="213165"/>
                </a:lnTo>
                <a:lnTo>
                  <a:pt x="111663" y="222731"/>
                </a:lnTo>
                <a:lnTo>
                  <a:pt x="146154" y="229868"/>
                </a:lnTo>
                <a:lnTo>
                  <a:pt x="181710" y="239804"/>
                </a:lnTo>
                <a:lnTo>
                  <a:pt x="217407" y="246198"/>
                </a:lnTo>
                <a:lnTo>
                  <a:pt x="247469" y="249451"/>
                </a:lnTo>
                <a:lnTo>
                  <a:pt x="281894" y="250673"/>
                </a:lnTo>
                <a:lnTo>
                  <a:pt x="313650" y="256086"/>
                </a:lnTo>
                <a:lnTo>
                  <a:pt x="346437" y="256956"/>
                </a:lnTo>
                <a:lnTo>
                  <a:pt x="367555" y="254932"/>
                </a:lnTo>
                <a:lnTo>
                  <a:pt x="398250" y="250601"/>
                </a:lnTo>
                <a:lnTo>
                  <a:pt x="432013" y="250031"/>
                </a:lnTo>
                <a:lnTo>
                  <a:pt x="461820" y="247839"/>
                </a:lnTo>
                <a:lnTo>
                  <a:pt x="496212" y="243464"/>
                </a:lnTo>
                <a:lnTo>
                  <a:pt x="527963" y="242887"/>
                </a:lnTo>
                <a:lnTo>
                  <a:pt x="560749" y="242811"/>
                </a:lnTo>
                <a:lnTo>
                  <a:pt x="592759" y="239010"/>
                </a:lnTo>
                <a:lnTo>
                  <a:pt x="623953" y="236319"/>
                </a:lnTo>
                <a:lnTo>
                  <a:pt x="653046" y="235787"/>
                </a:lnTo>
                <a:lnTo>
                  <a:pt x="685515" y="235682"/>
                </a:lnTo>
                <a:lnTo>
                  <a:pt x="716800" y="240571"/>
                </a:lnTo>
                <a:lnTo>
                  <a:pt x="748027" y="242360"/>
                </a:lnTo>
                <a:lnTo>
                  <a:pt x="780741" y="242713"/>
                </a:lnTo>
                <a:lnTo>
                  <a:pt x="810928" y="243577"/>
                </a:lnTo>
                <a:lnTo>
                  <a:pt x="844525" y="248451"/>
                </a:lnTo>
                <a:lnTo>
                  <a:pt x="874327" y="249649"/>
                </a:lnTo>
                <a:lnTo>
                  <a:pt x="908054" y="254795"/>
                </a:lnTo>
                <a:lnTo>
                  <a:pt x="938470" y="256635"/>
                </a:lnTo>
                <a:lnTo>
                  <a:pt x="971201" y="260791"/>
                </a:lnTo>
                <a:lnTo>
                  <a:pt x="1002537" y="264345"/>
                </a:lnTo>
                <a:lnTo>
                  <a:pt x="1033774" y="271868"/>
                </a:lnTo>
                <a:lnTo>
                  <a:pt x="1060954" y="276549"/>
                </a:lnTo>
                <a:lnTo>
                  <a:pt x="1089115" y="280052"/>
                </a:lnTo>
                <a:lnTo>
                  <a:pt x="1117569" y="284000"/>
                </a:lnTo>
                <a:lnTo>
                  <a:pt x="1146107" y="287287"/>
                </a:lnTo>
                <a:lnTo>
                  <a:pt x="1174671" y="293287"/>
                </a:lnTo>
                <a:lnTo>
                  <a:pt x="1203243" y="297976"/>
                </a:lnTo>
                <a:lnTo>
                  <a:pt x="1231818" y="301482"/>
                </a:lnTo>
                <a:lnTo>
                  <a:pt x="1260392" y="307548"/>
                </a:lnTo>
                <a:lnTo>
                  <a:pt x="1288967" y="312256"/>
                </a:lnTo>
                <a:lnTo>
                  <a:pt x="1317542" y="315767"/>
                </a:lnTo>
                <a:lnTo>
                  <a:pt x="1351850" y="324065"/>
                </a:lnTo>
                <a:lnTo>
                  <a:pt x="1387260" y="328438"/>
                </a:lnTo>
                <a:lnTo>
                  <a:pt x="1422712" y="334006"/>
                </a:lnTo>
                <a:lnTo>
                  <a:pt x="1456673" y="339133"/>
                </a:lnTo>
                <a:lnTo>
                  <a:pt x="1484531" y="341723"/>
                </a:lnTo>
                <a:lnTo>
                  <a:pt x="1517479" y="342597"/>
                </a:lnTo>
                <a:lnTo>
                  <a:pt x="1551622" y="342770"/>
                </a:lnTo>
                <a:lnTo>
                  <a:pt x="1585324" y="342804"/>
                </a:lnTo>
                <a:lnTo>
                  <a:pt x="1617646" y="343605"/>
                </a:lnTo>
                <a:lnTo>
                  <a:pt x="1651665" y="348467"/>
                </a:lnTo>
                <a:lnTo>
                  <a:pt x="1681551" y="349662"/>
                </a:lnTo>
                <a:lnTo>
                  <a:pt x="1711178" y="354014"/>
                </a:lnTo>
                <a:lnTo>
                  <a:pt x="1744665" y="350993"/>
                </a:lnTo>
                <a:lnTo>
                  <a:pt x="1774446" y="350161"/>
                </a:lnTo>
                <a:lnTo>
                  <a:pt x="1808168" y="349997"/>
                </a:lnTo>
                <a:lnTo>
                  <a:pt x="1838583" y="347848"/>
                </a:lnTo>
                <a:lnTo>
                  <a:pt x="1871314" y="343807"/>
                </a:lnTo>
                <a:lnTo>
                  <a:pt x="1905824" y="343009"/>
                </a:lnTo>
                <a:lnTo>
                  <a:pt x="1932484" y="342900"/>
                </a:lnTo>
                <a:lnTo>
                  <a:pt x="1960737" y="340735"/>
                </a:lnTo>
                <a:lnTo>
                  <a:pt x="1987581" y="337921"/>
                </a:lnTo>
                <a:lnTo>
                  <a:pt x="2022925" y="336336"/>
                </a:lnTo>
                <a:lnTo>
                  <a:pt x="2051998" y="335965"/>
                </a:lnTo>
                <a:lnTo>
                  <a:pt x="2084433" y="335757"/>
                </a:lnTo>
                <a:lnTo>
                  <a:pt x="2112918" y="335695"/>
                </a:lnTo>
                <a:lnTo>
                  <a:pt x="2145283" y="335674"/>
                </a:lnTo>
                <a:lnTo>
                  <a:pt x="2176724" y="335670"/>
                </a:lnTo>
                <a:lnTo>
                  <a:pt x="2209481" y="335669"/>
                </a:lnTo>
                <a:lnTo>
                  <a:pt x="2238882" y="335669"/>
                </a:lnTo>
                <a:lnTo>
                  <a:pt x="2267620" y="335669"/>
                </a:lnTo>
                <a:lnTo>
                  <a:pt x="2300020" y="335669"/>
                </a:lnTo>
                <a:lnTo>
                  <a:pt x="2331291" y="335669"/>
                </a:lnTo>
                <a:lnTo>
                  <a:pt x="2360398" y="335669"/>
                </a:lnTo>
                <a:lnTo>
                  <a:pt x="2389079" y="335669"/>
                </a:lnTo>
                <a:lnTo>
                  <a:pt x="2422584" y="335669"/>
                </a:lnTo>
                <a:lnTo>
                  <a:pt x="2452955" y="335669"/>
                </a:lnTo>
                <a:lnTo>
                  <a:pt x="2474698" y="333552"/>
                </a:lnTo>
                <a:lnTo>
                  <a:pt x="2509737" y="329187"/>
                </a:lnTo>
                <a:lnTo>
                  <a:pt x="2543906" y="328612"/>
                </a:lnTo>
                <a:lnTo>
                  <a:pt x="2574375" y="328542"/>
                </a:lnTo>
                <a:lnTo>
                  <a:pt x="2603325" y="328528"/>
                </a:lnTo>
                <a:lnTo>
                  <a:pt x="2631974" y="328526"/>
                </a:lnTo>
                <a:lnTo>
                  <a:pt x="2665591" y="326409"/>
                </a:lnTo>
                <a:lnTo>
                  <a:pt x="2690135" y="322374"/>
                </a:lnTo>
                <a:lnTo>
                  <a:pt x="2724991" y="321512"/>
                </a:lnTo>
                <a:lnTo>
                  <a:pt x="2759803" y="320605"/>
                </a:lnTo>
                <a:lnTo>
                  <a:pt x="2790150" y="315233"/>
                </a:lnTo>
                <a:lnTo>
                  <a:pt x="2819350" y="314369"/>
                </a:lnTo>
                <a:lnTo>
                  <a:pt x="2831944" y="313502"/>
                </a:lnTo>
                <a:lnTo>
                  <a:pt x="2861679" y="308095"/>
                </a:lnTo>
                <a:lnTo>
                  <a:pt x="2890799" y="307226"/>
                </a:lnTo>
                <a:lnTo>
                  <a:pt x="2925101" y="307111"/>
                </a:lnTo>
                <a:lnTo>
                  <a:pt x="2956840" y="307096"/>
                </a:lnTo>
                <a:lnTo>
                  <a:pt x="2989624" y="307094"/>
                </a:lnTo>
                <a:lnTo>
                  <a:pt x="3024162" y="307888"/>
                </a:lnTo>
                <a:lnTo>
                  <a:pt x="3054474" y="313245"/>
                </a:lnTo>
                <a:lnTo>
                  <a:pt x="3089324" y="319761"/>
                </a:lnTo>
                <a:lnTo>
                  <a:pt x="3120019" y="321168"/>
                </a:lnTo>
                <a:lnTo>
                  <a:pt x="3153782" y="321354"/>
                </a:lnTo>
                <a:lnTo>
                  <a:pt x="3187127" y="321378"/>
                </a:lnTo>
                <a:lnTo>
                  <a:pt x="3219713" y="321381"/>
                </a:lnTo>
                <a:lnTo>
                  <a:pt x="3252959" y="320588"/>
                </a:lnTo>
                <a:lnTo>
                  <a:pt x="3284198" y="309197"/>
                </a:lnTo>
                <a:lnTo>
                  <a:pt x="3304441" y="297532"/>
                </a:lnTo>
                <a:lnTo>
                  <a:pt x="3315125" y="287243"/>
                </a:lnTo>
                <a:lnTo>
                  <a:pt x="3323264" y="275989"/>
                </a:lnTo>
                <a:lnTo>
                  <a:pt x="3337717" y="262556"/>
                </a:lnTo>
                <a:lnTo>
                  <a:pt x="3343804" y="251564"/>
                </a:lnTo>
                <a:lnTo>
                  <a:pt x="3346021" y="245902"/>
                </a:lnTo>
                <a:lnTo>
                  <a:pt x="3350939" y="238251"/>
                </a:lnTo>
                <a:lnTo>
                  <a:pt x="3360168" y="202941"/>
                </a:lnTo>
                <a:lnTo>
                  <a:pt x="3360558" y="196739"/>
                </a:lnTo>
                <a:lnTo>
                  <a:pt x="3358495" y="192430"/>
                </a:lnTo>
                <a:lnTo>
                  <a:pt x="3343654" y="175825"/>
                </a:lnTo>
                <a:lnTo>
                  <a:pt x="3336959" y="173346"/>
                </a:lnTo>
                <a:lnTo>
                  <a:pt x="3304795" y="163766"/>
                </a:lnTo>
                <a:lnTo>
                  <a:pt x="3278274" y="153047"/>
                </a:lnTo>
                <a:lnTo>
                  <a:pt x="3247250" y="148430"/>
                </a:lnTo>
                <a:lnTo>
                  <a:pt x="3214869" y="142737"/>
                </a:lnTo>
                <a:lnTo>
                  <a:pt x="3183132" y="137280"/>
                </a:lnTo>
                <a:lnTo>
                  <a:pt x="3153697" y="135967"/>
                </a:lnTo>
                <a:lnTo>
                  <a:pt x="3119249" y="130798"/>
                </a:lnTo>
                <a:lnTo>
                  <a:pt x="3083987" y="128954"/>
                </a:lnTo>
                <a:lnTo>
                  <a:pt x="3050064" y="124798"/>
                </a:lnTo>
                <a:lnTo>
                  <a:pt x="3022212" y="122376"/>
                </a:lnTo>
                <a:lnTo>
                  <a:pt x="2993851" y="121658"/>
                </a:lnTo>
                <a:lnTo>
                  <a:pt x="2965340" y="121446"/>
                </a:lnTo>
                <a:lnTo>
                  <a:pt x="2936784" y="121383"/>
                </a:lnTo>
                <a:lnTo>
                  <a:pt x="2908214" y="117572"/>
                </a:lnTo>
                <a:lnTo>
                  <a:pt x="2875849" y="115208"/>
                </a:lnTo>
                <a:lnTo>
                  <a:pt x="2841124" y="114508"/>
                </a:lnTo>
                <a:lnTo>
                  <a:pt x="2809491" y="110508"/>
                </a:lnTo>
                <a:lnTo>
                  <a:pt x="2776218" y="108088"/>
                </a:lnTo>
                <a:lnTo>
                  <a:pt x="2741224" y="107371"/>
                </a:lnTo>
                <a:lnTo>
                  <a:pt x="2705720" y="107159"/>
                </a:lnTo>
                <a:lnTo>
                  <a:pt x="2670065" y="107095"/>
                </a:lnTo>
                <a:lnTo>
                  <a:pt x="2634365" y="107077"/>
                </a:lnTo>
                <a:lnTo>
                  <a:pt x="2602444" y="107071"/>
                </a:lnTo>
                <a:lnTo>
                  <a:pt x="2569086" y="103277"/>
                </a:lnTo>
                <a:lnTo>
                  <a:pt x="2534066" y="100919"/>
                </a:lnTo>
                <a:lnTo>
                  <a:pt x="2498555" y="100219"/>
                </a:lnTo>
                <a:lnTo>
                  <a:pt x="2462897" y="100012"/>
                </a:lnTo>
                <a:lnTo>
                  <a:pt x="2427196" y="99951"/>
                </a:lnTo>
                <a:lnTo>
                  <a:pt x="2391483" y="99933"/>
                </a:lnTo>
                <a:lnTo>
                  <a:pt x="2355766" y="99928"/>
                </a:lnTo>
                <a:lnTo>
                  <a:pt x="2320048" y="96134"/>
                </a:lnTo>
                <a:lnTo>
                  <a:pt x="2294119" y="94271"/>
                </a:lnTo>
                <a:lnTo>
                  <a:pt x="2267513" y="93444"/>
                </a:lnTo>
                <a:lnTo>
                  <a:pt x="2242460" y="93076"/>
                </a:lnTo>
                <a:lnTo>
                  <a:pt x="2218095" y="92912"/>
                </a:lnTo>
                <a:lnTo>
                  <a:pt x="2193244" y="92840"/>
                </a:lnTo>
                <a:lnTo>
                  <a:pt x="2166324" y="92807"/>
                </a:lnTo>
                <a:lnTo>
                  <a:pt x="2140602" y="92793"/>
                </a:lnTo>
                <a:lnTo>
                  <a:pt x="2115940" y="91993"/>
                </a:lnTo>
                <a:lnTo>
                  <a:pt x="2091750" y="88991"/>
                </a:lnTo>
                <a:lnTo>
                  <a:pt x="2067770" y="87128"/>
                </a:lnTo>
                <a:lnTo>
                  <a:pt x="2043089" y="86300"/>
                </a:lnTo>
                <a:lnTo>
                  <a:pt x="2016245" y="85932"/>
                </a:lnTo>
                <a:lnTo>
                  <a:pt x="1988439" y="85769"/>
                </a:lnTo>
                <a:lnTo>
                  <a:pt x="1960999" y="84902"/>
                </a:lnTo>
                <a:lnTo>
                  <a:pt x="1935575" y="81871"/>
                </a:lnTo>
                <a:lnTo>
                  <a:pt x="1908930" y="79995"/>
                </a:lnTo>
                <a:lnTo>
                  <a:pt x="1882006" y="79161"/>
                </a:lnTo>
                <a:lnTo>
                  <a:pt x="1856810" y="78790"/>
                </a:lnTo>
                <a:lnTo>
                  <a:pt x="1830267" y="78626"/>
                </a:lnTo>
                <a:lnTo>
                  <a:pt x="1802594" y="78553"/>
                </a:lnTo>
                <a:lnTo>
                  <a:pt x="1774421" y="78520"/>
                </a:lnTo>
                <a:lnTo>
                  <a:pt x="1748141" y="78506"/>
                </a:lnTo>
                <a:lnTo>
                  <a:pt x="1722438" y="77705"/>
                </a:lnTo>
                <a:lnTo>
                  <a:pt x="1695140" y="74704"/>
                </a:lnTo>
                <a:lnTo>
                  <a:pt x="1667132" y="72841"/>
                </a:lnTo>
                <a:lnTo>
                  <a:pt x="1639603" y="72013"/>
                </a:lnTo>
                <a:lnTo>
                  <a:pt x="1614138" y="71645"/>
                </a:lnTo>
                <a:lnTo>
                  <a:pt x="1587475" y="71481"/>
                </a:lnTo>
                <a:lnTo>
                  <a:pt x="1559749" y="71408"/>
                </a:lnTo>
                <a:lnTo>
                  <a:pt x="1531552" y="71376"/>
                </a:lnTo>
                <a:lnTo>
                  <a:pt x="1505261" y="71361"/>
                </a:lnTo>
                <a:lnTo>
                  <a:pt x="1479554" y="71355"/>
                </a:lnTo>
                <a:lnTo>
                  <a:pt x="1452253" y="71353"/>
                </a:lnTo>
                <a:lnTo>
                  <a:pt x="1426361" y="71351"/>
                </a:lnTo>
                <a:lnTo>
                  <a:pt x="1401625" y="70557"/>
                </a:lnTo>
                <a:lnTo>
                  <a:pt x="1377402" y="67558"/>
                </a:lnTo>
                <a:lnTo>
                  <a:pt x="1353406" y="65696"/>
                </a:lnTo>
                <a:lnTo>
                  <a:pt x="1329513" y="64869"/>
                </a:lnTo>
                <a:lnTo>
                  <a:pt x="1305665" y="64501"/>
                </a:lnTo>
                <a:lnTo>
                  <a:pt x="1279719" y="64337"/>
                </a:lnTo>
                <a:lnTo>
                  <a:pt x="1253107" y="63471"/>
                </a:lnTo>
                <a:lnTo>
                  <a:pt x="1228050" y="60440"/>
                </a:lnTo>
                <a:lnTo>
                  <a:pt x="1203684" y="58563"/>
                </a:lnTo>
                <a:lnTo>
                  <a:pt x="1179626" y="57730"/>
                </a:lnTo>
                <a:lnTo>
                  <a:pt x="1155704" y="57359"/>
                </a:lnTo>
                <a:lnTo>
                  <a:pt x="1131843" y="57195"/>
                </a:lnTo>
                <a:lnTo>
                  <a:pt x="1098214" y="54985"/>
                </a:lnTo>
                <a:lnTo>
                  <a:pt x="1066025" y="51420"/>
                </a:lnTo>
                <a:lnTo>
                  <a:pt x="1031351" y="50364"/>
                </a:lnTo>
                <a:lnTo>
                  <a:pt x="998060" y="47934"/>
                </a:lnTo>
                <a:lnTo>
                  <a:pt x="965969" y="44304"/>
                </a:lnTo>
                <a:lnTo>
                  <a:pt x="931327" y="43228"/>
                </a:lnTo>
                <a:lnTo>
                  <a:pt x="898043" y="42909"/>
                </a:lnTo>
                <a:lnTo>
                  <a:pt x="865956" y="40698"/>
                </a:lnTo>
                <a:lnTo>
                  <a:pt x="833430" y="37133"/>
                </a:lnTo>
                <a:lnTo>
                  <a:pt x="803685" y="36076"/>
                </a:lnTo>
                <a:lnTo>
                  <a:pt x="772646" y="35763"/>
                </a:lnTo>
                <a:lnTo>
                  <a:pt x="740431" y="33554"/>
                </a:lnTo>
                <a:lnTo>
                  <a:pt x="720529" y="31533"/>
                </a:lnTo>
                <a:lnTo>
                  <a:pt x="691475" y="34065"/>
                </a:lnTo>
                <a:lnTo>
                  <a:pt x="662758" y="35167"/>
                </a:lnTo>
                <a:lnTo>
                  <a:pt x="631760" y="36288"/>
                </a:lnTo>
                <a:lnTo>
                  <a:pt x="603704" y="39363"/>
                </a:lnTo>
                <a:lnTo>
                  <a:pt x="568048" y="41764"/>
                </a:lnTo>
                <a:lnTo>
                  <a:pt x="537375" y="42476"/>
                </a:lnTo>
                <a:lnTo>
                  <a:pt x="508178" y="46479"/>
                </a:lnTo>
                <a:lnTo>
                  <a:pt x="475627" y="52692"/>
                </a:lnTo>
                <a:lnTo>
                  <a:pt x="444639" y="59560"/>
                </a:lnTo>
                <a:lnTo>
                  <a:pt x="412221" y="68198"/>
                </a:lnTo>
                <a:lnTo>
                  <a:pt x="388854" y="713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443"/>
          <p:cNvSpPr/>
          <p:nvPr/>
        </p:nvSpPr>
        <p:spPr>
          <a:xfrm>
            <a:off x="967434" y="3586754"/>
            <a:ext cx="839515" cy="335106"/>
          </a:xfrm>
          <a:custGeom>
            <a:avLst/>
            <a:gdLst/>
            <a:ahLst/>
            <a:cxnLst/>
            <a:rect l="0" t="0" r="0" b="0"/>
            <a:pathLst>
              <a:path w="839515" h="335106">
                <a:moveTo>
                  <a:pt x="4116" y="242296"/>
                </a:moveTo>
                <a:lnTo>
                  <a:pt x="4116" y="246088"/>
                </a:lnTo>
                <a:lnTo>
                  <a:pt x="3322" y="247205"/>
                </a:lnTo>
                <a:lnTo>
                  <a:pt x="1999" y="247950"/>
                </a:lnTo>
                <a:lnTo>
                  <a:pt x="324" y="248447"/>
                </a:lnTo>
                <a:lnTo>
                  <a:pt x="0" y="248778"/>
                </a:lnTo>
                <a:lnTo>
                  <a:pt x="578" y="248998"/>
                </a:lnTo>
                <a:lnTo>
                  <a:pt x="3417" y="249353"/>
                </a:lnTo>
                <a:lnTo>
                  <a:pt x="9681" y="254332"/>
                </a:lnTo>
                <a:lnTo>
                  <a:pt x="16260" y="255916"/>
                </a:lnTo>
                <a:lnTo>
                  <a:pt x="20890" y="256287"/>
                </a:lnTo>
                <a:lnTo>
                  <a:pt x="25594" y="258568"/>
                </a:lnTo>
                <a:lnTo>
                  <a:pt x="38253" y="267957"/>
                </a:lnTo>
                <a:lnTo>
                  <a:pt x="73108" y="278071"/>
                </a:lnTo>
                <a:lnTo>
                  <a:pt x="90299" y="283523"/>
                </a:lnTo>
                <a:lnTo>
                  <a:pt x="104264" y="286791"/>
                </a:lnTo>
                <a:lnTo>
                  <a:pt x="118456" y="290669"/>
                </a:lnTo>
                <a:lnTo>
                  <a:pt x="132715" y="293935"/>
                </a:lnTo>
                <a:lnTo>
                  <a:pt x="163396" y="304616"/>
                </a:lnTo>
                <a:lnTo>
                  <a:pt x="196556" y="308533"/>
                </a:lnTo>
                <a:lnTo>
                  <a:pt x="213271" y="312193"/>
                </a:lnTo>
                <a:lnTo>
                  <a:pt x="247265" y="318440"/>
                </a:lnTo>
                <a:lnTo>
                  <a:pt x="278964" y="320556"/>
                </a:lnTo>
                <a:lnTo>
                  <a:pt x="309732" y="325723"/>
                </a:lnTo>
                <a:lnTo>
                  <a:pt x="341680" y="327567"/>
                </a:lnTo>
                <a:lnTo>
                  <a:pt x="368983" y="330003"/>
                </a:lnTo>
                <a:lnTo>
                  <a:pt x="402861" y="334145"/>
                </a:lnTo>
                <a:lnTo>
                  <a:pt x="438186" y="334963"/>
                </a:lnTo>
                <a:lnTo>
                  <a:pt x="466281" y="335105"/>
                </a:lnTo>
                <a:lnTo>
                  <a:pt x="494713" y="334353"/>
                </a:lnTo>
                <a:lnTo>
                  <a:pt x="523246" y="330250"/>
                </a:lnTo>
                <a:lnTo>
                  <a:pt x="551015" y="328681"/>
                </a:lnTo>
                <a:lnTo>
                  <a:pt x="584250" y="326035"/>
                </a:lnTo>
                <a:lnTo>
                  <a:pt x="611776" y="320289"/>
                </a:lnTo>
                <a:lnTo>
                  <a:pt x="640041" y="313559"/>
                </a:lnTo>
                <a:lnTo>
                  <a:pt x="674243" y="307966"/>
                </a:lnTo>
                <a:lnTo>
                  <a:pt x="703930" y="300365"/>
                </a:lnTo>
                <a:lnTo>
                  <a:pt x="732724" y="286516"/>
                </a:lnTo>
                <a:lnTo>
                  <a:pt x="763581" y="272637"/>
                </a:lnTo>
                <a:lnTo>
                  <a:pt x="798065" y="247775"/>
                </a:lnTo>
                <a:lnTo>
                  <a:pt x="817963" y="226373"/>
                </a:lnTo>
                <a:lnTo>
                  <a:pt x="837804" y="199577"/>
                </a:lnTo>
                <a:lnTo>
                  <a:pt x="839514" y="189937"/>
                </a:lnTo>
                <a:lnTo>
                  <a:pt x="837631" y="185159"/>
                </a:lnTo>
                <a:lnTo>
                  <a:pt x="812290" y="150692"/>
                </a:lnTo>
                <a:lnTo>
                  <a:pt x="778888" y="123135"/>
                </a:lnTo>
                <a:lnTo>
                  <a:pt x="748530" y="109074"/>
                </a:lnTo>
                <a:lnTo>
                  <a:pt x="716664" y="91832"/>
                </a:lnTo>
                <a:lnTo>
                  <a:pt x="689375" y="77858"/>
                </a:lnTo>
                <a:lnTo>
                  <a:pt x="659064" y="63663"/>
                </a:lnTo>
                <a:lnTo>
                  <a:pt x="627064" y="51520"/>
                </a:lnTo>
                <a:lnTo>
                  <a:pt x="595358" y="42895"/>
                </a:lnTo>
                <a:lnTo>
                  <a:pt x="562944" y="33195"/>
                </a:lnTo>
                <a:lnTo>
                  <a:pt x="531116" y="22384"/>
                </a:lnTo>
                <a:lnTo>
                  <a:pt x="496550" y="16270"/>
                </a:lnTo>
                <a:lnTo>
                  <a:pt x="461172" y="12342"/>
                </a:lnTo>
                <a:lnTo>
                  <a:pt x="425555" y="6151"/>
                </a:lnTo>
                <a:lnTo>
                  <a:pt x="389866" y="1406"/>
                </a:lnTo>
                <a:lnTo>
                  <a:pt x="356273" y="0"/>
                </a:lnTo>
                <a:lnTo>
                  <a:pt x="324094" y="1701"/>
                </a:lnTo>
                <a:lnTo>
                  <a:pt x="291541" y="5115"/>
                </a:lnTo>
                <a:lnTo>
                  <a:pt x="261787" y="8243"/>
                </a:lnTo>
                <a:lnTo>
                  <a:pt x="227081" y="12619"/>
                </a:lnTo>
                <a:lnTo>
                  <a:pt x="192386" y="19980"/>
                </a:lnTo>
                <a:lnTo>
                  <a:pt x="159662" y="33782"/>
                </a:lnTo>
                <a:lnTo>
                  <a:pt x="143098" y="40085"/>
                </a:lnTo>
                <a:lnTo>
                  <a:pt x="110603" y="57868"/>
                </a:lnTo>
                <a:lnTo>
                  <a:pt x="83236" y="72821"/>
                </a:lnTo>
                <a:lnTo>
                  <a:pt x="66453" y="83602"/>
                </a:lnTo>
                <a:lnTo>
                  <a:pt x="54840" y="90009"/>
                </a:lnTo>
                <a:lnTo>
                  <a:pt x="21589" y="123167"/>
                </a:lnTo>
                <a:lnTo>
                  <a:pt x="14673" y="132033"/>
                </a:lnTo>
                <a:lnTo>
                  <a:pt x="5242" y="157931"/>
                </a:lnTo>
                <a:lnTo>
                  <a:pt x="4450" y="169586"/>
                </a:lnTo>
                <a:lnTo>
                  <a:pt x="6381" y="176378"/>
                </a:lnTo>
                <a:lnTo>
                  <a:pt x="28958" y="209967"/>
                </a:lnTo>
                <a:lnTo>
                  <a:pt x="51415" y="235822"/>
                </a:lnTo>
                <a:lnTo>
                  <a:pt x="83781" y="265256"/>
                </a:lnTo>
                <a:lnTo>
                  <a:pt x="104129" y="2851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444"/>
          <p:cNvSpPr/>
          <p:nvPr/>
        </p:nvSpPr>
        <p:spPr>
          <a:xfrm>
            <a:off x="2743200" y="3917803"/>
            <a:ext cx="1164432" cy="46978"/>
          </a:xfrm>
          <a:custGeom>
            <a:avLst/>
            <a:gdLst/>
            <a:ahLst/>
            <a:cxnLst/>
            <a:rect l="0" t="0" r="0" b="0"/>
            <a:pathLst>
              <a:path w="1164432" h="46978">
                <a:moveTo>
                  <a:pt x="0" y="4116"/>
                </a:moveTo>
                <a:lnTo>
                  <a:pt x="3792" y="4116"/>
                </a:lnTo>
                <a:lnTo>
                  <a:pt x="7771" y="1999"/>
                </a:lnTo>
                <a:lnTo>
                  <a:pt x="9943" y="324"/>
                </a:lnTo>
                <a:lnTo>
                  <a:pt x="12979" y="0"/>
                </a:lnTo>
                <a:lnTo>
                  <a:pt x="48362" y="4772"/>
                </a:lnTo>
                <a:lnTo>
                  <a:pt x="79305" y="10249"/>
                </a:lnTo>
                <a:lnTo>
                  <a:pt x="108093" y="11060"/>
                </a:lnTo>
                <a:lnTo>
                  <a:pt x="143530" y="11220"/>
                </a:lnTo>
                <a:lnTo>
                  <a:pt x="171644" y="13364"/>
                </a:lnTo>
                <a:lnTo>
                  <a:pt x="202199" y="16910"/>
                </a:lnTo>
                <a:lnTo>
                  <a:pt x="236388" y="20078"/>
                </a:lnTo>
                <a:lnTo>
                  <a:pt x="260636" y="23116"/>
                </a:lnTo>
                <a:lnTo>
                  <a:pt x="287288" y="24467"/>
                </a:lnTo>
                <a:lnTo>
                  <a:pt x="315009" y="27184"/>
                </a:lnTo>
                <a:lnTo>
                  <a:pt x="343204" y="31037"/>
                </a:lnTo>
                <a:lnTo>
                  <a:pt x="371610" y="35395"/>
                </a:lnTo>
                <a:lnTo>
                  <a:pt x="402227" y="37861"/>
                </a:lnTo>
                <a:lnTo>
                  <a:pt x="434355" y="39752"/>
                </a:lnTo>
                <a:lnTo>
                  <a:pt x="467155" y="43237"/>
                </a:lnTo>
                <a:lnTo>
                  <a:pt x="500254" y="45316"/>
                </a:lnTo>
                <a:lnTo>
                  <a:pt x="534279" y="46240"/>
                </a:lnTo>
                <a:lnTo>
                  <a:pt x="552242" y="46486"/>
                </a:lnTo>
                <a:lnTo>
                  <a:pt x="570567" y="46650"/>
                </a:lnTo>
                <a:lnTo>
                  <a:pt x="605746" y="46832"/>
                </a:lnTo>
                <a:lnTo>
                  <a:pt x="640695" y="46914"/>
                </a:lnTo>
                <a:lnTo>
                  <a:pt x="658905" y="46935"/>
                </a:lnTo>
                <a:lnTo>
                  <a:pt x="677395" y="46949"/>
                </a:lnTo>
                <a:lnTo>
                  <a:pt x="712756" y="46965"/>
                </a:lnTo>
                <a:lnTo>
                  <a:pt x="746993" y="46972"/>
                </a:lnTo>
                <a:lnTo>
                  <a:pt x="780730" y="46976"/>
                </a:lnTo>
                <a:lnTo>
                  <a:pt x="814245" y="46977"/>
                </a:lnTo>
                <a:lnTo>
                  <a:pt x="847662" y="46184"/>
                </a:lnTo>
                <a:lnTo>
                  <a:pt x="881034" y="43186"/>
                </a:lnTo>
                <a:lnTo>
                  <a:pt x="914388" y="41324"/>
                </a:lnTo>
                <a:lnTo>
                  <a:pt x="946938" y="39703"/>
                </a:lnTo>
                <a:lnTo>
                  <a:pt x="977280" y="36336"/>
                </a:lnTo>
                <a:lnTo>
                  <a:pt x="1006640" y="34311"/>
                </a:lnTo>
                <a:lnTo>
                  <a:pt x="1034771" y="32617"/>
                </a:lnTo>
                <a:lnTo>
                  <a:pt x="1060502" y="29218"/>
                </a:lnTo>
                <a:lnTo>
                  <a:pt x="1085167" y="27179"/>
                </a:lnTo>
                <a:lnTo>
                  <a:pt x="1119250" y="26030"/>
                </a:lnTo>
                <a:lnTo>
                  <a:pt x="1145224" y="23573"/>
                </a:lnTo>
                <a:lnTo>
                  <a:pt x="1164431" y="1840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2445"/>
          <p:cNvSpPr/>
          <p:nvPr/>
        </p:nvSpPr>
        <p:spPr>
          <a:xfrm>
            <a:off x="5043488" y="3957638"/>
            <a:ext cx="507207" cy="28541"/>
          </a:xfrm>
          <a:custGeom>
            <a:avLst/>
            <a:gdLst/>
            <a:ahLst/>
            <a:cxnLst/>
            <a:rect l="0" t="0" r="0" b="0"/>
            <a:pathLst>
              <a:path w="507207" h="28541">
                <a:moveTo>
                  <a:pt x="0" y="0"/>
                </a:moveTo>
                <a:lnTo>
                  <a:pt x="32824" y="0"/>
                </a:lnTo>
                <a:lnTo>
                  <a:pt x="68273" y="2116"/>
                </a:lnTo>
                <a:lnTo>
                  <a:pt x="99387" y="6150"/>
                </a:lnTo>
                <a:lnTo>
                  <a:pt x="128843" y="10641"/>
                </a:lnTo>
                <a:lnTo>
                  <a:pt x="158914" y="13207"/>
                </a:lnTo>
                <a:lnTo>
                  <a:pt x="191724" y="17760"/>
                </a:lnTo>
                <a:lnTo>
                  <a:pt x="226581" y="24135"/>
                </a:lnTo>
                <a:lnTo>
                  <a:pt x="252309" y="26601"/>
                </a:lnTo>
                <a:lnTo>
                  <a:pt x="278824" y="27697"/>
                </a:lnTo>
                <a:lnTo>
                  <a:pt x="303838" y="28185"/>
                </a:lnTo>
                <a:lnTo>
                  <a:pt x="328185" y="28401"/>
                </a:lnTo>
                <a:lnTo>
                  <a:pt x="352235" y="28497"/>
                </a:lnTo>
                <a:lnTo>
                  <a:pt x="376153" y="28540"/>
                </a:lnTo>
                <a:lnTo>
                  <a:pt x="400012" y="26443"/>
                </a:lnTo>
                <a:lnTo>
                  <a:pt x="423845" y="23658"/>
                </a:lnTo>
                <a:lnTo>
                  <a:pt x="457989" y="21297"/>
                </a:lnTo>
                <a:lnTo>
                  <a:pt x="489546" y="15907"/>
                </a:lnTo>
                <a:lnTo>
                  <a:pt x="507206" y="142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2446"/>
          <p:cNvSpPr/>
          <p:nvPr/>
        </p:nvSpPr>
        <p:spPr>
          <a:xfrm>
            <a:off x="6422231" y="3953523"/>
            <a:ext cx="728664" cy="68409"/>
          </a:xfrm>
          <a:custGeom>
            <a:avLst/>
            <a:gdLst/>
            <a:ahLst/>
            <a:cxnLst/>
            <a:rect l="0" t="0" r="0" b="0"/>
            <a:pathLst>
              <a:path w="728664" h="68409">
                <a:moveTo>
                  <a:pt x="0" y="11258"/>
                </a:moveTo>
                <a:lnTo>
                  <a:pt x="0" y="5107"/>
                </a:lnTo>
                <a:lnTo>
                  <a:pt x="794" y="4776"/>
                </a:lnTo>
                <a:lnTo>
                  <a:pt x="31374" y="4126"/>
                </a:lnTo>
                <a:lnTo>
                  <a:pt x="50836" y="2001"/>
                </a:lnTo>
                <a:lnTo>
                  <a:pt x="65456" y="0"/>
                </a:lnTo>
                <a:lnTo>
                  <a:pt x="92331" y="2543"/>
                </a:lnTo>
                <a:lnTo>
                  <a:pt x="125871" y="3649"/>
                </a:lnTo>
                <a:lnTo>
                  <a:pt x="151986" y="3908"/>
                </a:lnTo>
                <a:lnTo>
                  <a:pt x="179468" y="6139"/>
                </a:lnTo>
                <a:lnTo>
                  <a:pt x="207557" y="9777"/>
                </a:lnTo>
                <a:lnTo>
                  <a:pt x="235917" y="14039"/>
                </a:lnTo>
                <a:lnTo>
                  <a:pt x="266513" y="18580"/>
                </a:lnTo>
                <a:lnTo>
                  <a:pt x="298632" y="23244"/>
                </a:lnTo>
                <a:lnTo>
                  <a:pt x="331428" y="27962"/>
                </a:lnTo>
                <a:lnTo>
                  <a:pt x="364525" y="32705"/>
                </a:lnTo>
                <a:lnTo>
                  <a:pt x="397755" y="37459"/>
                </a:lnTo>
                <a:lnTo>
                  <a:pt x="431045" y="42218"/>
                </a:lnTo>
                <a:lnTo>
                  <a:pt x="466478" y="46979"/>
                </a:lnTo>
                <a:lnTo>
                  <a:pt x="484816" y="49359"/>
                </a:lnTo>
                <a:lnTo>
                  <a:pt x="520010" y="54121"/>
                </a:lnTo>
                <a:lnTo>
                  <a:pt x="554172" y="58884"/>
                </a:lnTo>
                <a:lnTo>
                  <a:pt x="587876" y="63646"/>
                </a:lnTo>
                <a:lnTo>
                  <a:pt x="621376" y="66292"/>
                </a:lnTo>
                <a:lnTo>
                  <a:pt x="653199" y="67468"/>
                </a:lnTo>
                <a:lnTo>
                  <a:pt x="680571" y="67990"/>
                </a:lnTo>
                <a:lnTo>
                  <a:pt x="710709" y="68284"/>
                </a:lnTo>
                <a:lnTo>
                  <a:pt x="728663" y="684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258"/>
          <p:cNvGrpSpPr/>
          <p:nvPr/>
        </p:nvGrpSpPr>
        <p:grpSpPr>
          <a:xfrm>
            <a:off x="4086225" y="2051814"/>
            <a:ext cx="1221276" cy="984280"/>
            <a:chOff x="4086225" y="2051814"/>
            <a:chExt cx="1221276" cy="984280"/>
          </a:xfrm>
        </p:grpSpPr>
        <p:sp>
          <p:nvSpPr>
            <p:cNvPr id="9" name="SMARTInkShape-2447"/>
            <p:cNvSpPr/>
            <p:nvPr/>
          </p:nvSpPr>
          <p:spPr>
            <a:xfrm>
              <a:off x="4229100" y="2051814"/>
              <a:ext cx="1078401" cy="384206"/>
            </a:xfrm>
            <a:custGeom>
              <a:avLst/>
              <a:gdLst/>
              <a:ahLst/>
              <a:cxnLst/>
              <a:rect l="0" t="0" r="0" b="0"/>
              <a:pathLst>
                <a:path w="1078401" h="384206">
                  <a:moveTo>
                    <a:pt x="0" y="384205"/>
                  </a:moveTo>
                  <a:lnTo>
                    <a:pt x="20792" y="384205"/>
                  </a:lnTo>
                  <a:lnTo>
                    <a:pt x="27232" y="382088"/>
                  </a:lnTo>
                  <a:lnTo>
                    <a:pt x="30061" y="380412"/>
                  </a:lnTo>
                  <a:lnTo>
                    <a:pt x="57467" y="377355"/>
                  </a:lnTo>
                  <a:lnTo>
                    <a:pt x="89731" y="377087"/>
                  </a:lnTo>
                  <a:lnTo>
                    <a:pt x="120001" y="377066"/>
                  </a:lnTo>
                  <a:lnTo>
                    <a:pt x="149734" y="377062"/>
                  </a:lnTo>
                  <a:lnTo>
                    <a:pt x="182330" y="377061"/>
                  </a:lnTo>
                  <a:lnTo>
                    <a:pt x="215227" y="377855"/>
                  </a:lnTo>
                  <a:lnTo>
                    <a:pt x="245363" y="381971"/>
                  </a:lnTo>
                  <a:lnTo>
                    <a:pt x="279801" y="383763"/>
                  </a:lnTo>
                  <a:lnTo>
                    <a:pt x="298981" y="382421"/>
                  </a:lnTo>
                  <a:lnTo>
                    <a:pt x="331298" y="374328"/>
                  </a:lnTo>
                  <a:lnTo>
                    <a:pt x="361335" y="371224"/>
                  </a:lnTo>
                  <a:lnTo>
                    <a:pt x="390343" y="370304"/>
                  </a:lnTo>
                  <a:lnTo>
                    <a:pt x="419046" y="370032"/>
                  </a:lnTo>
                  <a:lnTo>
                    <a:pt x="447659" y="369951"/>
                  </a:lnTo>
                  <a:lnTo>
                    <a:pt x="476245" y="369927"/>
                  </a:lnTo>
                  <a:lnTo>
                    <a:pt x="504823" y="369920"/>
                  </a:lnTo>
                  <a:lnTo>
                    <a:pt x="533400" y="369918"/>
                  </a:lnTo>
                  <a:lnTo>
                    <a:pt x="562769" y="369918"/>
                  </a:lnTo>
                  <a:lnTo>
                    <a:pt x="595459" y="369917"/>
                  </a:lnTo>
                  <a:lnTo>
                    <a:pt x="626401" y="369917"/>
                  </a:lnTo>
                  <a:lnTo>
                    <a:pt x="659557" y="369917"/>
                  </a:lnTo>
                  <a:lnTo>
                    <a:pt x="689842" y="369124"/>
                  </a:lnTo>
                  <a:lnTo>
                    <a:pt x="719718" y="365008"/>
                  </a:lnTo>
                  <a:lnTo>
                    <a:pt x="752559" y="363435"/>
                  </a:lnTo>
                  <a:lnTo>
                    <a:pt x="782751" y="362970"/>
                  </a:lnTo>
                  <a:lnTo>
                    <a:pt x="811805" y="362832"/>
                  </a:lnTo>
                  <a:lnTo>
                    <a:pt x="840522" y="362791"/>
                  </a:lnTo>
                  <a:lnTo>
                    <a:pt x="869138" y="362779"/>
                  </a:lnTo>
                  <a:lnTo>
                    <a:pt x="897726" y="361981"/>
                  </a:lnTo>
                  <a:lnTo>
                    <a:pt x="926305" y="357071"/>
                  </a:lnTo>
                  <a:lnTo>
                    <a:pt x="954880" y="350589"/>
                  </a:lnTo>
                  <a:lnTo>
                    <a:pt x="982662" y="343641"/>
                  </a:lnTo>
                  <a:lnTo>
                    <a:pt x="1013785" y="334182"/>
                  </a:lnTo>
                  <a:lnTo>
                    <a:pt x="1039071" y="324670"/>
                  </a:lnTo>
                  <a:lnTo>
                    <a:pt x="1054439" y="313736"/>
                  </a:lnTo>
                  <a:lnTo>
                    <a:pt x="1068150" y="295820"/>
                  </a:lnTo>
                  <a:lnTo>
                    <a:pt x="1075226" y="281728"/>
                  </a:lnTo>
                  <a:lnTo>
                    <a:pt x="1078400" y="248319"/>
                  </a:lnTo>
                  <a:lnTo>
                    <a:pt x="1076529" y="225365"/>
                  </a:lnTo>
                  <a:lnTo>
                    <a:pt x="1068801" y="205114"/>
                  </a:lnTo>
                  <a:lnTo>
                    <a:pt x="1060016" y="191896"/>
                  </a:lnTo>
                  <a:lnTo>
                    <a:pt x="1024328" y="161726"/>
                  </a:lnTo>
                  <a:lnTo>
                    <a:pt x="997154" y="141014"/>
                  </a:lnTo>
                  <a:lnTo>
                    <a:pt x="965202" y="123589"/>
                  </a:lnTo>
                  <a:lnTo>
                    <a:pt x="930599" y="104579"/>
                  </a:lnTo>
                  <a:lnTo>
                    <a:pt x="895210" y="87657"/>
                  </a:lnTo>
                  <a:lnTo>
                    <a:pt x="867242" y="77516"/>
                  </a:lnTo>
                  <a:lnTo>
                    <a:pt x="837085" y="67717"/>
                  </a:lnTo>
                  <a:lnTo>
                    <a:pt x="807807" y="58071"/>
                  </a:lnTo>
                  <a:lnTo>
                    <a:pt x="776802" y="48492"/>
                  </a:lnTo>
                  <a:lnTo>
                    <a:pt x="743708" y="39736"/>
                  </a:lnTo>
                  <a:lnTo>
                    <a:pt x="725993" y="36291"/>
                  </a:lnTo>
                  <a:lnTo>
                    <a:pt x="707833" y="33199"/>
                  </a:lnTo>
                  <a:lnTo>
                    <a:pt x="672838" y="25531"/>
                  </a:lnTo>
                  <a:lnTo>
                    <a:pt x="637970" y="17626"/>
                  </a:lnTo>
                  <a:lnTo>
                    <a:pt x="619782" y="14406"/>
                  </a:lnTo>
                  <a:lnTo>
                    <a:pt x="601307" y="11466"/>
                  </a:lnTo>
                  <a:lnTo>
                    <a:pt x="565962" y="8199"/>
                  </a:lnTo>
                  <a:lnTo>
                    <a:pt x="530939" y="5954"/>
                  </a:lnTo>
                  <a:lnTo>
                    <a:pt x="512709" y="4244"/>
                  </a:lnTo>
                  <a:lnTo>
                    <a:pt x="494206" y="2310"/>
                  </a:lnTo>
                  <a:lnTo>
                    <a:pt x="458831" y="161"/>
                  </a:lnTo>
                  <a:lnTo>
                    <a:pt x="424587" y="0"/>
                  </a:lnTo>
                  <a:lnTo>
                    <a:pt x="390847" y="2574"/>
                  </a:lnTo>
                  <a:lnTo>
                    <a:pt x="357331" y="10597"/>
                  </a:lnTo>
                  <a:lnTo>
                    <a:pt x="323914" y="20513"/>
                  </a:lnTo>
                  <a:lnTo>
                    <a:pt x="290541" y="27566"/>
                  </a:lnTo>
                  <a:lnTo>
                    <a:pt x="259304" y="33347"/>
                  </a:lnTo>
                  <a:lnTo>
                    <a:pt x="230340" y="39355"/>
                  </a:lnTo>
                  <a:lnTo>
                    <a:pt x="204238" y="47318"/>
                  </a:lnTo>
                  <a:lnTo>
                    <a:pt x="171023" y="56933"/>
                  </a:lnTo>
                  <a:lnTo>
                    <a:pt x="141073" y="68601"/>
                  </a:lnTo>
                  <a:lnTo>
                    <a:pt x="112090" y="82113"/>
                  </a:lnTo>
                  <a:lnTo>
                    <a:pt x="90979" y="96170"/>
                  </a:lnTo>
                  <a:lnTo>
                    <a:pt x="66789" y="125553"/>
                  </a:lnTo>
                  <a:lnTo>
                    <a:pt x="53510" y="150648"/>
                  </a:lnTo>
                  <a:lnTo>
                    <a:pt x="50006" y="177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448"/>
            <p:cNvSpPr/>
            <p:nvPr/>
          </p:nvSpPr>
          <p:spPr>
            <a:xfrm>
              <a:off x="4086225" y="2439143"/>
              <a:ext cx="692818" cy="296913"/>
            </a:xfrm>
            <a:custGeom>
              <a:avLst/>
              <a:gdLst/>
              <a:ahLst/>
              <a:cxnLst/>
              <a:rect l="0" t="0" r="0" b="0"/>
              <a:pathLst>
                <a:path w="692818" h="296913">
                  <a:moveTo>
                    <a:pt x="0" y="275482"/>
                  </a:moveTo>
                  <a:lnTo>
                    <a:pt x="3792" y="279274"/>
                  </a:lnTo>
                  <a:lnTo>
                    <a:pt x="7771" y="281136"/>
                  </a:lnTo>
                  <a:lnTo>
                    <a:pt x="38479" y="282587"/>
                  </a:lnTo>
                  <a:lnTo>
                    <a:pt x="57968" y="284731"/>
                  </a:lnTo>
                  <a:lnTo>
                    <a:pt x="85887" y="288774"/>
                  </a:lnTo>
                  <a:lnTo>
                    <a:pt x="120829" y="289573"/>
                  </a:lnTo>
                  <a:lnTo>
                    <a:pt x="153629" y="290505"/>
                  </a:lnTo>
                  <a:lnTo>
                    <a:pt x="187689" y="294662"/>
                  </a:lnTo>
                  <a:lnTo>
                    <a:pt x="219036" y="296246"/>
                  </a:lnTo>
                  <a:lnTo>
                    <a:pt x="253107" y="296716"/>
                  </a:lnTo>
                  <a:lnTo>
                    <a:pt x="288337" y="296855"/>
                  </a:lnTo>
                  <a:lnTo>
                    <a:pt x="323911" y="296896"/>
                  </a:lnTo>
                  <a:lnTo>
                    <a:pt x="359587" y="296908"/>
                  </a:lnTo>
                  <a:lnTo>
                    <a:pt x="394499" y="296912"/>
                  </a:lnTo>
                  <a:lnTo>
                    <a:pt x="426098" y="296119"/>
                  </a:lnTo>
                  <a:lnTo>
                    <a:pt x="459450" y="290416"/>
                  </a:lnTo>
                  <a:lnTo>
                    <a:pt x="489793" y="279819"/>
                  </a:lnTo>
                  <a:lnTo>
                    <a:pt x="518098" y="271299"/>
                  </a:lnTo>
                  <a:lnTo>
                    <a:pt x="551515" y="261309"/>
                  </a:lnTo>
                  <a:lnTo>
                    <a:pt x="584662" y="251692"/>
                  </a:lnTo>
                  <a:lnTo>
                    <a:pt x="614140" y="241355"/>
                  </a:lnTo>
                  <a:lnTo>
                    <a:pt x="646259" y="224088"/>
                  </a:lnTo>
                  <a:lnTo>
                    <a:pt x="661561" y="212453"/>
                  </a:lnTo>
                  <a:lnTo>
                    <a:pt x="675250" y="194299"/>
                  </a:lnTo>
                  <a:lnTo>
                    <a:pt x="690767" y="163286"/>
                  </a:lnTo>
                  <a:lnTo>
                    <a:pt x="692817" y="130901"/>
                  </a:lnTo>
                  <a:lnTo>
                    <a:pt x="688654" y="119678"/>
                  </a:lnTo>
                  <a:lnTo>
                    <a:pt x="659355" y="85061"/>
                  </a:lnTo>
                  <a:lnTo>
                    <a:pt x="627990" y="61180"/>
                  </a:lnTo>
                  <a:lnTo>
                    <a:pt x="596152" y="42121"/>
                  </a:lnTo>
                  <a:lnTo>
                    <a:pt x="564869" y="27833"/>
                  </a:lnTo>
                  <a:lnTo>
                    <a:pt x="534257" y="13545"/>
                  </a:lnTo>
                  <a:lnTo>
                    <a:pt x="510498" y="12486"/>
                  </a:lnTo>
                  <a:lnTo>
                    <a:pt x="484063" y="14132"/>
                  </a:lnTo>
                  <a:lnTo>
                    <a:pt x="456439" y="9573"/>
                  </a:lnTo>
                  <a:lnTo>
                    <a:pt x="428287" y="6488"/>
                  </a:lnTo>
                  <a:lnTo>
                    <a:pt x="400693" y="5117"/>
                  </a:lnTo>
                  <a:lnTo>
                    <a:pt x="375201" y="4507"/>
                  </a:lnTo>
                  <a:lnTo>
                    <a:pt x="348524" y="2120"/>
                  </a:lnTo>
                  <a:lnTo>
                    <a:pt x="321587" y="0"/>
                  </a:lnTo>
                  <a:lnTo>
                    <a:pt x="296386" y="1704"/>
                  </a:lnTo>
                  <a:lnTo>
                    <a:pt x="271956" y="2990"/>
                  </a:lnTo>
                  <a:lnTo>
                    <a:pt x="247869" y="4356"/>
                  </a:lnTo>
                  <a:lnTo>
                    <a:pt x="212790" y="9587"/>
                  </a:lnTo>
                  <a:lnTo>
                    <a:pt x="181935" y="16958"/>
                  </a:lnTo>
                  <a:lnTo>
                    <a:pt x="152684" y="28050"/>
                  </a:lnTo>
                  <a:lnTo>
                    <a:pt x="124703" y="37510"/>
                  </a:lnTo>
                  <a:lnTo>
                    <a:pt x="95629" y="54526"/>
                  </a:lnTo>
                  <a:lnTo>
                    <a:pt x="74364" y="76967"/>
                  </a:lnTo>
                  <a:lnTo>
                    <a:pt x="61374" y="97833"/>
                  </a:lnTo>
                  <a:lnTo>
                    <a:pt x="57150" y="1111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449"/>
            <p:cNvSpPr/>
            <p:nvPr/>
          </p:nvSpPr>
          <p:spPr>
            <a:xfrm>
              <a:off x="4195288" y="2725489"/>
              <a:ext cx="612028" cy="310605"/>
            </a:xfrm>
            <a:custGeom>
              <a:avLst/>
              <a:gdLst/>
              <a:ahLst/>
              <a:cxnLst/>
              <a:rect l="0" t="0" r="0" b="0"/>
              <a:pathLst>
                <a:path w="612028" h="310605">
                  <a:moveTo>
                    <a:pt x="69531" y="296317"/>
                  </a:moveTo>
                  <a:lnTo>
                    <a:pt x="63380" y="296317"/>
                  </a:lnTo>
                  <a:lnTo>
                    <a:pt x="63049" y="297111"/>
                  </a:lnTo>
                  <a:lnTo>
                    <a:pt x="62681" y="300109"/>
                  </a:lnTo>
                  <a:lnTo>
                    <a:pt x="64171" y="301227"/>
                  </a:lnTo>
                  <a:lnTo>
                    <a:pt x="75851" y="303020"/>
                  </a:lnTo>
                  <a:lnTo>
                    <a:pt x="94175" y="304197"/>
                  </a:lnTo>
                  <a:lnTo>
                    <a:pt x="121058" y="309604"/>
                  </a:lnTo>
                  <a:lnTo>
                    <a:pt x="155456" y="310473"/>
                  </a:lnTo>
                  <a:lnTo>
                    <a:pt x="187663" y="310579"/>
                  </a:lnTo>
                  <a:lnTo>
                    <a:pt x="215217" y="310597"/>
                  </a:lnTo>
                  <a:lnTo>
                    <a:pt x="243489" y="310602"/>
                  </a:lnTo>
                  <a:lnTo>
                    <a:pt x="275767" y="310604"/>
                  </a:lnTo>
                  <a:lnTo>
                    <a:pt x="306674" y="306812"/>
                  </a:lnTo>
                  <a:lnTo>
                    <a:pt x="339732" y="304454"/>
                  </a:lnTo>
                  <a:lnTo>
                    <a:pt x="370870" y="299963"/>
                  </a:lnTo>
                  <a:lnTo>
                    <a:pt x="403997" y="297397"/>
                  </a:lnTo>
                  <a:lnTo>
                    <a:pt x="435156" y="292845"/>
                  </a:lnTo>
                  <a:lnTo>
                    <a:pt x="464496" y="286469"/>
                  </a:lnTo>
                  <a:lnTo>
                    <a:pt x="497152" y="277203"/>
                  </a:lnTo>
                  <a:lnTo>
                    <a:pt x="526532" y="267730"/>
                  </a:lnTo>
                  <a:lnTo>
                    <a:pt x="551474" y="258215"/>
                  </a:lnTo>
                  <a:lnTo>
                    <a:pt x="585383" y="230157"/>
                  </a:lnTo>
                  <a:lnTo>
                    <a:pt x="597524" y="216191"/>
                  </a:lnTo>
                  <a:lnTo>
                    <a:pt x="609196" y="198630"/>
                  </a:lnTo>
                  <a:lnTo>
                    <a:pt x="612027" y="176934"/>
                  </a:lnTo>
                  <a:lnTo>
                    <a:pt x="608536" y="162872"/>
                  </a:lnTo>
                  <a:lnTo>
                    <a:pt x="595652" y="134384"/>
                  </a:lnTo>
                  <a:lnTo>
                    <a:pt x="561601" y="102024"/>
                  </a:lnTo>
                  <a:lnTo>
                    <a:pt x="532913" y="79492"/>
                  </a:lnTo>
                  <a:lnTo>
                    <a:pt x="505897" y="60623"/>
                  </a:lnTo>
                  <a:lnTo>
                    <a:pt x="473109" y="44625"/>
                  </a:lnTo>
                  <a:lnTo>
                    <a:pt x="437465" y="29831"/>
                  </a:lnTo>
                  <a:lnTo>
                    <a:pt x="410857" y="20187"/>
                  </a:lnTo>
                  <a:lnTo>
                    <a:pt x="383157" y="14843"/>
                  </a:lnTo>
                  <a:lnTo>
                    <a:pt x="354970" y="11674"/>
                  </a:lnTo>
                  <a:lnTo>
                    <a:pt x="326567" y="7619"/>
                  </a:lnTo>
                  <a:lnTo>
                    <a:pt x="298069" y="5288"/>
                  </a:lnTo>
                  <a:lnTo>
                    <a:pt x="269529" y="3459"/>
                  </a:lnTo>
                  <a:lnTo>
                    <a:pt x="240968" y="0"/>
                  </a:lnTo>
                  <a:lnTo>
                    <a:pt x="212400" y="50"/>
                  </a:lnTo>
                  <a:lnTo>
                    <a:pt x="183828" y="1924"/>
                  </a:lnTo>
                  <a:lnTo>
                    <a:pt x="155255" y="2757"/>
                  </a:lnTo>
                  <a:lnTo>
                    <a:pt x="128797" y="7361"/>
                  </a:lnTo>
                  <a:lnTo>
                    <a:pt x="93706" y="16761"/>
                  </a:lnTo>
                  <a:lnTo>
                    <a:pt x="63200" y="26690"/>
                  </a:lnTo>
                  <a:lnTo>
                    <a:pt x="45286" y="35989"/>
                  </a:lnTo>
                  <a:lnTo>
                    <a:pt x="15646" y="64450"/>
                  </a:lnTo>
                  <a:lnTo>
                    <a:pt x="4529" y="83154"/>
                  </a:lnTo>
                  <a:lnTo>
                    <a:pt x="0" y="103776"/>
                  </a:lnTo>
                  <a:lnTo>
                    <a:pt x="2450" y="128760"/>
                  </a:lnTo>
                  <a:lnTo>
                    <a:pt x="16093" y="159944"/>
                  </a:lnTo>
                  <a:lnTo>
                    <a:pt x="34957" y="192428"/>
                  </a:lnTo>
                  <a:lnTo>
                    <a:pt x="40956" y="2034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MARTInkShape-2450"/>
          <p:cNvSpPr/>
          <p:nvPr/>
        </p:nvSpPr>
        <p:spPr>
          <a:xfrm>
            <a:off x="1443038" y="3021824"/>
            <a:ext cx="895862" cy="350020"/>
          </a:xfrm>
          <a:custGeom>
            <a:avLst/>
            <a:gdLst/>
            <a:ahLst/>
            <a:cxnLst/>
            <a:rect l="0" t="0" r="0" b="0"/>
            <a:pathLst>
              <a:path w="895862" h="350020">
                <a:moveTo>
                  <a:pt x="0" y="242870"/>
                </a:moveTo>
                <a:lnTo>
                  <a:pt x="3792" y="242870"/>
                </a:lnTo>
                <a:lnTo>
                  <a:pt x="7770" y="244986"/>
                </a:lnTo>
                <a:lnTo>
                  <a:pt x="12185" y="247779"/>
                </a:lnTo>
                <a:lnTo>
                  <a:pt x="44702" y="259869"/>
                </a:lnTo>
                <a:lnTo>
                  <a:pt x="78823" y="271489"/>
                </a:lnTo>
                <a:lnTo>
                  <a:pt x="110996" y="280978"/>
                </a:lnTo>
                <a:lnTo>
                  <a:pt x="142337" y="288116"/>
                </a:lnTo>
                <a:lnTo>
                  <a:pt x="172966" y="295258"/>
                </a:lnTo>
                <a:lnTo>
                  <a:pt x="196730" y="300020"/>
                </a:lnTo>
                <a:lnTo>
                  <a:pt x="222373" y="305576"/>
                </a:lnTo>
                <a:lnTo>
                  <a:pt x="246999" y="313337"/>
                </a:lnTo>
                <a:lnTo>
                  <a:pt x="273289" y="319962"/>
                </a:lnTo>
                <a:lnTo>
                  <a:pt x="300849" y="324758"/>
                </a:lnTo>
                <a:lnTo>
                  <a:pt x="328973" y="326889"/>
                </a:lnTo>
                <a:lnTo>
                  <a:pt x="357347" y="329954"/>
                </a:lnTo>
                <a:lnTo>
                  <a:pt x="385833" y="333961"/>
                </a:lnTo>
                <a:lnTo>
                  <a:pt x="414369" y="338388"/>
                </a:lnTo>
                <a:lnTo>
                  <a:pt x="442926" y="343002"/>
                </a:lnTo>
                <a:lnTo>
                  <a:pt x="471493" y="346904"/>
                </a:lnTo>
                <a:lnTo>
                  <a:pt x="500065" y="348638"/>
                </a:lnTo>
                <a:lnTo>
                  <a:pt x="528638" y="349409"/>
                </a:lnTo>
                <a:lnTo>
                  <a:pt x="556419" y="349752"/>
                </a:lnTo>
                <a:lnTo>
                  <a:pt x="581995" y="349904"/>
                </a:lnTo>
                <a:lnTo>
                  <a:pt x="608708" y="349972"/>
                </a:lnTo>
                <a:lnTo>
                  <a:pt x="634868" y="350002"/>
                </a:lnTo>
                <a:lnTo>
                  <a:pt x="668239" y="350019"/>
                </a:lnTo>
                <a:lnTo>
                  <a:pt x="702116" y="349230"/>
                </a:lnTo>
                <a:lnTo>
                  <a:pt x="732614" y="344322"/>
                </a:lnTo>
                <a:lnTo>
                  <a:pt x="761760" y="337841"/>
                </a:lnTo>
                <a:lnTo>
                  <a:pt x="789710" y="330893"/>
                </a:lnTo>
                <a:lnTo>
                  <a:pt x="820890" y="321435"/>
                </a:lnTo>
                <a:lnTo>
                  <a:pt x="834740" y="315887"/>
                </a:lnTo>
                <a:lnTo>
                  <a:pt x="861556" y="294838"/>
                </a:lnTo>
                <a:lnTo>
                  <a:pt x="877994" y="271389"/>
                </a:lnTo>
                <a:lnTo>
                  <a:pt x="895309" y="238104"/>
                </a:lnTo>
                <a:lnTo>
                  <a:pt x="895861" y="228581"/>
                </a:lnTo>
                <a:lnTo>
                  <a:pt x="891106" y="194353"/>
                </a:lnTo>
                <a:lnTo>
                  <a:pt x="876400" y="162303"/>
                </a:lnTo>
                <a:lnTo>
                  <a:pt x="847789" y="126906"/>
                </a:lnTo>
                <a:lnTo>
                  <a:pt x="812694" y="93332"/>
                </a:lnTo>
                <a:lnTo>
                  <a:pt x="781685" y="73896"/>
                </a:lnTo>
                <a:lnTo>
                  <a:pt x="754339" y="59542"/>
                </a:lnTo>
                <a:lnTo>
                  <a:pt x="726128" y="45234"/>
                </a:lnTo>
                <a:lnTo>
                  <a:pt x="693868" y="34733"/>
                </a:lnTo>
                <a:lnTo>
                  <a:pt x="659174" y="22803"/>
                </a:lnTo>
                <a:lnTo>
                  <a:pt x="623759" y="13006"/>
                </a:lnTo>
                <a:lnTo>
                  <a:pt x="588130" y="5076"/>
                </a:lnTo>
                <a:lnTo>
                  <a:pt x="562222" y="2246"/>
                </a:lnTo>
                <a:lnTo>
                  <a:pt x="534833" y="988"/>
                </a:lnTo>
                <a:lnTo>
                  <a:pt x="506784" y="429"/>
                </a:lnTo>
                <a:lnTo>
                  <a:pt x="478443" y="181"/>
                </a:lnTo>
                <a:lnTo>
                  <a:pt x="449972" y="71"/>
                </a:lnTo>
                <a:lnTo>
                  <a:pt x="421444" y="21"/>
                </a:lnTo>
                <a:lnTo>
                  <a:pt x="390773" y="0"/>
                </a:lnTo>
                <a:lnTo>
                  <a:pt x="359414" y="784"/>
                </a:lnTo>
                <a:lnTo>
                  <a:pt x="329602" y="3778"/>
                </a:lnTo>
                <a:lnTo>
                  <a:pt x="298360" y="7755"/>
                </a:lnTo>
                <a:lnTo>
                  <a:pt x="267542" y="12962"/>
                </a:lnTo>
                <a:lnTo>
                  <a:pt x="240615" y="20568"/>
                </a:lnTo>
                <a:lnTo>
                  <a:pt x="213302" y="29240"/>
                </a:lnTo>
                <a:lnTo>
                  <a:pt x="186082" y="38386"/>
                </a:lnTo>
                <a:lnTo>
                  <a:pt x="160755" y="47742"/>
                </a:lnTo>
                <a:lnTo>
                  <a:pt x="136269" y="57192"/>
                </a:lnTo>
                <a:lnTo>
                  <a:pt x="104405" y="73554"/>
                </a:lnTo>
                <a:lnTo>
                  <a:pt x="72305" y="100416"/>
                </a:lnTo>
                <a:lnTo>
                  <a:pt x="57848" y="121551"/>
                </a:lnTo>
                <a:lnTo>
                  <a:pt x="46645" y="154935"/>
                </a:lnTo>
                <a:lnTo>
                  <a:pt x="44777" y="176334"/>
                </a:lnTo>
                <a:lnTo>
                  <a:pt x="50006" y="19286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Shape-2451"/>
          <p:cNvSpPr/>
          <p:nvPr/>
        </p:nvSpPr>
        <p:spPr>
          <a:xfrm>
            <a:off x="5536406" y="2000269"/>
            <a:ext cx="2082852" cy="550033"/>
          </a:xfrm>
          <a:custGeom>
            <a:avLst/>
            <a:gdLst/>
            <a:ahLst/>
            <a:cxnLst/>
            <a:rect l="0" t="0" r="0" b="0"/>
            <a:pathLst>
              <a:path w="2082852" h="550033">
                <a:moveTo>
                  <a:pt x="0" y="492900"/>
                </a:moveTo>
                <a:lnTo>
                  <a:pt x="6151" y="492900"/>
                </a:lnTo>
                <a:lnTo>
                  <a:pt x="12651" y="487990"/>
                </a:lnTo>
                <a:lnTo>
                  <a:pt x="46668" y="476976"/>
                </a:lnTo>
                <a:lnTo>
                  <a:pt x="80405" y="466297"/>
                </a:lnTo>
                <a:lnTo>
                  <a:pt x="113747" y="464585"/>
                </a:lnTo>
                <a:lnTo>
                  <a:pt x="143900" y="464359"/>
                </a:lnTo>
                <a:lnTo>
                  <a:pt x="178729" y="458675"/>
                </a:lnTo>
                <a:lnTo>
                  <a:pt x="210988" y="457476"/>
                </a:lnTo>
                <a:lnTo>
                  <a:pt x="243025" y="457240"/>
                </a:lnTo>
                <a:lnTo>
                  <a:pt x="269828" y="457198"/>
                </a:lnTo>
                <a:lnTo>
                  <a:pt x="297877" y="457186"/>
                </a:lnTo>
                <a:lnTo>
                  <a:pt x="326297" y="457183"/>
                </a:lnTo>
                <a:lnTo>
                  <a:pt x="354826" y="457181"/>
                </a:lnTo>
                <a:lnTo>
                  <a:pt x="383387" y="457181"/>
                </a:lnTo>
                <a:lnTo>
                  <a:pt x="412752" y="457975"/>
                </a:lnTo>
                <a:lnTo>
                  <a:pt x="445442" y="462091"/>
                </a:lnTo>
                <a:lnTo>
                  <a:pt x="475589" y="463663"/>
                </a:lnTo>
                <a:lnTo>
                  <a:pt x="505423" y="464129"/>
                </a:lnTo>
                <a:lnTo>
                  <a:pt x="538252" y="464267"/>
                </a:lnTo>
                <a:lnTo>
                  <a:pt x="569234" y="465101"/>
                </a:lnTo>
                <a:lnTo>
                  <a:pt x="602402" y="469229"/>
                </a:lnTo>
                <a:lnTo>
                  <a:pt x="632691" y="470805"/>
                </a:lnTo>
                <a:lnTo>
                  <a:pt x="662568" y="471272"/>
                </a:lnTo>
                <a:lnTo>
                  <a:pt x="695409" y="472204"/>
                </a:lnTo>
                <a:lnTo>
                  <a:pt x="725601" y="476361"/>
                </a:lnTo>
                <a:lnTo>
                  <a:pt x="755448" y="478739"/>
                </a:lnTo>
                <a:lnTo>
                  <a:pt x="788281" y="483324"/>
                </a:lnTo>
                <a:lnTo>
                  <a:pt x="818470" y="485829"/>
                </a:lnTo>
                <a:lnTo>
                  <a:pt x="848317" y="490452"/>
                </a:lnTo>
                <a:lnTo>
                  <a:pt x="881150" y="492968"/>
                </a:lnTo>
                <a:lnTo>
                  <a:pt x="911339" y="497594"/>
                </a:lnTo>
                <a:lnTo>
                  <a:pt x="941186" y="500112"/>
                </a:lnTo>
                <a:lnTo>
                  <a:pt x="974018" y="505532"/>
                </a:lnTo>
                <a:lnTo>
                  <a:pt x="1005002" y="511371"/>
                </a:lnTo>
                <a:lnTo>
                  <a:pt x="1038171" y="514248"/>
                </a:lnTo>
                <a:lnTo>
                  <a:pt x="1069254" y="518981"/>
                </a:lnTo>
                <a:lnTo>
                  <a:pt x="1102452" y="521529"/>
                </a:lnTo>
                <a:lnTo>
                  <a:pt x="1133543" y="526165"/>
                </a:lnTo>
                <a:lnTo>
                  <a:pt x="1167539" y="528685"/>
                </a:lnTo>
                <a:lnTo>
                  <a:pt x="1201952" y="533313"/>
                </a:lnTo>
                <a:lnTo>
                  <a:pt x="1233405" y="535036"/>
                </a:lnTo>
                <a:lnTo>
                  <a:pt x="1266712" y="536341"/>
                </a:lnTo>
                <a:lnTo>
                  <a:pt x="1297836" y="540608"/>
                </a:lnTo>
                <a:lnTo>
                  <a:pt x="1331047" y="542225"/>
                </a:lnTo>
                <a:lnTo>
                  <a:pt x="1362142" y="543498"/>
                </a:lnTo>
                <a:lnTo>
                  <a:pt x="1395345" y="547756"/>
                </a:lnTo>
                <a:lnTo>
                  <a:pt x="1425643" y="549370"/>
                </a:lnTo>
                <a:lnTo>
                  <a:pt x="1455523" y="549848"/>
                </a:lnTo>
                <a:lnTo>
                  <a:pt x="1489159" y="549990"/>
                </a:lnTo>
                <a:lnTo>
                  <a:pt x="1524260" y="550032"/>
                </a:lnTo>
                <a:lnTo>
                  <a:pt x="1559002" y="549251"/>
                </a:lnTo>
                <a:lnTo>
                  <a:pt x="1589757" y="545139"/>
                </a:lnTo>
                <a:lnTo>
                  <a:pt x="1618978" y="543568"/>
                </a:lnTo>
                <a:lnTo>
                  <a:pt x="1647745" y="542308"/>
                </a:lnTo>
                <a:lnTo>
                  <a:pt x="1676376" y="538055"/>
                </a:lnTo>
                <a:lnTo>
                  <a:pt x="1704968" y="535648"/>
                </a:lnTo>
                <a:lnTo>
                  <a:pt x="1733548" y="530260"/>
                </a:lnTo>
                <a:lnTo>
                  <a:pt x="1762124" y="524431"/>
                </a:lnTo>
                <a:lnTo>
                  <a:pt x="1789907" y="521557"/>
                </a:lnTo>
                <a:lnTo>
                  <a:pt x="1823146" y="513877"/>
                </a:lnTo>
                <a:lnTo>
                  <a:pt x="1850673" y="507053"/>
                </a:lnTo>
                <a:lnTo>
                  <a:pt x="1884626" y="497636"/>
                </a:lnTo>
                <a:lnTo>
                  <a:pt x="1914263" y="488132"/>
                </a:lnTo>
                <a:lnTo>
                  <a:pt x="1943048" y="478611"/>
                </a:lnTo>
                <a:lnTo>
                  <a:pt x="1978018" y="466706"/>
                </a:lnTo>
                <a:lnTo>
                  <a:pt x="2008386" y="454800"/>
                </a:lnTo>
                <a:lnTo>
                  <a:pt x="2030462" y="444481"/>
                </a:lnTo>
                <a:lnTo>
                  <a:pt x="2058713" y="419633"/>
                </a:lnTo>
                <a:lnTo>
                  <a:pt x="2075429" y="395697"/>
                </a:lnTo>
                <a:lnTo>
                  <a:pt x="2082851" y="376081"/>
                </a:lnTo>
                <a:lnTo>
                  <a:pt x="2082470" y="365309"/>
                </a:lnTo>
                <a:lnTo>
                  <a:pt x="2069101" y="331033"/>
                </a:lnTo>
                <a:lnTo>
                  <a:pt x="2046923" y="299213"/>
                </a:lnTo>
                <a:lnTo>
                  <a:pt x="2014307" y="269201"/>
                </a:lnTo>
                <a:lnTo>
                  <a:pt x="1991414" y="252156"/>
                </a:lnTo>
                <a:lnTo>
                  <a:pt x="1960405" y="237118"/>
                </a:lnTo>
                <a:lnTo>
                  <a:pt x="1928615" y="218861"/>
                </a:lnTo>
                <a:lnTo>
                  <a:pt x="1901855" y="204711"/>
                </a:lnTo>
                <a:lnTo>
                  <a:pt x="1873818" y="190464"/>
                </a:lnTo>
                <a:lnTo>
                  <a:pt x="1845402" y="176982"/>
                </a:lnTo>
                <a:lnTo>
                  <a:pt x="1816874" y="166814"/>
                </a:lnTo>
                <a:lnTo>
                  <a:pt x="1787520" y="154100"/>
                </a:lnTo>
                <a:lnTo>
                  <a:pt x="1754833" y="141072"/>
                </a:lnTo>
                <a:lnTo>
                  <a:pt x="1723893" y="131039"/>
                </a:lnTo>
                <a:lnTo>
                  <a:pt x="1689943" y="119158"/>
                </a:lnTo>
                <a:lnTo>
                  <a:pt x="1655542" y="110258"/>
                </a:lnTo>
                <a:lnTo>
                  <a:pt x="1624094" y="101800"/>
                </a:lnTo>
                <a:lnTo>
                  <a:pt x="1589994" y="90386"/>
                </a:lnTo>
                <a:lnTo>
                  <a:pt x="1554755" y="81625"/>
                </a:lnTo>
                <a:lnTo>
                  <a:pt x="1519178" y="74002"/>
                </a:lnTo>
                <a:lnTo>
                  <a:pt x="1483501" y="66716"/>
                </a:lnTo>
                <a:lnTo>
                  <a:pt x="1447795" y="59530"/>
                </a:lnTo>
                <a:lnTo>
                  <a:pt x="1412080" y="52374"/>
                </a:lnTo>
                <a:lnTo>
                  <a:pt x="1377157" y="46020"/>
                </a:lnTo>
                <a:lnTo>
                  <a:pt x="1345553" y="42991"/>
                </a:lnTo>
                <a:lnTo>
                  <a:pt x="1311407" y="37419"/>
                </a:lnTo>
                <a:lnTo>
                  <a:pt x="1287962" y="33024"/>
                </a:lnTo>
                <a:lnTo>
                  <a:pt x="1262197" y="28425"/>
                </a:lnTo>
                <a:lnTo>
                  <a:pt x="1236458" y="24529"/>
                </a:lnTo>
                <a:lnTo>
                  <a:pt x="1203324" y="21542"/>
                </a:lnTo>
                <a:lnTo>
                  <a:pt x="1168723" y="16776"/>
                </a:lnTo>
                <a:lnTo>
                  <a:pt x="1134129" y="14218"/>
                </a:lnTo>
                <a:lnTo>
                  <a:pt x="1102624" y="9579"/>
                </a:lnTo>
                <a:lnTo>
                  <a:pt x="1069301" y="7058"/>
                </a:lnTo>
                <a:lnTo>
                  <a:pt x="1038173" y="2431"/>
                </a:lnTo>
                <a:lnTo>
                  <a:pt x="1004961" y="707"/>
                </a:lnTo>
                <a:lnTo>
                  <a:pt x="974659" y="196"/>
                </a:lnTo>
                <a:lnTo>
                  <a:pt x="945572" y="45"/>
                </a:lnTo>
                <a:lnTo>
                  <a:pt x="916845" y="0"/>
                </a:lnTo>
                <a:lnTo>
                  <a:pt x="888226" y="780"/>
                </a:lnTo>
                <a:lnTo>
                  <a:pt x="859637" y="4892"/>
                </a:lnTo>
                <a:lnTo>
                  <a:pt x="831058" y="7257"/>
                </a:lnTo>
                <a:lnTo>
                  <a:pt x="802482" y="12632"/>
                </a:lnTo>
                <a:lnTo>
                  <a:pt x="773907" y="18458"/>
                </a:lnTo>
                <a:lnTo>
                  <a:pt x="746125" y="21330"/>
                </a:lnTo>
                <a:lnTo>
                  <a:pt x="712886" y="29010"/>
                </a:lnTo>
                <a:lnTo>
                  <a:pt x="685359" y="35834"/>
                </a:lnTo>
                <a:lnTo>
                  <a:pt x="651405" y="45251"/>
                </a:lnTo>
                <a:lnTo>
                  <a:pt x="616065" y="54755"/>
                </a:lnTo>
                <a:lnTo>
                  <a:pt x="580626" y="64276"/>
                </a:lnTo>
                <a:lnTo>
                  <a:pt x="550461" y="77592"/>
                </a:lnTo>
                <a:lnTo>
                  <a:pt x="521572" y="90600"/>
                </a:lnTo>
                <a:lnTo>
                  <a:pt x="490818" y="105517"/>
                </a:lnTo>
                <a:lnTo>
                  <a:pt x="467955" y="115918"/>
                </a:lnTo>
                <a:lnTo>
                  <a:pt x="435304" y="133400"/>
                </a:lnTo>
                <a:lnTo>
                  <a:pt x="403781" y="155085"/>
                </a:lnTo>
                <a:lnTo>
                  <a:pt x="373143" y="172963"/>
                </a:lnTo>
                <a:lnTo>
                  <a:pt x="342973" y="195445"/>
                </a:lnTo>
                <a:lnTo>
                  <a:pt x="313237" y="219083"/>
                </a:lnTo>
                <a:lnTo>
                  <a:pt x="281310" y="247633"/>
                </a:lnTo>
                <a:lnTo>
                  <a:pt x="247670" y="274487"/>
                </a:lnTo>
                <a:lnTo>
                  <a:pt x="230720" y="293006"/>
                </a:lnTo>
                <a:lnTo>
                  <a:pt x="212056" y="326220"/>
                </a:lnTo>
                <a:lnTo>
                  <a:pt x="203224" y="340354"/>
                </a:lnTo>
                <a:lnTo>
                  <a:pt x="194558" y="371587"/>
                </a:lnTo>
                <a:lnTo>
                  <a:pt x="191261" y="385782"/>
                </a:lnTo>
                <a:lnTo>
                  <a:pt x="185258" y="397926"/>
                </a:lnTo>
                <a:lnTo>
                  <a:pt x="183036" y="401009"/>
                </a:lnTo>
                <a:lnTo>
                  <a:pt x="180568" y="408668"/>
                </a:lnTo>
                <a:lnTo>
                  <a:pt x="178628" y="444184"/>
                </a:lnTo>
                <a:lnTo>
                  <a:pt x="178595" y="478158"/>
                </a:lnTo>
                <a:lnTo>
                  <a:pt x="178594" y="488048"/>
                </a:lnTo>
                <a:lnTo>
                  <a:pt x="179388" y="489665"/>
                </a:lnTo>
                <a:lnTo>
                  <a:pt x="180711" y="490743"/>
                </a:lnTo>
                <a:lnTo>
                  <a:pt x="182386" y="491462"/>
                </a:lnTo>
                <a:lnTo>
                  <a:pt x="183504" y="492735"/>
                </a:lnTo>
                <a:lnTo>
                  <a:pt x="185738" y="500044"/>
                </a:lnTo>
                <a:lnTo>
                  <a:pt x="178594" y="50004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2452"/>
          <p:cNvSpPr/>
          <p:nvPr/>
        </p:nvSpPr>
        <p:spPr>
          <a:xfrm>
            <a:off x="1321594" y="2451052"/>
            <a:ext cx="571140" cy="270718"/>
          </a:xfrm>
          <a:custGeom>
            <a:avLst/>
            <a:gdLst/>
            <a:ahLst/>
            <a:cxnLst/>
            <a:rect l="0" t="0" r="0" b="0"/>
            <a:pathLst>
              <a:path w="571140" h="270718">
                <a:moveTo>
                  <a:pt x="0" y="192136"/>
                </a:moveTo>
                <a:lnTo>
                  <a:pt x="0" y="198286"/>
                </a:lnTo>
                <a:lnTo>
                  <a:pt x="3792" y="202777"/>
                </a:lnTo>
                <a:lnTo>
                  <a:pt x="9887" y="204803"/>
                </a:lnTo>
                <a:lnTo>
                  <a:pt x="22244" y="208060"/>
                </a:lnTo>
                <a:lnTo>
                  <a:pt x="32111" y="211119"/>
                </a:lnTo>
                <a:lnTo>
                  <a:pt x="64759" y="217037"/>
                </a:lnTo>
                <a:lnTo>
                  <a:pt x="98664" y="224894"/>
                </a:lnTo>
                <a:lnTo>
                  <a:pt x="126512" y="227771"/>
                </a:lnTo>
                <a:lnTo>
                  <a:pt x="155665" y="232504"/>
                </a:lnTo>
                <a:lnTo>
                  <a:pt x="189086" y="235053"/>
                </a:lnTo>
                <a:lnTo>
                  <a:pt x="224124" y="239688"/>
                </a:lnTo>
                <a:lnTo>
                  <a:pt x="259641" y="241415"/>
                </a:lnTo>
                <a:lnTo>
                  <a:pt x="295300" y="241926"/>
                </a:lnTo>
                <a:lnTo>
                  <a:pt x="331001" y="242078"/>
                </a:lnTo>
                <a:lnTo>
                  <a:pt x="365921" y="241329"/>
                </a:lnTo>
                <a:lnTo>
                  <a:pt x="396728" y="236433"/>
                </a:lnTo>
                <a:lnTo>
                  <a:pt x="425965" y="230749"/>
                </a:lnTo>
                <a:lnTo>
                  <a:pt x="453942" y="227918"/>
                </a:lnTo>
                <a:lnTo>
                  <a:pt x="477666" y="221611"/>
                </a:lnTo>
                <a:lnTo>
                  <a:pt x="507015" y="207777"/>
                </a:lnTo>
                <a:lnTo>
                  <a:pt x="531951" y="197165"/>
                </a:lnTo>
                <a:lnTo>
                  <a:pt x="540164" y="190138"/>
                </a:lnTo>
                <a:lnTo>
                  <a:pt x="558583" y="168060"/>
                </a:lnTo>
                <a:lnTo>
                  <a:pt x="569672" y="134970"/>
                </a:lnTo>
                <a:lnTo>
                  <a:pt x="571139" y="119725"/>
                </a:lnTo>
                <a:lnTo>
                  <a:pt x="563409" y="89546"/>
                </a:lnTo>
                <a:lnTo>
                  <a:pt x="534588" y="55426"/>
                </a:lnTo>
                <a:lnTo>
                  <a:pt x="499330" y="36066"/>
                </a:lnTo>
                <a:lnTo>
                  <a:pt x="464247" y="21143"/>
                </a:lnTo>
                <a:lnTo>
                  <a:pt x="435750" y="11251"/>
                </a:lnTo>
                <a:lnTo>
                  <a:pt x="400693" y="6563"/>
                </a:lnTo>
                <a:lnTo>
                  <a:pt x="367873" y="1772"/>
                </a:lnTo>
                <a:lnTo>
                  <a:pt x="333807" y="0"/>
                </a:lnTo>
                <a:lnTo>
                  <a:pt x="303252" y="269"/>
                </a:lnTo>
                <a:lnTo>
                  <a:pt x="274091" y="4229"/>
                </a:lnTo>
                <a:lnTo>
                  <a:pt x="244548" y="6549"/>
                </a:lnTo>
                <a:lnTo>
                  <a:pt x="211806" y="11911"/>
                </a:lnTo>
                <a:lnTo>
                  <a:pt x="181643" y="18527"/>
                </a:lnTo>
                <a:lnTo>
                  <a:pt x="151804" y="26308"/>
                </a:lnTo>
                <a:lnTo>
                  <a:pt x="119768" y="37521"/>
                </a:lnTo>
                <a:lnTo>
                  <a:pt x="86805" y="50940"/>
                </a:lnTo>
                <a:lnTo>
                  <a:pt x="57363" y="68642"/>
                </a:lnTo>
                <a:lnTo>
                  <a:pt x="24249" y="96915"/>
                </a:lnTo>
                <a:lnTo>
                  <a:pt x="5219" y="125463"/>
                </a:lnTo>
                <a:lnTo>
                  <a:pt x="1546" y="139749"/>
                </a:lnTo>
                <a:lnTo>
                  <a:pt x="2804" y="149273"/>
                </a:lnTo>
                <a:lnTo>
                  <a:pt x="6008" y="158004"/>
                </a:lnTo>
                <a:lnTo>
                  <a:pt x="27653" y="190048"/>
                </a:lnTo>
                <a:lnTo>
                  <a:pt x="40914" y="200337"/>
                </a:lnTo>
                <a:lnTo>
                  <a:pt x="75245" y="219624"/>
                </a:lnTo>
                <a:lnTo>
                  <a:pt x="107657" y="234541"/>
                </a:lnTo>
                <a:lnTo>
                  <a:pt x="120873" y="240352"/>
                </a:lnTo>
                <a:lnTo>
                  <a:pt x="152141" y="259718"/>
                </a:lnTo>
                <a:lnTo>
                  <a:pt x="165023" y="263225"/>
                </a:lnTo>
                <a:lnTo>
                  <a:pt x="167165" y="264928"/>
                </a:lnTo>
                <a:lnTo>
                  <a:pt x="171450" y="27071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2453"/>
          <p:cNvSpPr/>
          <p:nvPr/>
        </p:nvSpPr>
        <p:spPr>
          <a:xfrm>
            <a:off x="5643563" y="2486264"/>
            <a:ext cx="520035" cy="242650"/>
          </a:xfrm>
          <a:custGeom>
            <a:avLst/>
            <a:gdLst/>
            <a:ahLst/>
            <a:cxnLst/>
            <a:rect l="0" t="0" r="0" b="0"/>
            <a:pathLst>
              <a:path w="520035" h="242650">
                <a:moveTo>
                  <a:pt x="0" y="206930"/>
                </a:moveTo>
                <a:lnTo>
                  <a:pt x="0" y="213081"/>
                </a:lnTo>
                <a:lnTo>
                  <a:pt x="3792" y="217572"/>
                </a:lnTo>
                <a:lnTo>
                  <a:pt x="7770" y="219597"/>
                </a:lnTo>
                <a:lnTo>
                  <a:pt x="9942" y="220137"/>
                </a:lnTo>
                <a:lnTo>
                  <a:pt x="29952" y="228846"/>
                </a:lnTo>
                <a:lnTo>
                  <a:pt x="59362" y="237982"/>
                </a:lnTo>
                <a:lnTo>
                  <a:pt x="91071" y="241727"/>
                </a:lnTo>
                <a:lnTo>
                  <a:pt x="123205" y="242466"/>
                </a:lnTo>
                <a:lnTo>
                  <a:pt x="150540" y="242594"/>
                </a:lnTo>
                <a:lnTo>
                  <a:pt x="180864" y="242633"/>
                </a:lnTo>
                <a:lnTo>
                  <a:pt x="214985" y="240527"/>
                </a:lnTo>
                <a:lnTo>
                  <a:pt x="250230" y="234876"/>
                </a:lnTo>
                <a:lnTo>
                  <a:pt x="285808" y="228175"/>
                </a:lnTo>
                <a:lnTo>
                  <a:pt x="321486" y="221162"/>
                </a:lnTo>
                <a:lnTo>
                  <a:pt x="355076" y="214057"/>
                </a:lnTo>
                <a:lnTo>
                  <a:pt x="385136" y="206925"/>
                </a:lnTo>
                <a:lnTo>
                  <a:pt x="414152" y="197668"/>
                </a:lnTo>
                <a:lnTo>
                  <a:pt x="448608" y="180317"/>
                </a:lnTo>
                <a:lnTo>
                  <a:pt x="483467" y="156868"/>
                </a:lnTo>
                <a:lnTo>
                  <a:pt x="497261" y="142620"/>
                </a:lnTo>
                <a:lnTo>
                  <a:pt x="514104" y="111943"/>
                </a:lnTo>
                <a:lnTo>
                  <a:pt x="518209" y="98038"/>
                </a:lnTo>
                <a:lnTo>
                  <a:pt x="520034" y="81275"/>
                </a:lnTo>
                <a:lnTo>
                  <a:pt x="516611" y="65359"/>
                </a:lnTo>
                <a:lnTo>
                  <a:pt x="513476" y="57780"/>
                </a:lnTo>
                <a:lnTo>
                  <a:pt x="503642" y="47243"/>
                </a:lnTo>
                <a:lnTo>
                  <a:pt x="470224" y="25623"/>
                </a:lnTo>
                <a:lnTo>
                  <a:pt x="443420" y="12363"/>
                </a:lnTo>
                <a:lnTo>
                  <a:pt x="410695" y="3848"/>
                </a:lnTo>
                <a:lnTo>
                  <a:pt x="375863" y="972"/>
                </a:lnTo>
                <a:lnTo>
                  <a:pt x="352258" y="299"/>
                </a:lnTo>
                <a:lnTo>
                  <a:pt x="326421" y="0"/>
                </a:lnTo>
                <a:lnTo>
                  <a:pt x="299857" y="661"/>
                </a:lnTo>
                <a:lnTo>
                  <a:pt x="274821" y="3601"/>
                </a:lnTo>
                <a:lnTo>
                  <a:pt x="248349" y="9669"/>
                </a:lnTo>
                <a:lnTo>
                  <a:pt x="220708" y="17658"/>
                </a:lnTo>
                <a:lnTo>
                  <a:pt x="192548" y="26501"/>
                </a:lnTo>
                <a:lnTo>
                  <a:pt x="166275" y="35722"/>
                </a:lnTo>
                <a:lnTo>
                  <a:pt x="141368" y="45906"/>
                </a:lnTo>
                <a:lnTo>
                  <a:pt x="106622" y="64234"/>
                </a:lnTo>
                <a:lnTo>
                  <a:pt x="79745" y="80865"/>
                </a:lnTo>
                <a:lnTo>
                  <a:pt x="46856" y="107415"/>
                </a:lnTo>
                <a:lnTo>
                  <a:pt x="31874" y="128496"/>
                </a:lnTo>
                <a:lnTo>
                  <a:pt x="19701" y="156953"/>
                </a:lnTo>
                <a:lnTo>
                  <a:pt x="18810" y="173341"/>
                </a:lnTo>
                <a:lnTo>
                  <a:pt x="21853" y="190414"/>
                </a:lnTo>
                <a:lnTo>
                  <a:pt x="37371" y="224275"/>
                </a:lnTo>
                <a:lnTo>
                  <a:pt x="44655" y="232631"/>
                </a:lnTo>
                <a:lnTo>
                  <a:pt x="57150" y="2426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2454"/>
          <p:cNvSpPr/>
          <p:nvPr/>
        </p:nvSpPr>
        <p:spPr>
          <a:xfrm>
            <a:off x="7100888" y="2522391"/>
            <a:ext cx="605595" cy="331332"/>
          </a:xfrm>
          <a:custGeom>
            <a:avLst/>
            <a:gdLst/>
            <a:ahLst/>
            <a:cxnLst/>
            <a:rect l="0" t="0" r="0" b="0"/>
            <a:pathLst>
              <a:path w="605595" h="331332">
                <a:moveTo>
                  <a:pt x="0" y="249384"/>
                </a:moveTo>
                <a:lnTo>
                  <a:pt x="3792" y="253176"/>
                </a:lnTo>
                <a:lnTo>
                  <a:pt x="36679" y="266177"/>
                </a:lnTo>
                <a:lnTo>
                  <a:pt x="65019" y="277026"/>
                </a:lnTo>
                <a:lnTo>
                  <a:pt x="98551" y="286502"/>
                </a:lnTo>
                <a:lnTo>
                  <a:pt x="123969" y="293927"/>
                </a:lnTo>
                <a:lnTo>
                  <a:pt x="151141" y="301724"/>
                </a:lnTo>
                <a:lnTo>
                  <a:pt x="179092" y="307836"/>
                </a:lnTo>
                <a:lnTo>
                  <a:pt x="207390" y="313198"/>
                </a:lnTo>
                <a:lnTo>
                  <a:pt x="235842" y="318227"/>
                </a:lnTo>
                <a:lnTo>
                  <a:pt x="264362" y="323108"/>
                </a:lnTo>
                <a:lnTo>
                  <a:pt x="290796" y="325806"/>
                </a:lnTo>
                <a:lnTo>
                  <a:pt x="316568" y="327800"/>
                </a:lnTo>
                <a:lnTo>
                  <a:pt x="343896" y="331331"/>
                </a:lnTo>
                <a:lnTo>
                  <a:pt x="369801" y="331313"/>
                </a:lnTo>
                <a:lnTo>
                  <a:pt x="394544" y="329453"/>
                </a:lnTo>
                <a:lnTo>
                  <a:pt x="429991" y="327612"/>
                </a:lnTo>
                <a:lnTo>
                  <a:pt x="461750" y="322393"/>
                </a:lnTo>
                <a:lnTo>
                  <a:pt x="495148" y="315025"/>
                </a:lnTo>
                <a:lnTo>
                  <a:pt x="524712" y="303141"/>
                </a:lnTo>
                <a:lnTo>
                  <a:pt x="560047" y="280207"/>
                </a:lnTo>
                <a:lnTo>
                  <a:pt x="590381" y="247961"/>
                </a:lnTo>
                <a:lnTo>
                  <a:pt x="595766" y="234464"/>
                </a:lnTo>
                <a:lnTo>
                  <a:pt x="604417" y="204204"/>
                </a:lnTo>
                <a:lnTo>
                  <a:pt x="605594" y="184404"/>
                </a:lnTo>
                <a:lnTo>
                  <a:pt x="597166" y="149281"/>
                </a:lnTo>
                <a:lnTo>
                  <a:pt x="581567" y="120779"/>
                </a:lnTo>
                <a:lnTo>
                  <a:pt x="549512" y="85075"/>
                </a:lnTo>
                <a:lnTo>
                  <a:pt x="515680" y="61412"/>
                </a:lnTo>
                <a:lnTo>
                  <a:pt x="487051" y="42347"/>
                </a:lnTo>
                <a:lnTo>
                  <a:pt x="453785" y="27085"/>
                </a:lnTo>
                <a:lnTo>
                  <a:pt x="418794" y="17183"/>
                </a:lnTo>
                <a:lnTo>
                  <a:pt x="395151" y="11775"/>
                </a:lnTo>
                <a:lnTo>
                  <a:pt x="369297" y="6726"/>
                </a:lnTo>
                <a:lnTo>
                  <a:pt x="342726" y="2630"/>
                </a:lnTo>
                <a:lnTo>
                  <a:pt x="317686" y="809"/>
                </a:lnTo>
                <a:lnTo>
                  <a:pt x="291213" y="0"/>
                </a:lnTo>
                <a:lnTo>
                  <a:pt x="264366" y="434"/>
                </a:lnTo>
                <a:lnTo>
                  <a:pt x="239204" y="3273"/>
                </a:lnTo>
                <a:lnTo>
                  <a:pt x="214792" y="9297"/>
                </a:lnTo>
                <a:lnTo>
                  <a:pt x="182969" y="21614"/>
                </a:lnTo>
                <a:lnTo>
                  <a:pt x="150883" y="43790"/>
                </a:lnTo>
                <a:lnTo>
                  <a:pt x="136428" y="60321"/>
                </a:lnTo>
                <a:lnTo>
                  <a:pt x="132072" y="74604"/>
                </a:lnTo>
                <a:lnTo>
                  <a:pt x="130929" y="91535"/>
                </a:lnTo>
                <a:lnTo>
                  <a:pt x="133068" y="109644"/>
                </a:lnTo>
                <a:lnTo>
                  <a:pt x="146318" y="141481"/>
                </a:lnTo>
                <a:lnTo>
                  <a:pt x="165327" y="172257"/>
                </a:lnTo>
                <a:lnTo>
                  <a:pt x="192881" y="21366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2455"/>
          <p:cNvSpPr/>
          <p:nvPr/>
        </p:nvSpPr>
        <p:spPr>
          <a:xfrm>
            <a:off x="2957513" y="2714786"/>
            <a:ext cx="689547" cy="227439"/>
          </a:xfrm>
          <a:custGeom>
            <a:avLst/>
            <a:gdLst/>
            <a:ahLst/>
            <a:cxnLst/>
            <a:rect l="0" t="0" r="0" b="0"/>
            <a:pathLst>
              <a:path w="689547" h="227439">
                <a:moveTo>
                  <a:pt x="0" y="178433"/>
                </a:moveTo>
                <a:lnTo>
                  <a:pt x="9942" y="178433"/>
                </a:lnTo>
                <a:lnTo>
                  <a:pt x="43064" y="187252"/>
                </a:lnTo>
                <a:lnTo>
                  <a:pt x="77314" y="196910"/>
                </a:lnTo>
                <a:lnTo>
                  <a:pt x="106905" y="201397"/>
                </a:lnTo>
                <a:lnTo>
                  <a:pt x="132746" y="205345"/>
                </a:lnTo>
                <a:lnTo>
                  <a:pt x="163422" y="208632"/>
                </a:lnTo>
                <a:lnTo>
                  <a:pt x="194736" y="212516"/>
                </a:lnTo>
                <a:lnTo>
                  <a:pt x="229149" y="215784"/>
                </a:lnTo>
                <a:lnTo>
                  <a:pt x="264481" y="219662"/>
                </a:lnTo>
                <a:lnTo>
                  <a:pt x="300085" y="220811"/>
                </a:lnTo>
                <a:lnTo>
                  <a:pt x="335770" y="221152"/>
                </a:lnTo>
                <a:lnTo>
                  <a:pt x="371479" y="223369"/>
                </a:lnTo>
                <a:lnTo>
                  <a:pt x="396083" y="226186"/>
                </a:lnTo>
                <a:lnTo>
                  <a:pt x="422893" y="227438"/>
                </a:lnTo>
                <a:lnTo>
                  <a:pt x="448567" y="225877"/>
                </a:lnTo>
                <a:lnTo>
                  <a:pt x="483217" y="220536"/>
                </a:lnTo>
                <a:lnTo>
                  <a:pt x="515708" y="216043"/>
                </a:lnTo>
                <a:lnTo>
                  <a:pt x="548354" y="212595"/>
                </a:lnTo>
                <a:lnTo>
                  <a:pt x="578135" y="206547"/>
                </a:lnTo>
                <a:lnTo>
                  <a:pt x="604951" y="197611"/>
                </a:lnTo>
                <a:lnTo>
                  <a:pt x="635346" y="184161"/>
                </a:lnTo>
                <a:lnTo>
                  <a:pt x="658576" y="168158"/>
                </a:lnTo>
                <a:lnTo>
                  <a:pt x="676336" y="149710"/>
                </a:lnTo>
                <a:lnTo>
                  <a:pt x="681594" y="140267"/>
                </a:lnTo>
                <a:lnTo>
                  <a:pt x="689546" y="111752"/>
                </a:lnTo>
                <a:lnTo>
                  <a:pt x="686449" y="87944"/>
                </a:lnTo>
                <a:lnTo>
                  <a:pt x="681855" y="78420"/>
                </a:lnTo>
                <a:lnTo>
                  <a:pt x="665970" y="59370"/>
                </a:lnTo>
                <a:lnTo>
                  <a:pt x="637062" y="41290"/>
                </a:lnTo>
                <a:lnTo>
                  <a:pt x="609711" y="28437"/>
                </a:lnTo>
                <a:lnTo>
                  <a:pt x="578941" y="15809"/>
                </a:lnTo>
                <a:lnTo>
                  <a:pt x="544688" y="9598"/>
                </a:lnTo>
                <a:lnTo>
                  <a:pt x="509404" y="3965"/>
                </a:lnTo>
                <a:lnTo>
                  <a:pt x="483577" y="1673"/>
                </a:lnTo>
                <a:lnTo>
                  <a:pt x="456222" y="654"/>
                </a:lnTo>
                <a:lnTo>
                  <a:pt x="428190" y="201"/>
                </a:lnTo>
                <a:lnTo>
                  <a:pt x="397740" y="0"/>
                </a:lnTo>
                <a:lnTo>
                  <a:pt x="366479" y="704"/>
                </a:lnTo>
                <a:lnTo>
                  <a:pt x="336711" y="3663"/>
                </a:lnTo>
                <a:lnTo>
                  <a:pt x="307605" y="7624"/>
                </a:lnTo>
                <a:lnTo>
                  <a:pt x="278794" y="12030"/>
                </a:lnTo>
                <a:lnTo>
                  <a:pt x="250114" y="16634"/>
                </a:lnTo>
                <a:lnTo>
                  <a:pt x="223610" y="25560"/>
                </a:lnTo>
                <a:lnTo>
                  <a:pt x="188492" y="41856"/>
                </a:lnTo>
                <a:lnTo>
                  <a:pt x="157978" y="58855"/>
                </a:lnTo>
                <a:lnTo>
                  <a:pt x="130946" y="81090"/>
                </a:lnTo>
                <a:lnTo>
                  <a:pt x="107156" y="10699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2456"/>
          <p:cNvSpPr/>
          <p:nvPr/>
        </p:nvSpPr>
        <p:spPr>
          <a:xfrm>
            <a:off x="357188" y="3311362"/>
            <a:ext cx="606753" cy="253293"/>
          </a:xfrm>
          <a:custGeom>
            <a:avLst/>
            <a:gdLst/>
            <a:ahLst/>
            <a:cxnLst/>
            <a:rect l="0" t="0" r="0" b="0"/>
            <a:pathLst>
              <a:path w="606753" h="253293">
                <a:moveTo>
                  <a:pt x="28575" y="196219"/>
                </a:moveTo>
                <a:lnTo>
                  <a:pt x="28575" y="203276"/>
                </a:lnTo>
                <a:lnTo>
                  <a:pt x="32367" y="207129"/>
                </a:lnTo>
                <a:lnTo>
                  <a:pt x="38462" y="209006"/>
                </a:lnTo>
                <a:lnTo>
                  <a:pt x="50819" y="212179"/>
                </a:lnTo>
                <a:lnTo>
                  <a:pt x="64534" y="216029"/>
                </a:lnTo>
                <a:lnTo>
                  <a:pt x="93841" y="222346"/>
                </a:lnTo>
                <a:lnTo>
                  <a:pt x="128715" y="228265"/>
                </a:lnTo>
                <a:lnTo>
                  <a:pt x="162891" y="236122"/>
                </a:lnTo>
                <a:lnTo>
                  <a:pt x="190786" y="238999"/>
                </a:lnTo>
                <a:lnTo>
                  <a:pt x="219159" y="244525"/>
                </a:lnTo>
                <a:lnTo>
                  <a:pt x="248468" y="250396"/>
                </a:lnTo>
                <a:lnTo>
                  <a:pt x="281141" y="252488"/>
                </a:lnTo>
                <a:lnTo>
                  <a:pt x="312077" y="253108"/>
                </a:lnTo>
                <a:lnTo>
                  <a:pt x="346026" y="253292"/>
                </a:lnTo>
                <a:lnTo>
                  <a:pt x="381220" y="252553"/>
                </a:lnTo>
                <a:lnTo>
                  <a:pt x="415990" y="247659"/>
                </a:lnTo>
                <a:lnTo>
                  <a:pt x="446753" y="241976"/>
                </a:lnTo>
                <a:lnTo>
                  <a:pt x="475977" y="239145"/>
                </a:lnTo>
                <a:lnTo>
                  <a:pt x="503950" y="232839"/>
                </a:lnTo>
                <a:lnTo>
                  <a:pt x="535138" y="219004"/>
                </a:lnTo>
                <a:lnTo>
                  <a:pt x="564229" y="204601"/>
                </a:lnTo>
                <a:lnTo>
                  <a:pt x="581957" y="187326"/>
                </a:lnTo>
                <a:lnTo>
                  <a:pt x="601910" y="156002"/>
                </a:lnTo>
                <a:lnTo>
                  <a:pt x="605645" y="141529"/>
                </a:lnTo>
                <a:lnTo>
                  <a:pt x="606752" y="127186"/>
                </a:lnTo>
                <a:lnTo>
                  <a:pt x="602778" y="117648"/>
                </a:lnTo>
                <a:lnTo>
                  <a:pt x="583564" y="84301"/>
                </a:lnTo>
                <a:lnTo>
                  <a:pt x="562505" y="65251"/>
                </a:lnTo>
                <a:lnTo>
                  <a:pt x="533299" y="46201"/>
                </a:lnTo>
                <a:lnTo>
                  <a:pt x="506470" y="31913"/>
                </a:lnTo>
                <a:lnTo>
                  <a:pt x="476296" y="19742"/>
                </a:lnTo>
                <a:lnTo>
                  <a:pt x="442220" y="11109"/>
                </a:lnTo>
                <a:lnTo>
                  <a:pt x="406988" y="5641"/>
                </a:lnTo>
                <a:lnTo>
                  <a:pt x="382496" y="3567"/>
                </a:lnTo>
                <a:lnTo>
                  <a:pt x="355735" y="0"/>
                </a:lnTo>
                <a:lnTo>
                  <a:pt x="327967" y="3"/>
                </a:lnTo>
                <a:lnTo>
                  <a:pt x="300544" y="1856"/>
                </a:lnTo>
                <a:lnTo>
                  <a:pt x="275127" y="2679"/>
                </a:lnTo>
                <a:lnTo>
                  <a:pt x="250601" y="5162"/>
                </a:lnTo>
                <a:lnTo>
                  <a:pt x="225678" y="8911"/>
                </a:lnTo>
                <a:lnTo>
                  <a:pt x="198726" y="13223"/>
                </a:lnTo>
                <a:lnTo>
                  <a:pt x="172989" y="17786"/>
                </a:lnTo>
                <a:lnTo>
                  <a:pt x="148321" y="22459"/>
                </a:lnTo>
                <a:lnTo>
                  <a:pt x="112915" y="30346"/>
                </a:lnTo>
                <a:lnTo>
                  <a:pt x="82757" y="42385"/>
                </a:lnTo>
                <a:lnTo>
                  <a:pt x="50831" y="58558"/>
                </a:lnTo>
                <a:lnTo>
                  <a:pt x="30936" y="69177"/>
                </a:lnTo>
                <a:lnTo>
                  <a:pt x="6660" y="90854"/>
                </a:lnTo>
                <a:lnTo>
                  <a:pt x="2960" y="97268"/>
                </a:lnTo>
                <a:lnTo>
                  <a:pt x="0" y="1104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266"/>
          <p:cNvGrpSpPr/>
          <p:nvPr/>
        </p:nvGrpSpPr>
        <p:grpSpPr>
          <a:xfrm>
            <a:off x="4435949" y="3450461"/>
            <a:ext cx="960878" cy="535753"/>
            <a:chOff x="4435949" y="3450461"/>
            <a:chExt cx="960878" cy="535753"/>
          </a:xfrm>
        </p:grpSpPr>
        <p:sp>
          <p:nvSpPr>
            <p:cNvPr id="20" name="SMARTInkShape-2457"/>
            <p:cNvSpPr/>
            <p:nvPr/>
          </p:nvSpPr>
          <p:spPr>
            <a:xfrm>
              <a:off x="4700588" y="3450461"/>
              <a:ext cx="696239" cy="264115"/>
            </a:xfrm>
            <a:custGeom>
              <a:avLst/>
              <a:gdLst/>
              <a:ahLst/>
              <a:cxnLst/>
              <a:rect l="0" t="0" r="0" b="0"/>
              <a:pathLst>
                <a:path w="696239" h="264115">
                  <a:moveTo>
                    <a:pt x="0" y="157133"/>
                  </a:moveTo>
                  <a:lnTo>
                    <a:pt x="3792" y="160925"/>
                  </a:lnTo>
                  <a:lnTo>
                    <a:pt x="7770" y="162787"/>
                  </a:lnTo>
                  <a:lnTo>
                    <a:pt x="24377" y="167775"/>
                  </a:lnTo>
                  <a:lnTo>
                    <a:pt x="54000" y="184365"/>
                  </a:lnTo>
                  <a:lnTo>
                    <a:pt x="81881" y="192454"/>
                  </a:lnTo>
                  <a:lnTo>
                    <a:pt x="113161" y="201994"/>
                  </a:lnTo>
                  <a:lnTo>
                    <a:pt x="144654" y="212758"/>
                  </a:lnTo>
                  <a:lnTo>
                    <a:pt x="179120" y="223092"/>
                  </a:lnTo>
                  <a:lnTo>
                    <a:pt x="203434" y="230898"/>
                  </a:lnTo>
                  <a:lnTo>
                    <a:pt x="230115" y="237013"/>
                  </a:lnTo>
                  <a:lnTo>
                    <a:pt x="255731" y="242377"/>
                  </a:lnTo>
                  <a:lnTo>
                    <a:pt x="280346" y="246613"/>
                  </a:lnTo>
                  <a:lnTo>
                    <a:pt x="304515" y="248495"/>
                  </a:lnTo>
                  <a:lnTo>
                    <a:pt x="330602" y="251449"/>
                  </a:lnTo>
                  <a:lnTo>
                    <a:pt x="357278" y="255407"/>
                  </a:lnTo>
                  <a:lnTo>
                    <a:pt x="382363" y="259812"/>
                  </a:lnTo>
                  <a:lnTo>
                    <a:pt x="406741" y="262299"/>
                  </a:lnTo>
                  <a:lnTo>
                    <a:pt x="430805" y="263405"/>
                  </a:lnTo>
                  <a:lnTo>
                    <a:pt x="454729" y="263896"/>
                  </a:lnTo>
                  <a:lnTo>
                    <a:pt x="478590" y="264114"/>
                  </a:lnTo>
                  <a:lnTo>
                    <a:pt x="512221" y="262121"/>
                  </a:lnTo>
                  <a:lnTo>
                    <a:pt x="542294" y="256503"/>
                  </a:lnTo>
                  <a:lnTo>
                    <a:pt x="571313" y="249811"/>
                  </a:lnTo>
                  <a:lnTo>
                    <a:pt x="605770" y="240439"/>
                  </a:lnTo>
                  <a:lnTo>
                    <a:pt x="634713" y="225241"/>
                  </a:lnTo>
                  <a:lnTo>
                    <a:pt x="666446" y="196737"/>
                  </a:lnTo>
                  <a:lnTo>
                    <a:pt x="686730" y="167640"/>
                  </a:lnTo>
                  <a:lnTo>
                    <a:pt x="696190" y="132018"/>
                  </a:lnTo>
                  <a:lnTo>
                    <a:pt x="696238" y="121894"/>
                  </a:lnTo>
                  <a:lnTo>
                    <a:pt x="691116" y="90764"/>
                  </a:lnTo>
                  <a:lnTo>
                    <a:pt x="686575" y="78423"/>
                  </a:lnTo>
                  <a:lnTo>
                    <a:pt x="666225" y="52654"/>
                  </a:lnTo>
                  <a:lnTo>
                    <a:pt x="648514" y="41950"/>
                  </a:lnTo>
                  <a:lnTo>
                    <a:pt x="614156" y="26626"/>
                  </a:lnTo>
                  <a:lnTo>
                    <a:pt x="581954" y="12908"/>
                  </a:lnTo>
                  <a:lnTo>
                    <a:pt x="554401" y="8831"/>
                  </a:lnTo>
                  <a:lnTo>
                    <a:pt x="526129" y="3830"/>
                  </a:lnTo>
                  <a:lnTo>
                    <a:pt x="493851" y="1114"/>
                  </a:lnTo>
                  <a:lnTo>
                    <a:pt x="459152" y="309"/>
                  </a:lnTo>
                  <a:lnTo>
                    <a:pt x="423735" y="71"/>
                  </a:lnTo>
                  <a:lnTo>
                    <a:pt x="388105" y="0"/>
                  </a:lnTo>
                  <a:lnTo>
                    <a:pt x="352414" y="3771"/>
                  </a:lnTo>
                  <a:lnTo>
                    <a:pt x="316702" y="13708"/>
                  </a:lnTo>
                  <a:lnTo>
                    <a:pt x="284778" y="26707"/>
                  </a:lnTo>
                  <a:lnTo>
                    <a:pt x="255211" y="40612"/>
                  </a:lnTo>
                  <a:lnTo>
                    <a:pt x="222550" y="58579"/>
                  </a:lnTo>
                  <a:lnTo>
                    <a:pt x="200025" y="71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458"/>
            <p:cNvSpPr/>
            <p:nvPr/>
          </p:nvSpPr>
          <p:spPr>
            <a:xfrm>
              <a:off x="4435949" y="3707767"/>
              <a:ext cx="498800" cy="278447"/>
            </a:xfrm>
            <a:custGeom>
              <a:avLst/>
              <a:gdLst/>
              <a:ahLst/>
              <a:cxnLst/>
              <a:rect l="0" t="0" r="0" b="0"/>
              <a:pathLst>
                <a:path w="498800" h="278447">
                  <a:moveTo>
                    <a:pt x="43182" y="214152"/>
                  </a:moveTo>
                  <a:lnTo>
                    <a:pt x="46974" y="217944"/>
                  </a:lnTo>
                  <a:lnTo>
                    <a:pt x="50953" y="219806"/>
                  </a:lnTo>
                  <a:lnTo>
                    <a:pt x="80767" y="221208"/>
                  </a:lnTo>
                  <a:lnTo>
                    <a:pt x="114341" y="221278"/>
                  </a:lnTo>
                  <a:lnTo>
                    <a:pt x="146905" y="221290"/>
                  </a:lnTo>
                  <a:lnTo>
                    <a:pt x="182482" y="221294"/>
                  </a:lnTo>
                  <a:lnTo>
                    <a:pt x="209074" y="221295"/>
                  </a:lnTo>
                  <a:lnTo>
                    <a:pt x="236768" y="219179"/>
                  </a:lnTo>
                  <a:lnTo>
                    <a:pt x="264158" y="215592"/>
                  </a:lnTo>
                  <a:lnTo>
                    <a:pt x="289561" y="211353"/>
                  </a:lnTo>
                  <a:lnTo>
                    <a:pt x="316196" y="206822"/>
                  </a:lnTo>
                  <a:lnTo>
                    <a:pt x="343115" y="202163"/>
                  </a:lnTo>
                  <a:lnTo>
                    <a:pt x="368309" y="197447"/>
                  </a:lnTo>
                  <a:lnTo>
                    <a:pt x="401013" y="186536"/>
                  </a:lnTo>
                  <a:lnTo>
                    <a:pt x="430811" y="173249"/>
                  </a:lnTo>
                  <a:lnTo>
                    <a:pt x="462827" y="154538"/>
                  </a:lnTo>
                  <a:lnTo>
                    <a:pt x="474695" y="145059"/>
                  </a:lnTo>
                  <a:lnTo>
                    <a:pt x="495037" y="110367"/>
                  </a:lnTo>
                  <a:lnTo>
                    <a:pt x="498799" y="95383"/>
                  </a:lnTo>
                  <a:lnTo>
                    <a:pt x="496121" y="77096"/>
                  </a:lnTo>
                  <a:lnTo>
                    <a:pt x="486508" y="60389"/>
                  </a:lnTo>
                  <a:lnTo>
                    <a:pt x="462540" y="40522"/>
                  </a:lnTo>
                  <a:lnTo>
                    <a:pt x="436341" y="26093"/>
                  </a:lnTo>
                  <a:lnTo>
                    <a:pt x="403796" y="12557"/>
                  </a:lnTo>
                  <a:lnTo>
                    <a:pt x="368224" y="3960"/>
                  </a:lnTo>
                  <a:lnTo>
                    <a:pt x="341633" y="1671"/>
                  </a:lnTo>
                  <a:lnTo>
                    <a:pt x="313939" y="653"/>
                  </a:lnTo>
                  <a:lnTo>
                    <a:pt x="285756" y="201"/>
                  </a:lnTo>
                  <a:lnTo>
                    <a:pt x="257356" y="0"/>
                  </a:lnTo>
                  <a:lnTo>
                    <a:pt x="228858" y="4144"/>
                  </a:lnTo>
                  <a:lnTo>
                    <a:pt x="200317" y="11277"/>
                  </a:lnTo>
                  <a:lnTo>
                    <a:pt x="171757" y="19740"/>
                  </a:lnTo>
                  <a:lnTo>
                    <a:pt x="143189" y="28792"/>
                  </a:lnTo>
                  <a:lnTo>
                    <a:pt x="116205" y="38901"/>
                  </a:lnTo>
                  <a:lnTo>
                    <a:pt x="82369" y="57979"/>
                  </a:lnTo>
                  <a:lnTo>
                    <a:pt x="49149" y="79508"/>
                  </a:lnTo>
                  <a:lnTo>
                    <a:pt x="17902" y="114824"/>
                  </a:lnTo>
                  <a:lnTo>
                    <a:pt x="3413" y="142917"/>
                  </a:lnTo>
                  <a:lnTo>
                    <a:pt x="0" y="152375"/>
                  </a:lnTo>
                  <a:lnTo>
                    <a:pt x="442" y="169233"/>
                  </a:lnTo>
                  <a:lnTo>
                    <a:pt x="13662" y="203250"/>
                  </a:lnTo>
                  <a:lnTo>
                    <a:pt x="47082" y="234841"/>
                  </a:lnTo>
                  <a:lnTo>
                    <a:pt x="78260" y="261895"/>
                  </a:lnTo>
                  <a:lnTo>
                    <a:pt x="100332" y="2784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2459"/>
          <p:cNvSpPr/>
          <p:nvPr/>
        </p:nvSpPr>
        <p:spPr>
          <a:xfrm>
            <a:off x="6050756" y="3686605"/>
            <a:ext cx="663124" cy="320972"/>
          </a:xfrm>
          <a:custGeom>
            <a:avLst/>
            <a:gdLst/>
            <a:ahLst/>
            <a:cxnLst/>
            <a:rect l="0" t="0" r="0" b="0"/>
            <a:pathLst>
              <a:path w="663124" h="320972">
                <a:moveTo>
                  <a:pt x="0" y="242458"/>
                </a:moveTo>
                <a:lnTo>
                  <a:pt x="0" y="246250"/>
                </a:lnTo>
                <a:lnTo>
                  <a:pt x="794" y="247367"/>
                </a:lnTo>
                <a:lnTo>
                  <a:pt x="2117" y="248112"/>
                </a:lnTo>
                <a:lnTo>
                  <a:pt x="7291" y="250527"/>
                </a:lnTo>
                <a:lnTo>
                  <a:pt x="36679" y="265608"/>
                </a:lnTo>
                <a:lnTo>
                  <a:pt x="70981" y="276458"/>
                </a:lnTo>
                <a:lnTo>
                  <a:pt x="103670" y="287809"/>
                </a:lnTo>
                <a:lnTo>
                  <a:pt x="138491" y="297346"/>
                </a:lnTo>
                <a:lnTo>
                  <a:pt x="162093" y="305482"/>
                </a:lnTo>
                <a:lnTo>
                  <a:pt x="187929" y="312273"/>
                </a:lnTo>
                <a:lnTo>
                  <a:pt x="215286" y="317143"/>
                </a:lnTo>
                <a:lnTo>
                  <a:pt x="243320" y="319307"/>
                </a:lnTo>
                <a:lnTo>
                  <a:pt x="269538" y="320269"/>
                </a:lnTo>
                <a:lnTo>
                  <a:pt x="295214" y="320697"/>
                </a:lnTo>
                <a:lnTo>
                  <a:pt x="322500" y="320887"/>
                </a:lnTo>
                <a:lnTo>
                  <a:pt x="348385" y="320971"/>
                </a:lnTo>
                <a:lnTo>
                  <a:pt x="373913" y="320215"/>
                </a:lnTo>
                <a:lnTo>
                  <a:pt x="401134" y="317233"/>
                </a:lnTo>
                <a:lnTo>
                  <a:pt x="426990" y="313262"/>
                </a:lnTo>
                <a:lnTo>
                  <a:pt x="451711" y="308851"/>
                </a:lnTo>
                <a:lnTo>
                  <a:pt x="487147" y="301112"/>
                </a:lnTo>
                <a:lnTo>
                  <a:pt x="518108" y="289117"/>
                </a:lnTo>
                <a:lnTo>
                  <a:pt x="547390" y="275509"/>
                </a:lnTo>
                <a:lnTo>
                  <a:pt x="575381" y="261423"/>
                </a:lnTo>
                <a:lnTo>
                  <a:pt x="606574" y="240324"/>
                </a:lnTo>
                <a:lnTo>
                  <a:pt x="642254" y="205062"/>
                </a:lnTo>
                <a:lnTo>
                  <a:pt x="658060" y="177832"/>
                </a:lnTo>
                <a:lnTo>
                  <a:pt x="663123" y="149523"/>
                </a:lnTo>
                <a:lnTo>
                  <a:pt x="662006" y="116767"/>
                </a:lnTo>
                <a:lnTo>
                  <a:pt x="657762" y="97695"/>
                </a:lnTo>
                <a:lnTo>
                  <a:pt x="637619" y="63458"/>
                </a:lnTo>
                <a:lnTo>
                  <a:pt x="616138" y="46105"/>
                </a:lnTo>
                <a:lnTo>
                  <a:pt x="589665" y="30909"/>
                </a:lnTo>
                <a:lnTo>
                  <a:pt x="557921" y="20144"/>
                </a:lnTo>
                <a:lnTo>
                  <a:pt x="527171" y="11928"/>
                </a:lnTo>
                <a:lnTo>
                  <a:pt x="494160" y="4466"/>
                </a:lnTo>
                <a:lnTo>
                  <a:pt x="459244" y="1021"/>
                </a:lnTo>
                <a:lnTo>
                  <a:pt x="423763" y="0"/>
                </a:lnTo>
                <a:lnTo>
                  <a:pt x="388115" y="3490"/>
                </a:lnTo>
                <a:lnTo>
                  <a:pt x="356209" y="9551"/>
                </a:lnTo>
                <a:lnTo>
                  <a:pt x="326647" y="20166"/>
                </a:lnTo>
                <a:lnTo>
                  <a:pt x="297780" y="33366"/>
                </a:lnTo>
                <a:lnTo>
                  <a:pt x="282895" y="46869"/>
                </a:lnTo>
                <a:lnTo>
                  <a:pt x="260404" y="81409"/>
                </a:lnTo>
                <a:lnTo>
                  <a:pt x="253105" y="116952"/>
                </a:lnTo>
                <a:lnTo>
                  <a:pt x="251397" y="141698"/>
                </a:lnTo>
                <a:lnTo>
                  <a:pt x="250032" y="2067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2460"/>
          <p:cNvSpPr/>
          <p:nvPr/>
        </p:nvSpPr>
        <p:spPr>
          <a:xfrm>
            <a:off x="375557" y="3637287"/>
            <a:ext cx="644433" cy="304415"/>
          </a:xfrm>
          <a:custGeom>
            <a:avLst/>
            <a:gdLst/>
            <a:ahLst/>
            <a:cxnLst/>
            <a:rect l="0" t="0" r="0" b="0"/>
            <a:pathLst>
              <a:path w="644433" h="304415">
                <a:moveTo>
                  <a:pt x="45924" y="191763"/>
                </a:moveTo>
                <a:lnTo>
                  <a:pt x="42132" y="195555"/>
                </a:lnTo>
                <a:lnTo>
                  <a:pt x="40270" y="201650"/>
                </a:lnTo>
                <a:lnTo>
                  <a:pt x="38649" y="208857"/>
                </a:lnTo>
                <a:lnTo>
                  <a:pt x="34067" y="218171"/>
                </a:lnTo>
                <a:lnTo>
                  <a:pt x="32717" y="226254"/>
                </a:lnTo>
                <a:lnTo>
                  <a:pt x="35749" y="239730"/>
                </a:lnTo>
                <a:lnTo>
                  <a:pt x="41667" y="246948"/>
                </a:lnTo>
                <a:lnTo>
                  <a:pt x="69726" y="268682"/>
                </a:lnTo>
                <a:lnTo>
                  <a:pt x="104180" y="286147"/>
                </a:lnTo>
                <a:lnTo>
                  <a:pt x="139482" y="292780"/>
                </a:lnTo>
                <a:lnTo>
                  <a:pt x="169689" y="297100"/>
                </a:lnTo>
                <a:lnTo>
                  <a:pt x="203774" y="300497"/>
                </a:lnTo>
                <a:lnTo>
                  <a:pt x="239009" y="304414"/>
                </a:lnTo>
                <a:lnTo>
                  <a:pt x="274585" y="303458"/>
                </a:lnTo>
                <a:lnTo>
                  <a:pt x="310261" y="300264"/>
                </a:lnTo>
                <a:lnTo>
                  <a:pt x="334857" y="298723"/>
                </a:lnTo>
                <a:lnTo>
                  <a:pt x="361664" y="295393"/>
                </a:lnTo>
                <a:lnTo>
                  <a:pt x="387336" y="291267"/>
                </a:lnTo>
                <a:lnTo>
                  <a:pt x="411975" y="285993"/>
                </a:lnTo>
                <a:lnTo>
                  <a:pt x="447366" y="274893"/>
                </a:lnTo>
                <a:lnTo>
                  <a:pt x="479107" y="265430"/>
                </a:lnTo>
                <a:lnTo>
                  <a:pt x="512500" y="252925"/>
                </a:lnTo>
                <a:lnTo>
                  <a:pt x="542856" y="239166"/>
                </a:lnTo>
                <a:lnTo>
                  <a:pt x="570371" y="224241"/>
                </a:lnTo>
                <a:lnTo>
                  <a:pt x="603682" y="195129"/>
                </a:lnTo>
                <a:lnTo>
                  <a:pt x="625323" y="174495"/>
                </a:lnTo>
                <a:lnTo>
                  <a:pt x="640709" y="145157"/>
                </a:lnTo>
                <a:lnTo>
                  <a:pt x="644432" y="126360"/>
                </a:lnTo>
                <a:lnTo>
                  <a:pt x="639711" y="94452"/>
                </a:lnTo>
                <a:lnTo>
                  <a:pt x="635002" y="84749"/>
                </a:lnTo>
                <a:lnTo>
                  <a:pt x="615596" y="58161"/>
                </a:lnTo>
                <a:lnTo>
                  <a:pt x="586874" y="39496"/>
                </a:lnTo>
                <a:lnTo>
                  <a:pt x="552270" y="27954"/>
                </a:lnTo>
                <a:lnTo>
                  <a:pt x="524301" y="20460"/>
                </a:lnTo>
                <a:lnTo>
                  <a:pt x="491672" y="13213"/>
                </a:lnTo>
                <a:lnTo>
                  <a:pt x="466284" y="9220"/>
                </a:lnTo>
                <a:lnTo>
                  <a:pt x="441772" y="7445"/>
                </a:lnTo>
                <a:lnTo>
                  <a:pt x="415531" y="4540"/>
                </a:lnTo>
                <a:lnTo>
                  <a:pt x="388788" y="1396"/>
                </a:lnTo>
                <a:lnTo>
                  <a:pt x="363673" y="0"/>
                </a:lnTo>
                <a:lnTo>
                  <a:pt x="337165" y="1495"/>
                </a:lnTo>
                <a:lnTo>
                  <a:pt x="309508" y="4806"/>
                </a:lnTo>
                <a:lnTo>
                  <a:pt x="281341" y="8923"/>
                </a:lnTo>
                <a:lnTo>
                  <a:pt x="252948" y="13399"/>
                </a:lnTo>
                <a:lnTo>
                  <a:pt x="225247" y="18034"/>
                </a:lnTo>
                <a:lnTo>
                  <a:pt x="199707" y="22740"/>
                </a:lnTo>
                <a:lnTo>
                  <a:pt x="175126" y="27477"/>
                </a:lnTo>
                <a:lnTo>
                  <a:pt x="150972" y="32228"/>
                </a:lnTo>
                <a:lnTo>
                  <a:pt x="116649" y="40159"/>
                </a:lnTo>
                <a:lnTo>
                  <a:pt x="89898" y="52211"/>
                </a:lnTo>
                <a:lnTo>
                  <a:pt x="54934" y="70505"/>
                </a:lnTo>
                <a:lnTo>
                  <a:pt x="28654" y="89406"/>
                </a:lnTo>
                <a:lnTo>
                  <a:pt x="13879" y="108427"/>
                </a:lnTo>
                <a:lnTo>
                  <a:pt x="851" y="132233"/>
                </a:lnTo>
                <a:lnTo>
                  <a:pt x="0" y="136201"/>
                </a:lnTo>
                <a:lnTo>
                  <a:pt x="227" y="139641"/>
                </a:lnTo>
                <a:lnTo>
                  <a:pt x="3062" y="14890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2461"/>
          <p:cNvSpPr/>
          <p:nvPr/>
        </p:nvSpPr>
        <p:spPr>
          <a:xfrm>
            <a:off x="342903" y="2721769"/>
            <a:ext cx="8307964" cy="678657"/>
          </a:xfrm>
          <a:custGeom>
            <a:avLst/>
            <a:gdLst/>
            <a:ahLst/>
            <a:cxnLst/>
            <a:rect l="0" t="0" r="0" b="0"/>
            <a:pathLst>
              <a:path w="8307964" h="678657">
                <a:moveTo>
                  <a:pt x="3529010" y="7144"/>
                </a:moveTo>
                <a:lnTo>
                  <a:pt x="3529010" y="294"/>
                </a:lnTo>
                <a:lnTo>
                  <a:pt x="3494949" y="0"/>
                </a:lnTo>
                <a:lnTo>
                  <a:pt x="3462292" y="0"/>
                </a:lnTo>
                <a:lnTo>
                  <a:pt x="3448035" y="794"/>
                </a:lnTo>
                <a:lnTo>
                  <a:pt x="3414561" y="7275"/>
                </a:lnTo>
                <a:lnTo>
                  <a:pt x="3379121" y="13807"/>
                </a:lnTo>
                <a:lnTo>
                  <a:pt x="3369524" y="14868"/>
                </a:lnTo>
                <a:lnTo>
                  <a:pt x="3335160" y="27279"/>
                </a:lnTo>
                <a:lnTo>
                  <a:pt x="3327022" y="31983"/>
                </a:lnTo>
                <a:lnTo>
                  <a:pt x="3319584" y="38404"/>
                </a:lnTo>
                <a:lnTo>
                  <a:pt x="3316869" y="42998"/>
                </a:lnTo>
                <a:lnTo>
                  <a:pt x="3314868" y="47685"/>
                </a:lnTo>
                <a:lnTo>
                  <a:pt x="3310073" y="54786"/>
                </a:lnTo>
                <a:lnTo>
                  <a:pt x="3308300" y="61917"/>
                </a:lnTo>
                <a:lnTo>
                  <a:pt x="3307885" y="66677"/>
                </a:lnTo>
                <a:lnTo>
                  <a:pt x="3315300" y="102344"/>
                </a:lnTo>
                <a:lnTo>
                  <a:pt x="3320314" y="115936"/>
                </a:lnTo>
                <a:lnTo>
                  <a:pt x="3323505" y="129072"/>
                </a:lnTo>
                <a:lnTo>
                  <a:pt x="3327361" y="143018"/>
                </a:lnTo>
                <a:lnTo>
                  <a:pt x="3329057" y="151670"/>
                </a:lnTo>
                <a:lnTo>
                  <a:pt x="3333680" y="161796"/>
                </a:lnTo>
                <a:lnTo>
                  <a:pt x="3336065" y="195983"/>
                </a:lnTo>
                <a:lnTo>
                  <a:pt x="3336127" y="230865"/>
                </a:lnTo>
                <a:lnTo>
                  <a:pt x="3334011" y="235692"/>
                </a:lnTo>
                <a:lnTo>
                  <a:pt x="3331218" y="240483"/>
                </a:lnTo>
                <a:lnTo>
                  <a:pt x="3328853" y="247643"/>
                </a:lnTo>
                <a:lnTo>
                  <a:pt x="3319129" y="259555"/>
                </a:lnTo>
                <a:lnTo>
                  <a:pt x="3314550" y="262202"/>
                </a:lnTo>
                <a:lnTo>
                  <a:pt x="3309869" y="264171"/>
                </a:lnTo>
                <a:lnTo>
                  <a:pt x="3305143" y="267693"/>
                </a:lnTo>
                <a:lnTo>
                  <a:pt x="3302513" y="271904"/>
                </a:lnTo>
                <a:lnTo>
                  <a:pt x="3301812" y="274138"/>
                </a:lnTo>
                <a:lnTo>
                  <a:pt x="3296800" y="278737"/>
                </a:lnTo>
                <a:lnTo>
                  <a:pt x="3290074" y="282633"/>
                </a:lnTo>
                <a:lnTo>
                  <a:pt x="3255899" y="294515"/>
                </a:lnTo>
                <a:lnTo>
                  <a:pt x="3247289" y="297583"/>
                </a:lnTo>
                <a:lnTo>
                  <a:pt x="3211622" y="304883"/>
                </a:lnTo>
                <a:lnTo>
                  <a:pt x="3176809" y="309163"/>
                </a:lnTo>
                <a:lnTo>
                  <a:pt x="3143685" y="313872"/>
                </a:lnTo>
                <a:lnTo>
                  <a:pt x="3113789" y="314265"/>
                </a:lnTo>
                <a:lnTo>
                  <a:pt x="3078837" y="314317"/>
                </a:lnTo>
                <a:lnTo>
                  <a:pt x="3043219" y="319978"/>
                </a:lnTo>
                <a:lnTo>
                  <a:pt x="3007514" y="321272"/>
                </a:lnTo>
                <a:lnTo>
                  <a:pt x="2976823" y="321430"/>
                </a:lnTo>
                <a:lnTo>
                  <a:pt x="2949738" y="321457"/>
                </a:lnTo>
                <a:lnTo>
                  <a:pt x="2915934" y="321466"/>
                </a:lnTo>
                <a:lnTo>
                  <a:pt x="2880623" y="320674"/>
                </a:lnTo>
                <a:lnTo>
                  <a:pt x="2852531" y="316559"/>
                </a:lnTo>
                <a:lnTo>
                  <a:pt x="2824893" y="314987"/>
                </a:lnTo>
                <a:lnTo>
                  <a:pt x="2791702" y="314455"/>
                </a:lnTo>
                <a:lnTo>
                  <a:pt x="2762067" y="314364"/>
                </a:lnTo>
                <a:lnTo>
                  <a:pt x="2730267" y="314336"/>
                </a:lnTo>
                <a:lnTo>
                  <a:pt x="2700737" y="312212"/>
                </a:lnTo>
                <a:lnTo>
                  <a:pt x="2669762" y="308672"/>
                </a:lnTo>
                <a:lnTo>
                  <a:pt x="2637565" y="307623"/>
                </a:lnTo>
                <a:lnTo>
                  <a:pt x="2607917" y="305195"/>
                </a:lnTo>
                <a:lnTo>
                  <a:pt x="2576908" y="301565"/>
                </a:lnTo>
                <a:lnTo>
                  <a:pt x="2542584" y="298373"/>
                </a:lnTo>
                <a:lnTo>
                  <a:pt x="2507279" y="294517"/>
                </a:lnTo>
                <a:lnTo>
                  <a:pt x="2471683" y="293374"/>
                </a:lnTo>
                <a:lnTo>
                  <a:pt x="2438117" y="293036"/>
                </a:lnTo>
                <a:lnTo>
                  <a:pt x="2403830" y="290819"/>
                </a:lnTo>
                <a:lnTo>
                  <a:pt x="2378055" y="288003"/>
                </a:lnTo>
                <a:lnTo>
                  <a:pt x="2353370" y="286751"/>
                </a:lnTo>
                <a:lnTo>
                  <a:pt x="2329170" y="286195"/>
                </a:lnTo>
                <a:lnTo>
                  <a:pt x="2305185" y="285154"/>
                </a:lnTo>
                <a:lnTo>
                  <a:pt x="2281296" y="282045"/>
                </a:lnTo>
                <a:lnTo>
                  <a:pt x="2257449" y="280135"/>
                </a:lnTo>
                <a:lnTo>
                  <a:pt x="2233622" y="279285"/>
                </a:lnTo>
                <a:lnTo>
                  <a:pt x="2209802" y="278908"/>
                </a:lnTo>
                <a:lnTo>
                  <a:pt x="2185987" y="278740"/>
                </a:lnTo>
                <a:lnTo>
                  <a:pt x="2161379" y="277872"/>
                </a:lnTo>
                <a:lnTo>
                  <a:pt x="2134567" y="274840"/>
                </a:lnTo>
                <a:lnTo>
                  <a:pt x="2108893" y="272964"/>
                </a:lnTo>
                <a:lnTo>
                  <a:pt x="2084253" y="272129"/>
                </a:lnTo>
                <a:lnTo>
                  <a:pt x="2060073" y="271759"/>
                </a:lnTo>
                <a:lnTo>
                  <a:pt x="2033980" y="269477"/>
                </a:lnTo>
                <a:lnTo>
                  <a:pt x="2007302" y="266611"/>
                </a:lnTo>
                <a:lnTo>
                  <a:pt x="1982216" y="265338"/>
                </a:lnTo>
                <a:lnTo>
                  <a:pt x="1957837" y="264771"/>
                </a:lnTo>
                <a:lnTo>
                  <a:pt x="1933773" y="264520"/>
                </a:lnTo>
                <a:lnTo>
                  <a:pt x="1909849" y="264408"/>
                </a:lnTo>
                <a:lnTo>
                  <a:pt x="1885987" y="264358"/>
                </a:lnTo>
                <a:lnTo>
                  <a:pt x="1862152" y="264336"/>
                </a:lnTo>
                <a:lnTo>
                  <a:pt x="1838330" y="264326"/>
                </a:lnTo>
                <a:lnTo>
                  <a:pt x="1814513" y="264322"/>
                </a:lnTo>
                <a:lnTo>
                  <a:pt x="1790699" y="264320"/>
                </a:lnTo>
                <a:lnTo>
                  <a:pt x="1766885" y="264319"/>
                </a:lnTo>
                <a:lnTo>
                  <a:pt x="1743072" y="264319"/>
                </a:lnTo>
                <a:lnTo>
                  <a:pt x="1719260" y="264319"/>
                </a:lnTo>
                <a:lnTo>
                  <a:pt x="1695447" y="264319"/>
                </a:lnTo>
                <a:lnTo>
                  <a:pt x="1669518" y="264319"/>
                </a:lnTo>
                <a:lnTo>
                  <a:pt x="1642912" y="263525"/>
                </a:lnTo>
                <a:lnTo>
                  <a:pt x="1617859" y="260526"/>
                </a:lnTo>
                <a:lnTo>
                  <a:pt x="1593495" y="258664"/>
                </a:lnTo>
                <a:lnTo>
                  <a:pt x="1569437" y="257837"/>
                </a:lnTo>
                <a:lnTo>
                  <a:pt x="1545515" y="257469"/>
                </a:lnTo>
                <a:lnTo>
                  <a:pt x="1521655" y="257306"/>
                </a:lnTo>
                <a:lnTo>
                  <a:pt x="1497820" y="257233"/>
                </a:lnTo>
                <a:lnTo>
                  <a:pt x="1473998" y="257201"/>
                </a:lnTo>
                <a:lnTo>
                  <a:pt x="1450182" y="257186"/>
                </a:lnTo>
                <a:lnTo>
                  <a:pt x="1426367" y="257180"/>
                </a:lnTo>
                <a:lnTo>
                  <a:pt x="1402554" y="257177"/>
                </a:lnTo>
                <a:lnTo>
                  <a:pt x="1378741" y="257176"/>
                </a:lnTo>
                <a:lnTo>
                  <a:pt x="1354928" y="257175"/>
                </a:lnTo>
                <a:lnTo>
                  <a:pt x="1331116" y="257175"/>
                </a:lnTo>
                <a:lnTo>
                  <a:pt x="1295397" y="257175"/>
                </a:lnTo>
                <a:lnTo>
                  <a:pt x="1269468" y="257175"/>
                </a:lnTo>
                <a:lnTo>
                  <a:pt x="1243656" y="257175"/>
                </a:lnTo>
                <a:lnTo>
                  <a:pt x="1210481" y="257175"/>
                </a:lnTo>
                <a:lnTo>
                  <a:pt x="1175869" y="257175"/>
                </a:lnTo>
                <a:lnTo>
                  <a:pt x="1141272" y="257175"/>
                </a:lnTo>
                <a:lnTo>
                  <a:pt x="1109766" y="257175"/>
                </a:lnTo>
                <a:lnTo>
                  <a:pt x="1075648" y="257175"/>
                </a:lnTo>
                <a:lnTo>
                  <a:pt x="1041197" y="257969"/>
                </a:lnTo>
                <a:lnTo>
                  <a:pt x="1009735" y="262084"/>
                </a:lnTo>
                <a:lnTo>
                  <a:pt x="975630" y="263657"/>
                </a:lnTo>
                <a:lnTo>
                  <a:pt x="940389" y="264122"/>
                </a:lnTo>
                <a:lnTo>
                  <a:pt x="905606" y="265054"/>
                </a:lnTo>
                <a:lnTo>
                  <a:pt x="874045" y="269211"/>
                </a:lnTo>
                <a:lnTo>
                  <a:pt x="840705" y="270795"/>
                </a:lnTo>
                <a:lnTo>
                  <a:pt x="809571" y="272058"/>
                </a:lnTo>
                <a:lnTo>
                  <a:pt x="775564" y="276313"/>
                </a:lnTo>
                <a:lnTo>
                  <a:pt x="741146" y="277927"/>
                </a:lnTo>
                <a:lnTo>
                  <a:pt x="709693" y="278405"/>
                </a:lnTo>
                <a:lnTo>
                  <a:pt x="676385" y="279340"/>
                </a:lnTo>
                <a:lnTo>
                  <a:pt x="646055" y="283498"/>
                </a:lnTo>
                <a:lnTo>
                  <a:pt x="616960" y="285083"/>
                </a:lnTo>
                <a:lnTo>
                  <a:pt x="588231" y="285552"/>
                </a:lnTo>
                <a:lnTo>
                  <a:pt x="558816" y="285691"/>
                </a:lnTo>
                <a:lnTo>
                  <a:pt x="525318" y="285732"/>
                </a:lnTo>
                <a:lnTo>
                  <a:pt x="491051" y="285745"/>
                </a:lnTo>
                <a:lnTo>
                  <a:pt x="460437" y="285748"/>
                </a:lnTo>
                <a:lnTo>
                  <a:pt x="431258" y="285749"/>
                </a:lnTo>
                <a:lnTo>
                  <a:pt x="402504" y="285750"/>
                </a:lnTo>
                <a:lnTo>
                  <a:pt x="373876" y="285750"/>
                </a:lnTo>
                <a:lnTo>
                  <a:pt x="344491" y="285750"/>
                </a:lnTo>
                <a:lnTo>
                  <a:pt x="311796" y="285750"/>
                </a:lnTo>
                <a:lnTo>
                  <a:pt x="281647" y="286544"/>
                </a:lnTo>
                <a:lnTo>
                  <a:pt x="251812" y="290659"/>
                </a:lnTo>
                <a:lnTo>
                  <a:pt x="218983" y="293025"/>
                </a:lnTo>
                <a:lnTo>
                  <a:pt x="188795" y="297607"/>
                </a:lnTo>
                <a:lnTo>
                  <a:pt x="159742" y="299317"/>
                </a:lnTo>
                <a:lnTo>
                  <a:pt x="131025" y="300618"/>
                </a:lnTo>
                <a:lnTo>
                  <a:pt x="103202" y="304883"/>
                </a:lnTo>
                <a:lnTo>
                  <a:pt x="72065" y="308844"/>
                </a:lnTo>
                <a:lnTo>
                  <a:pt x="37559" y="317796"/>
                </a:lnTo>
                <a:lnTo>
                  <a:pt x="21985" y="323102"/>
                </a:lnTo>
                <a:lnTo>
                  <a:pt x="4792" y="338233"/>
                </a:lnTo>
                <a:lnTo>
                  <a:pt x="2128" y="342942"/>
                </a:lnTo>
                <a:lnTo>
                  <a:pt x="418" y="352433"/>
                </a:lnTo>
                <a:lnTo>
                  <a:pt x="22" y="382866"/>
                </a:lnTo>
                <a:lnTo>
                  <a:pt x="0" y="417150"/>
                </a:lnTo>
                <a:lnTo>
                  <a:pt x="791" y="437765"/>
                </a:lnTo>
                <a:lnTo>
                  <a:pt x="4113" y="452323"/>
                </a:lnTo>
                <a:lnTo>
                  <a:pt x="2363" y="466691"/>
                </a:lnTo>
                <a:lnTo>
                  <a:pt x="6908" y="498673"/>
                </a:lnTo>
                <a:lnTo>
                  <a:pt x="15951" y="530165"/>
                </a:lnTo>
                <a:lnTo>
                  <a:pt x="21922" y="541261"/>
                </a:lnTo>
                <a:lnTo>
                  <a:pt x="26410" y="546154"/>
                </a:lnTo>
                <a:lnTo>
                  <a:pt x="40498" y="555428"/>
                </a:lnTo>
                <a:lnTo>
                  <a:pt x="50652" y="564261"/>
                </a:lnTo>
                <a:lnTo>
                  <a:pt x="63243" y="569835"/>
                </a:lnTo>
                <a:lnTo>
                  <a:pt x="95485" y="571435"/>
                </a:lnTo>
                <a:lnTo>
                  <a:pt x="109605" y="572274"/>
                </a:lnTo>
                <a:lnTo>
                  <a:pt x="143025" y="577980"/>
                </a:lnTo>
                <a:lnTo>
                  <a:pt x="172565" y="578556"/>
                </a:lnTo>
                <a:lnTo>
                  <a:pt x="207313" y="576515"/>
                </a:lnTo>
                <a:lnTo>
                  <a:pt x="222312" y="574522"/>
                </a:lnTo>
                <a:lnTo>
                  <a:pt x="257812" y="577594"/>
                </a:lnTo>
                <a:lnTo>
                  <a:pt x="291606" y="578436"/>
                </a:lnTo>
                <a:lnTo>
                  <a:pt x="321526" y="578582"/>
                </a:lnTo>
                <a:lnTo>
                  <a:pt x="351734" y="574833"/>
                </a:lnTo>
                <a:lnTo>
                  <a:pt x="384586" y="572487"/>
                </a:lnTo>
                <a:lnTo>
                  <a:pt x="415662" y="571792"/>
                </a:lnTo>
                <a:lnTo>
                  <a:pt x="448771" y="575379"/>
                </a:lnTo>
                <a:lnTo>
                  <a:pt x="479924" y="577676"/>
                </a:lnTo>
                <a:lnTo>
                  <a:pt x="509263" y="578357"/>
                </a:lnTo>
                <a:lnTo>
                  <a:pt x="541857" y="578559"/>
                </a:lnTo>
                <a:lnTo>
                  <a:pt x="572857" y="578619"/>
                </a:lnTo>
                <a:lnTo>
                  <a:pt x="602151" y="582429"/>
                </a:lnTo>
                <a:lnTo>
                  <a:pt x="630939" y="584792"/>
                </a:lnTo>
                <a:lnTo>
                  <a:pt x="663369" y="585493"/>
                </a:lnTo>
                <a:lnTo>
                  <a:pt x="694321" y="589492"/>
                </a:lnTo>
                <a:lnTo>
                  <a:pt x="723600" y="591912"/>
                </a:lnTo>
                <a:lnTo>
                  <a:pt x="752384" y="592629"/>
                </a:lnTo>
                <a:lnTo>
                  <a:pt x="781021" y="592841"/>
                </a:lnTo>
                <a:lnTo>
                  <a:pt x="809614" y="596697"/>
                </a:lnTo>
                <a:lnTo>
                  <a:pt x="838195" y="599074"/>
                </a:lnTo>
                <a:lnTo>
                  <a:pt x="866771" y="599778"/>
                </a:lnTo>
                <a:lnTo>
                  <a:pt x="895347" y="603779"/>
                </a:lnTo>
                <a:lnTo>
                  <a:pt x="923922" y="606199"/>
                </a:lnTo>
                <a:lnTo>
                  <a:pt x="952497" y="606917"/>
                </a:lnTo>
                <a:lnTo>
                  <a:pt x="984864" y="610921"/>
                </a:lnTo>
                <a:lnTo>
                  <a:pt x="1015798" y="613343"/>
                </a:lnTo>
                <a:lnTo>
                  <a:pt x="1045072" y="614060"/>
                </a:lnTo>
                <a:lnTo>
                  <a:pt x="1073854" y="614273"/>
                </a:lnTo>
                <a:lnTo>
                  <a:pt x="1102490" y="618128"/>
                </a:lnTo>
                <a:lnTo>
                  <a:pt x="1131083" y="620505"/>
                </a:lnTo>
                <a:lnTo>
                  <a:pt x="1164280" y="621308"/>
                </a:lnTo>
                <a:lnTo>
                  <a:pt x="1191284" y="622241"/>
                </a:lnTo>
                <a:lnTo>
                  <a:pt x="1219393" y="626398"/>
                </a:lnTo>
                <a:lnTo>
                  <a:pt x="1247830" y="627983"/>
                </a:lnTo>
                <a:lnTo>
                  <a:pt x="1276364" y="629246"/>
                </a:lnTo>
                <a:lnTo>
                  <a:pt x="1304133" y="633501"/>
                </a:lnTo>
                <a:lnTo>
                  <a:pt x="1339485" y="635340"/>
                </a:lnTo>
                <a:lnTo>
                  <a:pt x="1370549" y="635659"/>
                </a:lnTo>
                <a:lnTo>
                  <a:pt x="1399862" y="635754"/>
                </a:lnTo>
                <a:lnTo>
                  <a:pt x="1428655" y="635781"/>
                </a:lnTo>
                <a:lnTo>
                  <a:pt x="1457295" y="637907"/>
                </a:lnTo>
                <a:lnTo>
                  <a:pt x="1485889" y="641447"/>
                </a:lnTo>
                <a:lnTo>
                  <a:pt x="1514470" y="642495"/>
                </a:lnTo>
                <a:lnTo>
                  <a:pt x="1545163" y="642806"/>
                </a:lnTo>
                <a:lnTo>
                  <a:pt x="1577276" y="642898"/>
                </a:lnTo>
                <a:lnTo>
                  <a:pt x="1606899" y="642926"/>
                </a:lnTo>
                <a:lnTo>
                  <a:pt x="1635785" y="642934"/>
                </a:lnTo>
                <a:lnTo>
                  <a:pt x="1664452" y="642936"/>
                </a:lnTo>
                <a:lnTo>
                  <a:pt x="1695171" y="642937"/>
                </a:lnTo>
                <a:lnTo>
                  <a:pt x="1727292" y="642937"/>
                </a:lnTo>
                <a:lnTo>
                  <a:pt x="1756917" y="642937"/>
                </a:lnTo>
                <a:lnTo>
                  <a:pt x="1785804" y="642937"/>
                </a:lnTo>
                <a:lnTo>
                  <a:pt x="1814471" y="642937"/>
                </a:lnTo>
                <a:lnTo>
                  <a:pt x="1843073" y="642937"/>
                </a:lnTo>
                <a:lnTo>
                  <a:pt x="1873773" y="642937"/>
                </a:lnTo>
                <a:lnTo>
                  <a:pt x="1905888" y="645054"/>
                </a:lnTo>
                <a:lnTo>
                  <a:pt x="1935512" y="648592"/>
                </a:lnTo>
                <a:lnTo>
                  <a:pt x="1966514" y="649640"/>
                </a:lnTo>
                <a:lnTo>
                  <a:pt x="1998719" y="649950"/>
                </a:lnTo>
                <a:lnTo>
                  <a:pt x="2028369" y="650042"/>
                </a:lnTo>
                <a:lnTo>
                  <a:pt x="2057263" y="650069"/>
                </a:lnTo>
                <a:lnTo>
                  <a:pt x="2088049" y="650078"/>
                </a:lnTo>
                <a:lnTo>
                  <a:pt x="2120189" y="650080"/>
                </a:lnTo>
                <a:lnTo>
                  <a:pt x="2155702" y="646289"/>
                </a:lnTo>
                <a:lnTo>
                  <a:pt x="2185919" y="643930"/>
                </a:lnTo>
                <a:lnTo>
                  <a:pt x="2216216" y="643231"/>
                </a:lnTo>
                <a:lnTo>
                  <a:pt x="2245301" y="643024"/>
                </a:lnTo>
                <a:lnTo>
                  <a:pt x="2274027" y="642963"/>
                </a:lnTo>
                <a:lnTo>
                  <a:pt x="2302647" y="642945"/>
                </a:lnTo>
                <a:lnTo>
                  <a:pt x="2331235" y="642940"/>
                </a:lnTo>
                <a:lnTo>
                  <a:pt x="2359814" y="642938"/>
                </a:lnTo>
                <a:lnTo>
                  <a:pt x="2388390" y="642938"/>
                </a:lnTo>
                <a:lnTo>
                  <a:pt x="2416966" y="642937"/>
                </a:lnTo>
                <a:lnTo>
                  <a:pt x="2445541" y="642937"/>
                </a:lnTo>
                <a:lnTo>
                  <a:pt x="2474116" y="642937"/>
                </a:lnTo>
                <a:lnTo>
                  <a:pt x="2502691" y="642937"/>
                </a:lnTo>
                <a:lnTo>
                  <a:pt x="2531266" y="639145"/>
                </a:lnTo>
                <a:lnTo>
                  <a:pt x="2559841" y="636786"/>
                </a:lnTo>
                <a:lnTo>
                  <a:pt x="2588416" y="636088"/>
                </a:lnTo>
                <a:lnTo>
                  <a:pt x="2621606" y="635852"/>
                </a:lnTo>
                <a:lnTo>
                  <a:pt x="2648609" y="636604"/>
                </a:lnTo>
                <a:lnTo>
                  <a:pt x="2676718" y="640708"/>
                </a:lnTo>
                <a:lnTo>
                  <a:pt x="2704361" y="642277"/>
                </a:lnTo>
                <a:lnTo>
                  <a:pt x="2737554" y="642807"/>
                </a:lnTo>
                <a:lnTo>
                  <a:pt x="2770657" y="642911"/>
                </a:lnTo>
                <a:lnTo>
                  <a:pt x="2796665" y="642929"/>
                </a:lnTo>
                <a:lnTo>
                  <a:pt x="2821465" y="645050"/>
                </a:lnTo>
                <a:lnTo>
                  <a:pt x="2848627" y="647845"/>
                </a:lnTo>
                <a:lnTo>
                  <a:pt x="2884149" y="649419"/>
                </a:lnTo>
                <a:lnTo>
                  <a:pt x="2913263" y="649786"/>
                </a:lnTo>
                <a:lnTo>
                  <a:pt x="2938374" y="649950"/>
                </a:lnTo>
                <a:lnTo>
                  <a:pt x="2968244" y="650042"/>
                </a:lnTo>
                <a:lnTo>
                  <a:pt x="3003463" y="650073"/>
                </a:lnTo>
                <a:lnTo>
                  <a:pt x="3031538" y="650079"/>
                </a:lnTo>
                <a:lnTo>
                  <a:pt x="3064560" y="654990"/>
                </a:lnTo>
                <a:lnTo>
                  <a:pt x="3091534" y="656563"/>
                </a:lnTo>
                <a:lnTo>
                  <a:pt x="3119634" y="657029"/>
                </a:lnTo>
                <a:lnTo>
                  <a:pt x="3148069" y="657167"/>
                </a:lnTo>
                <a:lnTo>
                  <a:pt x="3176602" y="657208"/>
                </a:lnTo>
                <a:lnTo>
                  <a:pt x="3205165" y="657219"/>
                </a:lnTo>
                <a:lnTo>
                  <a:pt x="3233736" y="657223"/>
                </a:lnTo>
                <a:lnTo>
                  <a:pt x="3262310" y="657224"/>
                </a:lnTo>
                <a:lnTo>
                  <a:pt x="3290091" y="657224"/>
                </a:lnTo>
                <a:lnTo>
                  <a:pt x="3323330" y="659341"/>
                </a:lnTo>
                <a:lnTo>
                  <a:pt x="3350857" y="662879"/>
                </a:lnTo>
                <a:lnTo>
                  <a:pt x="3379121" y="663927"/>
                </a:lnTo>
                <a:lnTo>
                  <a:pt x="3407605" y="664238"/>
                </a:lnTo>
                <a:lnTo>
                  <a:pt x="3436152" y="664330"/>
                </a:lnTo>
                <a:lnTo>
                  <a:pt x="3470451" y="664361"/>
                </a:lnTo>
                <a:lnTo>
                  <a:pt x="3505859" y="669276"/>
                </a:lnTo>
                <a:lnTo>
                  <a:pt x="3533968" y="670850"/>
                </a:lnTo>
                <a:lnTo>
                  <a:pt x="3562405" y="671316"/>
                </a:lnTo>
                <a:lnTo>
                  <a:pt x="3590146" y="671454"/>
                </a:lnTo>
                <a:lnTo>
                  <a:pt x="3623371" y="671501"/>
                </a:lnTo>
                <a:lnTo>
                  <a:pt x="3650895" y="671509"/>
                </a:lnTo>
                <a:lnTo>
                  <a:pt x="3684848" y="671511"/>
                </a:lnTo>
                <a:lnTo>
                  <a:pt x="3720189" y="672306"/>
                </a:lnTo>
                <a:lnTo>
                  <a:pt x="3755627" y="677167"/>
                </a:lnTo>
                <a:lnTo>
                  <a:pt x="3785793" y="678362"/>
                </a:lnTo>
                <a:lnTo>
                  <a:pt x="3819591" y="678598"/>
                </a:lnTo>
                <a:lnTo>
                  <a:pt x="3850022" y="678644"/>
                </a:lnTo>
                <a:lnTo>
                  <a:pt x="3882755" y="678654"/>
                </a:lnTo>
                <a:lnTo>
                  <a:pt x="3914092" y="678655"/>
                </a:lnTo>
                <a:lnTo>
                  <a:pt x="3943213" y="678656"/>
                </a:lnTo>
                <a:lnTo>
                  <a:pt x="3971895" y="678656"/>
                </a:lnTo>
                <a:lnTo>
                  <a:pt x="4000492" y="678656"/>
                </a:lnTo>
                <a:lnTo>
                  <a:pt x="4029071" y="676539"/>
                </a:lnTo>
                <a:lnTo>
                  <a:pt x="4054736" y="673002"/>
                </a:lnTo>
                <a:lnTo>
                  <a:pt x="4087587" y="671806"/>
                </a:lnTo>
                <a:lnTo>
                  <a:pt x="4109363" y="670777"/>
                </a:lnTo>
                <a:lnTo>
                  <a:pt x="4132847" y="664242"/>
                </a:lnTo>
                <a:lnTo>
                  <a:pt x="4143175" y="658846"/>
                </a:lnTo>
                <a:lnTo>
                  <a:pt x="4145622" y="658305"/>
                </a:lnTo>
                <a:lnTo>
                  <a:pt x="4157535" y="650176"/>
                </a:lnTo>
                <a:lnTo>
                  <a:pt x="4157623" y="646317"/>
                </a:lnTo>
                <a:lnTo>
                  <a:pt x="4158428" y="645190"/>
                </a:lnTo>
                <a:lnTo>
                  <a:pt x="4159760" y="644439"/>
                </a:lnTo>
                <a:lnTo>
                  <a:pt x="4161441" y="643939"/>
                </a:lnTo>
                <a:lnTo>
                  <a:pt x="4162562" y="642811"/>
                </a:lnTo>
                <a:lnTo>
                  <a:pt x="4163807" y="639441"/>
                </a:lnTo>
                <a:lnTo>
                  <a:pt x="4164777" y="622888"/>
                </a:lnTo>
                <a:lnTo>
                  <a:pt x="4169708" y="616076"/>
                </a:lnTo>
                <a:lnTo>
                  <a:pt x="4171283" y="609402"/>
                </a:lnTo>
                <a:lnTo>
                  <a:pt x="4172544" y="601604"/>
                </a:lnTo>
                <a:lnTo>
                  <a:pt x="4184611" y="565975"/>
                </a:lnTo>
                <a:lnTo>
                  <a:pt x="4188309" y="534148"/>
                </a:lnTo>
                <a:lnTo>
                  <a:pt x="4192377" y="520201"/>
                </a:lnTo>
                <a:lnTo>
                  <a:pt x="4194155" y="488837"/>
                </a:lnTo>
                <a:lnTo>
                  <a:pt x="4199029" y="478765"/>
                </a:lnTo>
                <a:lnTo>
                  <a:pt x="4201119" y="466743"/>
                </a:lnTo>
                <a:lnTo>
                  <a:pt x="4206138" y="457203"/>
                </a:lnTo>
                <a:lnTo>
                  <a:pt x="4208400" y="444632"/>
                </a:lnTo>
                <a:lnTo>
                  <a:pt x="4234608" y="408957"/>
                </a:lnTo>
                <a:lnTo>
                  <a:pt x="4239711" y="403750"/>
                </a:lnTo>
                <a:lnTo>
                  <a:pt x="4243868" y="401694"/>
                </a:lnTo>
                <a:lnTo>
                  <a:pt x="4246088" y="401146"/>
                </a:lnTo>
                <a:lnTo>
                  <a:pt x="4257715" y="394540"/>
                </a:lnTo>
                <a:lnTo>
                  <a:pt x="4270998" y="389436"/>
                </a:lnTo>
                <a:lnTo>
                  <a:pt x="4283999" y="381578"/>
                </a:lnTo>
                <a:lnTo>
                  <a:pt x="4319683" y="372583"/>
                </a:lnTo>
                <a:lnTo>
                  <a:pt x="4354718" y="365967"/>
                </a:lnTo>
                <a:lnTo>
                  <a:pt x="4371093" y="362699"/>
                </a:lnTo>
                <a:lnTo>
                  <a:pt x="4388116" y="358820"/>
                </a:lnTo>
                <a:lnTo>
                  <a:pt x="4421429" y="357402"/>
                </a:lnTo>
                <a:lnTo>
                  <a:pt x="4455371" y="357216"/>
                </a:lnTo>
                <a:lnTo>
                  <a:pt x="4486606" y="357193"/>
                </a:lnTo>
                <a:lnTo>
                  <a:pt x="4520411" y="357188"/>
                </a:lnTo>
                <a:lnTo>
                  <a:pt x="4554046" y="357188"/>
                </a:lnTo>
                <a:lnTo>
                  <a:pt x="4586355" y="357187"/>
                </a:lnTo>
                <a:lnTo>
                  <a:pt x="4613998" y="357187"/>
                </a:lnTo>
                <a:lnTo>
                  <a:pt x="4645384" y="357981"/>
                </a:lnTo>
                <a:lnTo>
                  <a:pt x="4680244" y="362842"/>
                </a:lnTo>
                <a:lnTo>
                  <a:pt x="4708051" y="363890"/>
                </a:lnTo>
                <a:lnTo>
                  <a:pt x="4736399" y="364200"/>
                </a:lnTo>
                <a:lnTo>
                  <a:pt x="4764907" y="364292"/>
                </a:lnTo>
                <a:lnTo>
                  <a:pt x="4793462" y="366436"/>
                </a:lnTo>
                <a:lnTo>
                  <a:pt x="4822031" y="369982"/>
                </a:lnTo>
                <a:lnTo>
                  <a:pt x="4850604" y="373149"/>
                </a:lnTo>
                <a:lnTo>
                  <a:pt x="4879179" y="376998"/>
                </a:lnTo>
                <a:lnTo>
                  <a:pt x="4909870" y="378138"/>
                </a:lnTo>
                <a:lnTo>
                  <a:pt x="4941983" y="380593"/>
                </a:lnTo>
                <a:lnTo>
                  <a:pt x="4971606" y="384231"/>
                </a:lnTo>
                <a:lnTo>
                  <a:pt x="5002608" y="385308"/>
                </a:lnTo>
                <a:lnTo>
                  <a:pt x="5034812" y="387744"/>
                </a:lnTo>
                <a:lnTo>
                  <a:pt x="5064463" y="391377"/>
                </a:lnTo>
                <a:lnTo>
                  <a:pt x="5093357" y="392453"/>
                </a:lnTo>
                <a:lnTo>
                  <a:pt x="5124143" y="394888"/>
                </a:lnTo>
                <a:lnTo>
                  <a:pt x="5156283" y="398520"/>
                </a:lnTo>
                <a:lnTo>
                  <a:pt x="5188031" y="399597"/>
                </a:lnTo>
                <a:lnTo>
                  <a:pt x="5220457" y="399916"/>
                </a:lnTo>
                <a:lnTo>
                  <a:pt x="5252290" y="402127"/>
                </a:lnTo>
                <a:lnTo>
                  <a:pt x="5284740" y="405692"/>
                </a:lnTo>
                <a:lnTo>
                  <a:pt x="5316580" y="406749"/>
                </a:lnTo>
                <a:lnTo>
                  <a:pt x="5349033" y="407062"/>
                </a:lnTo>
                <a:lnTo>
                  <a:pt x="5380874" y="409271"/>
                </a:lnTo>
                <a:lnTo>
                  <a:pt x="5413326" y="412836"/>
                </a:lnTo>
                <a:lnTo>
                  <a:pt x="5445168" y="413892"/>
                </a:lnTo>
                <a:lnTo>
                  <a:pt x="5477620" y="414205"/>
                </a:lnTo>
                <a:lnTo>
                  <a:pt x="5509461" y="414298"/>
                </a:lnTo>
                <a:lnTo>
                  <a:pt x="5541914" y="414326"/>
                </a:lnTo>
                <a:lnTo>
                  <a:pt x="5573755" y="414334"/>
                </a:lnTo>
                <a:lnTo>
                  <a:pt x="5608324" y="414336"/>
                </a:lnTo>
                <a:lnTo>
                  <a:pt x="5641586" y="414337"/>
                </a:lnTo>
                <a:lnTo>
                  <a:pt x="5673666" y="414337"/>
                </a:lnTo>
                <a:lnTo>
                  <a:pt x="5706191" y="414337"/>
                </a:lnTo>
                <a:lnTo>
                  <a:pt x="5738052" y="412221"/>
                </a:lnTo>
                <a:lnTo>
                  <a:pt x="5770511" y="408683"/>
                </a:lnTo>
                <a:lnTo>
                  <a:pt x="5802354" y="407635"/>
                </a:lnTo>
                <a:lnTo>
                  <a:pt x="5834808" y="405208"/>
                </a:lnTo>
                <a:lnTo>
                  <a:pt x="5866649" y="401578"/>
                </a:lnTo>
                <a:lnTo>
                  <a:pt x="5899101" y="400502"/>
                </a:lnTo>
                <a:lnTo>
                  <a:pt x="5930943" y="400184"/>
                </a:lnTo>
                <a:lnTo>
                  <a:pt x="5963395" y="400090"/>
                </a:lnTo>
                <a:lnTo>
                  <a:pt x="5993120" y="397945"/>
                </a:lnTo>
                <a:lnTo>
                  <a:pt x="6024152" y="394399"/>
                </a:lnTo>
                <a:lnTo>
                  <a:pt x="6056365" y="393348"/>
                </a:lnTo>
                <a:lnTo>
                  <a:pt x="6088135" y="393037"/>
                </a:lnTo>
                <a:lnTo>
                  <a:pt x="6122683" y="392945"/>
                </a:lnTo>
                <a:lnTo>
                  <a:pt x="6155939" y="390801"/>
                </a:lnTo>
                <a:lnTo>
                  <a:pt x="6185901" y="387255"/>
                </a:lnTo>
                <a:lnTo>
                  <a:pt x="6214887" y="386204"/>
                </a:lnTo>
                <a:lnTo>
                  <a:pt x="6245700" y="383777"/>
                </a:lnTo>
                <a:lnTo>
                  <a:pt x="6277849" y="380147"/>
                </a:lnTo>
                <a:lnTo>
                  <a:pt x="6307483" y="379071"/>
                </a:lnTo>
                <a:lnTo>
                  <a:pt x="6338488" y="378753"/>
                </a:lnTo>
                <a:lnTo>
                  <a:pt x="6370693" y="378658"/>
                </a:lnTo>
                <a:lnTo>
                  <a:pt x="6400344" y="378631"/>
                </a:lnTo>
                <a:lnTo>
                  <a:pt x="6429238" y="376505"/>
                </a:lnTo>
                <a:lnTo>
                  <a:pt x="6457907" y="372965"/>
                </a:lnTo>
                <a:lnTo>
                  <a:pt x="6486510" y="371917"/>
                </a:lnTo>
                <a:lnTo>
                  <a:pt x="6515094" y="371606"/>
                </a:lnTo>
                <a:lnTo>
                  <a:pt x="6543671" y="371514"/>
                </a:lnTo>
                <a:lnTo>
                  <a:pt x="6572247" y="371486"/>
                </a:lnTo>
                <a:lnTo>
                  <a:pt x="6600822" y="371478"/>
                </a:lnTo>
                <a:lnTo>
                  <a:pt x="6629397" y="369359"/>
                </a:lnTo>
                <a:lnTo>
                  <a:pt x="6657972" y="365821"/>
                </a:lnTo>
                <a:lnTo>
                  <a:pt x="6686547" y="364772"/>
                </a:lnTo>
                <a:lnTo>
                  <a:pt x="6720854" y="360626"/>
                </a:lnTo>
                <a:lnTo>
                  <a:pt x="6756265" y="357867"/>
                </a:lnTo>
                <a:lnTo>
                  <a:pt x="6784374" y="357388"/>
                </a:lnTo>
                <a:lnTo>
                  <a:pt x="6812811" y="357247"/>
                </a:lnTo>
                <a:lnTo>
                  <a:pt x="6840552" y="357205"/>
                </a:lnTo>
                <a:lnTo>
                  <a:pt x="6873777" y="357191"/>
                </a:lnTo>
                <a:lnTo>
                  <a:pt x="6901302" y="357188"/>
                </a:lnTo>
                <a:lnTo>
                  <a:pt x="6935255" y="357188"/>
                </a:lnTo>
                <a:lnTo>
                  <a:pt x="6970596" y="352278"/>
                </a:lnTo>
                <a:lnTo>
                  <a:pt x="7001074" y="350705"/>
                </a:lnTo>
                <a:lnTo>
                  <a:pt x="7029007" y="350338"/>
                </a:lnTo>
                <a:lnTo>
                  <a:pt x="7060802" y="350131"/>
                </a:lnTo>
                <a:lnTo>
                  <a:pt x="7089097" y="350069"/>
                </a:lnTo>
                <a:lnTo>
                  <a:pt x="7122192" y="350049"/>
                </a:lnTo>
                <a:lnTo>
                  <a:pt x="7156364" y="350045"/>
                </a:lnTo>
                <a:lnTo>
                  <a:pt x="7190072" y="350044"/>
                </a:lnTo>
                <a:lnTo>
                  <a:pt x="7222395" y="350044"/>
                </a:lnTo>
                <a:lnTo>
                  <a:pt x="7249247" y="350837"/>
                </a:lnTo>
                <a:lnTo>
                  <a:pt x="7277312" y="354953"/>
                </a:lnTo>
                <a:lnTo>
                  <a:pt x="7304942" y="356525"/>
                </a:lnTo>
                <a:lnTo>
                  <a:pt x="7338130" y="357057"/>
                </a:lnTo>
                <a:lnTo>
                  <a:pt x="7365648" y="357148"/>
                </a:lnTo>
                <a:lnTo>
                  <a:pt x="7399599" y="357179"/>
                </a:lnTo>
                <a:lnTo>
                  <a:pt x="7434939" y="357979"/>
                </a:lnTo>
                <a:lnTo>
                  <a:pt x="7470377" y="362841"/>
                </a:lnTo>
                <a:lnTo>
                  <a:pt x="7504336" y="364037"/>
                </a:lnTo>
                <a:lnTo>
                  <a:pt x="7532193" y="368036"/>
                </a:lnTo>
                <a:lnTo>
                  <a:pt x="7560556" y="370456"/>
                </a:lnTo>
                <a:lnTo>
                  <a:pt x="7593675" y="372067"/>
                </a:lnTo>
                <a:lnTo>
                  <a:pt x="7620664" y="376324"/>
                </a:lnTo>
                <a:lnTo>
                  <a:pt x="7648770" y="378732"/>
                </a:lnTo>
                <a:lnTo>
                  <a:pt x="7677206" y="383327"/>
                </a:lnTo>
                <a:lnTo>
                  <a:pt x="7704945" y="385041"/>
                </a:lnTo>
                <a:lnTo>
                  <a:pt x="7738171" y="387737"/>
                </a:lnTo>
                <a:lnTo>
                  <a:pt x="7771281" y="391885"/>
                </a:lnTo>
                <a:lnTo>
                  <a:pt x="7805662" y="397614"/>
                </a:lnTo>
                <a:lnTo>
                  <a:pt x="7838322" y="399569"/>
                </a:lnTo>
                <a:lnTo>
                  <a:pt x="7871320" y="399955"/>
                </a:lnTo>
                <a:lnTo>
                  <a:pt x="7906473" y="404941"/>
                </a:lnTo>
                <a:lnTo>
                  <a:pt x="7934537" y="406526"/>
                </a:lnTo>
                <a:lnTo>
                  <a:pt x="7962167" y="406202"/>
                </a:lnTo>
                <a:lnTo>
                  <a:pt x="7993239" y="401500"/>
                </a:lnTo>
                <a:lnTo>
                  <a:pt x="8026099" y="400336"/>
                </a:lnTo>
                <a:lnTo>
                  <a:pt x="8061351" y="396342"/>
                </a:lnTo>
                <a:lnTo>
                  <a:pt x="8090581" y="393924"/>
                </a:lnTo>
                <a:lnTo>
                  <a:pt x="8120998" y="387404"/>
                </a:lnTo>
                <a:lnTo>
                  <a:pt x="8153855" y="373791"/>
                </a:lnTo>
                <a:lnTo>
                  <a:pt x="8187631" y="359563"/>
                </a:lnTo>
                <a:lnTo>
                  <a:pt x="8220339" y="336726"/>
                </a:lnTo>
                <a:lnTo>
                  <a:pt x="8253478" y="304711"/>
                </a:lnTo>
                <a:lnTo>
                  <a:pt x="8264859" y="291230"/>
                </a:lnTo>
                <a:lnTo>
                  <a:pt x="8281958" y="259459"/>
                </a:lnTo>
                <a:lnTo>
                  <a:pt x="8290711" y="240487"/>
                </a:lnTo>
                <a:lnTo>
                  <a:pt x="8299359" y="207167"/>
                </a:lnTo>
                <a:lnTo>
                  <a:pt x="8302655" y="192881"/>
                </a:lnTo>
                <a:lnTo>
                  <a:pt x="8305723" y="182562"/>
                </a:lnTo>
                <a:lnTo>
                  <a:pt x="8307963" y="148299"/>
                </a:lnTo>
                <a:lnTo>
                  <a:pt x="8307321" y="133546"/>
                </a:lnTo>
                <a:lnTo>
                  <a:pt x="8295818" y="100023"/>
                </a:lnTo>
                <a:lnTo>
                  <a:pt x="8293160" y="89699"/>
                </a:lnTo>
                <a:lnTo>
                  <a:pt x="8275300" y="57018"/>
                </a:lnTo>
                <a:lnTo>
                  <a:pt x="8262995" y="47137"/>
                </a:lnTo>
                <a:lnTo>
                  <a:pt x="8260594" y="46506"/>
                </a:lnTo>
                <a:lnTo>
                  <a:pt x="8258199" y="46879"/>
                </a:lnTo>
                <a:lnTo>
                  <a:pt x="8251036" y="49080"/>
                </a:lnTo>
                <a:lnTo>
                  <a:pt x="8234625" y="52041"/>
                </a:lnTo>
                <a:lnTo>
                  <a:pt x="8223943" y="57753"/>
                </a:lnTo>
                <a:lnTo>
                  <a:pt x="8188344" y="77646"/>
                </a:lnTo>
                <a:lnTo>
                  <a:pt x="8153957" y="94959"/>
                </a:lnTo>
                <a:lnTo>
                  <a:pt x="8118721" y="109512"/>
                </a:lnTo>
                <a:lnTo>
                  <a:pt x="8084115" y="121440"/>
                </a:lnTo>
                <a:lnTo>
                  <a:pt x="8051899" y="130968"/>
                </a:lnTo>
                <a:lnTo>
                  <a:pt x="8016901" y="135584"/>
                </a:lnTo>
                <a:lnTo>
                  <a:pt x="7981532" y="143316"/>
                </a:lnTo>
                <a:lnTo>
                  <a:pt x="7954484" y="148033"/>
                </a:lnTo>
                <a:lnTo>
                  <a:pt x="7923451" y="151547"/>
                </a:lnTo>
                <a:lnTo>
                  <a:pt x="7894148" y="155498"/>
                </a:lnTo>
                <a:lnTo>
                  <a:pt x="7865356" y="158786"/>
                </a:lnTo>
                <a:lnTo>
                  <a:pt x="7836718" y="162670"/>
                </a:lnTo>
                <a:lnTo>
                  <a:pt x="7808124" y="165938"/>
                </a:lnTo>
                <a:lnTo>
                  <a:pt x="7777426" y="169817"/>
                </a:lnTo>
                <a:lnTo>
                  <a:pt x="7745312" y="170966"/>
                </a:lnTo>
                <a:lnTo>
                  <a:pt x="7713572" y="171306"/>
                </a:lnTo>
                <a:lnTo>
                  <a:pt x="7681148" y="171407"/>
                </a:lnTo>
                <a:lnTo>
                  <a:pt x="7651433" y="173554"/>
                </a:lnTo>
                <a:lnTo>
                  <a:pt x="7620404" y="177100"/>
                </a:lnTo>
                <a:lnTo>
                  <a:pt x="7586074" y="178151"/>
                </a:lnTo>
                <a:lnTo>
                  <a:pt x="7550767" y="178463"/>
                </a:lnTo>
                <a:lnTo>
                  <a:pt x="7515171" y="178555"/>
                </a:lnTo>
                <a:lnTo>
                  <a:pt x="7481605" y="178582"/>
                </a:lnTo>
                <a:lnTo>
                  <a:pt x="7449435" y="178590"/>
                </a:lnTo>
                <a:lnTo>
                  <a:pt x="7414767" y="178593"/>
                </a:lnTo>
                <a:lnTo>
                  <a:pt x="7381476" y="178593"/>
                </a:lnTo>
                <a:lnTo>
                  <a:pt x="7349387" y="178594"/>
                </a:lnTo>
                <a:lnTo>
                  <a:pt x="7314744" y="178594"/>
                </a:lnTo>
                <a:lnTo>
                  <a:pt x="7279344" y="180710"/>
                </a:lnTo>
                <a:lnTo>
                  <a:pt x="7243720" y="184248"/>
                </a:lnTo>
                <a:lnTo>
                  <a:pt x="7208029" y="185296"/>
                </a:lnTo>
                <a:lnTo>
                  <a:pt x="7174435" y="185606"/>
                </a:lnTo>
                <a:lnTo>
                  <a:pt x="7142256" y="185698"/>
                </a:lnTo>
                <a:lnTo>
                  <a:pt x="7107586" y="185726"/>
                </a:lnTo>
                <a:lnTo>
                  <a:pt x="7072179" y="185734"/>
                </a:lnTo>
                <a:lnTo>
                  <a:pt x="7036552" y="185736"/>
                </a:lnTo>
                <a:lnTo>
                  <a:pt x="7000860" y="185737"/>
                </a:lnTo>
                <a:lnTo>
                  <a:pt x="6965150" y="185737"/>
                </a:lnTo>
                <a:lnTo>
                  <a:pt x="6931550" y="183621"/>
                </a:lnTo>
                <a:lnTo>
                  <a:pt x="6897253" y="180083"/>
                </a:lnTo>
                <a:lnTo>
                  <a:pt x="6871475" y="179255"/>
                </a:lnTo>
                <a:lnTo>
                  <a:pt x="6846790" y="178888"/>
                </a:lnTo>
                <a:lnTo>
                  <a:pt x="6814371" y="178681"/>
                </a:lnTo>
                <a:lnTo>
                  <a:pt x="6790189" y="178632"/>
                </a:lnTo>
                <a:lnTo>
                  <a:pt x="6764360" y="178611"/>
                </a:lnTo>
                <a:lnTo>
                  <a:pt x="6739652" y="178601"/>
                </a:lnTo>
                <a:lnTo>
                  <a:pt x="6715441" y="178597"/>
                </a:lnTo>
                <a:lnTo>
                  <a:pt x="6691451" y="177801"/>
                </a:lnTo>
                <a:lnTo>
                  <a:pt x="6667560" y="174802"/>
                </a:lnTo>
                <a:lnTo>
                  <a:pt x="6641595" y="172940"/>
                </a:lnTo>
                <a:lnTo>
                  <a:pt x="6614975" y="172112"/>
                </a:lnTo>
                <a:lnTo>
                  <a:pt x="6589914" y="171744"/>
                </a:lnTo>
                <a:lnTo>
                  <a:pt x="6563430" y="171581"/>
                </a:lnTo>
                <a:lnTo>
                  <a:pt x="6536579" y="170714"/>
                </a:lnTo>
                <a:lnTo>
                  <a:pt x="6511415" y="167683"/>
                </a:lnTo>
                <a:lnTo>
                  <a:pt x="6484886" y="165807"/>
                </a:lnTo>
                <a:lnTo>
                  <a:pt x="6458014" y="164973"/>
                </a:lnTo>
                <a:lnTo>
                  <a:pt x="6432841" y="164602"/>
                </a:lnTo>
                <a:lnTo>
                  <a:pt x="6406308" y="162321"/>
                </a:lnTo>
                <a:lnTo>
                  <a:pt x="6378639" y="159455"/>
                </a:lnTo>
                <a:lnTo>
                  <a:pt x="6350468" y="158181"/>
                </a:lnTo>
                <a:lnTo>
                  <a:pt x="6322072" y="157615"/>
                </a:lnTo>
                <a:lnTo>
                  <a:pt x="6293577" y="156570"/>
                </a:lnTo>
                <a:lnTo>
                  <a:pt x="6265037" y="153459"/>
                </a:lnTo>
                <a:lnTo>
                  <a:pt x="6236478" y="151548"/>
                </a:lnTo>
                <a:lnTo>
                  <a:pt x="6207910" y="149905"/>
                </a:lnTo>
                <a:lnTo>
                  <a:pt x="6179338" y="146528"/>
                </a:lnTo>
                <a:lnTo>
                  <a:pt x="6150765" y="144498"/>
                </a:lnTo>
                <a:lnTo>
                  <a:pt x="6122190" y="143596"/>
                </a:lnTo>
                <a:lnTo>
                  <a:pt x="6093616" y="143196"/>
                </a:lnTo>
                <a:lnTo>
                  <a:pt x="6065041" y="140901"/>
                </a:lnTo>
                <a:lnTo>
                  <a:pt x="6036466" y="138029"/>
                </a:lnTo>
                <a:lnTo>
                  <a:pt x="6007891" y="136752"/>
                </a:lnTo>
                <a:lnTo>
                  <a:pt x="5979316" y="136185"/>
                </a:lnTo>
                <a:lnTo>
                  <a:pt x="5950741" y="135139"/>
                </a:lnTo>
                <a:lnTo>
                  <a:pt x="5922166" y="132028"/>
                </a:lnTo>
                <a:lnTo>
                  <a:pt x="5893591" y="130117"/>
                </a:lnTo>
                <a:lnTo>
                  <a:pt x="5864222" y="129267"/>
                </a:lnTo>
                <a:lnTo>
                  <a:pt x="5832649" y="128889"/>
                </a:lnTo>
                <a:lnTo>
                  <a:pt x="5802211" y="128722"/>
                </a:lnTo>
                <a:lnTo>
                  <a:pt x="5772809" y="127853"/>
                </a:lnTo>
                <a:lnTo>
                  <a:pt x="5743866" y="124822"/>
                </a:lnTo>
                <a:lnTo>
                  <a:pt x="5715128" y="122945"/>
                </a:lnTo>
                <a:lnTo>
                  <a:pt x="5685686" y="121317"/>
                </a:lnTo>
                <a:lnTo>
                  <a:pt x="5654081" y="117948"/>
                </a:lnTo>
                <a:lnTo>
                  <a:pt x="5623629" y="115921"/>
                </a:lnTo>
                <a:lnTo>
                  <a:pt x="5594221" y="114226"/>
                </a:lnTo>
                <a:lnTo>
                  <a:pt x="5565275" y="110827"/>
                </a:lnTo>
                <a:lnTo>
                  <a:pt x="5536535" y="108788"/>
                </a:lnTo>
                <a:lnTo>
                  <a:pt x="5507887" y="107881"/>
                </a:lnTo>
                <a:lnTo>
                  <a:pt x="5479280" y="107478"/>
                </a:lnTo>
                <a:lnTo>
                  <a:pt x="5448573" y="105182"/>
                </a:lnTo>
                <a:lnTo>
                  <a:pt x="5417199" y="102310"/>
                </a:lnTo>
                <a:lnTo>
                  <a:pt x="5387380" y="101034"/>
                </a:lnTo>
                <a:lnTo>
                  <a:pt x="5356135" y="100466"/>
                </a:lnTo>
                <a:lnTo>
                  <a:pt x="5324522" y="99420"/>
                </a:lnTo>
                <a:lnTo>
                  <a:pt x="5294596" y="96310"/>
                </a:lnTo>
                <a:lnTo>
                  <a:pt x="5265421" y="94398"/>
                </a:lnTo>
                <a:lnTo>
                  <a:pt x="5236579" y="92755"/>
                </a:lnTo>
                <a:lnTo>
                  <a:pt x="5207885" y="89378"/>
                </a:lnTo>
                <a:lnTo>
                  <a:pt x="5177141" y="87348"/>
                </a:lnTo>
                <a:lnTo>
                  <a:pt x="5145750" y="86446"/>
                </a:lnTo>
                <a:lnTo>
                  <a:pt x="5115923" y="86046"/>
                </a:lnTo>
                <a:lnTo>
                  <a:pt x="5086792" y="83751"/>
                </a:lnTo>
                <a:lnTo>
                  <a:pt x="5057970" y="80879"/>
                </a:lnTo>
                <a:lnTo>
                  <a:pt x="5029285" y="79602"/>
                </a:lnTo>
                <a:lnTo>
                  <a:pt x="5000661" y="79035"/>
                </a:lnTo>
                <a:lnTo>
                  <a:pt x="4972858" y="78783"/>
                </a:lnTo>
                <a:lnTo>
                  <a:pt x="4947272" y="78671"/>
                </a:lnTo>
                <a:lnTo>
                  <a:pt x="4920555" y="78621"/>
                </a:lnTo>
                <a:lnTo>
                  <a:pt x="4893599" y="77805"/>
                </a:lnTo>
                <a:lnTo>
                  <a:pt x="4868389" y="74796"/>
                </a:lnTo>
                <a:lnTo>
                  <a:pt x="4841839" y="72930"/>
                </a:lnTo>
                <a:lnTo>
                  <a:pt x="4814958" y="72101"/>
                </a:lnTo>
                <a:lnTo>
                  <a:pt x="4789782" y="71732"/>
                </a:lnTo>
                <a:lnTo>
                  <a:pt x="4765363" y="69452"/>
                </a:lnTo>
                <a:lnTo>
                  <a:pt x="4741281" y="66586"/>
                </a:lnTo>
                <a:lnTo>
                  <a:pt x="4717349" y="65312"/>
                </a:lnTo>
                <a:lnTo>
                  <a:pt x="4693483" y="64746"/>
                </a:lnTo>
                <a:lnTo>
                  <a:pt x="4669648" y="63701"/>
                </a:lnTo>
                <a:lnTo>
                  <a:pt x="4645824" y="60591"/>
                </a:lnTo>
                <a:lnTo>
                  <a:pt x="4622007" y="58679"/>
                </a:lnTo>
                <a:lnTo>
                  <a:pt x="4598192" y="57829"/>
                </a:lnTo>
                <a:lnTo>
                  <a:pt x="4563266" y="57351"/>
                </a:lnTo>
                <a:lnTo>
                  <a:pt x="4532457" y="56416"/>
                </a:lnTo>
                <a:lnTo>
                  <a:pt x="4503219" y="52258"/>
                </a:lnTo>
                <a:lnTo>
                  <a:pt x="4474448" y="49880"/>
                </a:lnTo>
                <a:lnTo>
                  <a:pt x="4445815" y="45294"/>
                </a:lnTo>
                <a:lnTo>
                  <a:pt x="4416429" y="43583"/>
                </a:lnTo>
                <a:lnTo>
                  <a:pt x="4383733" y="43076"/>
                </a:lnTo>
                <a:lnTo>
                  <a:pt x="4354379" y="42926"/>
                </a:lnTo>
                <a:lnTo>
                  <a:pt x="4320607" y="42875"/>
                </a:lnTo>
                <a:lnTo>
                  <a:pt x="4292988" y="40749"/>
                </a:lnTo>
                <a:lnTo>
                  <a:pt x="4264696" y="37209"/>
                </a:lnTo>
                <a:lnTo>
                  <a:pt x="4246506" y="37968"/>
                </a:lnTo>
                <a:lnTo>
                  <a:pt x="4222878" y="44940"/>
                </a:lnTo>
                <a:lnTo>
                  <a:pt x="4191444" y="43508"/>
                </a:lnTo>
                <a:lnTo>
                  <a:pt x="4158689" y="42990"/>
                </a:lnTo>
                <a:lnTo>
                  <a:pt x="4123584" y="42094"/>
                </a:lnTo>
                <a:lnTo>
                  <a:pt x="4088193" y="37213"/>
                </a:lnTo>
                <a:lnTo>
                  <a:pt x="4054244" y="36014"/>
                </a:lnTo>
                <a:lnTo>
                  <a:pt x="4021874" y="34983"/>
                </a:lnTo>
                <a:lnTo>
                  <a:pt x="3995013" y="30826"/>
                </a:lnTo>
                <a:lnTo>
                  <a:pt x="3966946" y="29242"/>
                </a:lnTo>
                <a:lnTo>
                  <a:pt x="3938521" y="28772"/>
                </a:lnTo>
                <a:lnTo>
                  <a:pt x="3909991" y="28633"/>
                </a:lnTo>
                <a:lnTo>
                  <a:pt x="3880635" y="28592"/>
                </a:lnTo>
                <a:lnTo>
                  <a:pt x="3847949" y="27786"/>
                </a:lnTo>
                <a:lnTo>
                  <a:pt x="3817802" y="23667"/>
                </a:lnTo>
                <a:lnTo>
                  <a:pt x="3788762" y="22093"/>
                </a:lnTo>
                <a:lnTo>
                  <a:pt x="3760049" y="21627"/>
                </a:lnTo>
                <a:lnTo>
                  <a:pt x="3731433" y="21489"/>
                </a:lnTo>
                <a:lnTo>
                  <a:pt x="3702846" y="20655"/>
                </a:lnTo>
                <a:lnTo>
                  <a:pt x="3674267" y="16527"/>
                </a:lnTo>
                <a:lnTo>
                  <a:pt x="3646485" y="14951"/>
                </a:lnTo>
                <a:lnTo>
                  <a:pt x="3611129" y="14418"/>
                </a:lnTo>
                <a:lnTo>
                  <a:pt x="3580064" y="12209"/>
                </a:lnTo>
                <a:lnTo>
                  <a:pt x="3550751" y="8645"/>
                </a:lnTo>
                <a:lnTo>
                  <a:pt x="3521958" y="7588"/>
                </a:lnTo>
                <a:lnTo>
                  <a:pt x="3493318" y="7275"/>
                </a:lnTo>
                <a:lnTo>
                  <a:pt x="3458989" y="10962"/>
                </a:lnTo>
                <a:lnTo>
                  <a:pt x="3424367" y="13630"/>
                </a:lnTo>
                <a:lnTo>
                  <a:pt x="3386135" y="142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270"/>
          <p:cNvGrpSpPr/>
          <p:nvPr/>
        </p:nvGrpSpPr>
        <p:grpSpPr>
          <a:xfrm>
            <a:off x="300038" y="2093119"/>
            <a:ext cx="200026" cy="500063"/>
            <a:chOff x="300038" y="2093119"/>
            <a:chExt cx="200026" cy="500063"/>
          </a:xfrm>
        </p:grpSpPr>
        <p:sp>
          <p:nvSpPr>
            <p:cNvPr id="26" name="SMARTInkShape-2462"/>
            <p:cNvSpPr/>
            <p:nvPr/>
          </p:nvSpPr>
          <p:spPr>
            <a:xfrm>
              <a:off x="428625" y="2093119"/>
              <a:ext cx="71439" cy="50007"/>
            </a:xfrm>
            <a:custGeom>
              <a:avLst/>
              <a:gdLst/>
              <a:ahLst/>
              <a:cxnLst/>
              <a:rect l="0" t="0" r="0" b="0"/>
              <a:pathLst>
                <a:path w="71439" h="50007">
                  <a:moveTo>
                    <a:pt x="71438" y="0"/>
                  </a:moveTo>
                  <a:lnTo>
                    <a:pt x="64941" y="5703"/>
                  </a:lnTo>
                  <a:lnTo>
                    <a:pt x="34417" y="19926"/>
                  </a:lnTo>
                  <a:lnTo>
                    <a:pt x="15489" y="31921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63"/>
            <p:cNvSpPr/>
            <p:nvPr/>
          </p:nvSpPr>
          <p:spPr>
            <a:xfrm>
              <a:off x="300038" y="2371725"/>
              <a:ext cx="121444" cy="221457"/>
            </a:xfrm>
            <a:custGeom>
              <a:avLst/>
              <a:gdLst/>
              <a:ahLst/>
              <a:cxnLst/>
              <a:rect l="0" t="0" r="0" b="0"/>
              <a:pathLst>
                <a:path w="121444" h="221457">
                  <a:moveTo>
                    <a:pt x="121443" y="0"/>
                  </a:moveTo>
                  <a:lnTo>
                    <a:pt x="121443" y="3792"/>
                  </a:lnTo>
                  <a:lnTo>
                    <a:pt x="96280" y="38608"/>
                  </a:lnTo>
                  <a:lnTo>
                    <a:pt x="77475" y="68149"/>
                  </a:lnTo>
                  <a:lnTo>
                    <a:pt x="56822" y="98156"/>
                  </a:lnTo>
                  <a:lnTo>
                    <a:pt x="36415" y="131830"/>
                  </a:lnTo>
                  <a:lnTo>
                    <a:pt x="19961" y="166149"/>
                  </a:lnTo>
                  <a:lnTo>
                    <a:pt x="6620" y="195191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2464"/>
          <p:cNvSpPr/>
          <p:nvPr/>
        </p:nvSpPr>
        <p:spPr>
          <a:xfrm>
            <a:off x="190169" y="3464719"/>
            <a:ext cx="144706" cy="571501"/>
          </a:xfrm>
          <a:custGeom>
            <a:avLst/>
            <a:gdLst/>
            <a:ahLst/>
            <a:cxnLst/>
            <a:rect l="0" t="0" r="0" b="0"/>
            <a:pathLst>
              <a:path w="144706" h="571501">
                <a:moveTo>
                  <a:pt x="17000" y="0"/>
                </a:moveTo>
                <a:lnTo>
                  <a:pt x="10849" y="0"/>
                </a:lnTo>
                <a:lnTo>
                  <a:pt x="6358" y="3792"/>
                </a:lnTo>
                <a:lnTo>
                  <a:pt x="0" y="13735"/>
                </a:lnTo>
                <a:lnTo>
                  <a:pt x="110" y="18682"/>
                </a:lnTo>
                <a:lnTo>
                  <a:pt x="4466" y="30528"/>
                </a:lnTo>
                <a:lnTo>
                  <a:pt x="26805" y="58897"/>
                </a:lnTo>
                <a:lnTo>
                  <a:pt x="57037" y="86070"/>
                </a:lnTo>
                <a:lnTo>
                  <a:pt x="84249" y="107258"/>
                </a:lnTo>
                <a:lnTo>
                  <a:pt x="115391" y="135751"/>
                </a:lnTo>
                <a:lnTo>
                  <a:pt x="135536" y="164310"/>
                </a:lnTo>
                <a:lnTo>
                  <a:pt x="141120" y="179389"/>
                </a:lnTo>
                <a:lnTo>
                  <a:pt x="144705" y="212823"/>
                </a:lnTo>
                <a:lnTo>
                  <a:pt x="143608" y="227938"/>
                </a:lnTo>
                <a:lnTo>
                  <a:pt x="129968" y="257044"/>
                </a:lnTo>
                <a:lnTo>
                  <a:pt x="111987" y="289516"/>
                </a:lnTo>
                <a:lnTo>
                  <a:pt x="93148" y="320801"/>
                </a:lnTo>
                <a:lnTo>
                  <a:pt x="74139" y="352028"/>
                </a:lnTo>
                <a:lnTo>
                  <a:pt x="69380" y="360892"/>
                </a:lnTo>
                <a:lnTo>
                  <a:pt x="66209" y="385556"/>
                </a:lnTo>
                <a:lnTo>
                  <a:pt x="67446" y="412658"/>
                </a:lnTo>
                <a:lnTo>
                  <a:pt x="73398" y="445766"/>
                </a:lnTo>
                <a:lnTo>
                  <a:pt x="85657" y="476478"/>
                </a:lnTo>
                <a:lnTo>
                  <a:pt x="104018" y="509567"/>
                </a:lnTo>
                <a:lnTo>
                  <a:pt x="122952" y="539038"/>
                </a:lnTo>
                <a:lnTo>
                  <a:pt x="138444" y="5715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Create a comparison/contrast chart for “Legal Alien” and “Negro Hero”.</a:t>
            </a:r>
          </a:p>
          <a:p>
            <a:r>
              <a:rPr lang="en-US" dirty="0" smtClean="0"/>
              <a:t>List what they have in common – remember we are looking at diction </a:t>
            </a:r>
            <a:r>
              <a:rPr lang="en-US" b="1" dirty="0" smtClean="0"/>
              <a:t>and</a:t>
            </a:r>
            <a:r>
              <a:rPr lang="en-US" dirty="0" smtClean="0"/>
              <a:t> structure.</a:t>
            </a:r>
          </a:p>
          <a:p>
            <a:r>
              <a:rPr lang="en-US" dirty="0" smtClean="0"/>
              <a:t>Identify the categories of differences and then show how they are different.</a:t>
            </a:r>
          </a:p>
          <a:p>
            <a:r>
              <a:rPr lang="en-US" dirty="0" smtClean="0"/>
              <a:t>What conclusion can you draw about their similarities and differences?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43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</a:t>
            </a:r>
            <a:r>
              <a:rPr lang="en-US" dirty="0" smtClean="0"/>
              <a:t>Contrasting Pd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are the poems similar?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275673" y="2085700"/>
              <a:ext cx="4208040" cy="5864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433" y="2073460"/>
                <a:ext cx="4232160" cy="610920"/>
              </a:xfrm>
              <a:prstGeom prst="rect">
                <a:avLst/>
              </a:prstGeom>
            </p:spPr>
          </p:pic>
        </mc:Fallback>
      </mc:AlternateContent>
      <p:grpSp>
        <p:nvGrpSpPr>
          <p:cNvPr id="512" name="SMARTInkShape-Group397"/>
          <p:cNvGrpSpPr/>
          <p:nvPr/>
        </p:nvGrpSpPr>
        <p:grpSpPr>
          <a:xfrm>
            <a:off x="6374099" y="2193520"/>
            <a:ext cx="1325294" cy="398125"/>
            <a:chOff x="6374099" y="2193520"/>
            <a:chExt cx="1325294" cy="398125"/>
          </a:xfrm>
        </p:grpSpPr>
        <p:sp>
          <p:nvSpPr>
            <p:cNvPr id="506" name="SMARTInkShape-3541"/>
            <p:cNvSpPr/>
            <p:nvPr/>
          </p:nvSpPr>
          <p:spPr>
            <a:xfrm>
              <a:off x="7172325" y="2394898"/>
              <a:ext cx="527068" cy="162566"/>
            </a:xfrm>
            <a:custGeom>
              <a:avLst/>
              <a:gdLst/>
              <a:ahLst/>
              <a:cxnLst/>
              <a:rect l="0" t="0" r="0" b="0"/>
              <a:pathLst>
                <a:path w="527068" h="162566">
                  <a:moveTo>
                    <a:pt x="0" y="69696"/>
                  </a:moveTo>
                  <a:lnTo>
                    <a:pt x="6151" y="63545"/>
                  </a:lnTo>
                  <a:lnTo>
                    <a:pt x="37159" y="50425"/>
                  </a:lnTo>
                  <a:lnTo>
                    <a:pt x="66695" y="43194"/>
                  </a:lnTo>
                  <a:lnTo>
                    <a:pt x="93580" y="39618"/>
                  </a:lnTo>
                  <a:lnTo>
                    <a:pt x="121655" y="35648"/>
                  </a:lnTo>
                  <a:lnTo>
                    <a:pt x="152001" y="34307"/>
                  </a:lnTo>
                  <a:lnTo>
                    <a:pt x="179320" y="34006"/>
                  </a:lnTo>
                  <a:lnTo>
                    <a:pt x="181459" y="34790"/>
                  </a:lnTo>
                  <a:lnTo>
                    <a:pt x="182885" y="36107"/>
                  </a:lnTo>
                  <a:lnTo>
                    <a:pt x="184469" y="39686"/>
                  </a:lnTo>
                  <a:lnTo>
                    <a:pt x="185727" y="73025"/>
                  </a:lnTo>
                  <a:lnTo>
                    <a:pt x="185736" y="92222"/>
                  </a:lnTo>
                  <a:lnTo>
                    <a:pt x="187854" y="97699"/>
                  </a:lnTo>
                  <a:lnTo>
                    <a:pt x="202530" y="114906"/>
                  </a:lnTo>
                  <a:lnTo>
                    <a:pt x="204870" y="115711"/>
                  </a:lnTo>
                  <a:lnTo>
                    <a:pt x="207224" y="115454"/>
                  </a:lnTo>
                  <a:lnTo>
                    <a:pt x="214329" y="113416"/>
                  </a:lnTo>
                  <a:lnTo>
                    <a:pt x="216705" y="113130"/>
                  </a:lnTo>
                  <a:lnTo>
                    <a:pt x="221461" y="108579"/>
                  </a:lnTo>
                  <a:lnTo>
                    <a:pt x="227015" y="102059"/>
                  </a:lnTo>
                  <a:lnTo>
                    <a:pt x="238272" y="93131"/>
                  </a:lnTo>
                  <a:lnTo>
                    <a:pt x="252118" y="71714"/>
                  </a:lnTo>
                  <a:lnTo>
                    <a:pt x="255677" y="57682"/>
                  </a:lnTo>
                  <a:lnTo>
                    <a:pt x="256731" y="43470"/>
                  </a:lnTo>
                  <a:lnTo>
                    <a:pt x="250985" y="18717"/>
                  </a:lnTo>
                  <a:lnTo>
                    <a:pt x="249874" y="16660"/>
                  </a:lnTo>
                  <a:lnTo>
                    <a:pt x="248338" y="15288"/>
                  </a:lnTo>
                  <a:lnTo>
                    <a:pt x="243964" y="13087"/>
                  </a:lnTo>
                  <a:lnTo>
                    <a:pt x="243605" y="13701"/>
                  </a:lnTo>
                  <a:lnTo>
                    <a:pt x="242895" y="46342"/>
                  </a:lnTo>
                  <a:lnTo>
                    <a:pt x="243683" y="65024"/>
                  </a:lnTo>
                  <a:lnTo>
                    <a:pt x="249835" y="90703"/>
                  </a:lnTo>
                  <a:lnTo>
                    <a:pt x="249944" y="94378"/>
                  </a:lnTo>
                  <a:lnTo>
                    <a:pt x="250767" y="95676"/>
                  </a:lnTo>
                  <a:lnTo>
                    <a:pt x="252109" y="96541"/>
                  </a:lnTo>
                  <a:lnTo>
                    <a:pt x="253798" y="97117"/>
                  </a:lnTo>
                  <a:lnTo>
                    <a:pt x="255718" y="95914"/>
                  </a:lnTo>
                  <a:lnTo>
                    <a:pt x="266822" y="78283"/>
                  </a:lnTo>
                  <a:lnTo>
                    <a:pt x="280739" y="55285"/>
                  </a:lnTo>
                  <a:lnTo>
                    <a:pt x="305398" y="22213"/>
                  </a:lnTo>
                  <a:lnTo>
                    <a:pt x="325551" y="2177"/>
                  </a:lnTo>
                  <a:lnTo>
                    <a:pt x="330692" y="0"/>
                  </a:lnTo>
                  <a:lnTo>
                    <a:pt x="333173" y="213"/>
                  </a:lnTo>
                  <a:lnTo>
                    <a:pt x="338048" y="2567"/>
                  </a:lnTo>
                  <a:lnTo>
                    <a:pt x="371475" y="33984"/>
                  </a:lnTo>
                  <a:lnTo>
                    <a:pt x="394295" y="56797"/>
                  </a:lnTo>
                  <a:lnTo>
                    <a:pt x="403842" y="59994"/>
                  </a:lnTo>
                  <a:lnTo>
                    <a:pt x="437591" y="62327"/>
                  </a:lnTo>
                  <a:lnTo>
                    <a:pt x="457740" y="60369"/>
                  </a:lnTo>
                  <a:lnTo>
                    <a:pt x="492196" y="50358"/>
                  </a:lnTo>
                  <a:lnTo>
                    <a:pt x="511621" y="41064"/>
                  </a:lnTo>
                  <a:lnTo>
                    <a:pt x="523336" y="31585"/>
                  </a:lnTo>
                  <a:lnTo>
                    <a:pt x="526281" y="26828"/>
                  </a:lnTo>
                  <a:lnTo>
                    <a:pt x="527067" y="24449"/>
                  </a:lnTo>
                  <a:lnTo>
                    <a:pt x="526797" y="22069"/>
                  </a:lnTo>
                  <a:lnTo>
                    <a:pt x="524380" y="17307"/>
                  </a:lnTo>
                  <a:lnTo>
                    <a:pt x="514764" y="10164"/>
                  </a:lnTo>
                  <a:lnTo>
                    <a:pt x="505654" y="6813"/>
                  </a:lnTo>
                  <a:lnTo>
                    <a:pt x="490342" y="9613"/>
                  </a:lnTo>
                  <a:lnTo>
                    <a:pt x="478309" y="15469"/>
                  </a:lnTo>
                  <a:lnTo>
                    <a:pt x="462222" y="30262"/>
                  </a:lnTo>
                  <a:lnTo>
                    <a:pt x="443067" y="62613"/>
                  </a:lnTo>
                  <a:lnTo>
                    <a:pt x="440634" y="67355"/>
                  </a:lnTo>
                  <a:lnTo>
                    <a:pt x="440048" y="78974"/>
                  </a:lnTo>
                  <a:lnTo>
                    <a:pt x="446139" y="109629"/>
                  </a:lnTo>
                  <a:lnTo>
                    <a:pt x="460273" y="140706"/>
                  </a:lnTo>
                  <a:lnTo>
                    <a:pt x="471488" y="1625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3542"/>
            <p:cNvSpPr/>
            <p:nvPr/>
          </p:nvSpPr>
          <p:spPr>
            <a:xfrm>
              <a:off x="7229618" y="2264569"/>
              <a:ext cx="21289" cy="285751"/>
            </a:xfrm>
            <a:custGeom>
              <a:avLst/>
              <a:gdLst/>
              <a:ahLst/>
              <a:cxnLst/>
              <a:rect l="0" t="0" r="0" b="0"/>
              <a:pathLst>
                <a:path w="21289" h="285751">
                  <a:moveTo>
                    <a:pt x="21288" y="0"/>
                  </a:moveTo>
                  <a:lnTo>
                    <a:pt x="17495" y="0"/>
                  </a:lnTo>
                  <a:lnTo>
                    <a:pt x="16378" y="794"/>
                  </a:lnTo>
                  <a:lnTo>
                    <a:pt x="15634" y="2116"/>
                  </a:lnTo>
                  <a:lnTo>
                    <a:pt x="14586" y="9887"/>
                  </a:lnTo>
                  <a:lnTo>
                    <a:pt x="12159" y="24361"/>
                  </a:lnTo>
                  <a:lnTo>
                    <a:pt x="6886" y="58329"/>
                  </a:lnTo>
                  <a:lnTo>
                    <a:pt x="1481" y="93572"/>
                  </a:lnTo>
                  <a:lnTo>
                    <a:pt x="338" y="121652"/>
                  </a:lnTo>
                  <a:lnTo>
                    <a:pt x="0" y="152197"/>
                  </a:lnTo>
                  <a:lnTo>
                    <a:pt x="2016" y="184266"/>
                  </a:lnTo>
                  <a:lnTo>
                    <a:pt x="7640" y="213877"/>
                  </a:lnTo>
                  <a:lnTo>
                    <a:pt x="12217" y="244875"/>
                  </a:lnTo>
                  <a:lnTo>
                    <a:pt x="15690" y="270728"/>
                  </a:lnTo>
                  <a:lnTo>
                    <a:pt x="21288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3543"/>
            <p:cNvSpPr/>
            <p:nvPr/>
          </p:nvSpPr>
          <p:spPr>
            <a:xfrm>
              <a:off x="7072761" y="2371725"/>
              <a:ext cx="70990" cy="150020"/>
            </a:xfrm>
            <a:custGeom>
              <a:avLst/>
              <a:gdLst/>
              <a:ahLst/>
              <a:cxnLst/>
              <a:rect l="0" t="0" r="0" b="0"/>
              <a:pathLst>
                <a:path w="70990" h="150020">
                  <a:moveTo>
                    <a:pt x="70989" y="0"/>
                  </a:moveTo>
                  <a:lnTo>
                    <a:pt x="38194" y="29257"/>
                  </a:lnTo>
                  <a:lnTo>
                    <a:pt x="12622" y="61952"/>
                  </a:lnTo>
                  <a:lnTo>
                    <a:pt x="4660" y="76212"/>
                  </a:lnTo>
                  <a:lnTo>
                    <a:pt x="561" y="100162"/>
                  </a:lnTo>
                  <a:lnTo>
                    <a:pt x="0" y="110927"/>
                  </a:lnTo>
                  <a:lnTo>
                    <a:pt x="3985" y="121003"/>
                  </a:lnTo>
                  <a:lnTo>
                    <a:pt x="15685" y="136614"/>
                  </a:lnTo>
                  <a:lnTo>
                    <a:pt x="22862" y="140092"/>
                  </a:lnTo>
                  <a:lnTo>
                    <a:pt x="57569" y="149248"/>
                  </a:lnTo>
                  <a:lnTo>
                    <a:pt x="63845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3544"/>
            <p:cNvSpPr/>
            <p:nvPr/>
          </p:nvSpPr>
          <p:spPr>
            <a:xfrm>
              <a:off x="6596709" y="2422183"/>
              <a:ext cx="447030" cy="169462"/>
            </a:xfrm>
            <a:custGeom>
              <a:avLst/>
              <a:gdLst/>
              <a:ahLst/>
              <a:cxnLst/>
              <a:rect l="0" t="0" r="0" b="0"/>
              <a:pathLst>
                <a:path w="447030" h="169462">
                  <a:moveTo>
                    <a:pt x="4116" y="70986"/>
                  </a:moveTo>
                  <a:lnTo>
                    <a:pt x="4116" y="64835"/>
                  </a:lnTo>
                  <a:lnTo>
                    <a:pt x="323" y="56551"/>
                  </a:lnTo>
                  <a:lnTo>
                    <a:pt x="0" y="53426"/>
                  </a:lnTo>
                  <a:lnTo>
                    <a:pt x="5238" y="32076"/>
                  </a:lnTo>
                  <a:lnTo>
                    <a:pt x="11494" y="23001"/>
                  </a:lnTo>
                  <a:lnTo>
                    <a:pt x="27733" y="12759"/>
                  </a:lnTo>
                  <a:lnTo>
                    <a:pt x="62639" y="2981"/>
                  </a:lnTo>
                  <a:lnTo>
                    <a:pt x="89922" y="1074"/>
                  </a:lnTo>
                  <a:lnTo>
                    <a:pt x="125143" y="0"/>
                  </a:lnTo>
                  <a:lnTo>
                    <a:pt x="159785" y="5341"/>
                  </a:lnTo>
                  <a:lnTo>
                    <a:pt x="181474" y="12553"/>
                  </a:lnTo>
                  <a:lnTo>
                    <a:pt x="208427" y="33344"/>
                  </a:lnTo>
                  <a:lnTo>
                    <a:pt x="219258" y="47309"/>
                  </a:lnTo>
                  <a:lnTo>
                    <a:pt x="229234" y="71160"/>
                  </a:lnTo>
                  <a:lnTo>
                    <a:pt x="232411" y="106658"/>
                  </a:lnTo>
                  <a:lnTo>
                    <a:pt x="232698" y="142281"/>
                  </a:lnTo>
                  <a:lnTo>
                    <a:pt x="232715" y="169461"/>
                  </a:lnTo>
                  <a:lnTo>
                    <a:pt x="232716" y="134159"/>
                  </a:lnTo>
                  <a:lnTo>
                    <a:pt x="234833" y="111981"/>
                  </a:lnTo>
                  <a:lnTo>
                    <a:pt x="242604" y="91864"/>
                  </a:lnTo>
                  <a:lnTo>
                    <a:pt x="259124" y="57419"/>
                  </a:lnTo>
                  <a:lnTo>
                    <a:pt x="282247" y="23278"/>
                  </a:lnTo>
                  <a:lnTo>
                    <a:pt x="287274" y="18032"/>
                  </a:lnTo>
                  <a:lnTo>
                    <a:pt x="296583" y="13999"/>
                  </a:lnTo>
                  <a:lnTo>
                    <a:pt x="297007" y="48328"/>
                  </a:lnTo>
                  <a:lnTo>
                    <a:pt x="297803" y="66452"/>
                  </a:lnTo>
                  <a:lnTo>
                    <a:pt x="310745" y="97650"/>
                  </a:lnTo>
                  <a:lnTo>
                    <a:pt x="321371" y="108766"/>
                  </a:lnTo>
                  <a:lnTo>
                    <a:pt x="327538" y="112841"/>
                  </a:lnTo>
                  <a:lnTo>
                    <a:pt x="340740" y="115253"/>
                  </a:lnTo>
                  <a:lnTo>
                    <a:pt x="347595" y="114785"/>
                  </a:lnTo>
                  <a:lnTo>
                    <a:pt x="372411" y="102749"/>
                  </a:lnTo>
                  <a:lnTo>
                    <a:pt x="405236" y="78236"/>
                  </a:lnTo>
                  <a:lnTo>
                    <a:pt x="417342" y="67858"/>
                  </a:lnTo>
                  <a:lnTo>
                    <a:pt x="436988" y="32758"/>
                  </a:lnTo>
                  <a:lnTo>
                    <a:pt x="447029" y="66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3545"/>
            <p:cNvSpPr/>
            <p:nvPr/>
          </p:nvSpPr>
          <p:spPr>
            <a:xfrm>
              <a:off x="6672263" y="2235994"/>
              <a:ext cx="21432" cy="335757"/>
            </a:xfrm>
            <a:custGeom>
              <a:avLst/>
              <a:gdLst/>
              <a:ahLst/>
              <a:cxnLst/>
              <a:rect l="0" t="0" r="0" b="0"/>
              <a:pathLst>
                <a:path w="21432" h="335757">
                  <a:moveTo>
                    <a:pt x="0" y="0"/>
                  </a:moveTo>
                  <a:lnTo>
                    <a:pt x="793" y="32111"/>
                  </a:lnTo>
                  <a:lnTo>
                    <a:pt x="5654" y="59965"/>
                  </a:lnTo>
                  <a:lnTo>
                    <a:pt x="6849" y="92014"/>
                  </a:lnTo>
                  <a:lnTo>
                    <a:pt x="7056" y="117839"/>
                  </a:lnTo>
                  <a:lnTo>
                    <a:pt x="7118" y="149391"/>
                  </a:lnTo>
                  <a:lnTo>
                    <a:pt x="7135" y="180083"/>
                  </a:lnTo>
                  <a:lnTo>
                    <a:pt x="7141" y="209286"/>
                  </a:lnTo>
                  <a:lnTo>
                    <a:pt x="10935" y="238046"/>
                  </a:lnTo>
                  <a:lnTo>
                    <a:pt x="13625" y="271300"/>
                  </a:lnTo>
                  <a:lnTo>
                    <a:pt x="14156" y="303386"/>
                  </a:lnTo>
                  <a:lnTo>
                    <a:pt x="15023" y="315019"/>
                  </a:lnTo>
                  <a:lnTo>
                    <a:pt x="21431" y="3357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3546"/>
            <p:cNvSpPr/>
            <p:nvPr/>
          </p:nvSpPr>
          <p:spPr>
            <a:xfrm>
              <a:off x="6374099" y="2193520"/>
              <a:ext cx="196163" cy="326464"/>
            </a:xfrm>
            <a:custGeom>
              <a:avLst/>
              <a:gdLst/>
              <a:ahLst/>
              <a:cxnLst/>
              <a:rect l="0" t="0" r="0" b="0"/>
              <a:pathLst>
                <a:path w="196163" h="326464">
                  <a:moveTo>
                    <a:pt x="191007" y="21043"/>
                  </a:moveTo>
                  <a:lnTo>
                    <a:pt x="191007" y="17250"/>
                  </a:lnTo>
                  <a:lnTo>
                    <a:pt x="190214" y="16133"/>
                  </a:lnTo>
                  <a:lnTo>
                    <a:pt x="188890" y="15388"/>
                  </a:lnTo>
                  <a:lnTo>
                    <a:pt x="153986" y="2566"/>
                  </a:lnTo>
                  <a:lnTo>
                    <a:pt x="119398" y="0"/>
                  </a:lnTo>
                  <a:lnTo>
                    <a:pt x="90167" y="482"/>
                  </a:lnTo>
                  <a:lnTo>
                    <a:pt x="56759" y="7397"/>
                  </a:lnTo>
                  <a:lnTo>
                    <a:pt x="42441" y="12597"/>
                  </a:lnTo>
                  <a:lnTo>
                    <a:pt x="11162" y="33106"/>
                  </a:lnTo>
                  <a:lnTo>
                    <a:pt x="4449" y="41221"/>
                  </a:lnTo>
                  <a:lnTo>
                    <a:pt x="936" y="50119"/>
                  </a:lnTo>
                  <a:lnTo>
                    <a:pt x="0" y="54714"/>
                  </a:lnTo>
                  <a:lnTo>
                    <a:pt x="1075" y="64054"/>
                  </a:lnTo>
                  <a:lnTo>
                    <a:pt x="2473" y="68767"/>
                  </a:lnTo>
                  <a:lnTo>
                    <a:pt x="10377" y="78236"/>
                  </a:lnTo>
                  <a:lnTo>
                    <a:pt x="41661" y="106920"/>
                  </a:lnTo>
                  <a:lnTo>
                    <a:pt x="71813" y="129875"/>
                  </a:lnTo>
                  <a:lnTo>
                    <a:pt x="98805" y="150127"/>
                  </a:lnTo>
                  <a:lnTo>
                    <a:pt x="126911" y="173325"/>
                  </a:lnTo>
                  <a:lnTo>
                    <a:pt x="161060" y="202024"/>
                  </a:lnTo>
                  <a:lnTo>
                    <a:pt x="179665" y="221775"/>
                  </a:lnTo>
                  <a:lnTo>
                    <a:pt x="191438" y="242708"/>
                  </a:lnTo>
                  <a:lnTo>
                    <a:pt x="196162" y="267784"/>
                  </a:lnTo>
                  <a:lnTo>
                    <a:pt x="193769" y="287738"/>
                  </a:lnTo>
                  <a:lnTo>
                    <a:pt x="190467" y="292502"/>
                  </a:lnTo>
                  <a:lnTo>
                    <a:pt x="180448" y="299912"/>
                  </a:lnTo>
                  <a:lnTo>
                    <a:pt x="144795" y="316046"/>
                  </a:lnTo>
                  <a:lnTo>
                    <a:pt x="109574" y="326463"/>
                  </a:lnTo>
                  <a:lnTo>
                    <a:pt x="98988" y="325325"/>
                  </a:lnTo>
                  <a:lnTo>
                    <a:pt x="76025" y="320845"/>
                  </a:lnTo>
                  <a:lnTo>
                    <a:pt x="73871" y="319336"/>
                  </a:lnTo>
                  <a:lnTo>
                    <a:pt x="69564" y="3139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3" name="SMARTInkShape-3547"/>
          <p:cNvSpPr/>
          <p:nvPr/>
        </p:nvSpPr>
        <p:spPr>
          <a:xfrm>
            <a:off x="221456" y="2593181"/>
            <a:ext cx="1057276" cy="57151"/>
          </a:xfrm>
          <a:custGeom>
            <a:avLst/>
            <a:gdLst/>
            <a:ahLst/>
            <a:cxnLst/>
            <a:rect l="0" t="0" r="0" b="0"/>
            <a:pathLst>
              <a:path w="1057276" h="57151">
                <a:moveTo>
                  <a:pt x="0" y="57150"/>
                </a:moveTo>
                <a:lnTo>
                  <a:pt x="32112" y="57150"/>
                </a:lnTo>
                <a:lnTo>
                  <a:pt x="59965" y="55034"/>
                </a:lnTo>
                <a:lnTo>
                  <a:pt x="92014" y="50999"/>
                </a:lnTo>
                <a:lnTo>
                  <a:pt x="121632" y="46508"/>
                </a:lnTo>
                <a:lnTo>
                  <a:pt x="151750" y="43943"/>
                </a:lnTo>
                <a:lnTo>
                  <a:pt x="184575" y="39390"/>
                </a:lnTo>
                <a:lnTo>
                  <a:pt x="219436" y="36807"/>
                </a:lnTo>
                <a:lnTo>
                  <a:pt x="245165" y="34086"/>
                </a:lnTo>
                <a:lnTo>
                  <a:pt x="272475" y="31024"/>
                </a:lnTo>
                <a:lnTo>
                  <a:pt x="300488" y="29664"/>
                </a:lnTo>
                <a:lnTo>
                  <a:pt x="330929" y="26942"/>
                </a:lnTo>
                <a:lnTo>
                  <a:pt x="362186" y="23087"/>
                </a:lnTo>
                <a:lnTo>
                  <a:pt x="391953" y="18728"/>
                </a:lnTo>
                <a:lnTo>
                  <a:pt x="421058" y="16261"/>
                </a:lnTo>
                <a:lnTo>
                  <a:pt x="450662" y="15165"/>
                </a:lnTo>
                <a:lnTo>
                  <a:pt x="482340" y="14678"/>
                </a:lnTo>
                <a:lnTo>
                  <a:pt x="514940" y="12344"/>
                </a:lnTo>
                <a:lnTo>
                  <a:pt x="547156" y="9455"/>
                </a:lnTo>
                <a:lnTo>
                  <a:pt x="577349" y="8171"/>
                </a:lnTo>
                <a:lnTo>
                  <a:pt x="606644" y="5484"/>
                </a:lnTo>
                <a:lnTo>
                  <a:pt x="635538" y="2437"/>
                </a:lnTo>
                <a:lnTo>
                  <a:pt x="664255" y="1083"/>
                </a:lnTo>
                <a:lnTo>
                  <a:pt x="692894" y="482"/>
                </a:lnTo>
                <a:lnTo>
                  <a:pt x="720703" y="214"/>
                </a:lnTo>
                <a:lnTo>
                  <a:pt x="746292" y="95"/>
                </a:lnTo>
                <a:lnTo>
                  <a:pt x="770894" y="42"/>
                </a:lnTo>
                <a:lnTo>
                  <a:pt x="804940" y="13"/>
                </a:lnTo>
                <a:lnTo>
                  <a:pt x="837253" y="4"/>
                </a:lnTo>
                <a:lnTo>
                  <a:pt x="869846" y="1"/>
                </a:lnTo>
                <a:lnTo>
                  <a:pt x="899612" y="1"/>
                </a:lnTo>
                <a:lnTo>
                  <a:pt x="934321" y="0"/>
                </a:lnTo>
                <a:lnTo>
                  <a:pt x="969235" y="2117"/>
                </a:lnTo>
                <a:lnTo>
                  <a:pt x="990143" y="6151"/>
                </a:lnTo>
                <a:lnTo>
                  <a:pt x="1023028" y="7105"/>
                </a:lnTo>
                <a:lnTo>
                  <a:pt x="1057275" y="71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5" name="SMARTInkShape-Group399"/>
          <p:cNvGrpSpPr/>
          <p:nvPr/>
        </p:nvGrpSpPr>
        <p:grpSpPr>
          <a:xfrm>
            <a:off x="354096" y="2636044"/>
            <a:ext cx="1474705" cy="471488"/>
            <a:chOff x="354096" y="2636044"/>
            <a:chExt cx="1474705" cy="471488"/>
          </a:xfrm>
        </p:grpSpPr>
        <p:sp>
          <p:nvSpPr>
            <p:cNvPr id="514" name="SMARTInkShape-3548"/>
            <p:cNvSpPr/>
            <p:nvPr/>
          </p:nvSpPr>
          <p:spPr>
            <a:xfrm>
              <a:off x="1435894" y="2914650"/>
              <a:ext cx="142876" cy="21432"/>
            </a:xfrm>
            <a:custGeom>
              <a:avLst/>
              <a:gdLst/>
              <a:ahLst/>
              <a:cxnLst/>
              <a:rect l="0" t="0" r="0" b="0"/>
              <a:pathLst>
                <a:path w="142876" h="21432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6900" y="5654"/>
                  </a:lnTo>
                  <a:lnTo>
                    <a:pt x="50863" y="9130"/>
                  </a:lnTo>
                  <a:lnTo>
                    <a:pt x="85838" y="14402"/>
                  </a:lnTo>
                  <a:lnTo>
                    <a:pt x="142875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3549"/>
            <p:cNvSpPr/>
            <p:nvPr/>
          </p:nvSpPr>
          <p:spPr>
            <a:xfrm>
              <a:off x="1521619" y="2857601"/>
              <a:ext cx="114301" cy="148802"/>
            </a:xfrm>
            <a:custGeom>
              <a:avLst/>
              <a:gdLst/>
              <a:ahLst/>
              <a:cxnLst/>
              <a:rect l="0" t="0" r="0" b="0"/>
              <a:pathLst>
                <a:path w="114301" h="148802">
                  <a:moveTo>
                    <a:pt x="0" y="85624"/>
                  </a:moveTo>
                  <a:lnTo>
                    <a:pt x="0" y="89416"/>
                  </a:lnTo>
                  <a:lnTo>
                    <a:pt x="794" y="90534"/>
                  </a:lnTo>
                  <a:lnTo>
                    <a:pt x="2116" y="91278"/>
                  </a:lnTo>
                  <a:lnTo>
                    <a:pt x="3792" y="91775"/>
                  </a:lnTo>
                  <a:lnTo>
                    <a:pt x="4909" y="92900"/>
                  </a:lnTo>
                  <a:lnTo>
                    <a:pt x="8819" y="100408"/>
                  </a:lnTo>
                  <a:lnTo>
                    <a:pt x="11857" y="104895"/>
                  </a:lnTo>
                  <a:lnTo>
                    <a:pt x="14361" y="111883"/>
                  </a:lnTo>
                  <a:lnTo>
                    <a:pt x="18983" y="118981"/>
                  </a:lnTo>
                  <a:lnTo>
                    <a:pt x="20706" y="126111"/>
                  </a:lnTo>
                  <a:lnTo>
                    <a:pt x="21403" y="141363"/>
                  </a:lnTo>
                  <a:lnTo>
                    <a:pt x="27579" y="148801"/>
                  </a:lnTo>
                  <a:lnTo>
                    <a:pt x="27911" y="148379"/>
                  </a:lnTo>
                  <a:lnTo>
                    <a:pt x="28567" y="132909"/>
                  </a:lnTo>
                  <a:lnTo>
                    <a:pt x="26455" y="128336"/>
                  </a:lnTo>
                  <a:lnTo>
                    <a:pt x="23664" y="123657"/>
                  </a:lnTo>
                  <a:lnTo>
                    <a:pt x="22093" y="115767"/>
                  </a:lnTo>
                  <a:lnTo>
                    <a:pt x="21457" y="80737"/>
                  </a:lnTo>
                  <a:lnTo>
                    <a:pt x="22230" y="62581"/>
                  </a:lnTo>
                  <a:lnTo>
                    <a:pt x="27086" y="48411"/>
                  </a:lnTo>
                  <a:lnTo>
                    <a:pt x="28707" y="40510"/>
                  </a:lnTo>
                  <a:lnTo>
                    <a:pt x="43009" y="15823"/>
                  </a:lnTo>
                  <a:lnTo>
                    <a:pt x="47690" y="10945"/>
                  </a:lnTo>
                  <a:lnTo>
                    <a:pt x="66827" y="2476"/>
                  </a:lnTo>
                  <a:lnTo>
                    <a:pt x="80257" y="408"/>
                  </a:lnTo>
                  <a:lnTo>
                    <a:pt x="97962" y="0"/>
                  </a:lnTo>
                  <a:lnTo>
                    <a:pt x="105187" y="2060"/>
                  </a:lnTo>
                  <a:lnTo>
                    <a:pt x="114300" y="70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3550"/>
            <p:cNvSpPr/>
            <p:nvPr/>
          </p:nvSpPr>
          <p:spPr>
            <a:xfrm>
              <a:off x="1357313" y="2914650"/>
              <a:ext cx="42863" cy="7145"/>
            </a:xfrm>
            <a:custGeom>
              <a:avLst/>
              <a:gdLst/>
              <a:ahLst/>
              <a:cxnLst/>
              <a:rect l="0" t="0" r="0" b="0"/>
              <a:pathLst>
                <a:path w="42863" h="7145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9887" y="6702"/>
                  </a:lnTo>
                  <a:lnTo>
                    <a:pt x="42862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3551"/>
            <p:cNvSpPr/>
            <p:nvPr/>
          </p:nvSpPr>
          <p:spPr>
            <a:xfrm>
              <a:off x="1407319" y="2871824"/>
              <a:ext cx="135732" cy="139811"/>
            </a:xfrm>
            <a:custGeom>
              <a:avLst/>
              <a:gdLst/>
              <a:ahLst/>
              <a:cxnLst/>
              <a:rect l="0" t="0" r="0" b="0"/>
              <a:pathLst>
                <a:path w="135732" h="139811">
                  <a:moveTo>
                    <a:pt x="0" y="135695"/>
                  </a:moveTo>
                  <a:lnTo>
                    <a:pt x="6849" y="135695"/>
                  </a:lnTo>
                  <a:lnTo>
                    <a:pt x="10849" y="139487"/>
                  </a:lnTo>
                  <a:lnTo>
                    <a:pt x="11995" y="139810"/>
                  </a:lnTo>
                  <a:lnTo>
                    <a:pt x="12759" y="139232"/>
                  </a:lnTo>
                  <a:lnTo>
                    <a:pt x="13985" y="136394"/>
                  </a:lnTo>
                  <a:lnTo>
                    <a:pt x="12131" y="106820"/>
                  </a:lnTo>
                  <a:lnTo>
                    <a:pt x="5465" y="72002"/>
                  </a:lnTo>
                  <a:lnTo>
                    <a:pt x="3643" y="67039"/>
                  </a:lnTo>
                  <a:lnTo>
                    <a:pt x="3222" y="62937"/>
                  </a:lnTo>
                  <a:lnTo>
                    <a:pt x="7489" y="40600"/>
                  </a:lnTo>
                  <a:lnTo>
                    <a:pt x="12714" y="31671"/>
                  </a:lnTo>
                  <a:lnTo>
                    <a:pt x="20083" y="23999"/>
                  </a:lnTo>
                  <a:lnTo>
                    <a:pt x="52323" y="7120"/>
                  </a:lnTo>
                  <a:lnTo>
                    <a:pt x="70007" y="2084"/>
                  </a:lnTo>
                  <a:lnTo>
                    <a:pt x="102003" y="150"/>
                  </a:lnTo>
                  <a:lnTo>
                    <a:pt x="121396" y="0"/>
                  </a:lnTo>
                  <a:lnTo>
                    <a:pt x="127508" y="2097"/>
                  </a:lnTo>
                  <a:lnTo>
                    <a:pt x="135731" y="71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3552"/>
            <p:cNvSpPr/>
            <p:nvPr/>
          </p:nvSpPr>
          <p:spPr>
            <a:xfrm>
              <a:off x="1335881" y="290750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3553"/>
            <p:cNvSpPr/>
            <p:nvPr/>
          </p:nvSpPr>
          <p:spPr>
            <a:xfrm>
              <a:off x="1321594" y="2943225"/>
              <a:ext cx="14288" cy="57151"/>
            </a:xfrm>
            <a:custGeom>
              <a:avLst/>
              <a:gdLst/>
              <a:ahLst/>
              <a:cxnLst/>
              <a:rect l="0" t="0" r="0" b="0"/>
              <a:pathLst>
                <a:path w="14288" h="57151">
                  <a:moveTo>
                    <a:pt x="0" y="0"/>
                  </a:moveTo>
                  <a:lnTo>
                    <a:pt x="0" y="14434"/>
                  </a:lnTo>
                  <a:lnTo>
                    <a:pt x="2116" y="20438"/>
                  </a:lnTo>
                  <a:lnTo>
                    <a:pt x="3792" y="23150"/>
                  </a:lnTo>
                  <a:lnTo>
                    <a:pt x="6151" y="34553"/>
                  </a:lnTo>
                  <a:lnTo>
                    <a:pt x="7741" y="46924"/>
                  </a:lnTo>
                  <a:lnTo>
                    <a:pt x="14287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3554"/>
            <p:cNvSpPr/>
            <p:nvPr/>
          </p:nvSpPr>
          <p:spPr>
            <a:xfrm>
              <a:off x="1243136" y="2871788"/>
              <a:ext cx="78357" cy="182430"/>
            </a:xfrm>
            <a:custGeom>
              <a:avLst/>
              <a:gdLst/>
              <a:ahLst/>
              <a:cxnLst/>
              <a:rect l="0" t="0" r="0" b="0"/>
              <a:pathLst>
                <a:path w="78357" h="182430">
                  <a:moveTo>
                    <a:pt x="49883" y="92868"/>
                  </a:moveTo>
                  <a:lnTo>
                    <a:pt x="46090" y="92868"/>
                  </a:lnTo>
                  <a:lnTo>
                    <a:pt x="44973" y="93662"/>
                  </a:lnTo>
                  <a:lnTo>
                    <a:pt x="44229" y="94985"/>
                  </a:lnTo>
                  <a:lnTo>
                    <a:pt x="43732" y="96661"/>
                  </a:lnTo>
                  <a:lnTo>
                    <a:pt x="42607" y="97778"/>
                  </a:lnTo>
                  <a:lnTo>
                    <a:pt x="35099" y="101687"/>
                  </a:lnTo>
                  <a:lnTo>
                    <a:pt x="25972" y="109868"/>
                  </a:lnTo>
                  <a:lnTo>
                    <a:pt x="4636" y="141619"/>
                  </a:lnTo>
                  <a:lnTo>
                    <a:pt x="1287" y="151322"/>
                  </a:lnTo>
                  <a:lnTo>
                    <a:pt x="0" y="166592"/>
                  </a:lnTo>
                  <a:lnTo>
                    <a:pt x="2048" y="171408"/>
                  </a:lnTo>
                  <a:lnTo>
                    <a:pt x="3706" y="173803"/>
                  </a:lnTo>
                  <a:lnTo>
                    <a:pt x="7664" y="176464"/>
                  </a:lnTo>
                  <a:lnTo>
                    <a:pt x="12069" y="178441"/>
                  </a:lnTo>
                  <a:lnTo>
                    <a:pt x="16672" y="181965"/>
                  </a:lnTo>
                  <a:lnTo>
                    <a:pt x="19805" y="182429"/>
                  </a:lnTo>
                  <a:lnTo>
                    <a:pt x="44613" y="178241"/>
                  </a:lnTo>
                  <a:lnTo>
                    <a:pt x="62820" y="168708"/>
                  </a:lnTo>
                  <a:lnTo>
                    <a:pt x="69655" y="162029"/>
                  </a:lnTo>
                  <a:lnTo>
                    <a:pt x="74546" y="154563"/>
                  </a:lnTo>
                  <a:lnTo>
                    <a:pt x="76719" y="148599"/>
                  </a:lnTo>
                  <a:lnTo>
                    <a:pt x="78356" y="113930"/>
                  </a:lnTo>
                  <a:lnTo>
                    <a:pt x="77634" y="98227"/>
                  </a:lnTo>
                  <a:lnTo>
                    <a:pt x="63983" y="64328"/>
                  </a:lnTo>
                  <a:lnTo>
                    <a:pt x="54854" y="50016"/>
                  </a:lnTo>
                  <a:lnTo>
                    <a:pt x="21346" y="14342"/>
                  </a:lnTo>
                  <a:lnTo>
                    <a:pt x="17356" y="9549"/>
                  </a:lnTo>
                  <a:lnTo>
                    <a:pt x="141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3555"/>
            <p:cNvSpPr/>
            <p:nvPr/>
          </p:nvSpPr>
          <p:spPr>
            <a:xfrm>
              <a:off x="1007269" y="2964685"/>
              <a:ext cx="135732" cy="99985"/>
            </a:xfrm>
            <a:custGeom>
              <a:avLst/>
              <a:gdLst/>
              <a:ahLst/>
              <a:cxnLst/>
              <a:rect l="0" t="0" r="0" b="0"/>
              <a:pathLst>
                <a:path w="135732" h="99985">
                  <a:moveTo>
                    <a:pt x="0" y="99984"/>
                  </a:moveTo>
                  <a:lnTo>
                    <a:pt x="0" y="82984"/>
                  </a:lnTo>
                  <a:lnTo>
                    <a:pt x="8819" y="49779"/>
                  </a:lnTo>
                  <a:lnTo>
                    <a:pt x="13444" y="40364"/>
                  </a:lnTo>
                  <a:lnTo>
                    <a:pt x="30061" y="20421"/>
                  </a:lnTo>
                  <a:lnTo>
                    <a:pt x="32741" y="19160"/>
                  </a:lnTo>
                  <a:lnTo>
                    <a:pt x="35321" y="19114"/>
                  </a:lnTo>
                  <a:lnTo>
                    <a:pt x="45165" y="20951"/>
                  </a:lnTo>
                  <a:lnTo>
                    <a:pt x="76636" y="26286"/>
                  </a:lnTo>
                  <a:lnTo>
                    <a:pt x="94366" y="28249"/>
                  </a:lnTo>
                  <a:lnTo>
                    <a:pt x="115610" y="22369"/>
                  </a:lnTo>
                  <a:lnTo>
                    <a:pt x="117555" y="21253"/>
                  </a:lnTo>
                  <a:lnTo>
                    <a:pt x="118851" y="19716"/>
                  </a:lnTo>
                  <a:lnTo>
                    <a:pt x="119715" y="17897"/>
                  </a:lnTo>
                  <a:lnTo>
                    <a:pt x="121085" y="16684"/>
                  </a:lnTo>
                  <a:lnTo>
                    <a:pt x="128987" y="12621"/>
                  </a:lnTo>
                  <a:lnTo>
                    <a:pt x="134399" y="8203"/>
                  </a:lnTo>
                  <a:lnTo>
                    <a:pt x="135139" y="5482"/>
                  </a:lnTo>
                  <a:lnTo>
                    <a:pt x="135336" y="3645"/>
                  </a:lnTo>
                  <a:lnTo>
                    <a:pt x="134674" y="2420"/>
                  </a:lnTo>
                  <a:lnTo>
                    <a:pt x="133439" y="1604"/>
                  </a:lnTo>
                  <a:lnTo>
                    <a:pt x="129546" y="294"/>
                  </a:lnTo>
                  <a:lnTo>
                    <a:pt x="118728" y="0"/>
                  </a:lnTo>
                  <a:lnTo>
                    <a:pt x="108027" y="3772"/>
                  </a:lnTo>
                  <a:lnTo>
                    <a:pt x="105356" y="5680"/>
                  </a:lnTo>
                  <a:lnTo>
                    <a:pt x="96924" y="16765"/>
                  </a:lnTo>
                  <a:lnTo>
                    <a:pt x="94671" y="23575"/>
                  </a:lnTo>
                  <a:lnTo>
                    <a:pt x="92974" y="44924"/>
                  </a:lnTo>
                  <a:lnTo>
                    <a:pt x="96692" y="56065"/>
                  </a:lnTo>
                  <a:lnTo>
                    <a:pt x="102821" y="65628"/>
                  </a:lnTo>
                  <a:lnTo>
                    <a:pt x="105853" y="67555"/>
                  </a:lnTo>
                  <a:lnTo>
                    <a:pt x="120010" y="72764"/>
                  </a:lnTo>
                  <a:lnTo>
                    <a:pt x="125569" y="75980"/>
                  </a:lnTo>
                  <a:lnTo>
                    <a:pt x="135731" y="785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3556"/>
            <p:cNvSpPr/>
            <p:nvPr/>
          </p:nvSpPr>
          <p:spPr>
            <a:xfrm>
              <a:off x="957263" y="2921794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7143" y="0"/>
                  </a:moveTo>
                  <a:lnTo>
                    <a:pt x="993" y="0"/>
                  </a:lnTo>
                  <a:lnTo>
                    <a:pt x="661" y="794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3557"/>
            <p:cNvSpPr/>
            <p:nvPr/>
          </p:nvSpPr>
          <p:spPr>
            <a:xfrm>
              <a:off x="514350" y="2880345"/>
              <a:ext cx="421482" cy="227187"/>
            </a:xfrm>
            <a:custGeom>
              <a:avLst/>
              <a:gdLst/>
              <a:ahLst/>
              <a:cxnLst/>
              <a:rect l="0" t="0" r="0" b="0"/>
              <a:pathLst>
                <a:path w="421482" h="227187">
                  <a:moveTo>
                    <a:pt x="0" y="162893"/>
                  </a:moveTo>
                  <a:lnTo>
                    <a:pt x="0" y="156742"/>
                  </a:lnTo>
                  <a:lnTo>
                    <a:pt x="794" y="156411"/>
                  </a:lnTo>
                  <a:lnTo>
                    <a:pt x="9888" y="153763"/>
                  </a:lnTo>
                  <a:lnTo>
                    <a:pt x="43731" y="141287"/>
                  </a:lnTo>
                  <a:lnTo>
                    <a:pt x="75401" y="128109"/>
                  </a:lnTo>
                  <a:lnTo>
                    <a:pt x="107322" y="110220"/>
                  </a:lnTo>
                  <a:lnTo>
                    <a:pt x="141261" y="93515"/>
                  </a:lnTo>
                  <a:lnTo>
                    <a:pt x="174924" y="78545"/>
                  </a:lnTo>
                  <a:lnTo>
                    <a:pt x="206058" y="57721"/>
                  </a:lnTo>
                  <a:lnTo>
                    <a:pt x="215406" y="51062"/>
                  </a:lnTo>
                  <a:lnTo>
                    <a:pt x="232247" y="30282"/>
                  </a:lnTo>
                  <a:lnTo>
                    <a:pt x="234708" y="22618"/>
                  </a:lnTo>
                  <a:lnTo>
                    <a:pt x="235283" y="17734"/>
                  </a:lnTo>
                  <a:lnTo>
                    <a:pt x="233422" y="12917"/>
                  </a:lnTo>
                  <a:lnTo>
                    <a:pt x="225760" y="3357"/>
                  </a:lnTo>
                  <a:lnTo>
                    <a:pt x="221252" y="707"/>
                  </a:lnTo>
                  <a:lnTo>
                    <a:pt x="218939" y="0"/>
                  </a:lnTo>
                  <a:lnTo>
                    <a:pt x="216603" y="323"/>
                  </a:lnTo>
                  <a:lnTo>
                    <a:pt x="211891" y="2798"/>
                  </a:lnTo>
                  <a:lnTo>
                    <a:pt x="187225" y="22205"/>
                  </a:lnTo>
                  <a:lnTo>
                    <a:pt x="169156" y="53483"/>
                  </a:lnTo>
                  <a:lnTo>
                    <a:pt x="165743" y="67680"/>
                  </a:lnTo>
                  <a:lnTo>
                    <a:pt x="162379" y="97114"/>
                  </a:lnTo>
                  <a:lnTo>
                    <a:pt x="160640" y="102372"/>
                  </a:lnTo>
                  <a:lnTo>
                    <a:pt x="160825" y="112446"/>
                  </a:lnTo>
                  <a:lnTo>
                    <a:pt x="164102" y="146198"/>
                  </a:lnTo>
                  <a:lnTo>
                    <a:pt x="164305" y="168882"/>
                  </a:lnTo>
                  <a:lnTo>
                    <a:pt x="166422" y="167407"/>
                  </a:lnTo>
                  <a:lnTo>
                    <a:pt x="170457" y="163784"/>
                  </a:lnTo>
                  <a:lnTo>
                    <a:pt x="172048" y="157365"/>
                  </a:lnTo>
                  <a:lnTo>
                    <a:pt x="176301" y="149966"/>
                  </a:lnTo>
                  <a:lnTo>
                    <a:pt x="178708" y="138866"/>
                  </a:lnTo>
                  <a:lnTo>
                    <a:pt x="185417" y="127676"/>
                  </a:lnTo>
                  <a:lnTo>
                    <a:pt x="191860" y="127218"/>
                  </a:lnTo>
                  <a:lnTo>
                    <a:pt x="192200" y="127997"/>
                  </a:lnTo>
                  <a:lnTo>
                    <a:pt x="192579" y="130979"/>
                  </a:lnTo>
                  <a:lnTo>
                    <a:pt x="194863" y="134950"/>
                  </a:lnTo>
                  <a:lnTo>
                    <a:pt x="210577" y="151990"/>
                  </a:lnTo>
                  <a:lnTo>
                    <a:pt x="224187" y="159916"/>
                  </a:lnTo>
                  <a:lnTo>
                    <a:pt x="235343" y="162305"/>
                  </a:lnTo>
                  <a:lnTo>
                    <a:pt x="262332" y="162858"/>
                  </a:lnTo>
                  <a:lnTo>
                    <a:pt x="281065" y="157182"/>
                  </a:lnTo>
                  <a:lnTo>
                    <a:pt x="290547" y="152946"/>
                  </a:lnTo>
                  <a:lnTo>
                    <a:pt x="297936" y="146301"/>
                  </a:lnTo>
                  <a:lnTo>
                    <a:pt x="303072" y="138850"/>
                  </a:lnTo>
                  <a:lnTo>
                    <a:pt x="308486" y="127599"/>
                  </a:lnTo>
                  <a:lnTo>
                    <a:pt x="318466" y="115324"/>
                  </a:lnTo>
                  <a:lnTo>
                    <a:pt x="320134" y="110530"/>
                  </a:lnTo>
                  <a:lnTo>
                    <a:pt x="319785" y="108934"/>
                  </a:lnTo>
                  <a:lnTo>
                    <a:pt x="318759" y="107870"/>
                  </a:lnTo>
                  <a:lnTo>
                    <a:pt x="315502" y="106688"/>
                  </a:lnTo>
                  <a:lnTo>
                    <a:pt x="308434" y="105867"/>
                  </a:lnTo>
                  <a:lnTo>
                    <a:pt x="303760" y="109572"/>
                  </a:lnTo>
                  <a:lnTo>
                    <a:pt x="301692" y="113530"/>
                  </a:lnTo>
                  <a:lnTo>
                    <a:pt x="301141" y="115697"/>
                  </a:lnTo>
                  <a:lnTo>
                    <a:pt x="296572" y="122538"/>
                  </a:lnTo>
                  <a:lnTo>
                    <a:pt x="288711" y="131961"/>
                  </a:lnTo>
                  <a:lnTo>
                    <a:pt x="286627" y="139088"/>
                  </a:lnTo>
                  <a:lnTo>
                    <a:pt x="286140" y="143846"/>
                  </a:lnTo>
                  <a:lnTo>
                    <a:pt x="288040" y="148607"/>
                  </a:lnTo>
                  <a:lnTo>
                    <a:pt x="290737" y="153368"/>
                  </a:lnTo>
                  <a:lnTo>
                    <a:pt x="291935" y="158130"/>
                  </a:lnTo>
                  <a:lnTo>
                    <a:pt x="293048" y="159718"/>
                  </a:lnTo>
                  <a:lnTo>
                    <a:pt x="294584" y="160776"/>
                  </a:lnTo>
                  <a:lnTo>
                    <a:pt x="298408" y="161952"/>
                  </a:lnTo>
                  <a:lnTo>
                    <a:pt x="313454" y="162769"/>
                  </a:lnTo>
                  <a:lnTo>
                    <a:pt x="331292" y="157165"/>
                  </a:lnTo>
                  <a:lnTo>
                    <a:pt x="347986" y="148414"/>
                  </a:lnTo>
                  <a:lnTo>
                    <a:pt x="372743" y="131925"/>
                  </a:lnTo>
                  <a:lnTo>
                    <a:pt x="376007" y="127169"/>
                  </a:lnTo>
                  <a:lnTo>
                    <a:pt x="378275" y="120176"/>
                  </a:lnTo>
                  <a:lnTo>
                    <a:pt x="378574" y="114003"/>
                  </a:lnTo>
                  <a:lnTo>
                    <a:pt x="378618" y="126102"/>
                  </a:lnTo>
                  <a:lnTo>
                    <a:pt x="379412" y="126459"/>
                  </a:lnTo>
                  <a:lnTo>
                    <a:pt x="382411" y="126856"/>
                  </a:lnTo>
                  <a:lnTo>
                    <a:pt x="383528" y="127756"/>
                  </a:lnTo>
                  <a:lnTo>
                    <a:pt x="384769" y="130872"/>
                  </a:lnTo>
                  <a:lnTo>
                    <a:pt x="385894" y="132021"/>
                  </a:lnTo>
                  <a:lnTo>
                    <a:pt x="389261" y="133297"/>
                  </a:lnTo>
                  <a:lnTo>
                    <a:pt x="391270" y="132843"/>
                  </a:lnTo>
                  <a:lnTo>
                    <a:pt x="398737" y="128077"/>
                  </a:lnTo>
                  <a:lnTo>
                    <a:pt x="407096" y="127181"/>
                  </a:lnTo>
                  <a:lnTo>
                    <a:pt x="407982" y="153116"/>
                  </a:lnTo>
                  <a:lnTo>
                    <a:pt x="413344" y="175079"/>
                  </a:lnTo>
                  <a:lnTo>
                    <a:pt x="414299" y="207255"/>
                  </a:lnTo>
                  <a:lnTo>
                    <a:pt x="414330" y="217516"/>
                  </a:lnTo>
                  <a:lnTo>
                    <a:pt x="416451" y="221037"/>
                  </a:lnTo>
                  <a:lnTo>
                    <a:pt x="421481" y="2271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3558"/>
            <p:cNvSpPr/>
            <p:nvPr/>
          </p:nvSpPr>
          <p:spPr>
            <a:xfrm>
              <a:off x="624610" y="2893219"/>
              <a:ext cx="18329" cy="171451"/>
            </a:xfrm>
            <a:custGeom>
              <a:avLst/>
              <a:gdLst/>
              <a:ahLst/>
              <a:cxnLst/>
              <a:rect l="0" t="0" r="0" b="0"/>
              <a:pathLst>
                <a:path w="18329" h="171451">
                  <a:moveTo>
                    <a:pt x="18328" y="0"/>
                  </a:moveTo>
                  <a:lnTo>
                    <a:pt x="14535" y="0"/>
                  </a:lnTo>
                  <a:lnTo>
                    <a:pt x="10557" y="2116"/>
                  </a:lnTo>
                  <a:lnTo>
                    <a:pt x="8384" y="3792"/>
                  </a:lnTo>
                  <a:lnTo>
                    <a:pt x="5971" y="9887"/>
                  </a:lnTo>
                  <a:lnTo>
                    <a:pt x="0" y="45350"/>
                  </a:lnTo>
                  <a:lnTo>
                    <a:pt x="4374" y="79531"/>
                  </a:lnTo>
                  <a:lnTo>
                    <a:pt x="10130" y="110633"/>
                  </a:lnTo>
                  <a:lnTo>
                    <a:pt x="13162" y="141216"/>
                  </a:lnTo>
                  <a:lnTo>
                    <a:pt x="17647" y="160766"/>
                  </a:lnTo>
                  <a:lnTo>
                    <a:pt x="18328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3559"/>
            <p:cNvSpPr/>
            <p:nvPr/>
          </p:nvSpPr>
          <p:spPr>
            <a:xfrm>
              <a:off x="1671638" y="2750344"/>
              <a:ext cx="157163" cy="57053"/>
            </a:xfrm>
            <a:custGeom>
              <a:avLst/>
              <a:gdLst/>
              <a:ahLst/>
              <a:cxnLst/>
              <a:rect l="0" t="0" r="0" b="0"/>
              <a:pathLst>
                <a:path w="157163" h="57053">
                  <a:moveTo>
                    <a:pt x="0" y="0"/>
                  </a:moveTo>
                  <a:lnTo>
                    <a:pt x="0" y="30061"/>
                  </a:lnTo>
                  <a:lnTo>
                    <a:pt x="2116" y="35321"/>
                  </a:lnTo>
                  <a:lnTo>
                    <a:pt x="4909" y="40304"/>
                  </a:lnTo>
                  <a:lnTo>
                    <a:pt x="6947" y="49844"/>
                  </a:lnTo>
                  <a:lnTo>
                    <a:pt x="7056" y="53373"/>
                  </a:lnTo>
                  <a:lnTo>
                    <a:pt x="7879" y="54632"/>
                  </a:lnTo>
                  <a:lnTo>
                    <a:pt x="9221" y="55471"/>
                  </a:lnTo>
                  <a:lnTo>
                    <a:pt x="14414" y="56929"/>
                  </a:lnTo>
                  <a:lnTo>
                    <a:pt x="17783" y="57052"/>
                  </a:lnTo>
                  <a:lnTo>
                    <a:pt x="21926" y="54989"/>
                  </a:lnTo>
                  <a:lnTo>
                    <a:pt x="40500" y="38809"/>
                  </a:lnTo>
                  <a:lnTo>
                    <a:pt x="45252" y="37092"/>
                  </a:lnTo>
                  <a:lnTo>
                    <a:pt x="46837" y="35841"/>
                  </a:lnTo>
                  <a:lnTo>
                    <a:pt x="49588" y="29688"/>
                  </a:lnTo>
                  <a:lnTo>
                    <a:pt x="50521" y="30111"/>
                  </a:lnTo>
                  <a:lnTo>
                    <a:pt x="62793" y="40576"/>
                  </a:lnTo>
                  <a:lnTo>
                    <a:pt x="69317" y="42185"/>
                  </a:lnTo>
                  <a:lnTo>
                    <a:pt x="102679" y="42844"/>
                  </a:lnTo>
                  <a:lnTo>
                    <a:pt x="115972" y="42063"/>
                  </a:lnTo>
                  <a:lnTo>
                    <a:pt x="130093" y="37207"/>
                  </a:lnTo>
                  <a:lnTo>
                    <a:pt x="137988" y="35586"/>
                  </a:lnTo>
                  <a:lnTo>
                    <a:pt x="146895" y="30211"/>
                  </a:lnTo>
                  <a:lnTo>
                    <a:pt x="157162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3560"/>
            <p:cNvSpPr/>
            <p:nvPr/>
          </p:nvSpPr>
          <p:spPr>
            <a:xfrm>
              <a:off x="1579187" y="2722762"/>
              <a:ext cx="85181" cy="90463"/>
            </a:xfrm>
            <a:custGeom>
              <a:avLst/>
              <a:gdLst/>
              <a:ahLst/>
              <a:cxnLst/>
              <a:rect l="0" t="0" r="0" b="0"/>
              <a:pathLst>
                <a:path w="85181" h="90463">
                  <a:moveTo>
                    <a:pt x="49588" y="6151"/>
                  </a:moveTo>
                  <a:lnTo>
                    <a:pt x="45796" y="6151"/>
                  </a:lnTo>
                  <a:lnTo>
                    <a:pt x="44678" y="5357"/>
                  </a:lnTo>
                  <a:lnTo>
                    <a:pt x="43934" y="4034"/>
                  </a:lnTo>
                  <a:lnTo>
                    <a:pt x="42738" y="0"/>
                  </a:lnTo>
                  <a:lnTo>
                    <a:pt x="40458" y="1565"/>
                  </a:lnTo>
                  <a:lnTo>
                    <a:pt x="23317" y="18950"/>
                  </a:lnTo>
                  <a:lnTo>
                    <a:pt x="2755" y="51348"/>
                  </a:lnTo>
                  <a:lnTo>
                    <a:pt x="208" y="62821"/>
                  </a:lnTo>
                  <a:lnTo>
                    <a:pt x="0" y="65362"/>
                  </a:lnTo>
                  <a:lnTo>
                    <a:pt x="1884" y="70302"/>
                  </a:lnTo>
                  <a:lnTo>
                    <a:pt x="9562" y="79941"/>
                  </a:lnTo>
                  <a:lnTo>
                    <a:pt x="20178" y="87105"/>
                  </a:lnTo>
                  <a:lnTo>
                    <a:pt x="29585" y="90462"/>
                  </a:lnTo>
                  <a:lnTo>
                    <a:pt x="36994" y="89131"/>
                  </a:lnTo>
                  <a:lnTo>
                    <a:pt x="50090" y="86035"/>
                  </a:lnTo>
                  <a:lnTo>
                    <a:pt x="58542" y="84517"/>
                  </a:lnTo>
                  <a:lnTo>
                    <a:pt x="67763" y="79200"/>
                  </a:lnTo>
                  <a:lnTo>
                    <a:pt x="80429" y="67962"/>
                  </a:lnTo>
                  <a:lnTo>
                    <a:pt x="83139" y="63256"/>
                  </a:lnTo>
                  <a:lnTo>
                    <a:pt x="84878" y="53767"/>
                  </a:lnTo>
                  <a:lnTo>
                    <a:pt x="85180" y="46629"/>
                  </a:lnTo>
                  <a:lnTo>
                    <a:pt x="83134" y="41868"/>
                  </a:lnTo>
                  <a:lnTo>
                    <a:pt x="65936" y="20438"/>
                  </a:lnTo>
                  <a:lnTo>
                    <a:pt x="65249" y="18057"/>
                  </a:lnTo>
                  <a:lnTo>
                    <a:pt x="63997" y="16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3561"/>
            <p:cNvSpPr/>
            <p:nvPr/>
          </p:nvSpPr>
          <p:spPr>
            <a:xfrm>
              <a:off x="1371628" y="2636044"/>
              <a:ext cx="206837" cy="198877"/>
            </a:xfrm>
            <a:custGeom>
              <a:avLst/>
              <a:gdLst/>
              <a:ahLst/>
              <a:cxnLst/>
              <a:rect l="0" t="0" r="0" b="0"/>
              <a:pathLst>
                <a:path w="206837" h="198877">
                  <a:moveTo>
                    <a:pt x="21403" y="0"/>
                  </a:moveTo>
                  <a:lnTo>
                    <a:pt x="21403" y="31374"/>
                  </a:lnTo>
                  <a:lnTo>
                    <a:pt x="21403" y="64662"/>
                  </a:lnTo>
                  <a:lnTo>
                    <a:pt x="20610" y="85040"/>
                  </a:lnTo>
                  <a:lnTo>
                    <a:pt x="15252" y="115307"/>
                  </a:lnTo>
                  <a:lnTo>
                    <a:pt x="14390" y="144497"/>
                  </a:lnTo>
                  <a:lnTo>
                    <a:pt x="13524" y="156296"/>
                  </a:lnTo>
                  <a:lnTo>
                    <a:pt x="5444" y="183918"/>
                  </a:lnTo>
                  <a:lnTo>
                    <a:pt x="1053" y="191111"/>
                  </a:lnTo>
                  <a:lnTo>
                    <a:pt x="67" y="198876"/>
                  </a:lnTo>
                  <a:lnTo>
                    <a:pt x="0" y="195892"/>
                  </a:lnTo>
                  <a:lnTo>
                    <a:pt x="6475" y="176366"/>
                  </a:lnTo>
                  <a:lnTo>
                    <a:pt x="26708" y="146374"/>
                  </a:lnTo>
                  <a:lnTo>
                    <a:pt x="50050" y="123707"/>
                  </a:lnTo>
                  <a:lnTo>
                    <a:pt x="79503" y="109835"/>
                  </a:lnTo>
                  <a:lnTo>
                    <a:pt x="115002" y="95276"/>
                  </a:lnTo>
                  <a:lnTo>
                    <a:pt x="127763" y="87846"/>
                  </a:lnTo>
                  <a:lnTo>
                    <a:pt x="130410" y="87139"/>
                  </a:lnTo>
                  <a:lnTo>
                    <a:pt x="132174" y="85874"/>
                  </a:lnTo>
                  <a:lnTo>
                    <a:pt x="133351" y="84237"/>
                  </a:lnTo>
                  <a:lnTo>
                    <a:pt x="135239" y="79698"/>
                  </a:lnTo>
                  <a:lnTo>
                    <a:pt x="134600" y="79326"/>
                  </a:lnTo>
                  <a:lnTo>
                    <a:pt x="131773" y="78912"/>
                  </a:lnTo>
                  <a:lnTo>
                    <a:pt x="127871" y="80845"/>
                  </a:lnTo>
                  <a:lnTo>
                    <a:pt x="125719" y="82471"/>
                  </a:lnTo>
                  <a:lnTo>
                    <a:pt x="119095" y="84279"/>
                  </a:lnTo>
                  <a:lnTo>
                    <a:pt x="106441" y="87413"/>
                  </a:lnTo>
                  <a:lnTo>
                    <a:pt x="76376" y="100160"/>
                  </a:lnTo>
                  <a:lnTo>
                    <a:pt x="60710" y="107200"/>
                  </a:lnTo>
                  <a:lnTo>
                    <a:pt x="53954" y="112732"/>
                  </a:lnTo>
                  <a:lnTo>
                    <a:pt x="40663" y="133770"/>
                  </a:lnTo>
                  <a:lnTo>
                    <a:pt x="37164" y="143969"/>
                  </a:lnTo>
                  <a:lnTo>
                    <a:pt x="36127" y="152018"/>
                  </a:lnTo>
                  <a:lnTo>
                    <a:pt x="38001" y="156993"/>
                  </a:lnTo>
                  <a:lnTo>
                    <a:pt x="45672" y="166654"/>
                  </a:lnTo>
                  <a:lnTo>
                    <a:pt x="52298" y="169318"/>
                  </a:lnTo>
                  <a:lnTo>
                    <a:pt x="87247" y="178097"/>
                  </a:lnTo>
                  <a:lnTo>
                    <a:pt x="101261" y="178495"/>
                  </a:lnTo>
                  <a:lnTo>
                    <a:pt x="112974" y="174772"/>
                  </a:lnTo>
                  <a:lnTo>
                    <a:pt x="122707" y="168642"/>
                  </a:lnTo>
                  <a:lnTo>
                    <a:pt x="125958" y="164116"/>
                  </a:lnTo>
                  <a:lnTo>
                    <a:pt x="128197" y="159459"/>
                  </a:lnTo>
                  <a:lnTo>
                    <a:pt x="139849" y="144455"/>
                  </a:lnTo>
                  <a:lnTo>
                    <a:pt x="143378" y="124486"/>
                  </a:lnTo>
                  <a:lnTo>
                    <a:pt x="146522" y="119356"/>
                  </a:lnTo>
                  <a:lnTo>
                    <a:pt x="150566" y="116547"/>
                  </a:lnTo>
                  <a:lnTo>
                    <a:pt x="155009" y="114505"/>
                  </a:lnTo>
                  <a:lnTo>
                    <a:pt x="161973" y="109686"/>
                  </a:lnTo>
                  <a:lnTo>
                    <a:pt x="166693" y="108280"/>
                  </a:lnTo>
                  <a:lnTo>
                    <a:pt x="169063" y="108700"/>
                  </a:lnTo>
                  <a:lnTo>
                    <a:pt x="178570" y="112958"/>
                  </a:lnTo>
                  <a:lnTo>
                    <a:pt x="180950" y="113406"/>
                  </a:lnTo>
                  <a:lnTo>
                    <a:pt x="188092" y="117827"/>
                  </a:lnTo>
                  <a:lnTo>
                    <a:pt x="195235" y="124164"/>
                  </a:lnTo>
                  <a:lnTo>
                    <a:pt x="197880" y="128738"/>
                  </a:lnTo>
                  <a:lnTo>
                    <a:pt x="206683" y="163866"/>
                  </a:lnTo>
                  <a:lnTo>
                    <a:pt x="206836" y="166394"/>
                  </a:lnTo>
                  <a:lnTo>
                    <a:pt x="206144" y="168079"/>
                  </a:lnTo>
                  <a:lnTo>
                    <a:pt x="204888" y="169203"/>
                  </a:lnTo>
                  <a:lnTo>
                    <a:pt x="200963" y="171006"/>
                  </a:lnTo>
                  <a:lnTo>
                    <a:pt x="200426" y="173369"/>
                  </a:lnTo>
                  <a:lnTo>
                    <a:pt x="19999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3562"/>
            <p:cNvSpPr/>
            <p:nvPr/>
          </p:nvSpPr>
          <p:spPr>
            <a:xfrm>
              <a:off x="1164457" y="2714928"/>
              <a:ext cx="157006" cy="142573"/>
            </a:xfrm>
            <a:custGeom>
              <a:avLst/>
              <a:gdLst/>
              <a:ahLst/>
              <a:cxnLst/>
              <a:rect l="0" t="0" r="0" b="0"/>
              <a:pathLst>
                <a:path w="157006" h="142573">
                  <a:moveTo>
                    <a:pt x="7118" y="135428"/>
                  </a:moveTo>
                  <a:lnTo>
                    <a:pt x="7118" y="129277"/>
                  </a:lnTo>
                  <a:lnTo>
                    <a:pt x="967" y="112278"/>
                  </a:lnTo>
                  <a:lnTo>
                    <a:pt x="0" y="84051"/>
                  </a:lnTo>
                  <a:lnTo>
                    <a:pt x="7251" y="59950"/>
                  </a:lnTo>
                  <a:lnTo>
                    <a:pt x="12642" y="49846"/>
                  </a:lnTo>
                  <a:lnTo>
                    <a:pt x="14842" y="37816"/>
                  </a:lnTo>
                  <a:lnTo>
                    <a:pt x="24177" y="25893"/>
                  </a:lnTo>
                  <a:lnTo>
                    <a:pt x="30839" y="23246"/>
                  </a:lnTo>
                  <a:lnTo>
                    <a:pt x="38298" y="21276"/>
                  </a:lnTo>
                  <a:lnTo>
                    <a:pt x="47754" y="16498"/>
                  </a:lnTo>
                  <a:lnTo>
                    <a:pt x="83417" y="7932"/>
                  </a:lnTo>
                  <a:lnTo>
                    <a:pt x="107144" y="4868"/>
                  </a:lnTo>
                  <a:lnTo>
                    <a:pt x="120332" y="378"/>
                  </a:lnTo>
                  <a:lnTo>
                    <a:pt x="124375" y="0"/>
                  </a:lnTo>
                  <a:lnTo>
                    <a:pt x="125770" y="693"/>
                  </a:lnTo>
                  <a:lnTo>
                    <a:pt x="126701" y="1948"/>
                  </a:lnTo>
                  <a:lnTo>
                    <a:pt x="128194" y="5874"/>
                  </a:lnTo>
                  <a:lnTo>
                    <a:pt x="127523" y="6196"/>
                  </a:lnTo>
                  <a:lnTo>
                    <a:pt x="124661" y="6554"/>
                  </a:lnTo>
                  <a:lnTo>
                    <a:pt x="123580" y="7444"/>
                  </a:lnTo>
                  <a:lnTo>
                    <a:pt x="117910" y="16759"/>
                  </a:lnTo>
                  <a:lnTo>
                    <a:pt x="110083" y="25968"/>
                  </a:lnTo>
                  <a:lnTo>
                    <a:pt x="108005" y="33057"/>
                  </a:lnTo>
                  <a:lnTo>
                    <a:pt x="107246" y="48736"/>
                  </a:lnTo>
                  <a:lnTo>
                    <a:pt x="108795" y="52234"/>
                  </a:lnTo>
                  <a:lnTo>
                    <a:pt x="130428" y="76658"/>
                  </a:lnTo>
                  <a:lnTo>
                    <a:pt x="138122" y="83114"/>
                  </a:lnTo>
                  <a:lnTo>
                    <a:pt x="153756" y="103747"/>
                  </a:lnTo>
                  <a:lnTo>
                    <a:pt x="156135" y="111401"/>
                  </a:lnTo>
                  <a:lnTo>
                    <a:pt x="157005" y="123494"/>
                  </a:lnTo>
                  <a:lnTo>
                    <a:pt x="156255" y="125091"/>
                  </a:lnTo>
                  <a:lnTo>
                    <a:pt x="154961" y="126155"/>
                  </a:lnTo>
                  <a:lnTo>
                    <a:pt x="151407" y="128132"/>
                  </a:lnTo>
                  <a:lnTo>
                    <a:pt x="136548" y="138103"/>
                  </a:lnTo>
                  <a:lnTo>
                    <a:pt x="127136" y="141248"/>
                  </a:lnTo>
                  <a:lnTo>
                    <a:pt x="114274" y="142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3563"/>
            <p:cNvSpPr/>
            <p:nvPr/>
          </p:nvSpPr>
          <p:spPr>
            <a:xfrm>
              <a:off x="1043034" y="2758597"/>
              <a:ext cx="128095" cy="106048"/>
            </a:xfrm>
            <a:custGeom>
              <a:avLst/>
              <a:gdLst/>
              <a:ahLst/>
              <a:cxnLst/>
              <a:rect l="0" t="0" r="0" b="0"/>
              <a:pathLst>
                <a:path w="128095" h="106048">
                  <a:moveTo>
                    <a:pt x="35672" y="56041"/>
                  </a:moveTo>
                  <a:lnTo>
                    <a:pt x="45615" y="56041"/>
                  </a:lnTo>
                  <a:lnTo>
                    <a:pt x="78737" y="49338"/>
                  </a:lnTo>
                  <a:lnTo>
                    <a:pt x="87356" y="48299"/>
                  </a:lnTo>
                  <a:lnTo>
                    <a:pt x="109367" y="36729"/>
                  </a:lnTo>
                  <a:lnTo>
                    <a:pt x="127032" y="21723"/>
                  </a:lnTo>
                  <a:lnTo>
                    <a:pt x="127870" y="18828"/>
                  </a:lnTo>
                  <a:lnTo>
                    <a:pt x="128094" y="16944"/>
                  </a:lnTo>
                  <a:lnTo>
                    <a:pt x="126226" y="12735"/>
                  </a:lnTo>
                  <a:lnTo>
                    <a:pt x="124616" y="10502"/>
                  </a:lnTo>
                  <a:lnTo>
                    <a:pt x="120711" y="8020"/>
                  </a:lnTo>
                  <a:lnTo>
                    <a:pt x="116330" y="6123"/>
                  </a:lnTo>
                  <a:lnTo>
                    <a:pt x="111737" y="2634"/>
                  </a:lnTo>
                  <a:lnTo>
                    <a:pt x="104933" y="554"/>
                  </a:lnTo>
                  <a:lnTo>
                    <a:pt x="100896" y="0"/>
                  </a:lnTo>
                  <a:lnTo>
                    <a:pt x="68925" y="6231"/>
                  </a:lnTo>
                  <a:lnTo>
                    <a:pt x="41394" y="15899"/>
                  </a:lnTo>
                  <a:lnTo>
                    <a:pt x="32130" y="22589"/>
                  </a:lnTo>
                  <a:lnTo>
                    <a:pt x="20335" y="33164"/>
                  </a:lnTo>
                  <a:lnTo>
                    <a:pt x="5920" y="43849"/>
                  </a:lnTo>
                  <a:lnTo>
                    <a:pt x="2605" y="50887"/>
                  </a:lnTo>
                  <a:lnTo>
                    <a:pt x="0" y="85914"/>
                  </a:lnTo>
                  <a:lnTo>
                    <a:pt x="2091" y="91278"/>
                  </a:lnTo>
                  <a:lnTo>
                    <a:pt x="3759" y="93820"/>
                  </a:lnTo>
                  <a:lnTo>
                    <a:pt x="13693" y="101189"/>
                  </a:lnTo>
                  <a:lnTo>
                    <a:pt x="28529" y="106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3564"/>
            <p:cNvSpPr/>
            <p:nvPr/>
          </p:nvSpPr>
          <p:spPr>
            <a:xfrm>
              <a:off x="935833" y="2664619"/>
              <a:ext cx="142739" cy="214181"/>
            </a:xfrm>
            <a:custGeom>
              <a:avLst/>
              <a:gdLst/>
              <a:ahLst/>
              <a:cxnLst/>
              <a:rect l="0" t="0" r="0" b="0"/>
              <a:pathLst>
                <a:path w="142739" h="214181">
                  <a:moveTo>
                    <a:pt x="7142" y="0"/>
                  </a:moveTo>
                  <a:lnTo>
                    <a:pt x="7142" y="31455"/>
                  </a:lnTo>
                  <a:lnTo>
                    <a:pt x="9259" y="52221"/>
                  </a:lnTo>
                  <a:lnTo>
                    <a:pt x="11258" y="65278"/>
                  </a:lnTo>
                  <a:lnTo>
                    <a:pt x="7841" y="96350"/>
                  </a:lnTo>
                  <a:lnTo>
                    <a:pt x="7234" y="126929"/>
                  </a:lnTo>
                  <a:lnTo>
                    <a:pt x="6360" y="157091"/>
                  </a:lnTo>
                  <a:lnTo>
                    <a:pt x="293" y="191397"/>
                  </a:lnTo>
                  <a:lnTo>
                    <a:pt x="0" y="213864"/>
                  </a:lnTo>
                  <a:lnTo>
                    <a:pt x="3791" y="214180"/>
                  </a:lnTo>
                  <a:lnTo>
                    <a:pt x="4114" y="213430"/>
                  </a:lnTo>
                  <a:lnTo>
                    <a:pt x="2357" y="210481"/>
                  </a:lnTo>
                  <a:lnTo>
                    <a:pt x="2364" y="208583"/>
                  </a:lnTo>
                  <a:lnTo>
                    <a:pt x="19965" y="175908"/>
                  </a:lnTo>
                  <a:lnTo>
                    <a:pt x="50198" y="142857"/>
                  </a:lnTo>
                  <a:lnTo>
                    <a:pt x="69093" y="127613"/>
                  </a:lnTo>
                  <a:lnTo>
                    <a:pt x="103784" y="108250"/>
                  </a:lnTo>
                  <a:lnTo>
                    <a:pt x="113858" y="103673"/>
                  </a:lnTo>
                  <a:lnTo>
                    <a:pt x="122834" y="100846"/>
                  </a:lnTo>
                  <a:lnTo>
                    <a:pt x="135064" y="94679"/>
                  </a:lnTo>
                  <a:lnTo>
                    <a:pt x="142738" y="92900"/>
                  </a:lnTo>
                  <a:lnTo>
                    <a:pt x="139041" y="92878"/>
                  </a:lnTo>
                  <a:lnTo>
                    <a:pt x="135084" y="94989"/>
                  </a:lnTo>
                  <a:lnTo>
                    <a:pt x="101264" y="120510"/>
                  </a:lnTo>
                  <a:lnTo>
                    <a:pt x="74893" y="143065"/>
                  </a:lnTo>
                  <a:lnTo>
                    <a:pt x="65316" y="159335"/>
                  </a:lnTo>
                  <a:lnTo>
                    <a:pt x="61572" y="170828"/>
                  </a:lnTo>
                  <a:lnTo>
                    <a:pt x="62554" y="178582"/>
                  </a:lnTo>
                  <a:lnTo>
                    <a:pt x="67569" y="187410"/>
                  </a:lnTo>
                  <a:lnTo>
                    <a:pt x="71834" y="190449"/>
                  </a:lnTo>
                  <a:lnTo>
                    <a:pt x="105234" y="205174"/>
                  </a:lnTo>
                  <a:lnTo>
                    <a:pt x="114298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3565"/>
            <p:cNvSpPr/>
            <p:nvPr/>
          </p:nvSpPr>
          <p:spPr>
            <a:xfrm>
              <a:off x="701625" y="2765711"/>
              <a:ext cx="177057" cy="120365"/>
            </a:xfrm>
            <a:custGeom>
              <a:avLst/>
              <a:gdLst/>
              <a:ahLst/>
              <a:cxnLst/>
              <a:rect l="0" t="0" r="0" b="0"/>
              <a:pathLst>
                <a:path w="177057" h="120365">
                  <a:moveTo>
                    <a:pt x="127050" y="13208"/>
                  </a:moveTo>
                  <a:lnTo>
                    <a:pt x="123258" y="9415"/>
                  </a:lnTo>
                  <a:lnTo>
                    <a:pt x="119279" y="7553"/>
                  </a:lnTo>
                  <a:lnTo>
                    <a:pt x="117107" y="7057"/>
                  </a:lnTo>
                  <a:lnTo>
                    <a:pt x="107124" y="1351"/>
                  </a:lnTo>
                  <a:lnTo>
                    <a:pt x="99408" y="0"/>
                  </a:lnTo>
                  <a:lnTo>
                    <a:pt x="68362" y="5166"/>
                  </a:lnTo>
                  <a:lnTo>
                    <a:pt x="57045" y="9898"/>
                  </a:lnTo>
                  <a:lnTo>
                    <a:pt x="22359" y="29683"/>
                  </a:lnTo>
                  <a:lnTo>
                    <a:pt x="14904" y="36670"/>
                  </a:lnTo>
                  <a:lnTo>
                    <a:pt x="3650" y="54090"/>
                  </a:lnTo>
                  <a:lnTo>
                    <a:pt x="0" y="64303"/>
                  </a:lnTo>
                  <a:lnTo>
                    <a:pt x="281" y="67115"/>
                  </a:lnTo>
                  <a:lnTo>
                    <a:pt x="2710" y="72356"/>
                  </a:lnTo>
                  <a:lnTo>
                    <a:pt x="8541" y="79769"/>
                  </a:lnTo>
                  <a:lnTo>
                    <a:pt x="15112" y="82478"/>
                  </a:lnTo>
                  <a:lnTo>
                    <a:pt x="47187" y="84455"/>
                  </a:lnTo>
                  <a:lnTo>
                    <a:pt x="52377" y="84519"/>
                  </a:lnTo>
                  <a:lnTo>
                    <a:pt x="84702" y="71203"/>
                  </a:lnTo>
                  <a:lnTo>
                    <a:pt x="103655" y="61348"/>
                  </a:lnTo>
                  <a:lnTo>
                    <a:pt x="131905" y="40129"/>
                  </a:lnTo>
                  <a:lnTo>
                    <a:pt x="137145" y="32317"/>
                  </a:lnTo>
                  <a:lnTo>
                    <a:pt x="142626" y="20833"/>
                  </a:lnTo>
                  <a:lnTo>
                    <a:pt x="145879" y="15803"/>
                  </a:lnTo>
                  <a:lnTo>
                    <a:pt x="148139" y="7503"/>
                  </a:lnTo>
                  <a:lnTo>
                    <a:pt x="147459" y="7024"/>
                  </a:lnTo>
                  <a:lnTo>
                    <a:pt x="142300" y="6190"/>
                  </a:lnTo>
                  <a:lnTo>
                    <a:pt x="141980" y="6942"/>
                  </a:lnTo>
                  <a:lnTo>
                    <a:pt x="140600" y="18256"/>
                  </a:lnTo>
                  <a:lnTo>
                    <a:pt x="136445" y="25992"/>
                  </a:lnTo>
                  <a:lnTo>
                    <a:pt x="134282" y="60960"/>
                  </a:lnTo>
                  <a:lnTo>
                    <a:pt x="139914" y="79908"/>
                  </a:lnTo>
                  <a:lnTo>
                    <a:pt x="144145" y="89419"/>
                  </a:lnTo>
                  <a:lnTo>
                    <a:pt x="150787" y="96821"/>
                  </a:lnTo>
                  <a:lnTo>
                    <a:pt x="171010" y="110561"/>
                  </a:lnTo>
                  <a:lnTo>
                    <a:pt x="177056" y="120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3566"/>
            <p:cNvSpPr/>
            <p:nvPr/>
          </p:nvSpPr>
          <p:spPr>
            <a:xfrm>
              <a:off x="578644" y="2772167"/>
              <a:ext cx="135693" cy="106765"/>
            </a:xfrm>
            <a:custGeom>
              <a:avLst/>
              <a:gdLst/>
              <a:ahLst/>
              <a:cxnLst/>
              <a:rect l="0" t="0" r="0" b="0"/>
              <a:pathLst>
                <a:path w="135693" h="106765">
                  <a:moveTo>
                    <a:pt x="0" y="42471"/>
                  </a:moveTo>
                  <a:lnTo>
                    <a:pt x="31921" y="43264"/>
                  </a:lnTo>
                  <a:lnTo>
                    <a:pt x="54896" y="48621"/>
                  </a:lnTo>
                  <a:lnTo>
                    <a:pt x="89505" y="49527"/>
                  </a:lnTo>
                  <a:lnTo>
                    <a:pt x="97459" y="47459"/>
                  </a:lnTo>
                  <a:lnTo>
                    <a:pt x="119730" y="37254"/>
                  </a:lnTo>
                  <a:lnTo>
                    <a:pt x="125444" y="35390"/>
                  </a:lnTo>
                  <a:lnTo>
                    <a:pt x="130630" y="31915"/>
                  </a:lnTo>
                  <a:lnTo>
                    <a:pt x="133464" y="27725"/>
                  </a:lnTo>
                  <a:lnTo>
                    <a:pt x="135059" y="20904"/>
                  </a:lnTo>
                  <a:lnTo>
                    <a:pt x="135692" y="10513"/>
                  </a:lnTo>
                  <a:lnTo>
                    <a:pt x="133597" y="6307"/>
                  </a:lnTo>
                  <a:lnTo>
                    <a:pt x="131927" y="4074"/>
                  </a:lnTo>
                  <a:lnTo>
                    <a:pt x="125838" y="1593"/>
                  </a:lnTo>
                  <a:lnTo>
                    <a:pt x="112787" y="0"/>
                  </a:lnTo>
                  <a:lnTo>
                    <a:pt x="78429" y="8442"/>
                  </a:lnTo>
                  <a:lnTo>
                    <a:pt x="73717" y="10260"/>
                  </a:lnTo>
                  <a:lnTo>
                    <a:pt x="66365" y="16513"/>
                  </a:lnTo>
                  <a:lnTo>
                    <a:pt x="59658" y="23790"/>
                  </a:lnTo>
                  <a:lnTo>
                    <a:pt x="27517" y="50924"/>
                  </a:lnTo>
                  <a:lnTo>
                    <a:pt x="24136" y="58398"/>
                  </a:lnTo>
                  <a:lnTo>
                    <a:pt x="21965" y="72340"/>
                  </a:lnTo>
                  <a:lnTo>
                    <a:pt x="27629" y="93770"/>
                  </a:lnTo>
                  <a:lnTo>
                    <a:pt x="29532" y="95720"/>
                  </a:lnTo>
                  <a:lnTo>
                    <a:pt x="64294" y="106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3567"/>
            <p:cNvSpPr/>
            <p:nvPr/>
          </p:nvSpPr>
          <p:spPr>
            <a:xfrm>
              <a:off x="450782" y="2721930"/>
              <a:ext cx="154990" cy="206874"/>
            </a:xfrm>
            <a:custGeom>
              <a:avLst/>
              <a:gdLst/>
              <a:ahLst/>
              <a:cxnLst/>
              <a:rect l="0" t="0" r="0" b="0"/>
              <a:pathLst>
                <a:path w="154990" h="206874">
                  <a:moveTo>
                    <a:pt x="20706" y="78420"/>
                  </a:moveTo>
                  <a:lnTo>
                    <a:pt x="20706" y="112212"/>
                  </a:lnTo>
                  <a:lnTo>
                    <a:pt x="24821" y="130897"/>
                  </a:lnTo>
                  <a:lnTo>
                    <a:pt x="21016" y="164150"/>
                  </a:lnTo>
                  <a:lnTo>
                    <a:pt x="20050" y="173672"/>
                  </a:lnTo>
                  <a:lnTo>
                    <a:pt x="13651" y="205473"/>
                  </a:lnTo>
                  <a:lnTo>
                    <a:pt x="12827" y="205984"/>
                  </a:lnTo>
                  <a:lnTo>
                    <a:pt x="7419" y="206873"/>
                  </a:lnTo>
                  <a:lnTo>
                    <a:pt x="7085" y="206124"/>
                  </a:lnTo>
                  <a:lnTo>
                    <a:pt x="6715" y="203175"/>
                  </a:lnTo>
                  <a:lnTo>
                    <a:pt x="4433" y="199219"/>
                  </a:lnTo>
                  <a:lnTo>
                    <a:pt x="2713" y="197053"/>
                  </a:lnTo>
                  <a:lnTo>
                    <a:pt x="803" y="190412"/>
                  </a:lnTo>
                  <a:lnTo>
                    <a:pt x="293" y="186419"/>
                  </a:lnTo>
                  <a:lnTo>
                    <a:pt x="2946" y="161826"/>
                  </a:lnTo>
                  <a:lnTo>
                    <a:pt x="0" y="138904"/>
                  </a:lnTo>
                  <a:lnTo>
                    <a:pt x="5024" y="106493"/>
                  </a:lnTo>
                  <a:lnTo>
                    <a:pt x="8122" y="87532"/>
                  </a:lnTo>
                  <a:lnTo>
                    <a:pt x="19342" y="57101"/>
                  </a:lnTo>
                  <a:lnTo>
                    <a:pt x="49479" y="21416"/>
                  </a:lnTo>
                  <a:lnTo>
                    <a:pt x="68370" y="6041"/>
                  </a:lnTo>
                  <a:lnTo>
                    <a:pt x="82630" y="1676"/>
                  </a:lnTo>
                  <a:lnTo>
                    <a:pt x="111194" y="0"/>
                  </a:lnTo>
                  <a:lnTo>
                    <a:pt x="125481" y="3679"/>
                  </a:lnTo>
                  <a:lnTo>
                    <a:pt x="138827" y="12033"/>
                  </a:lnTo>
                  <a:lnTo>
                    <a:pt x="146633" y="19768"/>
                  </a:lnTo>
                  <a:lnTo>
                    <a:pt x="151550" y="27482"/>
                  </a:lnTo>
                  <a:lnTo>
                    <a:pt x="154989" y="40749"/>
                  </a:lnTo>
                  <a:lnTo>
                    <a:pt x="153677" y="47919"/>
                  </a:lnTo>
                  <a:lnTo>
                    <a:pt x="134136" y="83043"/>
                  </a:lnTo>
                  <a:lnTo>
                    <a:pt x="108199" y="107908"/>
                  </a:lnTo>
                  <a:lnTo>
                    <a:pt x="70712" y="1355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3568"/>
            <p:cNvSpPr/>
            <p:nvPr/>
          </p:nvSpPr>
          <p:spPr>
            <a:xfrm>
              <a:off x="354096" y="2693194"/>
              <a:ext cx="108713" cy="171451"/>
            </a:xfrm>
            <a:custGeom>
              <a:avLst/>
              <a:gdLst/>
              <a:ahLst/>
              <a:cxnLst/>
              <a:rect l="0" t="0" r="0" b="0"/>
              <a:pathLst>
                <a:path w="108713" h="171451">
                  <a:moveTo>
                    <a:pt x="103104" y="0"/>
                  </a:moveTo>
                  <a:lnTo>
                    <a:pt x="82384" y="794"/>
                  </a:lnTo>
                  <a:lnTo>
                    <a:pt x="51092" y="7275"/>
                  </a:lnTo>
                  <a:lnTo>
                    <a:pt x="22968" y="19270"/>
                  </a:lnTo>
                  <a:lnTo>
                    <a:pt x="3279" y="33615"/>
                  </a:lnTo>
                  <a:lnTo>
                    <a:pt x="835" y="34316"/>
                  </a:lnTo>
                  <a:lnTo>
                    <a:pt x="0" y="35577"/>
                  </a:lnTo>
                  <a:lnTo>
                    <a:pt x="237" y="37212"/>
                  </a:lnTo>
                  <a:lnTo>
                    <a:pt x="4362" y="43305"/>
                  </a:lnTo>
                  <a:lnTo>
                    <a:pt x="12868" y="52474"/>
                  </a:lnTo>
                  <a:lnTo>
                    <a:pt x="47967" y="69061"/>
                  </a:lnTo>
                  <a:lnTo>
                    <a:pt x="81651" y="85725"/>
                  </a:lnTo>
                  <a:lnTo>
                    <a:pt x="96926" y="95250"/>
                  </a:lnTo>
                  <a:lnTo>
                    <a:pt x="105066" y="106186"/>
                  </a:lnTo>
                  <a:lnTo>
                    <a:pt x="108712" y="115688"/>
                  </a:lnTo>
                  <a:lnTo>
                    <a:pt x="108430" y="118400"/>
                  </a:lnTo>
                  <a:lnTo>
                    <a:pt x="104391" y="130573"/>
                  </a:lnTo>
                  <a:lnTo>
                    <a:pt x="103962" y="134674"/>
                  </a:lnTo>
                  <a:lnTo>
                    <a:pt x="102089" y="138201"/>
                  </a:lnTo>
                  <a:lnTo>
                    <a:pt x="95774" y="144237"/>
                  </a:lnTo>
                  <a:lnTo>
                    <a:pt x="79578" y="153786"/>
                  </a:lnTo>
                  <a:lnTo>
                    <a:pt x="49089" y="164736"/>
                  </a:lnTo>
                  <a:lnTo>
                    <a:pt x="41791" y="168466"/>
                  </a:lnTo>
                  <a:lnTo>
                    <a:pt x="10235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" name="SMARTInkShape-Group400"/>
          <p:cNvGrpSpPr/>
          <p:nvPr/>
        </p:nvGrpSpPr>
        <p:grpSpPr>
          <a:xfrm>
            <a:off x="1521619" y="2815833"/>
            <a:ext cx="578645" cy="204825"/>
            <a:chOff x="1521619" y="2815833"/>
            <a:chExt cx="578645" cy="204825"/>
          </a:xfrm>
        </p:grpSpPr>
        <p:sp>
          <p:nvSpPr>
            <p:cNvPr id="536" name="SMARTInkShape-3569"/>
            <p:cNvSpPr/>
            <p:nvPr/>
          </p:nvSpPr>
          <p:spPr>
            <a:xfrm>
              <a:off x="1914525" y="2907800"/>
              <a:ext cx="185739" cy="99720"/>
            </a:xfrm>
            <a:custGeom>
              <a:avLst/>
              <a:gdLst/>
              <a:ahLst/>
              <a:cxnLst/>
              <a:rect l="0" t="0" r="0" b="0"/>
              <a:pathLst>
                <a:path w="185739" h="99720">
                  <a:moveTo>
                    <a:pt x="0" y="6850"/>
                  </a:moveTo>
                  <a:lnTo>
                    <a:pt x="0" y="0"/>
                  </a:lnTo>
                  <a:lnTo>
                    <a:pt x="30528" y="20299"/>
                  </a:lnTo>
                  <a:lnTo>
                    <a:pt x="63239" y="33201"/>
                  </a:lnTo>
                  <a:lnTo>
                    <a:pt x="90881" y="45702"/>
                  </a:lnTo>
                  <a:lnTo>
                    <a:pt x="119179" y="59460"/>
                  </a:lnTo>
                  <a:lnTo>
                    <a:pt x="152952" y="78331"/>
                  </a:lnTo>
                  <a:lnTo>
                    <a:pt x="185738" y="99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3570"/>
            <p:cNvSpPr/>
            <p:nvPr/>
          </p:nvSpPr>
          <p:spPr>
            <a:xfrm>
              <a:off x="1985963" y="2815833"/>
              <a:ext cx="28576" cy="184543"/>
            </a:xfrm>
            <a:custGeom>
              <a:avLst/>
              <a:gdLst/>
              <a:ahLst/>
              <a:cxnLst/>
              <a:rect l="0" t="0" r="0" b="0"/>
              <a:pathLst>
                <a:path w="28576" h="184543">
                  <a:moveTo>
                    <a:pt x="0" y="34523"/>
                  </a:moveTo>
                  <a:lnTo>
                    <a:pt x="0" y="30731"/>
                  </a:lnTo>
                  <a:lnTo>
                    <a:pt x="793" y="29614"/>
                  </a:lnTo>
                  <a:lnTo>
                    <a:pt x="2116" y="28869"/>
                  </a:lnTo>
                  <a:lnTo>
                    <a:pt x="3792" y="28372"/>
                  </a:lnTo>
                  <a:lnTo>
                    <a:pt x="4909" y="27248"/>
                  </a:lnTo>
                  <a:lnTo>
                    <a:pt x="13567" y="6692"/>
                  </a:lnTo>
                  <a:lnTo>
                    <a:pt x="13967" y="2839"/>
                  </a:lnTo>
                  <a:lnTo>
                    <a:pt x="14867" y="1494"/>
                  </a:lnTo>
                  <a:lnTo>
                    <a:pt x="16261" y="598"/>
                  </a:lnTo>
                  <a:lnTo>
                    <a:pt x="17985" y="0"/>
                  </a:lnTo>
                  <a:lnTo>
                    <a:pt x="19133" y="395"/>
                  </a:lnTo>
                  <a:lnTo>
                    <a:pt x="19899" y="1452"/>
                  </a:lnTo>
                  <a:lnTo>
                    <a:pt x="20409" y="2951"/>
                  </a:lnTo>
                  <a:lnTo>
                    <a:pt x="19956" y="4744"/>
                  </a:lnTo>
                  <a:lnTo>
                    <a:pt x="15642" y="13325"/>
                  </a:lnTo>
                  <a:lnTo>
                    <a:pt x="14322" y="49003"/>
                  </a:lnTo>
                  <a:lnTo>
                    <a:pt x="14292" y="79939"/>
                  </a:lnTo>
                  <a:lnTo>
                    <a:pt x="15082" y="111303"/>
                  </a:lnTo>
                  <a:lnTo>
                    <a:pt x="18080" y="136910"/>
                  </a:lnTo>
                  <a:lnTo>
                    <a:pt x="24230" y="166725"/>
                  </a:lnTo>
                  <a:lnTo>
                    <a:pt x="28575" y="1845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3571"/>
            <p:cNvSpPr/>
            <p:nvPr/>
          </p:nvSpPr>
          <p:spPr>
            <a:xfrm>
              <a:off x="1609267" y="2914679"/>
              <a:ext cx="326690" cy="105979"/>
            </a:xfrm>
            <a:custGeom>
              <a:avLst/>
              <a:gdLst/>
              <a:ahLst/>
              <a:cxnLst/>
              <a:rect l="0" t="0" r="0" b="0"/>
              <a:pathLst>
                <a:path w="326690" h="105979">
                  <a:moveTo>
                    <a:pt x="40939" y="14259"/>
                  </a:moveTo>
                  <a:lnTo>
                    <a:pt x="37147" y="14259"/>
                  </a:lnTo>
                  <a:lnTo>
                    <a:pt x="36030" y="13465"/>
                  </a:lnTo>
                  <a:lnTo>
                    <a:pt x="35285" y="12142"/>
                  </a:lnTo>
                  <a:lnTo>
                    <a:pt x="33883" y="7409"/>
                  </a:lnTo>
                  <a:lnTo>
                    <a:pt x="30029" y="7202"/>
                  </a:lnTo>
                  <a:lnTo>
                    <a:pt x="26036" y="9270"/>
                  </a:lnTo>
                  <a:lnTo>
                    <a:pt x="13213" y="17066"/>
                  </a:lnTo>
                  <a:lnTo>
                    <a:pt x="6656" y="27942"/>
                  </a:lnTo>
                  <a:lnTo>
                    <a:pt x="619" y="49798"/>
                  </a:lnTo>
                  <a:lnTo>
                    <a:pt x="0" y="62598"/>
                  </a:lnTo>
                  <a:lnTo>
                    <a:pt x="6071" y="79399"/>
                  </a:lnTo>
                  <a:lnTo>
                    <a:pt x="8169" y="83879"/>
                  </a:lnTo>
                  <a:lnTo>
                    <a:pt x="14733" y="90974"/>
                  </a:lnTo>
                  <a:lnTo>
                    <a:pt x="22148" y="95979"/>
                  </a:lnTo>
                  <a:lnTo>
                    <a:pt x="48586" y="105403"/>
                  </a:lnTo>
                  <a:lnTo>
                    <a:pt x="53181" y="105978"/>
                  </a:lnTo>
                  <a:lnTo>
                    <a:pt x="60403" y="104500"/>
                  </a:lnTo>
                  <a:lnTo>
                    <a:pt x="68931" y="101321"/>
                  </a:lnTo>
                  <a:lnTo>
                    <a:pt x="71507" y="100876"/>
                  </a:lnTo>
                  <a:lnTo>
                    <a:pt x="73224" y="98991"/>
                  </a:lnTo>
                  <a:lnTo>
                    <a:pt x="78096" y="86676"/>
                  </a:lnTo>
                  <a:lnTo>
                    <a:pt x="81266" y="81369"/>
                  </a:lnTo>
                  <a:lnTo>
                    <a:pt x="83050" y="73125"/>
                  </a:lnTo>
                  <a:lnTo>
                    <a:pt x="83796" y="38130"/>
                  </a:lnTo>
                  <a:lnTo>
                    <a:pt x="83801" y="25174"/>
                  </a:lnTo>
                  <a:lnTo>
                    <a:pt x="84595" y="23917"/>
                  </a:lnTo>
                  <a:lnTo>
                    <a:pt x="85918" y="23079"/>
                  </a:lnTo>
                  <a:lnTo>
                    <a:pt x="91573" y="21899"/>
                  </a:lnTo>
                  <a:lnTo>
                    <a:pt x="100594" y="21500"/>
                  </a:lnTo>
                  <a:lnTo>
                    <a:pt x="133999" y="28108"/>
                  </a:lnTo>
                  <a:lnTo>
                    <a:pt x="167157" y="28520"/>
                  </a:lnTo>
                  <a:lnTo>
                    <a:pt x="194780" y="21269"/>
                  </a:lnTo>
                  <a:lnTo>
                    <a:pt x="210941" y="8428"/>
                  </a:lnTo>
                  <a:lnTo>
                    <a:pt x="211746" y="5582"/>
                  </a:lnTo>
                  <a:lnTo>
                    <a:pt x="211960" y="3711"/>
                  </a:lnTo>
                  <a:lnTo>
                    <a:pt x="211309" y="2465"/>
                  </a:lnTo>
                  <a:lnTo>
                    <a:pt x="210082" y="1633"/>
                  </a:lnTo>
                  <a:lnTo>
                    <a:pt x="204562" y="464"/>
                  </a:lnTo>
                  <a:lnTo>
                    <a:pt x="194687" y="0"/>
                  </a:lnTo>
                  <a:lnTo>
                    <a:pt x="190499" y="2101"/>
                  </a:lnTo>
                  <a:lnTo>
                    <a:pt x="185135" y="6124"/>
                  </a:lnTo>
                  <a:lnTo>
                    <a:pt x="184401" y="8791"/>
                  </a:lnTo>
                  <a:lnTo>
                    <a:pt x="184206" y="10614"/>
                  </a:lnTo>
                  <a:lnTo>
                    <a:pt x="181872" y="14755"/>
                  </a:lnTo>
                  <a:lnTo>
                    <a:pt x="180138" y="16971"/>
                  </a:lnTo>
                  <a:lnTo>
                    <a:pt x="179776" y="18448"/>
                  </a:lnTo>
                  <a:lnTo>
                    <a:pt x="180328" y="19433"/>
                  </a:lnTo>
                  <a:lnTo>
                    <a:pt x="184898" y="22935"/>
                  </a:lnTo>
                  <a:lnTo>
                    <a:pt x="189059" y="26052"/>
                  </a:lnTo>
                  <a:lnTo>
                    <a:pt x="195863" y="27807"/>
                  </a:lnTo>
                  <a:lnTo>
                    <a:pt x="229340" y="28527"/>
                  </a:lnTo>
                  <a:lnTo>
                    <a:pt x="257226" y="28545"/>
                  </a:lnTo>
                  <a:lnTo>
                    <a:pt x="288725" y="21460"/>
                  </a:lnTo>
                  <a:lnTo>
                    <a:pt x="320935" y="21403"/>
                  </a:lnTo>
                  <a:lnTo>
                    <a:pt x="322853" y="20609"/>
                  </a:lnTo>
                  <a:lnTo>
                    <a:pt x="324132" y="19286"/>
                  </a:lnTo>
                  <a:lnTo>
                    <a:pt x="326689" y="142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3572"/>
            <p:cNvSpPr/>
            <p:nvPr/>
          </p:nvSpPr>
          <p:spPr>
            <a:xfrm>
              <a:off x="1521619" y="2943225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6900" y="5654"/>
                  </a:lnTo>
                  <a:lnTo>
                    <a:pt x="2857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SMARTInkShape-Group401"/>
          <p:cNvGrpSpPr/>
          <p:nvPr/>
        </p:nvGrpSpPr>
        <p:grpSpPr>
          <a:xfrm>
            <a:off x="485775" y="3228975"/>
            <a:ext cx="1333351" cy="571501"/>
            <a:chOff x="485775" y="3228975"/>
            <a:chExt cx="1333351" cy="571501"/>
          </a:xfrm>
        </p:grpSpPr>
        <p:sp>
          <p:nvSpPr>
            <p:cNvPr id="541" name="SMARTInkShape-3573"/>
            <p:cNvSpPr/>
            <p:nvPr/>
          </p:nvSpPr>
          <p:spPr>
            <a:xfrm>
              <a:off x="742950" y="3593422"/>
              <a:ext cx="271464" cy="171335"/>
            </a:xfrm>
            <a:custGeom>
              <a:avLst/>
              <a:gdLst/>
              <a:ahLst/>
              <a:cxnLst/>
              <a:rect l="0" t="0" r="0" b="0"/>
              <a:pathLst>
                <a:path w="271464" h="171335">
                  <a:moveTo>
                    <a:pt x="0" y="57034"/>
                  </a:moveTo>
                  <a:lnTo>
                    <a:pt x="32715" y="57034"/>
                  </a:lnTo>
                  <a:lnTo>
                    <a:pt x="64839" y="57034"/>
                  </a:lnTo>
                  <a:lnTo>
                    <a:pt x="94430" y="57034"/>
                  </a:lnTo>
                  <a:lnTo>
                    <a:pt x="114763" y="54918"/>
                  </a:lnTo>
                  <a:lnTo>
                    <a:pt x="145170" y="50552"/>
                  </a:lnTo>
                  <a:lnTo>
                    <a:pt x="169787" y="47905"/>
                  </a:lnTo>
                  <a:lnTo>
                    <a:pt x="183128" y="42158"/>
                  </a:lnTo>
                  <a:lnTo>
                    <a:pt x="189340" y="38516"/>
                  </a:lnTo>
                  <a:lnTo>
                    <a:pt x="197300" y="35672"/>
                  </a:lnTo>
                  <a:lnTo>
                    <a:pt x="209505" y="25774"/>
                  </a:lnTo>
                  <a:lnTo>
                    <a:pt x="212176" y="21180"/>
                  </a:lnTo>
                  <a:lnTo>
                    <a:pt x="214031" y="14301"/>
                  </a:lnTo>
                  <a:lnTo>
                    <a:pt x="214187" y="10789"/>
                  </a:lnTo>
                  <a:lnTo>
                    <a:pt x="212140" y="6583"/>
                  </a:lnTo>
                  <a:lnTo>
                    <a:pt x="207255" y="0"/>
                  </a:lnTo>
                  <a:lnTo>
                    <a:pt x="207194" y="3711"/>
                  </a:lnTo>
                  <a:lnTo>
                    <a:pt x="205063" y="7670"/>
                  </a:lnTo>
                  <a:lnTo>
                    <a:pt x="203384" y="9838"/>
                  </a:lnTo>
                  <a:lnTo>
                    <a:pt x="201518" y="16479"/>
                  </a:lnTo>
                  <a:lnTo>
                    <a:pt x="198039" y="37295"/>
                  </a:lnTo>
                  <a:lnTo>
                    <a:pt x="194410" y="50392"/>
                  </a:lnTo>
                  <a:lnTo>
                    <a:pt x="192971" y="83257"/>
                  </a:lnTo>
                  <a:lnTo>
                    <a:pt x="192886" y="116567"/>
                  </a:lnTo>
                  <a:lnTo>
                    <a:pt x="192881" y="150873"/>
                  </a:lnTo>
                  <a:lnTo>
                    <a:pt x="192881" y="159010"/>
                  </a:lnTo>
                  <a:lnTo>
                    <a:pt x="192088" y="160737"/>
                  </a:lnTo>
                  <a:lnTo>
                    <a:pt x="190765" y="161888"/>
                  </a:lnTo>
                  <a:lnTo>
                    <a:pt x="189089" y="162655"/>
                  </a:lnTo>
                  <a:lnTo>
                    <a:pt x="187972" y="163961"/>
                  </a:lnTo>
                  <a:lnTo>
                    <a:pt x="186032" y="170206"/>
                  </a:lnTo>
                  <a:lnTo>
                    <a:pt x="185755" y="163993"/>
                  </a:lnTo>
                  <a:lnTo>
                    <a:pt x="185745" y="160663"/>
                  </a:lnTo>
                  <a:lnTo>
                    <a:pt x="187858" y="156537"/>
                  </a:lnTo>
                  <a:lnTo>
                    <a:pt x="190649" y="152058"/>
                  </a:lnTo>
                  <a:lnTo>
                    <a:pt x="198388" y="133068"/>
                  </a:lnTo>
                  <a:lnTo>
                    <a:pt x="209648" y="119239"/>
                  </a:lnTo>
                  <a:lnTo>
                    <a:pt x="220515" y="111890"/>
                  </a:lnTo>
                  <a:lnTo>
                    <a:pt x="229997" y="108477"/>
                  </a:lnTo>
                  <a:lnTo>
                    <a:pt x="255444" y="107078"/>
                  </a:lnTo>
                  <a:lnTo>
                    <a:pt x="260454" y="110844"/>
                  </a:lnTo>
                  <a:lnTo>
                    <a:pt x="262601" y="114816"/>
                  </a:lnTo>
                  <a:lnTo>
                    <a:pt x="263174" y="116987"/>
                  </a:lnTo>
                  <a:lnTo>
                    <a:pt x="269822" y="128527"/>
                  </a:lnTo>
                  <a:lnTo>
                    <a:pt x="271444" y="154666"/>
                  </a:lnTo>
                  <a:lnTo>
                    <a:pt x="271463" y="1713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3574"/>
            <p:cNvSpPr/>
            <p:nvPr/>
          </p:nvSpPr>
          <p:spPr>
            <a:xfrm>
              <a:off x="871538" y="3564731"/>
              <a:ext cx="14288" cy="235745"/>
            </a:xfrm>
            <a:custGeom>
              <a:avLst/>
              <a:gdLst/>
              <a:ahLst/>
              <a:cxnLst/>
              <a:rect l="0" t="0" r="0" b="0"/>
              <a:pathLst>
                <a:path w="14288" h="235745">
                  <a:moveTo>
                    <a:pt x="0" y="0"/>
                  </a:moveTo>
                  <a:lnTo>
                    <a:pt x="0" y="10642"/>
                  </a:lnTo>
                  <a:lnTo>
                    <a:pt x="6481" y="34329"/>
                  </a:lnTo>
                  <a:lnTo>
                    <a:pt x="6291" y="66240"/>
                  </a:lnTo>
                  <a:lnTo>
                    <a:pt x="656" y="96006"/>
                  </a:lnTo>
                  <a:lnTo>
                    <a:pt x="57" y="130304"/>
                  </a:lnTo>
                  <a:lnTo>
                    <a:pt x="5" y="164395"/>
                  </a:lnTo>
                  <a:lnTo>
                    <a:pt x="795" y="180296"/>
                  </a:lnTo>
                  <a:lnTo>
                    <a:pt x="6849" y="215256"/>
                  </a:lnTo>
                  <a:lnTo>
                    <a:pt x="14287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3575"/>
            <p:cNvSpPr/>
            <p:nvPr/>
          </p:nvSpPr>
          <p:spPr>
            <a:xfrm>
              <a:off x="736101" y="3679031"/>
              <a:ext cx="77843" cy="103849"/>
            </a:xfrm>
            <a:custGeom>
              <a:avLst/>
              <a:gdLst/>
              <a:ahLst/>
              <a:cxnLst/>
              <a:rect l="0" t="0" r="0" b="0"/>
              <a:pathLst>
                <a:path w="77843" h="103849">
                  <a:moveTo>
                    <a:pt x="6849" y="14288"/>
                  </a:moveTo>
                  <a:lnTo>
                    <a:pt x="6849" y="44287"/>
                  </a:lnTo>
                  <a:lnTo>
                    <a:pt x="4732" y="49581"/>
                  </a:lnTo>
                  <a:lnTo>
                    <a:pt x="3057" y="52104"/>
                  </a:lnTo>
                  <a:lnTo>
                    <a:pt x="698" y="63240"/>
                  </a:lnTo>
                  <a:lnTo>
                    <a:pt x="0" y="72801"/>
                  </a:lnTo>
                  <a:lnTo>
                    <a:pt x="1953" y="78129"/>
                  </a:lnTo>
                  <a:lnTo>
                    <a:pt x="4673" y="83143"/>
                  </a:lnTo>
                  <a:lnTo>
                    <a:pt x="6998" y="90428"/>
                  </a:lnTo>
                  <a:lnTo>
                    <a:pt x="10355" y="95224"/>
                  </a:lnTo>
                  <a:lnTo>
                    <a:pt x="14493" y="97884"/>
                  </a:lnTo>
                  <a:lnTo>
                    <a:pt x="30874" y="103848"/>
                  </a:lnTo>
                  <a:lnTo>
                    <a:pt x="51701" y="98190"/>
                  </a:lnTo>
                  <a:lnTo>
                    <a:pt x="62472" y="92329"/>
                  </a:lnTo>
                  <a:lnTo>
                    <a:pt x="73222" y="83237"/>
                  </a:lnTo>
                  <a:lnTo>
                    <a:pt x="76036" y="78534"/>
                  </a:lnTo>
                  <a:lnTo>
                    <a:pt x="77620" y="69307"/>
                  </a:lnTo>
                  <a:lnTo>
                    <a:pt x="77842" y="65255"/>
                  </a:lnTo>
                  <a:lnTo>
                    <a:pt x="75972" y="58636"/>
                  </a:lnTo>
                  <a:lnTo>
                    <a:pt x="52664" y="25195"/>
                  </a:lnTo>
                  <a:lnTo>
                    <a:pt x="44325" y="17079"/>
                  </a:lnTo>
                  <a:lnTo>
                    <a:pt x="9314" y="952"/>
                  </a:lnTo>
                  <a:lnTo>
                    <a:pt x="68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3576"/>
            <p:cNvSpPr/>
            <p:nvPr/>
          </p:nvSpPr>
          <p:spPr>
            <a:xfrm>
              <a:off x="585851" y="3564731"/>
              <a:ext cx="120927" cy="192865"/>
            </a:xfrm>
            <a:custGeom>
              <a:avLst/>
              <a:gdLst/>
              <a:ahLst/>
              <a:cxnLst/>
              <a:rect l="0" t="0" r="0" b="0"/>
              <a:pathLst>
                <a:path w="120927" h="192865">
                  <a:moveTo>
                    <a:pt x="14224" y="0"/>
                  </a:moveTo>
                  <a:lnTo>
                    <a:pt x="14224" y="3792"/>
                  </a:lnTo>
                  <a:lnTo>
                    <a:pt x="12107" y="7771"/>
                  </a:lnTo>
                  <a:lnTo>
                    <a:pt x="9315" y="12185"/>
                  </a:lnTo>
                  <a:lnTo>
                    <a:pt x="1017" y="40911"/>
                  </a:lnTo>
                  <a:lnTo>
                    <a:pt x="4266" y="59616"/>
                  </a:lnTo>
                  <a:lnTo>
                    <a:pt x="421" y="93024"/>
                  </a:lnTo>
                  <a:lnTo>
                    <a:pt x="0" y="122562"/>
                  </a:lnTo>
                  <a:lnTo>
                    <a:pt x="7540" y="146999"/>
                  </a:lnTo>
                  <a:lnTo>
                    <a:pt x="19828" y="170556"/>
                  </a:lnTo>
                  <a:lnTo>
                    <a:pt x="33119" y="181107"/>
                  </a:lnTo>
                  <a:lnTo>
                    <a:pt x="56145" y="190555"/>
                  </a:lnTo>
                  <a:lnTo>
                    <a:pt x="88127" y="192745"/>
                  </a:lnTo>
                  <a:lnTo>
                    <a:pt x="108074" y="192864"/>
                  </a:lnTo>
                  <a:lnTo>
                    <a:pt x="113614" y="190757"/>
                  </a:lnTo>
                  <a:lnTo>
                    <a:pt x="116203" y="189084"/>
                  </a:lnTo>
                  <a:lnTo>
                    <a:pt x="117929" y="187174"/>
                  </a:lnTo>
                  <a:lnTo>
                    <a:pt x="119846" y="182937"/>
                  </a:lnTo>
                  <a:lnTo>
                    <a:pt x="120926" y="176088"/>
                  </a:lnTo>
                  <a:lnTo>
                    <a:pt x="119062" y="171395"/>
                  </a:lnTo>
                  <a:lnTo>
                    <a:pt x="116381" y="166663"/>
                  </a:lnTo>
                  <a:lnTo>
                    <a:pt x="114078" y="159537"/>
                  </a:lnTo>
                  <a:lnTo>
                    <a:pt x="110727" y="154778"/>
                  </a:lnTo>
                  <a:lnTo>
                    <a:pt x="88639" y="138907"/>
                  </a:lnTo>
                  <a:lnTo>
                    <a:pt x="62865" y="129705"/>
                  </a:lnTo>
                  <a:lnTo>
                    <a:pt x="52525" y="128015"/>
                  </a:lnTo>
                  <a:lnTo>
                    <a:pt x="42839" y="122977"/>
                  </a:lnTo>
                  <a:lnTo>
                    <a:pt x="35655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3577"/>
            <p:cNvSpPr/>
            <p:nvPr/>
          </p:nvSpPr>
          <p:spPr>
            <a:xfrm>
              <a:off x="1650206" y="3350445"/>
              <a:ext cx="168920" cy="85700"/>
            </a:xfrm>
            <a:custGeom>
              <a:avLst/>
              <a:gdLst/>
              <a:ahLst/>
              <a:cxnLst/>
              <a:rect l="0" t="0" r="0" b="0"/>
              <a:pathLst>
                <a:path w="168920" h="85700">
                  <a:moveTo>
                    <a:pt x="0" y="7118"/>
                  </a:moveTo>
                  <a:lnTo>
                    <a:pt x="0" y="967"/>
                  </a:lnTo>
                  <a:lnTo>
                    <a:pt x="794" y="636"/>
                  </a:lnTo>
                  <a:lnTo>
                    <a:pt x="26736" y="0"/>
                  </a:lnTo>
                  <a:lnTo>
                    <a:pt x="60967" y="6127"/>
                  </a:lnTo>
                  <a:lnTo>
                    <a:pt x="93372" y="9104"/>
                  </a:lnTo>
                  <a:lnTo>
                    <a:pt x="128005" y="13809"/>
                  </a:lnTo>
                  <a:lnTo>
                    <a:pt x="137060" y="13266"/>
                  </a:lnTo>
                  <a:lnTo>
                    <a:pt x="157027" y="7142"/>
                  </a:lnTo>
                  <a:lnTo>
                    <a:pt x="138179" y="26895"/>
                  </a:lnTo>
                  <a:lnTo>
                    <a:pt x="136457" y="33527"/>
                  </a:lnTo>
                  <a:lnTo>
                    <a:pt x="135733" y="68237"/>
                  </a:lnTo>
                  <a:lnTo>
                    <a:pt x="135732" y="70000"/>
                  </a:lnTo>
                  <a:lnTo>
                    <a:pt x="168844" y="77438"/>
                  </a:lnTo>
                  <a:lnTo>
                    <a:pt x="168919" y="77810"/>
                  </a:lnTo>
                  <a:lnTo>
                    <a:pt x="166886" y="78224"/>
                  </a:lnTo>
                  <a:lnTo>
                    <a:pt x="166026" y="79128"/>
                  </a:lnTo>
                  <a:lnTo>
                    <a:pt x="165071" y="82249"/>
                  </a:lnTo>
                  <a:lnTo>
                    <a:pt x="164022" y="83399"/>
                  </a:lnTo>
                  <a:lnTo>
                    <a:pt x="157163" y="856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3578"/>
            <p:cNvSpPr/>
            <p:nvPr/>
          </p:nvSpPr>
          <p:spPr>
            <a:xfrm>
              <a:off x="1721644" y="3237112"/>
              <a:ext cx="42863" cy="199033"/>
            </a:xfrm>
            <a:custGeom>
              <a:avLst/>
              <a:gdLst/>
              <a:ahLst/>
              <a:cxnLst/>
              <a:rect l="0" t="0" r="0" b="0"/>
              <a:pathLst>
                <a:path w="42863" h="199033">
                  <a:moveTo>
                    <a:pt x="14287" y="6151"/>
                  </a:moveTo>
                  <a:lnTo>
                    <a:pt x="8136" y="0"/>
                  </a:lnTo>
                  <a:lnTo>
                    <a:pt x="7805" y="462"/>
                  </a:lnTo>
                  <a:lnTo>
                    <a:pt x="995" y="32863"/>
                  </a:lnTo>
                  <a:lnTo>
                    <a:pt x="58" y="65712"/>
                  </a:lnTo>
                  <a:lnTo>
                    <a:pt x="3" y="101138"/>
                  </a:lnTo>
                  <a:lnTo>
                    <a:pt x="0" y="134297"/>
                  </a:lnTo>
                  <a:lnTo>
                    <a:pt x="0" y="167911"/>
                  </a:lnTo>
                  <a:lnTo>
                    <a:pt x="0" y="176204"/>
                  </a:lnTo>
                  <a:lnTo>
                    <a:pt x="4762" y="179845"/>
                  </a:lnTo>
                  <a:lnTo>
                    <a:pt x="33925" y="191391"/>
                  </a:lnTo>
                  <a:lnTo>
                    <a:pt x="42862" y="199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3579"/>
            <p:cNvSpPr/>
            <p:nvPr/>
          </p:nvSpPr>
          <p:spPr>
            <a:xfrm>
              <a:off x="1586016" y="3365699"/>
              <a:ext cx="114198" cy="63302"/>
            </a:xfrm>
            <a:custGeom>
              <a:avLst/>
              <a:gdLst/>
              <a:ahLst/>
              <a:cxnLst/>
              <a:rect l="0" t="0" r="0" b="0"/>
              <a:pathLst>
                <a:path w="114198" h="63302">
                  <a:moveTo>
                    <a:pt x="35615" y="6151"/>
                  </a:moveTo>
                  <a:lnTo>
                    <a:pt x="35615" y="2359"/>
                  </a:lnTo>
                  <a:lnTo>
                    <a:pt x="34822" y="1242"/>
                  </a:lnTo>
                  <a:lnTo>
                    <a:pt x="33499" y="497"/>
                  </a:lnTo>
                  <a:lnTo>
                    <a:pt x="31823" y="0"/>
                  </a:lnTo>
                  <a:lnTo>
                    <a:pt x="30706" y="463"/>
                  </a:lnTo>
                  <a:lnTo>
                    <a:pt x="29961" y="1565"/>
                  </a:lnTo>
                  <a:lnTo>
                    <a:pt x="28766" y="5245"/>
                  </a:lnTo>
                  <a:lnTo>
                    <a:pt x="23620" y="11675"/>
                  </a:lnTo>
                  <a:lnTo>
                    <a:pt x="22347" y="16015"/>
                  </a:lnTo>
                  <a:lnTo>
                    <a:pt x="17547" y="20589"/>
                  </a:lnTo>
                  <a:lnTo>
                    <a:pt x="11710" y="25268"/>
                  </a:lnTo>
                  <a:lnTo>
                    <a:pt x="2541" y="39494"/>
                  </a:lnTo>
                  <a:lnTo>
                    <a:pt x="680" y="46634"/>
                  </a:lnTo>
                  <a:lnTo>
                    <a:pt x="0" y="54746"/>
                  </a:lnTo>
                  <a:lnTo>
                    <a:pt x="759" y="55217"/>
                  </a:lnTo>
                  <a:lnTo>
                    <a:pt x="12087" y="56075"/>
                  </a:lnTo>
                  <a:lnTo>
                    <a:pt x="37015" y="56154"/>
                  </a:lnTo>
                  <a:lnTo>
                    <a:pt x="42323" y="54039"/>
                  </a:lnTo>
                  <a:lnTo>
                    <a:pt x="47328" y="51247"/>
                  </a:lnTo>
                  <a:lnTo>
                    <a:pt x="57008" y="49455"/>
                  </a:lnTo>
                  <a:lnTo>
                    <a:pt x="59402" y="49308"/>
                  </a:lnTo>
                  <a:lnTo>
                    <a:pt x="64179" y="47028"/>
                  </a:lnTo>
                  <a:lnTo>
                    <a:pt x="71210" y="41959"/>
                  </a:lnTo>
                  <a:lnTo>
                    <a:pt x="71333" y="52719"/>
                  </a:lnTo>
                  <a:lnTo>
                    <a:pt x="72127" y="53866"/>
                  </a:lnTo>
                  <a:lnTo>
                    <a:pt x="73450" y="54629"/>
                  </a:lnTo>
                  <a:lnTo>
                    <a:pt x="108937" y="62219"/>
                  </a:lnTo>
                  <a:lnTo>
                    <a:pt x="114197" y="63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3580"/>
            <p:cNvSpPr/>
            <p:nvPr/>
          </p:nvSpPr>
          <p:spPr>
            <a:xfrm>
              <a:off x="1300163" y="3350508"/>
              <a:ext cx="257139" cy="71349"/>
            </a:xfrm>
            <a:custGeom>
              <a:avLst/>
              <a:gdLst/>
              <a:ahLst/>
              <a:cxnLst/>
              <a:rect l="0" t="0" r="0" b="0"/>
              <a:pathLst>
                <a:path w="257139" h="71349">
                  <a:moveTo>
                    <a:pt x="0" y="14198"/>
                  </a:moveTo>
                  <a:lnTo>
                    <a:pt x="0" y="10406"/>
                  </a:lnTo>
                  <a:lnTo>
                    <a:pt x="793" y="9289"/>
                  </a:lnTo>
                  <a:lnTo>
                    <a:pt x="2116" y="8544"/>
                  </a:lnTo>
                  <a:lnTo>
                    <a:pt x="28280" y="363"/>
                  </a:lnTo>
                  <a:lnTo>
                    <a:pt x="41834" y="0"/>
                  </a:lnTo>
                  <a:lnTo>
                    <a:pt x="48490" y="2067"/>
                  </a:lnTo>
                  <a:lnTo>
                    <a:pt x="54095" y="4838"/>
                  </a:lnTo>
                  <a:lnTo>
                    <a:pt x="61712" y="7191"/>
                  </a:lnTo>
                  <a:lnTo>
                    <a:pt x="78569" y="19373"/>
                  </a:lnTo>
                  <a:lnTo>
                    <a:pt x="80954" y="20029"/>
                  </a:lnTo>
                  <a:lnTo>
                    <a:pt x="82544" y="21261"/>
                  </a:lnTo>
                  <a:lnTo>
                    <a:pt x="84311" y="24745"/>
                  </a:lnTo>
                  <a:lnTo>
                    <a:pt x="92563" y="59156"/>
                  </a:lnTo>
                  <a:lnTo>
                    <a:pt x="92867" y="64193"/>
                  </a:lnTo>
                  <a:lnTo>
                    <a:pt x="92868" y="58053"/>
                  </a:lnTo>
                  <a:lnTo>
                    <a:pt x="97778" y="51553"/>
                  </a:lnTo>
                  <a:lnTo>
                    <a:pt x="100938" y="44140"/>
                  </a:lnTo>
                  <a:lnTo>
                    <a:pt x="110429" y="33830"/>
                  </a:lnTo>
                  <a:lnTo>
                    <a:pt x="128500" y="23144"/>
                  </a:lnTo>
                  <a:lnTo>
                    <a:pt x="164100" y="14263"/>
                  </a:lnTo>
                  <a:lnTo>
                    <a:pt x="174117" y="14207"/>
                  </a:lnTo>
                  <a:lnTo>
                    <a:pt x="178721" y="16319"/>
                  </a:lnTo>
                  <a:lnTo>
                    <a:pt x="183412" y="19109"/>
                  </a:lnTo>
                  <a:lnTo>
                    <a:pt x="190516" y="21474"/>
                  </a:lnTo>
                  <a:lnTo>
                    <a:pt x="197648" y="26056"/>
                  </a:lnTo>
                  <a:lnTo>
                    <a:pt x="205582" y="27766"/>
                  </a:lnTo>
                  <a:lnTo>
                    <a:pt x="240448" y="28480"/>
                  </a:lnTo>
                  <a:lnTo>
                    <a:pt x="245242" y="28483"/>
                  </a:lnTo>
                  <a:lnTo>
                    <a:pt x="250019" y="26368"/>
                  </a:lnTo>
                  <a:lnTo>
                    <a:pt x="252404" y="24693"/>
                  </a:lnTo>
                  <a:lnTo>
                    <a:pt x="255054" y="20715"/>
                  </a:lnTo>
                  <a:lnTo>
                    <a:pt x="256895" y="14263"/>
                  </a:lnTo>
                  <a:lnTo>
                    <a:pt x="257138" y="8161"/>
                  </a:lnTo>
                  <a:lnTo>
                    <a:pt x="253371" y="3590"/>
                  </a:lnTo>
                  <a:lnTo>
                    <a:pt x="249399" y="1546"/>
                  </a:lnTo>
                  <a:lnTo>
                    <a:pt x="240381" y="234"/>
                  </a:lnTo>
                  <a:lnTo>
                    <a:pt x="235688" y="2171"/>
                  </a:lnTo>
                  <a:lnTo>
                    <a:pt x="230956" y="4884"/>
                  </a:lnTo>
                  <a:lnTo>
                    <a:pt x="223830" y="7205"/>
                  </a:lnTo>
                  <a:lnTo>
                    <a:pt x="204787" y="23822"/>
                  </a:lnTo>
                  <a:lnTo>
                    <a:pt x="202141" y="28530"/>
                  </a:lnTo>
                  <a:lnTo>
                    <a:pt x="200442" y="38019"/>
                  </a:lnTo>
                  <a:lnTo>
                    <a:pt x="200061" y="52299"/>
                  </a:lnTo>
                  <a:lnTo>
                    <a:pt x="202158" y="57061"/>
                  </a:lnTo>
                  <a:lnTo>
                    <a:pt x="204941" y="61824"/>
                  </a:lnTo>
                  <a:lnTo>
                    <a:pt x="206178" y="66586"/>
                  </a:lnTo>
                  <a:lnTo>
                    <a:pt x="207302" y="68173"/>
                  </a:lnTo>
                  <a:lnTo>
                    <a:pt x="208845" y="69232"/>
                  </a:lnTo>
                  <a:lnTo>
                    <a:pt x="214809" y="70721"/>
                  </a:lnTo>
                  <a:lnTo>
                    <a:pt x="221456" y="71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3581"/>
            <p:cNvSpPr/>
            <p:nvPr/>
          </p:nvSpPr>
          <p:spPr>
            <a:xfrm>
              <a:off x="1357338" y="3286125"/>
              <a:ext cx="28551" cy="164307"/>
            </a:xfrm>
            <a:custGeom>
              <a:avLst/>
              <a:gdLst/>
              <a:ahLst/>
              <a:cxnLst/>
              <a:rect l="0" t="0" r="0" b="0"/>
              <a:pathLst>
                <a:path w="28551" h="164307">
                  <a:moveTo>
                    <a:pt x="14262" y="0"/>
                  </a:moveTo>
                  <a:lnTo>
                    <a:pt x="14262" y="9943"/>
                  </a:lnTo>
                  <a:lnTo>
                    <a:pt x="12145" y="14473"/>
                  </a:lnTo>
                  <a:lnTo>
                    <a:pt x="10470" y="16793"/>
                  </a:lnTo>
                  <a:lnTo>
                    <a:pt x="8111" y="27641"/>
                  </a:lnTo>
                  <a:lnTo>
                    <a:pt x="6383" y="59616"/>
                  </a:lnTo>
                  <a:lnTo>
                    <a:pt x="419" y="90757"/>
                  </a:lnTo>
                  <a:lnTo>
                    <a:pt x="0" y="119357"/>
                  </a:lnTo>
                  <a:lnTo>
                    <a:pt x="3167" y="124021"/>
                  </a:lnTo>
                  <a:lnTo>
                    <a:pt x="19618" y="138964"/>
                  </a:lnTo>
                  <a:lnTo>
                    <a:pt x="2855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3582"/>
            <p:cNvSpPr/>
            <p:nvPr/>
          </p:nvSpPr>
          <p:spPr>
            <a:xfrm>
              <a:off x="857250" y="3228975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14288" y="28575"/>
                  </a:moveTo>
                  <a:lnTo>
                    <a:pt x="10495" y="24783"/>
                  </a:lnTo>
                  <a:lnTo>
                    <a:pt x="8633" y="20804"/>
                  </a:lnTo>
                  <a:lnTo>
                    <a:pt x="8137" y="18632"/>
                  </a:lnTo>
                  <a:lnTo>
                    <a:pt x="1620" y="70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3583"/>
            <p:cNvSpPr/>
            <p:nvPr/>
          </p:nvSpPr>
          <p:spPr>
            <a:xfrm>
              <a:off x="1014413" y="3350421"/>
              <a:ext cx="226909" cy="264318"/>
            </a:xfrm>
            <a:custGeom>
              <a:avLst/>
              <a:gdLst/>
              <a:ahLst/>
              <a:cxnLst/>
              <a:rect l="0" t="0" r="0" b="0"/>
              <a:pathLst>
                <a:path w="226909" h="264318">
                  <a:moveTo>
                    <a:pt x="0" y="7142"/>
                  </a:moveTo>
                  <a:lnTo>
                    <a:pt x="0" y="991"/>
                  </a:lnTo>
                  <a:lnTo>
                    <a:pt x="33585" y="24"/>
                  </a:lnTo>
                  <a:lnTo>
                    <a:pt x="68084" y="0"/>
                  </a:lnTo>
                  <a:lnTo>
                    <a:pt x="102336" y="6480"/>
                  </a:lnTo>
                  <a:lnTo>
                    <a:pt x="115870" y="7739"/>
                  </a:lnTo>
                  <a:lnTo>
                    <a:pt x="125260" y="12787"/>
                  </a:lnTo>
                  <a:lnTo>
                    <a:pt x="139068" y="24837"/>
                  </a:lnTo>
                  <a:lnTo>
                    <a:pt x="141183" y="29029"/>
                  </a:lnTo>
                  <a:lnTo>
                    <a:pt x="142726" y="42900"/>
                  </a:lnTo>
                  <a:lnTo>
                    <a:pt x="142775" y="45268"/>
                  </a:lnTo>
                  <a:lnTo>
                    <a:pt x="140714" y="50016"/>
                  </a:lnTo>
                  <a:lnTo>
                    <a:pt x="139053" y="52393"/>
                  </a:lnTo>
                  <a:lnTo>
                    <a:pt x="136715" y="63324"/>
                  </a:lnTo>
                  <a:lnTo>
                    <a:pt x="137974" y="66821"/>
                  </a:lnTo>
                  <a:lnTo>
                    <a:pt x="147169" y="78138"/>
                  </a:lnTo>
                  <a:lnTo>
                    <a:pt x="148752" y="84733"/>
                  </a:lnTo>
                  <a:lnTo>
                    <a:pt x="149851" y="103731"/>
                  </a:lnTo>
                  <a:lnTo>
                    <a:pt x="152061" y="107749"/>
                  </a:lnTo>
                  <a:lnTo>
                    <a:pt x="156154" y="113004"/>
                  </a:lnTo>
                  <a:lnTo>
                    <a:pt x="158831" y="113723"/>
                  </a:lnTo>
                  <a:lnTo>
                    <a:pt x="173928" y="114264"/>
                  </a:lnTo>
                  <a:lnTo>
                    <a:pt x="184796" y="110495"/>
                  </a:lnTo>
                  <a:lnTo>
                    <a:pt x="199587" y="99823"/>
                  </a:lnTo>
                  <a:lnTo>
                    <a:pt x="209463" y="90448"/>
                  </a:lnTo>
                  <a:lnTo>
                    <a:pt x="209492" y="87286"/>
                  </a:lnTo>
                  <a:lnTo>
                    <a:pt x="204329" y="76043"/>
                  </a:lnTo>
                  <a:lnTo>
                    <a:pt x="204482" y="72920"/>
                  </a:lnTo>
                  <a:lnTo>
                    <a:pt x="206768" y="67332"/>
                  </a:lnTo>
                  <a:lnTo>
                    <a:pt x="213162" y="58646"/>
                  </a:lnTo>
                  <a:lnTo>
                    <a:pt x="213971" y="53800"/>
                  </a:lnTo>
                  <a:lnTo>
                    <a:pt x="214879" y="52534"/>
                  </a:lnTo>
                  <a:lnTo>
                    <a:pt x="216277" y="51691"/>
                  </a:lnTo>
                  <a:lnTo>
                    <a:pt x="221366" y="50033"/>
                  </a:lnTo>
                  <a:lnTo>
                    <a:pt x="221448" y="56158"/>
                  </a:lnTo>
                  <a:lnTo>
                    <a:pt x="217661" y="60647"/>
                  </a:lnTo>
                  <a:lnTo>
                    <a:pt x="218132" y="63449"/>
                  </a:lnTo>
                  <a:lnTo>
                    <a:pt x="226908" y="80066"/>
                  </a:lnTo>
                  <a:lnTo>
                    <a:pt x="225731" y="87442"/>
                  </a:lnTo>
                  <a:lnTo>
                    <a:pt x="222722" y="102636"/>
                  </a:lnTo>
                  <a:lnTo>
                    <a:pt x="219450" y="137449"/>
                  </a:lnTo>
                  <a:lnTo>
                    <a:pt x="214763" y="173088"/>
                  </a:lnTo>
                  <a:lnTo>
                    <a:pt x="214352" y="208800"/>
                  </a:lnTo>
                  <a:lnTo>
                    <a:pt x="214312" y="2643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3584"/>
            <p:cNvSpPr/>
            <p:nvPr/>
          </p:nvSpPr>
          <p:spPr>
            <a:xfrm>
              <a:off x="1086172" y="3250406"/>
              <a:ext cx="28254" cy="221458"/>
            </a:xfrm>
            <a:custGeom>
              <a:avLst/>
              <a:gdLst/>
              <a:ahLst/>
              <a:cxnLst/>
              <a:rect l="0" t="0" r="0" b="0"/>
              <a:pathLst>
                <a:path w="28254" h="221458">
                  <a:moveTo>
                    <a:pt x="28253" y="0"/>
                  </a:moveTo>
                  <a:lnTo>
                    <a:pt x="24461" y="3792"/>
                  </a:lnTo>
                  <a:lnTo>
                    <a:pt x="22599" y="7771"/>
                  </a:lnTo>
                  <a:lnTo>
                    <a:pt x="21126" y="40620"/>
                  </a:lnTo>
                  <a:lnTo>
                    <a:pt x="20321" y="53135"/>
                  </a:lnTo>
                  <a:lnTo>
                    <a:pt x="12291" y="87886"/>
                  </a:lnTo>
                  <a:lnTo>
                    <a:pt x="5185" y="121006"/>
                  </a:lnTo>
                  <a:lnTo>
                    <a:pt x="1310" y="135602"/>
                  </a:lnTo>
                  <a:lnTo>
                    <a:pt x="0" y="154756"/>
                  </a:lnTo>
                  <a:lnTo>
                    <a:pt x="4055" y="164295"/>
                  </a:lnTo>
                  <a:lnTo>
                    <a:pt x="9561" y="173826"/>
                  </a:lnTo>
                  <a:lnTo>
                    <a:pt x="18760" y="209418"/>
                  </a:lnTo>
                  <a:lnTo>
                    <a:pt x="20065" y="215577"/>
                  </a:lnTo>
                  <a:lnTo>
                    <a:pt x="21207" y="217537"/>
                  </a:lnTo>
                  <a:lnTo>
                    <a:pt x="22762" y="218843"/>
                  </a:lnTo>
                  <a:lnTo>
                    <a:pt x="28253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3585"/>
            <p:cNvSpPr/>
            <p:nvPr/>
          </p:nvSpPr>
          <p:spPr>
            <a:xfrm>
              <a:off x="939080" y="3350429"/>
              <a:ext cx="82477" cy="114291"/>
            </a:xfrm>
            <a:custGeom>
              <a:avLst/>
              <a:gdLst/>
              <a:ahLst/>
              <a:cxnLst/>
              <a:rect l="0" t="0" r="0" b="0"/>
              <a:pathLst>
                <a:path w="82477" h="114291">
                  <a:moveTo>
                    <a:pt x="3895" y="42852"/>
                  </a:moveTo>
                  <a:lnTo>
                    <a:pt x="20895" y="42852"/>
                  </a:lnTo>
                  <a:lnTo>
                    <a:pt x="25473" y="44969"/>
                  </a:lnTo>
                  <a:lnTo>
                    <a:pt x="27806" y="46644"/>
                  </a:lnTo>
                  <a:lnTo>
                    <a:pt x="30154" y="46968"/>
                  </a:lnTo>
                  <a:lnTo>
                    <a:pt x="51522" y="42196"/>
                  </a:lnTo>
                  <a:lnTo>
                    <a:pt x="63427" y="32927"/>
                  </a:lnTo>
                  <a:lnTo>
                    <a:pt x="66072" y="28387"/>
                  </a:lnTo>
                  <a:lnTo>
                    <a:pt x="67910" y="21545"/>
                  </a:lnTo>
                  <a:lnTo>
                    <a:pt x="68178" y="4664"/>
                  </a:lnTo>
                  <a:lnTo>
                    <a:pt x="67388" y="3106"/>
                  </a:lnTo>
                  <a:lnTo>
                    <a:pt x="66067" y="2067"/>
                  </a:lnTo>
                  <a:lnTo>
                    <a:pt x="62037" y="400"/>
                  </a:lnTo>
                  <a:lnTo>
                    <a:pt x="44278" y="0"/>
                  </a:lnTo>
                  <a:lnTo>
                    <a:pt x="39570" y="2111"/>
                  </a:lnTo>
                  <a:lnTo>
                    <a:pt x="15800" y="23839"/>
                  </a:lnTo>
                  <a:lnTo>
                    <a:pt x="13155" y="28581"/>
                  </a:lnTo>
                  <a:lnTo>
                    <a:pt x="11186" y="33335"/>
                  </a:lnTo>
                  <a:lnTo>
                    <a:pt x="7664" y="38093"/>
                  </a:lnTo>
                  <a:lnTo>
                    <a:pt x="5570" y="44970"/>
                  </a:lnTo>
                  <a:lnTo>
                    <a:pt x="3846" y="52525"/>
                  </a:lnTo>
                  <a:lnTo>
                    <a:pt x="434" y="58528"/>
                  </a:lnTo>
                  <a:lnTo>
                    <a:pt x="0" y="62034"/>
                  </a:lnTo>
                  <a:lnTo>
                    <a:pt x="3225" y="79872"/>
                  </a:lnTo>
                  <a:lnTo>
                    <a:pt x="5036" y="82613"/>
                  </a:lnTo>
                  <a:lnTo>
                    <a:pt x="34796" y="109519"/>
                  </a:lnTo>
                  <a:lnTo>
                    <a:pt x="43822" y="112169"/>
                  </a:lnTo>
                  <a:lnTo>
                    <a:pt x="78489" y="114166"/>
                  </a:lnTo>
                  <a:lnTo>
                    <a:pt x="82476" y="11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3586"/>
            <p:cNvSpPr/>
            <p:nvPr/>
          </p:nvSpPr>
          <p:spPr>
            <a:xfrm>
              <a:off x="871545" y="3371850"/>
              <a:ext cx="21425" cy="100014"/>
            </a:xfrm>
            <a:custGeom>
              <a:avLst/>
              <a:gdLst/>
              <a:ahLst/>
              <a:cxnLst/>
              <a:rect l="0" t="0" r="0" b="0"/>
              <a:pathLst>
                <a:path w="21425" h="100014">
                  <a:moveTo>
                    <a:pt x="21424" y="0"/>
                  </a:moveTo>
                  <a:lnTo>
                    <a:pt x="10575" y="0"/>
                  </a:lnTo>
                  <a:lnTo>
                    <a:pt x="10222" y="794"/>
                  </a:lnTo>
                  <a:lnTo>
                    <a:pt x="13243" y="7771"/>
                  </a:lnTo>
                  <a:lnTo>
                    <a:pt x="13589" y="9943"/>
                  </a:lnTo>
                  <a:lnTo>
                    <a:pt x="13026" y="12185"/>
                  </a:lnTo>
                  <a:lnTo>
                    <a:pt x="8535" y="21486"/>
                  </a:lnTo>
                  <a:lnTo>
                    <a:pt x="5142" y="41378"/>
                  </a:lnTo>
                  <a:lnTo>
                    <a:pt x="2281" y="47759"/>
                  </a:lnTo>
                  <a:lnTo>
                    <a:pt x="52" y="80896"/>
                  </a:lnTo>
                  <a:lnTo>
                    <a:pt x="0" y="91135"/>
                  </a:lnTo>
                  <a:lnTo>
                    <a:pt x="7136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3587"/>
            <p:cNvSpPr/>
            <p:nvPr/>
          </p:nvSpPr>
          <p:spPr>
            <a:xfrm>
              <a:off x="743289" y="3343275"/>
              <a:ext cx="78243" cy="107157"/>
            </a:xfrm>
            <a:custGeom>
              <a:avLst/>
              <a:gdLst/>
              <a:ahLst/>
              <a:cxnLst/>
              <a:rect l="0" t="0" r="0" b="0"/>
              <a:pathLst>
                <a:path w="78243" h="107157">
                  <a:moveTo>
                    <a:pt x="78242" y="0"/>
                  </a:moveTo>
                  <a:lnTo>
                    <a:pt x="65242" y="0"/>
                  </a:lnTo>
                  <a:lnTo>
                    <a:pt x="29956" y="26259"/>
                  </a:lnTo>
                  <a:lnTo>
                    <a:pt x="12578" y="38109"/>
                  </a:lnTo>
                  <a:lnTo>
                    <a:pt x="9370" y="42866"/>
                  </a:lnTo>
                  <a:lnTo>
                    <a:pt x="423" y="68394"/>
                  </a:lnTo>
                  <a:lnTo>
                    <a:pt x="0" y="73525"/>
                  </a:lnTo>
                  <a:lnTo>
                    <a:pt x="1928" y="78451"/>
                  </a:lnTo>
                  <a:lnTo>
                    <a:pt x="23513" y="102391"/>
                  </a:lnTo>
                  <a:lnTo>
                    <a:pt x="30370" y="105039"/>
                  </a:lnTo>
                  <a:lnTo>
                    <a:pt x="6395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3588"/>
            <p:cNvSpPr/>
            <p:nvPr/>
          </p:nvSpPr>
          <p:spPr>
            <a:xfrm>
              <a:off x="565560" y="3343275"/>
              <a:ext cx="145542" cy="119906"/>
            </a:xfrm>
            <a:custGeom>
              <a:avLst/>
              <a:gdLst/>
              <a:ahLst/>
              <a:cxnLst/>
              <a:rect l="0" t="0" r="0" b="0"/>
              <a:pathLst>
                <a:path w="145542" h="119906">
                  <a:moveTo>
                    <a:pt x="63090" y="7144"/>
                  </a:moveTo>
                  <a:lnTo>
                    <a:pt x="59298" y="7144"/>
                  </a:lnTo>
                  <a:lnTo>
                    <a:pt x="55319" y="9260"/>
                  </a:lnTo>
                  <a:lnTo>
                    <a:pt x="50905" y="12053"/>
                  </a:lnTo>
                  <a:lnTo>
                    <a:pt x="43957" y="14419"/>
                  </a:lnTo>
                  <a:lnTo>
                    <a:pt x="11349" y="40501"/>
                  </a:lnTo>
                  <a:lnTo>
                    <a:pt x="2860" y="56182"/>
                  </a:lnTo>
                  <a:lnTo>
                    <a:pt x="0" y="69475"/>
                  </a:lnTo>
                  <a:lnTo>
                    <a:pt x="1186" y="73304"/>
                  </a:lnTo>
                  <a:lnTo>
                    <a:pt x="10263" y="85153"/>
                  </a:lnTo>
                  <a:lnTo>
                    <a:pt x="12624" y="90233"/>
                  </a:lnTo>
                  <a:lnTo>
                    <a:pt x="16319" y="95137"/>
                  </a:lnTo>
                  <a:lnTo>
                    <a:pt x="39771" y="109527"/>
                  </a:lnTo>
                  <a:lnTo>
                    <a:pt x="73438" y="118930"/>
                  </a:lnTo>
                  <a:lnTo>
                    <a:pt x="92614" y="119905"/>
                  </a:lnTo>
                  <a:lnTo>
                    <a:pt x="113378" y="114726"/>
                  </a:lnTo>
                  <a:lnTo>
                    <a:pt x="127509" y="107610"/>
                  </a:lnTo>
                  <a:lnTo>
                    <a:pt x="132230" y="102696"/>
                  </a:lnTo>
                  <a:lnTo>
                    <a:pt x="137475" y="90887"/>
                  </a:lnTo>
                  <a:lnTo>
                    <a:pt x="141636" y="75309"/>
                  </a:lnTo>
                  <a:lnTo>
                    <a:pt x="145095" y="69718"/>
                  </a:lnTo>
                  <a:lnTo>
                    <a:pt x="145541" y="67116"/>
                  </a:lnTo>
                  <a:lnTo>
                    <a:pt x="145045" y="64588"/>
                  </a:lnTo>
                  <a:lnTo>
                    <a:pt x="142671" y="57237"/>
                  </a:lnTo>
                  <a:lnTo>
                    <a:pt x="142338" y="54827"/>
                  </a:lnTo>
                  <a:lnTo>
                    <a:pt x="139851" y="50032"/>
                  </a:lnTo>
                  <a:lnTo>
                    <a:pt x="113237" y="14493"/>
                  </a:lnTo>
                  <a:lnTo>
                    <a:pt x="109719" y="10939"/>
                  </a:lnTo>
                  <a:lnTo>
                    <a:pt x="105510" y="8830"/>
                  </a:lnTo>
                  <a:lnTo>
                    <a:pt x="103276" y="8268"/>
                  </a:lnTo>
                  <a:lnTo>
                    <a:pt x="916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3589"/>
            <p:cNvSpPr/>
            <p:nvPr/>
          </p:nvSpPr>
          <p:spPr>
            <a:xfrm>
              <a:off x="485775" y="3307557"/>
              <a:ext cx="87719" cy="142779"/>
            </a:xfrm>
            <a:custGeom>
              <a:avLst/>
              <a:gdLst/>
              <a:ahLst/>
              <a:cxnLst/>
              <a:rect l="0" t="0" r="0" b="0"/>
              <a:pathLst>
                <a:path w="87719" h="142779">
                  <a:moveTo>
                    <a:pt x="78581" y="7143"/>
                  </a:moveTo>
                  <a:lnTo>
                    <a:pt x="72431" y="7143"/>
                  </a:lnTo>
                  <a:lnTo>
                    <a:pt x="65930" y="2234"/>
                  </a:lnTo>
                  <a:lnTo>
                    <a:pt x="59311" y="661"/>
                  </a:lnTo>
                  <a:lnTo>
                    <a:pt x="24416" y="1"/>
                  </a:lnTo>
                  <a:lnTo>
                    <a:pt x="11986" y="0"/>
                  </a:lnTo>
                  <a:lnTo>
                    <a:pt x="10372" y="793"/>
                  </a:lnTo>
                  <a:lnTo>
                    <a:pt x="9296" y="2116"/>
                  </a:lnTo>
                  <a:lnTo>
                    <a:pt x="8578" y="3792"/>
                  </a:lnTo>
                  <a:lnTo>
                    <a:pt x="7306" y="4909"/>
                  </a:lnTo>
                  <a:lnTo>
                    <a:pt x="3776" y="6150"/>
                  </a:lnTo>
                  <a:lnTo>
                    <a:pt x="2518" y="7275"/>
                  </a:lnTo>
                  <a:lnTo>
                    <a:pt x="332" y="13207"/>
                  </a:lnTo>
                  <a:lnTo>
                    <a:pt x="29" y="24135"/>
                  </a:lnTo>
                  <a:lnTo>
                    <a:pt x="2130" y="28718"/>
                  </a:lnTo>
                  <a:lnTo>
                    <a:pt x="9946" y="38128"/>
                  </a:lnTo>
                  <a:lnTo>
                    <a:pt x="45202" y="61913"/>
                  </a:lnTo>
                  <a:lnTo>
                    <a:pt x="59212" y="73818"/>
                  </a:lnTo>
                  <a:lnTo>
                    <a:pt x="75388" y="96969"/>
                  </a:lnTo>
                  <a:lnTo>
                    <a:pt x="77635" y="104578"/>
                  </a:lnTo>
                  <a:lnTo>
                    <a:pt x="78161" y="109450"/>
                  </a:lnTo>
                  <a:lnTo>
                    <a:pt x="79888" y="111860"/>
                  </a:lnTo>
                  <a:lnTo>
                    <a:pt x="86041" y="116655"/>
                  </a:lnTo>
                  <a:lnTo>
                    <a:pt x="87523" y="119045"/>
                  </a:lnTo>
                  <a:lnTo>
                    <a:pt x="87718" y="121431"/>
                  </a:lnTo>
                  <a:lnTo>
                    <a:pt x="86119" y="127174"/>
                  </a:lnTo>
                  <a:lnTo>
                    <a:pt x="82049" y="131960"/>
                  </a:lnTo>
                  <a:lnTo>
                    <a:pt x="75889" y="134055"/>
                  </a:lnTo>
                  <a:lnTo>
                    <a:pt x="68654" y="135780"/>
                  </a:lnTo>
                  <a:lnTo>
                    <a:pt x="57541" y="141238"/>
                  </a:lnTo>
                  <a:lnTo>
                    <a:pt x="40504" y="142778"/>
                  </a:lnTo>
                  <a:lnTo>
                    <a:pt x="12201" y="136022"/>
                  </a:lnTo>
                  <a:lnTo>
                    <a:pt x="10515" y="135131"/>
                  </a:lnTo>
                  <a:lnTo>
                    <a:pt x="9391" y="133743"/>
                  </a:lnTo>
                  <a:lnTo>
                    <a:pt x="8642" y="132025"/>
                  </a:lnTo>
                  <a:lnTo>
                    <a:pt x="7349" y="130878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SMARTInkShape-Group402"/>
          <p:cNvGrpSpPr/>
          <p:nvPr/>
        </p:nvGrpSpPr>
        <p:grpSpPr>
          <a:xfrm>
            <a:off x="1079158" y="3507581"/>
            <a:ext cx="1106831" cy="246783"/>
            <a:chOff x="1079158" y="3507581"/>
            <a:chExt cx="1106831" cy="246783"/>
          </a:xfrm>
        </p:grpSpPr>
        <p:sp>
          <p:nvSpPr>
            <p:cNvPr id="559" name="SMARTInkShape-3590"/>
            <p:cNvSpPr/>
            <p:nvPr/>
          </p:nvSpPr>
          <p:spPr>
            <a:xfrm>
              <a:off x="2064631" y="3643342"/>
              <a:ext cx="121358" cy="71078"/>
            </a:xfrm>
            <a:custGeom>
              <a:avLst/>
              <a:gdLst/>
              <a:ahLst/>
              <a:cxnLst/>
              <a:rect l="0" t="0" r="0" b="0"/>
              <a:pathLst>
                <a:path w="121358" h="71078">
                  <a:moveTo>
                    <a:pt x="7057" y="14258"/>
                  </a:moveTo>
                  <a:lnTo>
                    <a:pt x="7057" y="44957"/>
                  </a:lnTo>
                  <a:lnTo>
                    <a:pt x="4940" y="49862"/>
                  </a:lnTo>
                  <a:lnTo>
                    <a:pt x="2147" y="54688"/>
                  </a:lnTo>
                  <a:lnTo>
                    <a:pt x="109" y="64113"/>
                  </a:lnTo>
                  <a:lnTo>
                    <a:pt x="0" y="67637"/>
                  </a:lnTo>
                  <a:lnTo>
                    <a:pt x="765" y="68894"/>
                  </a:lnTo>
                  <a:lnTo>
                    <a:pt x="2068" y="69732"/>
                  </a:lnTo>
                  <a:lnTo>
                    <a:pt x="6071" y="71077"/>
                  </a:lnTo>
                  <a:lnTo>
                    <a:pt x="6400" y="70393"/>
                  </a:lnTo>
                  <a:lnTo>
                    <a:pt x="7850" y="38051"/>
                  </a:lnTo>
                  <a:lnTo>
                    <a:pt x="12711" y="28542"/>
                  </a:lnTo>
                  <a:lnTo>
                    <a:pt x="13207" y="26162"/>
                  </a:lnTo>
                  <a:lnTo>
                    <a:pt x="21418" y="10289"/>
                  </a:lnTo>
                  <a:lnTo>
                    <a:pt x="22981" y="9231"/>
                  </a:lnTo>
                  <a:lnTo>
                    <a:pt x="26834" y="7261"/>
                  </a:lnTo>
                  <a:lnTo>
                    <a:pt x="34316" y="1087"/>
                  </a:lnTo>
                  <a:lnTo>
                    <a:pt x="39034" y="301"/>
                  </a:lnTo>
                  <a:lnTo>
                    <a:pt x="56182" y="0"/>
                  </a:lnTo>
                  <a:lnTo>
                    <a:pt x="69414" y="3771"/>
                  </a:lnTo>
                  <a:lnTo>
                    <a:pt x="104994" y="23820"/>
                  </a:lnTo>
                  <a:lnTo>
                    <a:pt x="121357" y="285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3591"/>
            <p:cNvSpPr/>
            <p:nvPr/>
          </p:nvSpPr>
          <p:spPr>
            <a:xfrm>
              <a:off x="1971675" y="3621896"/>
              <a:ext cx="66249" cy="99999"/>
            </a:xfrm>
            <a:custGeom>
              <a:avLst/>
              <a:gdLst/>
              <a:ahLst/>
              <a:cxnLst/>
              <a:rect l="0" t="0" r="0" b="0"/>
              <a:pathLst>
                <a:path w="66249" h="99999">
                  <a:moveTo>
                    <a:pt x="0" y="35704"/>
                  </a:moveTo>
                  <a:lnTo>
                    <a:pt x="32887" y="35704"/>
                  </a:lnTo>
                  <a:lnTo>
                    <a:pt x="40810" y="34910"/>
                  </a:lnTo>
                  <a:lnTo>
                    <a:pt x="52269" y="31912"/>
                  </a:lnTo>
                  <a:lnTo>
                    <a:pt x="57071" y="28413"/>
                  </a:lnTo>
                  <a:lnTo>
                    <a:pt x="64523" y="18176"/>
                  </a:lnTo>
                  <a:lnTo>
                    <a:pt x="66034" y="13700"/>
                  </a:lnTo>
                  <a:lnTo>
                    <a:pt x="66248" y="9922"/>
                  </a:lnTo>
                  <a:lnTo>
                    <a:pt x="64680" y="1948"/>
                  </a:lnTo>
                  <a:lnTo>
                    <a:pt x="63757" y="1294"/>
                  </a:lnTo>
                  <a:lnTo>
                    <a:pt x="58667" y="373"/>
                  </a:lnTo>
                  <a:lnTo>
                    <a:pt x="40448" y="0"/>
                  </a:lnTo>
                  <a:lnTo>
                    <a:pt x="35704" y="2109"/>
                  </a:lnTo>
                  <a:lnTo>
                    <a:pt x="30950" y="4898"/>
                  </a:lnTo>
                  <a:lnTo>
                    <a:pt x="23811" y="7262"/>
                  </a:lnTo>
                  <a:lnTo>
                    <a:pt x="19049" y="10628"/>
                  </a:lnTo>
                  <a:lnTo>
                    <a:pt x="11906" y="20778"/>
                  </a:lnTo>
                  <a:lnTo>
                    <a:pt x="8555" y="30047"/>
                  </a:lnTo>
                  <a:lnTo>
                    <a:pt x="7180" y="58500"/>
                  </a:lnTo>
                  <a:lnTo>
                    <a:pt x="10947" y="70152"/>
                  </a:lnTo>
                  <a:lnTo>
                    <a:pt x="17090" y="79866"/>
                  </a:lnTo>
                  <a:lnTo>
                    <a:pt x="21618" y="83113"/>
                  </a:lnTo>
                  <a:lnTo>
                    <a:pt x="26277" y="85349"/>
                  </a:lnTo>
                  <a:lnTo>
                    <a:pt x="40489" y="97000"/>
                  </a:lnTo>
                  <a:lnTo>
                    <a:pt x="45247" y="98666"/>
                  </a:lnTo>
                  <a:lnTo>
                    <a:pt x="64294" y="99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3592"/>
            <p:cNvSpPr/>
            <p:nvPr/>
          </p:nvSpPr>
          <p:spPr>
            <a:xfrm>
              <a:off x="1914527" y="3522021"/>
              <a:ext cx="14287" cy="185586"/>
            </a:xfrm>
            <a:custGeom>
              <a:avLst/>
              <a:gdLst/>
              <a:ahLst/>
              <a:cxnLst/>
              <a:rect l="0" t="0" r="0" b="0"/>
              <a:pathLst>
                <a:path w="14287" h="185586">
                  <a:moveTo>
                    <a:pt x="14286" y="49854"/>
                  </a:moveTo>
                  <a:lnTo>
                    <a:pt x="14286" y="26910"/>
                  </a:lnTo>
                  <a:lnTo>
                    <a:pt x="7168" y="0"/>
                  </a:lnTo>
                  <a:lnTo>
                    <a:pt x="3357" y="3685"/>
                  </a:lnTo>
                  <a:lnTo>
                    <a:pt x="1491" y="9755"/>
                  </a:lnTo>
                  <a:lnTo>
                    <a:pt x="37" y="45340"/>
                  </a:lnTo>
                  <a:lnTo>
                    <a:pt x="6" y="79389"/>
                  </a:lnTo>
                  <a:lnTo>
                    <a:pt x="0" y="112926"/>
                  </a:lnTo>
                  <a:lnTo>
                    <a:pt x="2115" y="142481"/>
                  </a:lnTo>
                  <a:lnTo>
                    <a:pt x="8817" y="175677"/>
                  </a:lnTo>
                  <a:lnTo>
                    <a:pt x="14286" y="185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3593"/>
            <p:cNvSpPr/>
            <p:nvPr/>
          </p:nvSpPr>
          <p:spPr>
            <a:xfrm>
              <a:off x="1850564" y="3614738"/>
              <a:ext cx="56818" cy="92657"/>
            </a:xfrm>
            <a:custGeom>
              <a:avLst/>
              <a:gdLst/>
              <a:ahLst/>
              <a:cxnLst/>
              <a:rect l="0" t="0" r="0" b="0"/>
              <a:pathLst>
                <a:path w="56818" h="92657">
                  <a:moveTo>
                    <a:pt x="56817" y="0"/>
                  </a:moveTo>
                  <a:lnTo>
                    <a:pt x="45907" y="0"/>
                  </a:lnTo>
                  <a:lnTo>
                    <a:pt x="44781" y="793"/>
                  </a:lnTo>
                  <a:lnTo>
                    <a:pt x="44031" y="2116"/>
                  </a:lnTo>
                  <a:lnTo>
                    <a:pt x="43530" y="3792"/>
                  </a:lnTo>
                  <a:lnTo>
                    <a:pt x="39034" y="9942"/>
                  </a:lnTo>
                  <a:lnTo>
                    <a:pt x="11839" y="30967"/>
                  </a:lnTo>
                  <a:lnTo>
                    <a:pt x="9046" y="35723"/>
                  </a:lnTo>
                  <a:lnTo>
                    <a:pt x="167" y="63852"/>
                  </a:lnTo>
                  <a:lnTo>
                    <a:pt x="0" y="66380"/>
                  </a:lnTo>
                  <a:lnTo>
                    <a:pt x="1932" y="71306"/>
                  </a:lnTo>
                  <a:lnTo>
                    <a:pt x="11872" y="87442"/>
                  </a:lnTo>
                  <a:lnTo>
                    <a:pt x="16469" y="90456"/>
                  </a:lnTo>
                  <a:lnTo>
                    <a:pt x="23519" y="92154"/>
                  </a:lnTo>
                  <a:lnTo>
                    <a:pt x="30635" y="92656"/>
                  </a:lnTo>
                  <a:lnTo>
                    <a:pt x="35391" y="90658"/>
                  </a:lnTo>
                  <a:lnTo>
                    <a:pt x="49674" y="80504"/>
                  </a:lnTo>
                  <a:lnTo>
                    <a:pt x="56817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3594"/>
            <p:cNvSpPr/>
            <p:nvPr/>
          </p:nvSpPr>
          <p:spPr>
            <a:xfrm>
              <a:off x="1800225" y="35575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3595"/>
            <p:cNvSpPr/>
            <p:nvPr/>
          </p:nvSpPr>
          <p:spPr>
            <a:xfrm>
              <a:off x="1785938" y="3643313"/>
              <a:ext cx="7144" cy="35719"/>
            </a:xfrm>
            <a:custGeom>
              <a:avLst/>
              <a:gdLst/>
              <a:ahLst/>
              <a:cxnLst/>
              <a:rect l="0" t="0" r="0" b="0"/>
              <a:pathLst>
                <a:path w="7144" h="35719">
                  <a:moveTo>
                    <a:pt x="0" y="0"/>
                  </a:moveTo>
                  <a:lnTo>
                    <a:pt x="6150" y="0"/>
                  </a:lnTo>
                  <a:lnTo>
                    <a:pt x="6481" y="793"/>
                  </a:lnTo>
                  <a:lnTo>
                    <a:pt x="7143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3596"/>
            <p:cNvSpPr/>
            <p:nvPr/>
          </p:nvSpPr>
          <p:spPr>
            <a:xfrm>
              <a:off x="1700213" y="3629025"/>
              <a:ext cx="85297" cy="125339"/>
            </a:xfrm>
            <a:custGeom>
              <a:avLst/>
              <a:gdLst/>
              <a:ahLst/>
              <a:cxnLst/>
              <a:rect l="0" t="0" r="0" b="0"/>
              <a:pathLst>
                <a:path w="85297" h="125339">
                  <a:moveTo>
                    <a:pt x="50006" y="0"/>
                  </a:moveTo>
                  <a:lnTo>
                    <a:pt x="33213" y="0"/>
                  </a:lnTo>
                  <a:lnTo>
                    <a:pt x="28519" y="2117"/>
                  </a:lnTo>
                  <a:lnTo>
                    <a:pt x="23788" y="4909"/>
                  </a:lnTo>
                  <a:lnTo>
                    <a:pt x="19039" y="6151"/>
                  </a:lnTo>
                  <a:lnTo>
                    <a:pt x="17455" y="7276"/>
                  </a:lnTo>
                  <a:lnTo>
                    <a:pt x="16399" y="8819"/>
                  </a:lnTo>
                  <a:lnTo>
                    <a:pt x="8260" y="30061"/>
                  </a:lnTo>
                  <a:lnTo>
                    <a:pt x="15059" y="45419"/>
                  </a:lnTo>
                  <a:lnTo>
                    <a:pt x="40758" y="76006"/>
                  </a:lnTo>
                  <a:lnTo>
                    <a:pt x="75925" y="104689"/>
                  </a:lnTo>
                  <a:lnTo>
                    <a:pt x="84277" y="112878"/>
                  </a:lnTo>
                  <a:lnTo>
                    <a:pt x="85081" y="115784"/>
                  </a:lnTo>
                  <a:lnTo>
                    <a:pt x="85296" y="117671"/>
                  </a:lnTo>
                  <a:lnTo>
                    <a:pt x="84645" y="118928"/>
                  </a:lnTo>
                  <a:lnTo>
                    <a:pt x="83417" y="119767"/>
                  </a:lnTo>
                  <a:lnTo>
                    <a:pt x="81805" y="120326"/>
                  </a:lnTo>
                  <a:lnTo>
                    <a:pt x="75744" y="124905"/>
                  </a:lnTo>
                  <a:lnTo>
                    <a:pt x="72721" y="125338"/>
                  </a:lnTo>
                  <a:lnTo>
                    <a:pt x="38935" y="120782"/>
                  </a:lnTo>
                  <a:lnTo>
                    <a:pt x="3630" y="11450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3597"/>
            <p:cNvSpPr/>
            <p:nvPr/>
          </p:nvSpPr>
          <p:spPr>
            <a:xfrm>
              <a:off x="1550194" y="3607594"/>
              <a:ext cx="64295" cy="7145"/>
            </a:xfrm>
            <a:custGeom>
              <a:avLst/>
              <a:gdLst/>
              <a:ahLst/>
              <a:cxnLst/>
              <a:rect l="0" t="0" r="0" b="0"/>
              <a:pathLst>
                <a:path w="64295" h="7145">
                  <a:moveTo>
                    <a:pt x="0" y="0"/>
                  </a:moveTo>
                  <a:lnTo>
                    <a:pt x="24974" y="794"/>
                  </a:lnTo>
                  <a:lnTo>
                    <a:pt x="60524" y="6849"/>
                  </a:lnTo>
                  <a:lnTo>
                    <a:pt x="6429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3598"/>
            <p:cNvSpPr/>
            <p:nvPr/>
          </p:nvSpPr>
          <p:spPr>
            <a:xfrm>
              <a:off x="1650301" y="3507581"/>
              <a:ext cx="35625" cy="214314"/>
            </a:xfrm>
            <a:custGeom>
              <a:avLst/>
              <a:gdLst/>
              <a:ahLst/>
              <a:cxnLst/>
              <a:rect l="0" t="0" r="0" b="0"/>
              <a:pathLst>
                <a:path w="35625" h="214314">
                  <a:moveTo>
                    <a:pt x="21337" y="0"/>
                  </a:moveTo>
                  <a:lnTo>
                    <a:pt x="21337" y="6151"/>
                  </a:lnTo>
                  <a:lnTo>
                    <a:pt x="16427" y="12651"/>
                  </a:lnTo>
                  <a:lnTo>
                    <a:pt x="15186" y="17000"/>
                  </a:lnTo>
                  <a:lnTo>
                    <a:pt x="13595" y="31169"/>
                  </a:lnTo>
                  <a:lnTo>
                    <a:pt x="9341" y="40633"/>
                  </a:lnTo>
                  <a:lnTo>
                    <a:pt x="988" y="76299"/>
                  </a:lnTo>
                  <a:lnTo>
                    <a:pt x="0" y="110935"/>
                  </a:lnTo>
                  <a:lnTo>
                    <a:pt x="718" y="130774"/>
                  </a:lnTo>
                  <a:lnTo>
                    <a:pt x="12263" y="164295"/>
                  </a:lnTo>
                  <a:lnTo>
                    <a:pt x="15738" y="178591"/>
                  </a:lnTo>
                  <a:lnTo>
                    <a:pt x="21794" y="190764"/>
                  </a:lnTo>
                  <a:lnTo>
                    <a:pt x="25509" y="196703"/>
                  </a:lnTo>
                  <a:lnTo>
                    <a:pt x="28393" y="204509"/>
                  </a:lnTo>
                  <a:lnTo>
                    <a:pt x="35624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3599"/>
            <p:cNvSpPr/>
            <p:nvPr/>
          </p:nvSpPr>
          <p:spPr>
            <a:xfrm>
              <a:off x="1507331" y="3614738"/>
              <a:ext cx="92870" cy="63876"/>
            </a:xfrm>
            <a:custGeom>
              <a:avLst/>
              <a:gdLst/>
              <a:ahLst/>
              <a:cxnLst/>
              <a:rect l="0" t="0" r="0" b="0"/>
              <a:pathLst>
                <a:path w="92870" h="63876">
                  <a:moveTo>
                    <a:pt x="0" y="0"/>
                  </a:moveTo>
                  <a:lnTo>
                    <a:pt x="0" y="6150"/>
                  </a:lnTo>
                  <a:lnTo>
                    <a:pt x="6151" y="13207"/>
                  </a:lnTo>
                  <a:lnTo>
                    <a:pt x="6850" y="17760"/>
                  </a:lnTo>
                  <a:lnTo>
                    <a:pt x="7057" y="24135"/>
                  </a:lnTo>
                  <a:lnTo>
                    <a:pt x="9222" y="28718"/>
                  </a:lnTo>
                  <a:lnTo>
                    <a:pt x="12036" y="33401"/>
                  </a:lnTo>
                  <a:lnTo>
                    <a:pt x="14414" y="40500"/>
                  </a:lnTo>
                  <a:lnTo>
                    <a:pt x="26605" y="57151"/>
                  </a:lnTo>
                  <a:lnTo>
                    <a:pt x="27262" y="59532"/>
                  </a:lnTo>
                  <a:lnTo>
                    <a:pt x="28494" y="61119"/>
                  </a:lnTo>
                  <a:lnTo>
                    <a:pt x="31979" y="62882"/>
                  </a:lnTo>
                  <a:lnTo>
                    <a:pt x="38403" y="63875"/>
                  </a:lnTo>
                  <a:lnTo>
                    <a:pt x="42997" y="61991"/>
                  </a:lnTo>
                  <a:lnTo>
                    <a:pt x="45334" y="60377"/>
                  </a:lnTo>
                  <a:lnTo>
                    <a:pt x="62816" y="55458"/>
                  </a:lnTo>
                  <a:lnTo>
                    <a:pt x="92869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3600"/>
            <p:cNvSpPr/>
            <p:nvPr/>
          </p:nvSpPr>
          <p:spPr>
            <a:xfrm>
              <a:off x="1428812" y="3643313"/>
              <a:ext cx="71337" cy="85625"/>
            </a:xfrm>
            <a:custGeom>
              <a:avLst/>
              <a:gdLst/>
              <a:ahLst/>
              <a:cxnLst/>
              <a:rect l="0" t="0" r="0" b="0"/>
              <a:pathLst>
                <a:path w="71337" h="85625">
                  <a:moveTo>
                    <a:pt x="49944" y="14287"/>
                  </a:moveTo>
                  <a:lnTo>
                    <a:pt x="43095" y="14287"/>
                  </a:lnTo>
                  <a:lnTo>
                    <a:pt x="37155" y="19196"/>
                  </a:lnTo>
                  <a:lnTo>
                    <a:pt x="30633" y="21563"/>
                  </a:lnTo>
                  <a:lnTo>
                    <a:pt x="5340" y="40546"/>
                  </a:lnTo>
                  <a:lnTo>
                    <a:pt x="2339" y="45272"/>
                  </a:lnTo>
                  <a:lnTo>
                    <a:pt x="649" y="52396"/>
                  </a:lnTo>
                  <a:lnTo>
                    <a:pt x="0" y="72826"/>
                  </a:lnTo>
                  <a:lnTo>
                    <a:pt x="773" y="74745"/>
                  </a:lnTo>
                  <a:lnTo>
                    <a:pt x="2082" y="76023"/>
                  </a:lnTo>
                  <a:lnTo>
                    <a:pt x="7717" y="79940"/>
                  </a:lnTo>
                  <a:lnTo>
                    <a:pt x="12127" y="83153"/>
                  </a:lnTo>
                  <a:lnTo>
                    <a:pt x="16732" y="84582"/>
                  </a:lnTo>
                  <a:lnTo>
                    <a:pt x="37056" y="85624"/>
                  </a:lnTo>
                  <a:lnTo>
                    <a:pt x="61131" y="78443"/>
                  </a:lnTo>
                  <a:lnTo>
                    <a:pt x="66293" y="75080"/>
                  </a:lnTo>
                  <a:lnTo>
                    <a:pt x="69117" y="70939"/>
                  </a:lnTo>
                  <a:lnTo>
                    <a:pt x="70372" y="65659"/>
                  </a:lnTo>
                  <a:lnTo>
                    <a:pt x="71336" y="36974"/>
                  </a:lnTo>
                  <a:lnTo>
                    <a:pt x="69242" y="30191"/>
                  </a:lnTo>
                  <a:lnTo>
                    <a:pt x="54582" y="5850"/>
                  </a:lnTo>
                  <a:lnTo>
                    <a:pt x="49889" y="2599"/>
                  </a:lnTo>
                  <a:lnTo>
                    <a:pt x="4280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3601"/>
            <p:cNvSpPr/>
            <p:nvPr/>
          </p:nvSpPr>
          <p:spPr>
            <a:xfrm>
              <a:off x="1214569" y="3594412"/>
              <a:ext cx="99790" cy="134627"/>
            </a:xfrm>
            <a:custGeom>
              <a:avLst/>
              <a:gdLst/>
              <a:ahLst/>
              <a:cxnLst/>
              <a:rect l="0" t="0" r="0" b="0"/>
              <a:pathLst>
                <a:path w="99790" h="134627">
                  <a:moveTo>
                    <a:pt x="49875" y="20326"/>
                  </a:moveTo>
                  <a:lnTo>
                    <a:pt x="37690" y="8934"/>
                  </a:lnTo>
                  <a:lnTo>
                    <a:pt x="12757" y="0"/>
                  </a:lnTo>
                  <a:lnTo>
                    <a:pt x="10048" y="426"/>
                  </a:lnTo>
                  <a:lnTo>
                    <a:pt x="4922" y="3014"/>
                  </a:lnTo>
                  <a:lnTo>
                    <a:pt x="3237" y="4816"/>
                  </a:lnTo>
                  <a:lnTo>
                    <a:pt x="1366" y="8934"/>
                  </a:lnTo>
                  <a:lnTo>
                    <a:pt x="0" y="22752"/>
                  </a:lnTo>
                  <a:lnTo>
                    <a:pt x="2044" y="27489"/>
                  </a:lnTo>
                  <a:lnTo>
                    <a:pt x="9823" y="36998"/>
                  </a:lnTo>
                  <a:lnTo>
                    <a:pt x="42934" y="63815"/>
                  </a:lnTo>
                  <a:lnTo>
                    <a:pt x="76723" y="97197"/>
                  </a:lnTo>
                  <a:lnTo>
                    <a:pt x="94601" y="117178"/>
                  </a:lnTo>
                  <a:lnTo>
                    <a:pt x="98838" y="125446"/>
                  </a:lnTo>
                  <a:lnTo>
                    <a:pt x="99789" y="133454"/>
                  </a:lnTo>
                  <a:lnTo>
                    <a:pt x="99026" y="133845"/>
                  </a:lnTo>
                  <a:lnTo>
                    <a:pt x="71306" y="134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3602"/>
            <p:cNvSpPr/>
            <p:nvPr/>
          </p:nvSpPr>
          <p:spPr>
            <a:xfrm>
              <a:off x="1079158" y="3629406"/>
              <a:ext cx="120993" cy="106737"/>
            </a:xfrm>
            <a:custGeom>
              <a:avLst/>
              <a:gdLst/>
              <a:ahLst/>
              <a:cxnLst/>
              <a:rect l="0" t="0" r="0" b="0"/>
              <a:pathLst>
                <a:path w="120993" h="106737">
                  <a:moveTo>
                    <a:pt x="99561" y="13907"/>
                  </a:moveTo>
                  <a:lnTo>
                    <a:pt x="87376" y="2515"/>
                  </a:lnTo>
                  <a:lnTo>
                    <a:pt x="80428" y="477"/>
                  </a:lnTo>
                  <a:lnTo>
                    <a:pt x="75712" y="0"/>
                  </a:lnTo>
                  <a:lnTo>
                    <a:pt x="70969" y="1905"/>
                  </a:lnTo>
                  <a:lnTo>
                    <a:pt x="68594" y="3525"/>
                  </a:lnTo>
                  <a:lnTo>
                    <a:pt x="51043" y="8453"/>
                  </a:lnTo>
                  <a:lnTo>
                    <a:pt x="15805" y="33892"/>
                  </a:lnTo>
                  <a:lnTo>
                    <a:pt x="7276" y="44170"/>
                  </a:lnTo>
                  <a:lnTo>
                    <a:pt x="2983" y="52757"/>
                  </a:lnTo>
                  <a:lnTo>
                    <a:pt x="0" y="72125"/>
                  </a:lnTo>
                  <a:lnTo>
                    <a:pt x="5739" y="93761"/>
                  </a:lnTo>
                  <a:lnTo>
                    <a:pt x="10502" y="99139"/>
                  </a:lnTo>
                  <a:lnTo>
                    <a:pt x="17116" y="103381"/>
                  </a:lnTo>
                  <a:lnTo>
                    <a:pt x="22702" y="105267"/>
                  </a:lnTo>
                  <a:lnTo>
                    <a:pt x="57775" y="106736"/>
                  </a:lnTo>
                  <a:lnTo>
                    <a:pt x="63262" y="104641"/>
                  </a:lnTo>
                  <a:lnTo>
                    <a:pt x="65837" y="102972"/>
                  </a:lnTo>
                  <a:lnTo>
                    <a:pt x="85258" y="76469"/>
                  </a:lnTo>
                  <a:lnTo>
                    <a:pt x="90296" y="65517"/>
                  </a:lnTo>
                  <a:lnTo>
                    <a:pt x="92334" y="38444"/>
                  </a:lnTo>
                  <a:lnTo>
                    <a:pt x="92406" y="29700"/>
                  </a:lnTo>
                  <a:lnTo>
                    <a:pt x="86265" y="22175"/>
                  </a:lnTo>
                  <a:lnTo>
                    <a:pt x="86728" y="21801"/>
                  </a:lnTo>
                  <a:lnTo>
                    <a:pt x="89360" y="21384"/>
                  </a:lnTo>
                  <a:lnTo>
                    <a:pt x="90379" y="22066"/>
                  </a:lnTo>
                  <a:lnTo>
                    <a:pt x="91058" y="23315"/>
                  </a:lnTo>
                  <a:lnTo>
                    <a:pt x="92338" y="34060"/>
                  </a:lnTo>
                  <a:lnTo>
                    <a:pt x="92415" y="52097"/>
                  </a:lnTo>
                  <a:lnTo>
                    <a:pt x="94533" y="56809"/>
                  </a:lnTo>
                  <a:lnTo>
                    <a:pt x="96209" y="59177"/>
                  </a:lnTo>
                  <a:lnTo>
                    <a:pt x="99692" y="72796"/>
                  </a:lnTo>
                  <a:lnTo>
                    <a:pt x="101236" y="74598"/>
                  </a:lnTo>
                  <a:lnTo>
                    <a:pt x="113995" y="83538"/>
                  </a:lnTo>
                  <a:lnTo>
                    <a:pt x="120992" y="85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3" name="SMARTInkShape-3603"/>
          <p:cNvSpPr/>
          <p:nvPr/>
        </p:nvSpPr>
        <p:spPr>
          <a:xfrm>
            <a:off x="1500188" y="3557588"/>
            <a:ext cx="242888" cy="21432"/>
          </a:xfrm>
          <a:custGeom>
            <a:avLst/>
            <a:gdLst/>
            <a:ahLst/>
            <a:cxnLst/>
            <a:rect l="0" t="0" r="0" b="0"/>
            <a:pathLst>
              <a:path w="242888" h="21432">
                <a:moveTo>
                  <a:pt x="0" y="14287"/>
                </a:moveTo>
                <a:lnTo>
                  <a:pt x="34064" y="14287"/>
                </a:lnTo>
                <a:lnTo>
                  <a:pt x="69252" y="14287"/>
                </a:lnTo>
                <a:lnTo>
                  <a:pt x="73906" y="14287"/>
                </a:lnTo>
                <a:lnTo>
                  <a:pt x="78620" y="12170"/>
                </a:lnTo>
                <a:lnTo>
                  <a:pt x="83360" y="9378"/>
                </a:lnTo>
                <a:lnTo>
                  <a:pt x="92872" y="7585"/>
                </a:lnTo>
                <a:lnTo>
                  <a:pt x="120119" y="7144"/>
                </a:lnTo>
                <a:lnTo>
                  <a:pt x="126885" y="2234"/>
                </a:lnTo>
                <a:lnTo>
                  <a:pt x="134409" y="294"/>
                </a:lnTo>
                <a:lnTo>
                  <a:pt x="156169" y="0"/>
                </a:lnTo>
                <a:lnTo>
                  <a:pt x="163226" y="6150"/>
                </a:lnTo>
                <a:lnTo>
                  <a:pt x="167778" y="6849"/>
                </a:lnTo>
                <a:lnTo>
                  <a:pt x="177278" y="7117"/>
                </a:lnTo>
                <a:lnTo>
                  <a:pt x="184629" y="13292"/>
                </a:lnTo>
                <a:lnTo>
                  <a:pt x="191791" y="14200"/>
                </a:lnTo>
                <a:lnTo>
                  <a:pt x="220462" y="14287"/>
                </a:lnTo>
                <a:lnTo>
                  <a:pt x="220793" y="15081"/>
                </a:lnTo>
                <a:lnTo>
                  <a:pt x="221161" y="18079"/>
                </a:lnTo>
                <a:lnTo>
                  <a:pt x="222053" y="19196"/>
                </a:lnTo>
                <a:lnTo>
                  <a:pt x="227581" y="21137"/>
                </a:lnTo>
                <a:lnTo>
                  <a:pt x="235715" y="21430"/>
                </a:lnTo>
                <a:lnTo>
                  <a:pt x="242592" y="14581"/>
                </a:lnTo>
                <a:lnTo>
                  <a:pt x="242829" y="18461"/>
                </a:lnTo>
                <a:lnTo>
                  <a:pt x="242861" y="16671"/>
                </a:lnTo>
                <a:lnTo>
                  <a:pt x="242870" y="16670"/>
                </a:lnTo>
                <a:lnTo>
                  <a:pt x="242882" y="18874"/>
                </a:lnTo>
                <a:lnTo>
                  <a:pt x="242887" y="14287"/>
                </a:lnTo>
                <a:lnTo>
                  <a:pt x="242887" y="2143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3" name="SMARTInkShape-Group404"/>
          <p:cNvGrpSpPr/>
          <p:nvPr/>
        </p:nvGrpSpPr>
        <p:grpSpPr>
          <a:xfrm>
            <a:off x="378619" y="3893766"/>
            <a:ext cx="1828801" cy="413916"/>
            <a:chOff x="378619" y="3893766"/>
            <a:chExt cx="1828801" cy="413916"/>
          </a:xfrm>
        </p:grpSpPr>
        <p:sp>
          <p:nvSpPr>
            <p:cNvPr id="574" name="SMARTInkShape-3604"/>
            <p:cNvSpPr/>
            <p:nvPr/>
          </p:nvSpPr>
          <p:spPr>
            <a:xfrm>
              <a:off x="2086968" y="4200623"/>
              <a:ext cx="120452" cy="85628"/>
            </a:xfrm>
            <a:custGeom>
              <a:avLst/>
              <a:gdLst/>
              <a:ahLst/>
              <a:cxnLst/>
              <a:rect l="0" t="0" r="0" b="0"/>
              <a:pathLst>
                <a:path w="120452" h="85628">
                  <a:moveTo>
                    <a:pt x="6151" y="64196"/>
                  </a:moveTo>
                  <a:lnTo>
                    <a:pt x="6151" y="70347"/>
                  </a:lnTo>
                  <a:lnTo>
                    <a:pt x="5357" y="70678"/>
                  </a:lnTo>
                  <a:lnTo>
                    <a:pt x="2358" y="71045"/>
                  </a:lnTo>
                  <a:lnTo>
                    <a:pt x="1241" y="70350"/>
                  </a:lnTo>
                  <a:lnTo>
                    <a:pt x="496" y="69092"/>
                  </a:lnTo>
                  <a:lnTo>
                    <a:pt x="0" y="67460"/>
                  </a:lnTo>
                  <a:lnTo>
                    <a:pt x="463" y="66372"/>
                  </a:lnTo>
                  <a:lnTo>
                    <a:pt x="1565" y="65646"/>
                  </a:lnTo>
                  <a:lnTo>
                    <a:pt x="3094" y="65163"/>
                  </a:lnTo>
                  <a:lnTo>
                    <a:pt x="4113" y="64047"/>
                  </a:lnTo>
                  <a:lnTo>
                    <a:pt x="7865" y="56552"/>
                  </a:lnTo>
                  <a:lnTo>
                    <a:pt x="16014" y="47428"/>
                  </a:lnTo>
                  <a:lnTo>
                    <a:pt x="18472" y="40604"/>
                  </a:lnTo>
                  <a:lnTo>
                    <a:pt x="20358" y="33073"/>
                  </a:lnTo>
                  <a:lnTo>
                    <a:pt x="28036" y="21771"/>
                  </a:lnTo>
                  <a:lnTo>
                    <a:pt x="33340" y="16765"/>
                  </a:lnTo>
                  <a:lnTo>
                    <a:pt x="44458" y="10278"/>
                  </a:lnTo>
                  <a:lnTo>
                    <a:pt x="53131" y="7210"/>
                  </a:lnTo>
                  <a:lnTo>
                    <a:pt x="60728" y="2420"/>
                  </a:lnTo>
                  <a:lnTo>
                    <a:pt x="69008" y="233"/>
                  </a:lnTo>
                  <a:lnTo>
                    <a:pt x="73811" y="0"/>
                  </a:lnTo>
                  <a:lnTo>
                    <a:pt x="78026" y="2062"/>
                  </a:lnTo>
                  <a:lnTo>
                    <a:pt x="87200" y="9854"/>
                  </a:lnTo>
                  <a:lnTo>
                    <a:pt x="89798" y="16496"/>
                  </a:lnTo>
                  <a:lnTo>
                    <a:pt x="95258" y="33695"/>
                  </a:lnTo>
                  <a:lnTo>
                    <a:pt x="108632" y="65647"/>
                  </a:lnTo>
                  <a:lnTo>
                    <a:pt x="120451" y="85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3605"/>
            <p:cNvSpPr/>
            <p:nvPr/>
          </p:nvSpPr>
          <p:spPr>
            <a:xfrm>
              <a:off x="1985963" y="4136231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3606"/>
            <p:cNvSpPr/>
            <p:nvPr/>
          </p:nvSpPr>
          <p:spPr>
            <a:xfrm>
              <a:off x="1786232" y="4158655"/>
              <a:ext cx="114007" cy="41871"/>
            </a:xfrm>
            <a:custGeom>
              <a:avLst/>
              <a:gdLst/>
              <a:ahLst/>
              <a:cxnLst/>
              <a:rect l="0" t="0" r="0" b="0"/>
              <a:pathLst>
                <a:path w="114007" h="41871">
                  <a:moveTo>
                    <a:pt x="6849" y="6151"/>
                  </a:moveTo>
                  <a:lnTo>
                    <a:pt x="3057" y="6151"/>
                  </a:lnTo>
                  <a:lnTo>
                    <a:pt x="1940" y="5358"/>
                  </a:lnTo>
                  <a:lnTo>
                    <a:pt x="1195" y="4035"/>
                  </a:lnTo>
                  <a:lnTo>
                    <a:pt x="0" y="0"/>
                  </a:lnTo>
                  <a:lnTo>
                    <a:pt x="6261" y="4113"/>
                  </a:lnTo>
                  <a:lnTo>
                    <a:pt x="31028" y="11676"/>
                  </a:lnTo>
                  <a:lnTo>
                    <a:pt x="45852" y="17489"/>
                  </a:lnTo>
                  <a:lnTo>
                    <a:pt x="80016" y="25883"/>
                  </a:lnTo>
                  <a:lnTo>
                    <a:pt x="114006" y="41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3607"/>
            <p:cNvSpPr/>
            <p:nvPr/>
          </p:nvSpPr>
          <p:spPr>
            <a:xfrm>
              <a:off x="1893094" y="4029075"/>
              <a:ext cx="7145" cy="235745"/>
            </a:xfrm>
            <a:custGeom>
              <a:avLst/>
              <a:gdLst/>
              <a:ahLst/>
              <a:cxnLst/>
              <a:rect l="0" t="0" r="0" b="0"/>
              <a:pathLst>
                <a:path w="7145" h="235745">
                  <a:moveTo>
                    <a:pt x="7144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294" y="9943"/>
                  </a:lnTo>
                  <a:lnTo>
                    <a:pt x="7" y="45401"/>
                  </a:lnTo>
                  <a:lnTo>
                    <a:pt x="0" y="76005"/>
                  </a:lnTo>
                  <a:lnTo>
                    <a:pt x="0" y="110908"/>
                  </a:lnTo>
                  <a:lnTo>
                    <a:pt x="0" y="143369"/>
                  </a:lnTo>
                  <a:lnTo>
                    <a:pt x="0" y="173749"/>
                  </a:lnTo>
                  <a:lnTo>
                    <a:pt x="794" y="192769"/>
                  </a:lnTo>
                  <a:lnTo>
                    <a:pt x="6702" y="226337"/>
                  </a:lnTo>
                  <a:lnTo>
                    <a:pt x="7144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3608"/>
            <p:cNvSpPr/>
            <p:nvPr/>
          </p:nvSpPr>
          <p:spPr>
            <a:xfrm>
              <a:off x="1743406" y="4186238"/>
              <a:ext cx="71108" cy="121444"/>
            </a:xfrm>
            <a:custGeom>
              <a:avLst/>
              <a:gdLst/>
              <a:ahLst/>
              <a:cxnLst/>
              <a:rect l="0" t="0" r="0" b="0"/>
              <a:pathLst>
                <a:path w="71108" h="121444">
                  <a:moveTo>
                    <a:pt x="56819" y="0"/>
                  </a:moveTo>
                  <a:lnTo>
                    <a:pt x="39121" y="0"/>
                  </a:lnTo>
                  <a:lnTo>
                    <a:pt x="34930" y="2116"/>
                  </a:lnTo>
                  <a:lnTo>
                    <a:pt x="25772" y="9942"/>
                  </a:lnTo>
                  <a:lnTo>
                    <a:pt x="9983" y="32699"/>
                  </a:lnTo>
                  <a:lnTo>
                    <a:pt x="786" y="58513"/>
                  </a:lnTo>
                  <a:lnTo>
                    <a:pt x="0" y="66373"/>
                  </a:lnTo>
                  <a:lnTo>
                    <a:pt x="683" y="68061"/>
                  </a:lnTo>
                  <a:lnTo>
                    <a:pt x="1933" y="69186"/>
                  </a:lnTo>
                  <a:lnTo>
                    <a:pt x="5849" y="70992"/>
                  </a:lnTo>
                  <a:lnTo>
                    <a:pt x="16671" y="71398"/>
                  </a:lnTo>
                  <a:lnTo>
                    <a:pt x="21248" y="69303"/>
                  </a:lnTo>
                  <a:lnTo>
                    <a:pt x="25929" y="66520"/>
                  </a:lnTo>
                  <a:lnTo>
                    <a:pt x="33026" y="64159"/>
                  </a:lnTo>
                  <a:lnTo>
                    <a:pt x="37778" y="60794"/>
                  </a:lnTo>
                  <a:lnTo>
                    <a:pt x="40419" y="56653"/>
                  </a:lnTo>
                  <a:lnTo>
                    <a:pt x="41123" y="54437"/>
                  </a:lnTo>
                  <a:lnTo>
                    <a:pt x="42386" y="52960"/>
                  </a:lnTo>
                  <a:lnTo>
                    <a:pt x="48558" y="50395"/>
                  </a:lnTo>
                  <a:lnTo>
                    <a:pt x="49179" y="48062"/>
                  </a:lnTo>
                  <a:lnTo>
                    <a:pt x="49455" y="45967"/>
                  </a:lnTo>
                  <a:lnTo>
                    <a:pt x="50469" y="80992"/>
                  </a:lnTo>
                  <a:lnTo>
                    <a:pt x="55329" y="94520"/>
                  </a:lnTo>
                  <a:lnTo>
                    <a:pt x="56951" y="102334"/>
                  </a:lnTo>
                  <a:lnTo>
                    <a:pt x="62326" y="111195"/>
                  </a:lnTo>
                  <a:lnTo>
                    <a:pt x="71107" y="12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3609"/>
            <p:cNvSpPr/>
            <p:nvPr/>
          </p:nvSpPr>
          <p:spPr>
            <a:xfrm>
              <a:off x="2040016" y="4171950"/>
              <a:ext cx="31639" cy="73075"/>
            </a:xfrm>
            <a:custGeom>
              <a:avLst/>
              <a:gdLst/>
              <a:ahLst/>
              <a:cxnLst/>
              <a:rect l="0" t="0" r="0" b="0"/>
              <a:pathLst>
                <a:path w="31639" h="73075">
                  <a:moveTo>
                    <a:pt x="10240" y="0"/>
                  </a:moveTo>
                  <a:lnTo>
                    <a:pt x="10240" y="9943"/>
                  </a:lnTo>
                  <a:lnTo>
                    <a:pt x="8124" y="14473"/>
                  </a:lnTo>
                  <a:lnTo>
                    <a:pt x="6448" y="16793"/>
                  </a:lnTo>
                  <a:lnTo>
                    <a:pt x="297" y="35227"/>
                  </a:lnTo>
                  <a:lnTo>
                    <a:pt x="0" y="49787"/>
                  </a:lnTo>
                  <a:lnTo>
                    <a:pt x="1032" y="57004"/>
                  </a:lnTo>
                  <a:lnTo>
                    <a:pt x="4102" y="62609"/>
                  </a:lnTo>
                  <a:lnTo>
                    <a:pt x="13862" y="70953"/>
                  </a:lnTo>
                  <a:lnTo>
                    <a:pt x="17417" y="72702"/>
                  </a:lnTo>
                  <a:lnTo>
                    <a:pt x="19787" y="73074"/>
                  </a:lnTo>
                  <a:lnTo>
                    <a:pt x="25240" y="71922"/>
                  </a:lnTo>
                  <a:lnTo>
                    <a:pt x="27384" y="71761"/>
                  </a:lnTo>
                  <a:lnTo>
                    <a:pt x="28813" y="70859"/>
                  </a:lnTo>
                  <a:lnTo>
                    <a:pt x="29766" y="69464"/>
                  </a:lnTo>
                  <a:lnTo>
                    <a:pt x="31107" y="63709"/>
                  </a:lnTo>
                  <a:lnTo>
                    <a:pt x="31638" y="47591"/>
                  </a:lnTo>
                  <a:lnTo>
                    <a:pt x="25518" y="21033"/>
                  </a:lnTo>
                  <a:lnTo>
                    <a:pt x="24394" y="18785"/>
                  </a:lnTo>
                  <a:lnTo>
                    <a:pt x="22851" y="17285"/>
                  </a:lnTo>
                  <a:lnTo>
                    <a:pt x="21029" y="16286"/>
                  </a:lnTo>
                  <a:lnTo>
                    <a:pt x="19814" y="14826"/>
                  </a:lnTo>
                  <a:lnTo>
                    <a:pt x="1738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3610"/>
            <p:cNvSpPr/>
            <p:nvPr/>
          </p:nvSpPr>
          <p:spPr>
            <a:xfrm>
              <a:off x="1607344" y="4165926"/>
              <a:ext cx="128588" cy="91750"/>
            </a:xfrm>
            <a:custGeom>
              <a:avLst/>
              <a:gdLst/>
              <a:ahLst/>
              <a:cxnLst/>
              <a:rect l="0" t="0" r="0" b="0"/>
              <a:pathLst>
                <a:path w="128588" h="91750">
                  <a:moveTo>
                    <a:pt x="0" y="34599"/>
                  </a:moveTo>
                  <a:lnTo>
                    <a:pt x="0" y="38391"/>
                  </a:lnTo>
                  <a:lnTo>
                    <a:pt x="2116" y="42370"/>
                  </a:lnTo>
                  <a:lnTo>
                    <a:pt x="4909" y="46784"/>
                  </a:lnTo>
                  <a:lnTo>
                    <a:pt x="6702" y="56085"/>
                  </a:lnTo>
                  <a:lnTo>
                    <a:pt x="7141" y="63138"/>
                  </a:lnTo>
                  <a:lnTo>
                    <a:pt x="7143" y="53227"/>
                  </a:lnTo>
                  <a:lnTo>
                    <a:pt x="9260" y="48699"/>
                  </a:lnTo>
                  <a:lnTo>
                    <a:pt x="10936" y="46380"/>
                  </a:lnTo>
                  <a:lnTo>
                    <a:pt x="13294" y="35532"/>
                  </a:lnTo>
                  <a:lnTo>
                    <a:pt x="14885" y="23347"/>
                  </a:lnTo>
                  <a:lnTo>
                    <a:pt x="22019" y="13297"/>
                  </a:lnTo>
                  <a:lnTo>
                    <a:pt x="31983" y="2658"/>
                  </a:lnTo>
                  <a:lnTo>
                    <a:pt x="36175" y="559"/>
                  </a:lnTo>
                  <a:lnTo>
                    <a:pt x="38404" y="0"/>
                  </a:lnTo>
                  <a:lnTo>
                    <a:pt x="40684" y="420"/>
                  </a:lnTo>
                  <a:lnTo>
                    <a:pt x="50046" y="4682"/>
                  </a:lnTo>
                  <a:lnTo>
                    <a:pt x="55747" y="5759"/>
                  </a:lnTo>
                  <a:lnTo>
                    <a:pt x="60526" y="9738"/>
                  </a:lnTo>
                  <a:lnTo>
                    <a:pt x="62619" y="13760"/>
                  </a:lnTo>
                  <a:lnTo>
                    <a:pt x="64073" y="25946"/>
                  </a:lnTo>
                  <a:lnTo>
                    <a:pt x="64290" y="61555"/>
                  </a:lnTo>
                  <a:lnTo>
                    <a:pt x="64294" y="84568"/>
                  </a:lnTo>
                  <a:lnTo>
                    <a:pt x="68086" y="80802"/>
                  </a:lnTo>
                  <a:lnTo>
                    <a:pt x="69948" y="76829"/>
                  </a:lnTo>
                  <a:lnTo>
                    <a:pt x="72035" y="65472"/>
                  </a:lnTo>
                  <a:lnTo>
                    <a:pt x="95284" y="32511"/>
                  </a:lnTo>
                  <a:lnTo>
                    <a:pt x="103988" y="22750"/>
                  </a:lnTo>
                  <a:lnTo>
                    <a:pt x="105748" y="17956"/>
                  </a:lnTo>
                  <a:lnTo>
                    <a:pt x="107011" y="16360"/>
                  </a:lnTo>
                  <a:lnTo>
                    <a:pt x="113969" y="13292"/>
                  </a:lnTo>
                  <a:lnTo>
                    <a:pt x="114271" y="19329"/>
                  </a:lnTo>
                  <a:lnTo>
                    <a:pt x="118084" y="23813"/>
                  </a:lnTo>
                  <a:lnTo>
                    <a:pt x="119950" y="30070"/>
                  </a:lnTo>
                  <a:lnTo>
                    <a:pt x="122041" y="62224"/>
                  </a:lnTo>
                  <a:lnTo>
                    <a:pt x="128587" y="91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3611"/>
            <p:cNvSpPr/>
            <p:nvPr/>
          </p:nvSpPr>
          <p:spPr>
            <a:xfrm>
              <a:off x="1557425" y="4179094"/>
              <a:ext cx="7057" cy="50007"/>
            </a:xfrm>
            <a:custGeom>
              <a:avLst/>
              <a:gdLst/>
              <a:ahLst/>
              <a:cxnLst/>
              <a:rect l="0" t="0" r="0" b="0"/>
              <a:pathLst>
                <a:path w="7057" h="50007">
                  <a:moveTo>
                    <a:pt x="7056" y="0"/>
                  </a:moveTo>
                  <a:lnTo>
                    <a:pt x="7056" y="6151"/>
                  </a:lnTo>
                  <a:lnTo>
                    <a:pt x="2147" y="12651"/>
                  </a:lnTo>
                  <a:lnTo>
                    <a:pt x="574" y="19270"/>
                  </a:lnTo>
                  <a:lnTo>
                    <a:pt x="0" y="30985"/>
                  </a:lnTo>
                  <a:lnTo>
                    <a:pt x="2068" y="35731"/>
                  </a:lnTo>
                  <a:lnTo>
                    <a:pt x="4839" y="40487"/>
                  </a:lnTo>
                  <a:lnTo>
                    <a:pt x="7056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3612"/>
            <p:cNvSpPr/>
            <p:nvPr/>
          </p:nvSpPr>
          <p:spPr>
            <a:xfrm>
              <a:off x="1571625" y="4100513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3613"/>
            <p:cNvSpPr/>
            <p:nvPr/>
          </p:nvSpPr>
          <p:spPr>
            <a:xfrm>
              <a:off x="1428750" y="4158782"/>
              <a:ext cx="92870" cy="91749"/>
            </a:xfrm>
            <a:custGeom>
              <a:avLst/>
              <a:gdLst/>
              <a:ahLst/>
              <a:cxnLst/>
              <a:rect l="0" t="0" r="0" b="0"/>
              <a:pathLst>
                <a:path w="92870" h="91749">
                  <a:moveTo>
                    <a:pt x="7144" y="84606"/>
                  </a:moveTo>
                  <a:lnTo>
                    <a:pt x="7144" y="91455"/>
                  </a:lnTo>
                  <a:lnTo>
                    <a:pt x="26" y="91748"/>
                  </a:lnTo>
                  <a:lnTo>
                    <a:pt x="0" y="60989"/>
                  </a:lnTo>
                  <a:lnTo>
                    <a:pt x="2117" y="56118"/>
                  </a:lnTo>
                  <a:lnTo>
                    <a:pt x="4910" y="51307"/>
                  </a:lnTo>
                  <a:lnTo>
                    <a:pt x="14361" y="23356"/>
                  </a:lnTo>
                  <a:lnTo>
                    <a:pt x="27260" y="7461"/>
                  </a:lnTo>
                  <a:lnTo>
                    <a:pt x="31978" y="2658"/>
                  </a:lnTo>
                  <a:lnTo>
                    <a:pt x="38289" y="559"/>
                  </a:lnTo>
                  <a:lnTo>
                    <a:pt x="42195" y="0"/>
                  </a:lnTo>
                  <a:lnTo>
                    <a:pt x="48651" y="1495"/>
                  </a:lnTo>
                  <a:lnTo>
                    <a:pt x="54960" y="4011"/>
                  </a:lnTo>
                  <a:lnTo>
                    <a:pt x="92869" y="13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3614"/>
            <p:cNvSpPr/>
            <p:nvPr/>
          </p:nvSpPr>
          <p:spPr>
            <a:xfrm>
              <a:off x="1336210" y="4150519"/>
              <a:ext cx="28247" cy="100013"/>
            </a:xfrm>
            <a:custGeom>
              <a:avLst/>
              <a:gdLst/>
              <a:ahLst/>
              <a:cxnLst/>
              <a:rect l="0" t="0" r="0" b="0"/>
              <a:pathLst>
                <a:path w="28247" h="100013">
                  <a:moveTo>
                    <a:pt x="28246" y="0"/>
                  </a:moveTo>
                  <a:lnTo>
                    <a:pt x="24454" y="3792"/>
                  </a:lnTo>
                  <a:lnTo>
                    <a:pt x="22592" y="7771"/>
                  </a:lnTo>
                  <a:lnTo>
                    <a:pt x="22095" y="9943"/>
                  </a:lnTo>
                  <a:lnTo>
                    <a:pt x="17604" y="16793"/>
                  </a:lnTo>
                  <a:lnTo>
                    <a:pt x="9769" y="26218"/>
                  </a:lnTo>
                  <a:lnTo>
                    <a:pt x="1334" y="50635"/>
                  </a:lnTo>
                  <a:lnTo>
                    <a:pt x="0" y="69180"/>
                  </a:lnTo>
                  <a:lnTo>
                    <a:pt x="1934" y="76519"/>
                  </a:lnTo>
                  <a:lnTo>
                    <a:pt x="9643" y="87699"/>
                  </a:lnTo>
                  <a:lnTo>
                    <a:pt x="21103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3615"/>
            <p:cNvSpPr/>
            <p:nvPr/>
          </p:nvSpPr>
          <p:spPr>
            <a:xfrm>
              <a:off x="1985971" y="4207669"/>
              <a:ext cx="14280" cy="92870"/>
            </a:xfrm>
            <a:custGeom>
              <a:avLst/>
              <a:gdLst/>
              <a:ahLst/>
              <a:cxnLst/>
              <a:rect l="0" t="0" r="0" b="0"/>
              <a:pathLst>
                <a:path w="14280" h="92870">
                  <a:moveTo>
                    <a:pt x="14279" y="0"/>
                  </a:moveTo>
                  <a:lnTo>
                    <a:pt x="14279" y="3792"/>
                  </a:lnTo>
                  <a:lnTo>
                    <a:pt x="12162" y="7771"/>
                  </a:lnTo>
                  <a:lnTo>
                    <a:pt x="9369" y="12185"/>
                  </a:lnTo>
                  <a:lnTo>
                    <a:pt x="7003" y="19132"/>
                  </a:lnTo>
                  <a:lnTo>
                    <a:pt x="2422" y="27012"/>
                  </a:lnTo>
                  <a:lnTo>
                    <a:pt x="55" y="61849"/>
                  </a:lnTo>
                  <a:lnTo>
                    <a:pt x="0" y="79857"/>
                  </a:lnTo>
                  <a:lnTo>
                    <a:pt x="2112" y="85233"/>
                  </a:lnTo>
                  <a:lnTo>
                    <a:pt x="7135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3616"/>
            <p:cNvSpPr/>
            <p:nvPr/>
          </p:nvSpPr>
          <p:spPr>
            <a:xfrm>
              <a:off x="1235869" y="4129088"/>
              <a:ext cx="64295" cy="114301"/>
            </a:xfrm>
            <a:custGeom>
              <a:avLst/>
              <a:gdLst/>
              <a:ahLst/>
              <a:cxnLst/>
              <a:rect l="0" t="0" r="0" b="0"/>
              <a:pathLst>
                <a:path w="64295" h="114301">
                  <a:moveTo>
                    <a:pt x="64294" y="0"/>
                  </a:moveTo>
                  <a:lnTo>
                    <a:pt x="51025" y="0"/>
                  </a:lnTo>
                  <a:lnTo>
                    <a:pt x="44504" y="4909"/>
                  </a:lnTo>
                  <a:lnTo>
                    <a:pt x="37881" y="7275"/>
                  </a:lnTo>
                  <a:lnTo>
                    <a:pt x="33240" y="10641"/>
                  </a:lnTo>
                  <a:lnTo>
                    <a:pt x="30648" y="14783"/>
                  </a:lnTo>
                  <a:lnTo>
                    <a:pt x="28702" y="19270"/>
                  </a:lnTo>
                  <a:lnTo>
                    <a:pt x="25192" y="23910"/>
                  </a:lnTo>
                  <a:lnTo>
                    <a:pt x="23103" y="30735"/>
                  </a:lnTo>
                  <a:lnTo>
                    <a:pt x="22545" y="34777"/>
                  </a:lnTo>
                  <a:lnTo>
                    <a:pt x="24043" y="41385"/>
                  </a:lnTo>
                  <a:lnTo>
                    <a:pt x="26561" y="47762"/>
                  </a:lnTo>
                  <a:lnTo>
                    <a:pt x="30574" y="76611"/>
                  </a:lnTo>
                  <a:lnTo>
                    <a:pt x="33432" y="82468"/>
                  </a:lnTo>
                  <a:lnTo>
                    <a:pt x="35629" y="98567"/>
                  </a:lnTo>
                  <a:lnTo>
                    <a:pt x="35692" y="103376"/>
                  </a:lnTo>
                  <a:lnTo>
                    <a:pt x="34907" y="104636"/>
                  </a:lnTo>
                  <a:lnTo>
                    <a:pt x="33590" y="105476"/>
                  </a:lnTo>
                  <a:lnTo>
                    <a:pt x="29565" y="106824"/>
                  </a:lnTo>
                  <a:lnTo>
                    <a:pt x="23067" y="112000"/>
                  </a:lnTo>
                  <a:lnTo>
                    <a:pt x="15600" y="113996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3617"/>
            <p:cNvSpPr/>
            <p:nvPr/>
          </p:nvSpPr>
          <p:spPr>
            <a:xfrm>
              <a:off x="1171575" y="40862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3351" y="10495"/>
                  </a:lnTo>
                  <a:lnTo>
                    <a:pt x="1490" y="65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3618"/>
            <p:cNvSpPr/>
            <p:nvPr/>
          </p:nvSpPr>
          <p:spPr>
            <a:xfrm>
              <a:off x="1157729" y="4179094"/>
              <a:ext cx="20991" cy="92870"/>
            </a:xfrm>
            <a:custGeom>
              <a:avLst/>
              <a:gdLst/>
              <a:ahLst/>
              <a:cxnLst/>
              <a:rect l="0" t="0" r="0" b="0"/>
              <a:pathLst>
                <a:path w="20991" h="92870">
                  <a:moveTo>
                    <a:pt x="6702" y="0"/>
                  </a:moveTo>
                  <a:lnTo>
                    <a:pt x="2910" y="0"/>
                  </a:lnTo>
                  <a:lnTo>
                    <a:pt x="1793" y="794"/>
                  </a:lnTo>
                  <a:lnTo>
                    <a:pt x="1048" y="2116"/>
                  </a:lnTo>
                  <a:lnTo>
                    <a:pt x="0" y="9887"/>
                  </a:lnTo>
                  <a:lnTo>
                    <a:pt x="410" y="31317"/>
                  </a:lnTo>
                  <a:lnTo>
                    <a:pt x="8381" y="64315"/>
                  </a:lnTo>
                  <a:lnTo>
                    <a:pt x="15483" y="85100"/>
                  </a:lnTo>
                  <a:lnTo>
                    <a:pt x="2099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3619"/>
            <p:cNvSpPr/>
            <p:nvPr/>
          </p:nvSpPr>
          <p:spPr>
            <a:xfrm>
              <a:off x="950251" y="3981574"/>
              <a:ext cx="157031" cy="290390"/>
            </a:xfrm>
            <a:custGeom>
              <a:avLst/>
              <a:gdLst/>
              <a:ahLst/>
              <a:cxnLst/>
              <a:rect l="0" t="0" r="0" b="0"/>
              <a:pathLst>
                <a:path w="157031" h="290390">
                  <a:moveTo>
                    <a:pt x="78449" y="183232"/>
                  </a:moveTo>
                  <a:lnTo>
                    <a:pt x="78449" y="165472"/>
                  </a:lnTo>
                  <a:lnTo>
                    <a:pt x="77655" y="164249"/>
                  </a:lnTo>
                  <a:lnTo>
                    <a:pt x="76332" y="163433"/>
                  </a:lnTo>
                  <a:lnTo>
                    <a:pt x="70678" y="162284"/>
                  </a:lnTo>
                  <a:lnTo>
                    <a:pt x="44657" y="161829"/>
                  </a:lnTo>
                  <a:lnTo>
                    <a:pt x="37501" y="163930"/>
                  </a:lnTo>
                  <a:lnTo>
                    <a:pt x="19023" y="174781"/>
                  </a:lnTo>
                  <a:lnTo>
                    <a:pt x="4958" y="191801"/>
                  </a:lnTo>
                  <a:lnTo>
                    <a:pt x="2130" y="199212"/>
                  </a:lnTo>
                  <a:lnTo>
                    <a:pt x="0" y="230956"/>
                  </a:lnTo>
                  <a:lnTo>
                    <a:pt x="3699" y="245174"/>
                  </a:lnTo>
                  <a:lnTo>
                    <a:pt x="12061" y="258497"/>
                  </a:lnTo>
                  <a:lnTo>
                    <a:pt x="16664" y="263779"/>
                  </a:lnTo>
                  <a:lnTo>
                    <a:pt x="21356" y="266656"/>
                  </a:lnTo>
                  <a:lnTo>
                    <a:pt x="27674" y="267934"/>
                  </a:lnTo>
                  <a:lnTo>
                    <a:pt x="50273" y="268823"/>
                  </a:lnTo>
                  <a:lnTo>
                    <a:pt x="80104" y="259002"/>
                  </a:lnTo>
                  <a:lnTo>
                    <a:pt x="89239" y="252362"/>
                  </a:lnTo>
                  <a:lnTo>
                    <a:pt x="109092" y="229760"/>
                  </a:lnTo>
                  <a:lnTo>
                    <a:pt x="120779" y="201860"/>
                  </a:lnTo>
                  <a:lnTo>
                    <a:pt x="126939" y="169802"/>
                  </a:lnTo>
                  <a:lnTo>
                    <a:pt x="128156" y="135630"/>
                  </a:lnTo>
                  <a:lnTo>
                    <a:pt x="128396" y="103009"/>
                  </a:lnTo>
                  <a:lnTo>
                    <a:pt x="124651" y="70019"/>
                  </a:lnTo>
                  <a:lnTo>
                    <a:pt x="113980" y="35473"/>
                  </a:lnTo>
                  <a:lnTo>
                    <a:pt x="103401" y="10491"/>
                  </a:lnTo>
                  <a:lnTo>
                    <a:pt x="96683" y="3271"/>
                  </a:lnTo>
                  <a:lnTo>
                    <a:pt x="91051" y="62"/>
                  </a:lnTo>
                  <a:lnTo>
                    <a:pt x="89231" y="0"/>
                  </a:lnTo>
                  <a:lnTo>
                    <a:pt x="88019" y="752"/>
                  </a:lnTo>
                  <a:lnTo>
                    <a:pt x="81003" y="10623"/>
                  </a:lnTo>
                  <a:lnTo>
                    <a:pt x="76482" y="42685"/>
                  </a:lnTo>
                  <a:lnTo>
                    <a:pt x="74400" y="55679"/>
                  </a:lnTo>
                  <a:lnTo>
                    <a:pt x="77414" y="85541"/>
                  </a:lnTo>
                  <a:lnTo>
                    <a:pt x="82037" y="117986"/>
                  </a:lnTo>
                  <a:lnTo>
                    <a:pt x="90594" y="148119"/>
                  </a:lnTo>
                  <a:lnTo>
                    <a:pt x="102044" y="183822"/>
                  </a:lnTo>
                  <a:lnTo>
                    <a:pt x="115565" y="217657"/>
                  </a:lnTo>
                  <a:lnTo>
                    <a:pt x="133980" y="248845"/>
                  </a:lnTo>
                  <a:lnTo>
                    <a:pt x="157030" y="290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3620"/>
            <p:cNvSpPr/>
            <p:nvPr/>
          </p:nvSpPr>
          <p:spPr>
            <a:xfrm>
              <a:off x="835832" y="3993356"/>
              <a:ext cx="21419" cy="285751"/>
            </a:xfrm>
            <a:custGeom>
              <a:avLst/>
              <a:gdLst/>
              <a:ahLst/>
              <a:cxnLst/>
              <a:rect l="0" t="0" r="0" b="0"/>
              <a:pathLst>
                <a:path w="21419" h="285751">
                  <a:moveTo>
                    <a:pt x="21418" y="0"/>
                  </a:moveTo>
                  <a:lnTo>
                    <a:pt x="14569" y="0"/>
                  </a:lnTo>
                  <a:lnTo>
                    <a:pt x="13498" y="12979"/>
                  </a:lnTo>
                  <a:lnTo>
                    <a:pt x="8623" y="31374"/>
                  </a:lnTo>
                  <a:lnTo>
                    <a:pt x="5145" y="66029"/>
                  </a:lnTo>
                  <a:lnTo>
                    <a:pt x="3073" y="78559"/>
                  </a:lnTo>
                  <a:lnTo>
                    <a:pt x="4782" y="95332"/>
                  </a:lnTo>
                  <a:lnTo>
                    <a:pt x="775" y="128912"/>
                  </a:lnTo>
                  <a:lnTo>
                    <a:pt x="91" y="158695"/>
                  </a:lnTo>
                  <a:lnTo>
                    <a:pt x="0" y="192289"/>
                  </a:lnTo>
                  <a:lnTo>
                    <a:pt x="2106" y="215842"/>
                  </a:lnTo>
                  <a:lnTo>
                    <a:pt x="8806" y="249539"/>
                  </a:lnTo>
                  <a:lnTo>
                    <a:pt x="14771" y="262056"/>
                  </a:lnTo>
                  <a:lnTo>
                    <a:pt x="16986" y="265192"/>
                  </a:lnTo>
                  <a:lnTo>
                    <a:pt x="19448" y="272909"/>
                  </a:lnTo>
                  <a:lnTo>
                    <a:pt x="2141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3621"/>
            <p:cNvSpPr/>
            <p:nvPr/>
          </p:nvSpPr>
          <p:spPr>
            <a:xfrm>
              <a:off x="378619" y="4043363"/>
              <a:ext cx="407195" cy="207169"/>
            </a:xfrm>
            <a:custGeom>
              <a:avLst/>
              <a:gdLst/>
              <a:ahLst/>
              <a:cxnLst/>
              <a:rect l="0" t="0" r="0" b="0"/>
              <a:pathLst>
                <a:path w="407195" h="207169">
                  <a:moveTo>
                    <a:pt x="0" y="0"/>
                  </a:moveTo>
                  <a:lnTo>
                    <a:pt x="0" y="6150"/>
                  </a:lnTo>
                  <a:lnTo>
                    <a:pt x="794" y="6481"/>
                  </a:lnTo>
                  <a:lnTo>
                    <a:pt x="3792" y="6849"/>
                  </a:lnTo>
                  <a:lnTo>
                    <a:pt x="7771" y="9129"/>
                  </a:lnTo>
                  <a:lnTo>
                    <a:pt x="9943" y="10848"/>
                  </a:lnTo>
                  <a:lnTo>
                    <a:pt x="39943" y="17777"/>
                  </a:lnTo>
                  <a:lnTo>
                    <a:pt x="70831" y="26413"/>
                  </a:lnTo>
                  <a:lnTo>
                    <a:pt x="98157" y="33402"/>
                  </a:lnTo>
                  <a:lnTo>
                    <a:pt x="126362" y="40500"/>
                  </a:lnTo>
                  <a:lnTo>
                    <a:pt x="154033" y="48424"/>
                  </a:lnTo>
                  <a:lnTo>
                    <a:pt x="185119" y="62805"/>
                  </a:lnTo>
                  <a:lnTo>
                    <a:pt x="220581" y="76003"/>
                  </a:lnTo>
                  <a:lnTo>
                    <a:pt x="252126" y="90470"/>
                  </a:lnTo>
                  <a:lnTo>
                    <a:pt x="269289" y="97892"/>
                  </a:lnTo>
                  <a:lnTo>
                    <a:pt x="287992" y="103849"/>
                  </a:lnTo>
                  <a:lnTo>
                    <a:pt x="302087" y="100674"/>
                  </a:lnTo>
                  <a:lnTo>
                    <a:pt x="303785" y="99660"/>
                  </a:lnTo>
                  <a:lnTo>
                    <a:pt x="304917" y="98190"/>
                  </a:lnTo>
                  <a:lnTo>
                    <a:pt x="306968" y="94439"/>
                  </a:lnTo>
                  <a:lnTo>
                    <a:pt x="311792" y="87866"/>
                  </a:lnTo>
                  <a:lnTo>
                    <a:pt x="313574" y="80891"/>
                  </a:lnTo>
                  <a:lnTo>
                    <a:pt x="313991" y="76168"/>
                  </a:lnTo>
                  <a:lnTo>
                    <a:pt x="310434" y="65254"/>
                  </a:lnTo>
                  <a:lnTo>
                    <a:pt x="302120" y="53047"/>
                  </a:lnTo>
                  <a:lnTo>
                    <a:pt x="283616" y="30103"/>
                  </a:lnTo>
                  <a:lnTo>
                    <a:pt x="275276" y="25285"/>
                  </a:lnTo>
                  <a:lnTo>
                    <a:pt x="242832" y="16002"/>
                  </a:lnTo>
                  <a:lnTo>
                    <a:pt x="233338" y="15843"/>
                  </a:lnTo>
                  <a:lnTo>
                    <a:pt x="202140" y="23151"/>
                  </a:lnTo>
                  <a:lnTo>
                    <a:pt x="199054" y="24959"/>
                  </a:lnTo>
                  <a:lnTo>
                    <a:pt x="183480" y="44351"/>
                  </a:lnTo>
                  <a:lnTo>
                    <a:pt x="180765" y="51726"/>
                  </a:lnTo>
                  <a:lnTo>
                    <a:pt x="178721" y="83444"/>
                  </a:lnTo>
                  <a:lnTo>
                    <a:pt x="184322" y="106529"/>
                  </a:lnTo>
                  <a:lnTo>
                    <a:pt x="191580" y="118259"/>
                  </a:lnTo>
                  <a:lnTo>
                    <a:pt x="216004" y="147994"/>
                  </a:lnTo>
                  <a:lnTo>
                    <a:pt x="251541" y="172719"/>
                  </a:lnTo>
                  <a:lnTo>
                    <a:pt x="279494" y="180645"/>
                  </a:lnTo>
                  <a:lnTo>
                    <a:pt x="301535" y="184229"/>
                  </a:lnTo>
                  <a:lnTo>
                    <a:pt x="321912" y="181498"/>
                  </a:lnTo>
                  <a:lnTo>
                    <a:pt x="354427" y="168905"/>
                  </a:lnTo>
                  <a:lnTo>
                    <a:pt x="372987" y="158717"/>
                  </a:lnTo>
                  <a:lnTo>
                    <a:pt x="385120" y="142241"/>
                  </a:lnTo>
                  <a:lnTo>
                    <a:pt x="396790" y="123888"/>
                  </a:lnTo>
                  <a:lnTo>
                    <a:pt x="398601" y="115651"/>
                  </a:lnTo>
                  <a:lnTo>
                    <a:pt x="397289" y="108815"/>
                  </a:lnTo>
                  <a:lnTo>
                    <a:pt x="392088" y="100503"/>
                  </a:lnTo>
                  <a:lnTo>
                    <a:pt x="387780" y="96262"/>
                  </a:lnTo>
                  <a:lnTo>
                    <a:pt x="383219" y="94376"/>
                  </a:lnTo>
                  <a:lnTo>
                    <a:pt x="369079" y="93000"/>
                  </a:lnTo>
                  <a:lnTo>
                    <a:pt x="364325" y="95044"/>
                  </a:lnTo>
                  <a:lnTo>
                    <a:pt x="343870" y="109664"/>
                  </a:lnTo>
                  <a:lnTo>
                    <a:pt x="341165" y="112797"/>
                  </a:lnTo>
                  <a:lnTo>
                    <a:pt x="331321" y="133489"/>
                  </a:lnTo>
                  <a:lnTo>
                    <a:pt x="328969" y="155113"/>
                  </a:lnTo>
                  <a:lnTo>
                    <a:pt x="332510" y="169167"/>
                  </a:lnTo>
                  <a:lnTo>
                    <a:pt x="343100" y="190777"/>
                  </a:lnTo>
                  <a:lnTo>
                    <a:pt x="345414" y="193859"/>
                  </a:lnTo>
                  <a:lnTo>
                    <a:pt x="354336" y="197284"/>
                  </a:lnTo>
                  <a:lnTo>
                    <a:pt x="385512" y="205438"/>
                  </a:lnTo>
                  <a:lnTo>
                    <a:pt x="407194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3622"/>
            <p:cNvSpPr/>
            <p:nvPr/>
          </p:nvSpPr>
          <p:spPr>
            <a:xfrm>
              <a:off x="442922" y="3893766"/>
              <a:ext cx="157154" cy="328191"/>
            </a:xfrm>
            <a:custGeom>
              <a:avLst/>
              <a:gdLst/>
              <a:ahLst/>
              <a:cxnLst/>
              <a:rect l="0" t="0" r="0" b="0"/>
              <a:pathLst>
                <a:path w="157154" h="328191">
                  <a:moveTo>
                    <a:pt x="14278" y="328190"/>
                  </a:moveTo>
                  <a:lnTo>
                    <a:pt x="4335" y="318247"/>
                  </a:lnTo>
                  <a:lnTo>
                    <a:pt x="1921" y="311600"/>
                  </a:lnTo>
                  <a:lnTo>
                    <a:pt x="103" y="276638"/>
                  </a:lnTo>
                  <a:lnTo>
                    <a:pt x="0" y="241337"/>
                  </a:lnTo>
                  <a:lnTo>
                    <a:pt x="4902" y="208758"/>
                  </a:lnTo>
                  <a:lnTo>
                    <a:pt x="6693" y="178569"/>
                  </a:lnTo>
                  <a:lnTo>
                    <a:pt x="10839" y="149675"/>
                  </a:lnTo>
                  <a:lnTo>
                    <a:pt x="8689" y="116128"/>
                  </a:lnTo>
                  <a:lnTo>
                    <a:pt x="9558" y="85747"/>
                  </a:lnTo>
                  <a:lnTo>
                    <a:pt x="14450" y="50436"/>
                  </a:lnTo>
                  <a:lnTo>
                    <a:pt x="19797" y="34667"/>
                  </a:lnTo>
                  <a:lnTo>
                    <a:pt x="31046" y="19172"/>
                  </a:lnTo>
                  <a:lnTo>
                    <a:pt x="51394" y="4388"/>
                  </a:lnTo>
                  <a:lnTo>
                    <a:pt x="58820" y="1716"/>
                  </a:lnTo>
                  <a:lnTo>
                    <a:pt x="76522" y="0"/>
                  </a:lnTo>
                  <a:lnTo>
                    <a:pt x="100216" y="5364"/>
                  </a:lnTo>
                  <a:lnTo>
                    <a:pt x="121006" y="11951"/>
                  </a:lnTo>
                  <a:lnTo>
                    <a:pt x="131563" y="14602"/>
                  </a:lnTo>
                  <a:lnTo>
                    <a:pt x="157153" y="28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1" name="SMARTInkShape-Group405"/>
          <p:cNvGrpSpPr/>
          <p:nvPr/>
        </p:nvGrpSpPr>
        <p:grpSpPr>
          <a:xfrm>
            <a:off x="421481" y="4443413"/>
            <a:ext cx="1062886" cy="300038"/>
            <a:chOff x="421481" y="4443413"/>
            <a:chExt cx="1062886" cy="300038"/>
          </a:xfrm>
        </p:grpSpPr>
        <p:sp>
          <p:nvSpPr>
            <p:cNvPr id="594" name="SMARTInkShape-3623"/>
            <p:cNvSpPr/>
            <p:nvPr/>
          </p:nvSpPr>
          <p:spPr>
            <a:xfrm>
              <a:off x="1379915" y="4443413"/>
              <a:ext cx="104452" cy="282241"/>
            </a:xfrm>
            <a:custGeom>
              <a:avLst/>
              <a:gdLst/>
              <a:ahLst/>
              <a:cxnLst/>
              <a:rect l="0" t="0" r="0" b="0"/>
              <a:pathLst>
                <a:path w="104452" h="282241">
                  <a:moveTo>
                    <a:pt x="91698" y="192881"/>
                  </a:moveTo>
                  <a:lnTo>
                    <a:pt x="91698" y="189089"/>
                  </a:lnTo>
                  <a:lnTo>
                    <a:pt x="89581" y="185110"/>
                  </a:lnTo>
                  <a:lnTo>
                    <a:pt x="86788" y="180696"/>
                  </a:lnTo>
                  <a:lnTo>
                    <a:pt x="84422" y="173748"/>
                  </a:lnTo>
                  <a:lnTo>
                    <a:pt x="81056" y="169032"/>
                  </a:lnTo>
                  <a:lnTo>
                    <a:pt x="76914" y="166406"/>
                  </a:lnTo>
                  <a:lnTo>
                    <a:pt x="67787" y="164721"/>
                  </a:lnTo>
                  <a:lnTo>
                    <a:pt x="49797" y="164342"/>
                  </a:lnTo>
                  <a:lnTo>
                    <a:pt x="43177" y="166439"/>
                  </a:lnTo>
                  <a:lnTo>
                    <a:pt x="20162" y="182196"/>
                  </a:lnTo>
                  <a:lnTo>
                    <a:pt x="12808" y="191042"/>
                  </a:lnTo>
                  <a:lnTo>
                    <a:pt x="9010" y="200266"/>
                  </a:lnTo>
                  <a:lnTo>
                    <a:pt x="6529" y="208863"/>
                  </a:lnTo>
                  <a:lnTo>
                    <a:pt x="1463" y="218959"/>
                  </a:lnTo>
                  <a:lnTo>
                    <a:pt x="0" y="227226"/>
                  </a:lnTo>
                  <a:lnTo>
                    <a:pt x="5082" y="251090"/>
                  </a:lnTo>
                  <a:lnTo>
                    <a:pt x="7694" y="256587"/>
                  </a:lnTo>
                  <a:lnTo>
                    <a:pt x="19630" y="270376"/>
                  </a:lnTo>
                  <a:lnTo>
                    <a:pt x="26065" y="274948"/>
                  </a:lnTo>
                  <a:lnTo>
                    <a:pt x="34151" y="279639"/>
                  </a:lnTo>
                  <a:lnTo>
                    <a:pt x="36664" y="281676"/>
                  </a:lnTo>
                  <a:lnTo>
                    <a:pt x="39134" y="282240"/>
                  </a:lnTo>
                  <a:lnTo>
                    <a:pt x="41574" y="281822"/>
                  </a:lnTo>
                  <a:lnTo>
                    <a:pt x="47195" y="280035"/>
                  </a:lnTo>
                  <a:lnTo>
                    <a:pt x="54985" y="279241"/>
                  </a:lnTo>
                  <a:lnTo>
                    <a:pt x="63739" y="274655"/>
                  </a:lnTo>
                  <a:lnTo>
                    <a:pt x="78502" y="262568"/>
                  </a:lnTo>
                  <a:lnTo>
                    <a:pt x="81864" y="253222"/>
                  </a:lnTo>
                  <a:lnTo>
                    <a:pt x="92089" y="219619"/>
                  </a:lnTo>
                  <a:lnTo>
                    <a:pt x="96841" y="199480"/>
                  </a:lnTo>
                  <a:lnTo>
                    <a:pt x="102238" y="167550"/>
                  </a:lnTo>
                  <a:lnTo>
                    <a:pt x="104451" y="136371"/>
                  </a:lnTo>
                  <a:lnTo>
                    <a:pt x="100185" y="107282"/>
                  </a:lnTo>
                  <a:lnTo>
                    <a:pt x="95314" y="78606"/>
                  </a:lnTo>
                  <a:lnTo>
                    <a:pt x="85864" y="45663"/>
                  </a:lnTo>
                  <a:lnTo>
                    <a:pt x="84019" y="22161"/>
                  </a:lnTo>
                  <a:lnTo>
                    <a:pt x="774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3624"/>
            <p:cNvSpPr/>
            <p:nvPr/>
          </p:nvSpPr>
          <p:spPr>
            <a:xfrm>
              <a:off x="1278832" y="4575110"/>
              <a:ext cx="96877" cy="139766"/>
            </a:xfrm>
            <a:custGeom>
              <a:avLst/>
              <a:gdLst/>
              <a:ahLst/>
              <a:cxnLst/>
              <a:rect l="0" t="0" r="0" b="0"/>
              <a:pathLst>
                <a:path w="96877" h="139766">
                  <a:moveTo>
                    <a:pt x="14187" y="61184"/>
                  </a:moveTo>
                  <a:lnTo>
                    <a:pt x="48678" y="61184"/>
                  </a:lnTo>
                  <a:lnTo>
                    <a:pt x="80834" y="61184"/>
                  </a:lnTo>
                  <a:lnTo>
                    <a:pt x="85612" y="59067"/>
                  </a:lnTo>
                  <a:lnTo>
                    <a:pt x="87997" y="57392"/>
                  </a:lnTo>
                  <a:lnTo>
                    <a:pt x="90648" y="53413"/>
                  </a:lnTo>
                  <a:lnTo>
                    <a:pt x="92140" y="46711"/>
                  </a:lnTo>
                  <a:lnTo>
                    <a:pt x="92731" y="36367"/>
                  </a:lnTo>
                  <a:lnTo>
                    <a:pt x="94868" y="32163"/>
                  </a:lnTo>
                  <a:lnTo>
                    <a:pt x="96549" y="29930"/>
                  </a:lnTo>
                  <a:lnTo>
                    <a:pt x="96876" y="27648"/>
                  </a:lnTo>
                  <a:lnTo>
                    <a:pt x="95123" y="22996"/>
                  </a:lnTo>
                  <a:lnTo>
                    <a:pt x="79829" y="5442"/>
                  </a:lnTo>
                  <a:lnTo>
                    <a:pt x="68134" y="3518"/>
                  </a:lnTo>
                  <a:lnTo>
                    <a:pt x="62505" y="365"/>
                  </a:lnTo>
                  <a:lnTo>
                    <a:pt x="59099" y="0"/>
                  </a:lnTo>
                  <a:lnTo>
                    <a:pt x="38702" y="4369"/>
                  </a:lnTo>
                  <a:lnTo>
                    <a:pt x="12826" y="20808"/>
                  </a:lnTo>
                  <a:lnTo>
                    <a:pt x="9613" y="27629"/>
                  </a:lnTo>
                  <a:lnTo>
                    <a:pt x="7392" y="35158"/>
                  </a:lnTo>
                  <a:lnTo>
                    <a:pt x="2472" y="44653"/>
                  </a:lnTo>
                  <a:lnTo>
                    <a:pt x="0" y="74181"/>
                  </a:lnTo>
                  <a:lnTo>
                    <a:pt x="2061" y="80983"/>
                  </a:lnTo>
                  <a:lnTo>
                    <a:pt x="4829" y="87446"/>
                  </a:lnTo>
                  <a:lnTo>
                    <a:pt x="7181" y="99216"/>
                  </a:lnTo>
                  <a:lnTo>
                    <a:pt x="12552" y="108083"/>
                  </a:lnTo>
                  <a:lnTo>
                    <a:pt x="19964" y="115737"/>
                  </a:lnTo>
                  <a:lnTo>
                    <a:pt x="49906" y="139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3625"/>
            <p:cNvSpPr/>
            <p:nvPr/>
          </p:nvSpPr>
          <p:spPr>
            <a:xfrm>
              <a:off x="1201482" y="4579268"/>
              <a:ext cx="55819" cy="149771"/>
            </a:xfrm>
            <a:custGeom>
              <a:avLst/>
              <a:gdLst/>
              <a:ahLst/>
              <a:cxnLst/>
              <a:rect l="0" t="0" r="0" b="0"/>
              <a:pathLst>
                <a:path w="55819" h="149771">
                  <a:moveTo>
                    <a:pt x="55818" y="35595"/>
                  </a:moveTo>
                  <a:lnTo>
                    <a:pt x="55818" y="31802"/>
                  </a:lnTo>
                  <a:lnTo>
                    <a:pt x="53701" y="27824"/>
                  </a:lnTo>
                  <a:lnTo>
                    <a:pt x="39025" y="11746"/>
                  </a:lnTo>
                  <a:lnTo>
                    <a:pt x="24690" y="3044"/>
                  </a:lnTo>
                  <a:lnTo>
                    <a:pt x="14658" y="293"/>
                  </a:lnTo>
                  <a:lnTo>
                    <a:pt x="9668" y="0"/>
                  </a:lnTo>
                  <a:lnTo>
                    <a:pt x="5409" y="2047"/>
                  </a:lnTo>
                  <a:lnTo>
                    <a:pt x="3162" y="3705"/>
                  </a:lnTo>
                  <a:lnTo>
                    <a:pt x="665" y="7663"/>
                  </a:lnTo>
                  <a:lnTo>
                    <a:pt x="0" y="9830"/>
                  </a:lnTo>
                  <a:lnTo>
                    <a:pt x="349" y="12068"/>
                  </a:lnTo>
                  <a:lnTo>
                    <a:pt x="14515" y="44418"/>
                  </a:lnTo>
                  <a:lnTo>
                    <a:pt x="19205" y="53010"/>
                  </a:lnTo>
                  <a:lnTo>
                    <a:pt x="41130" y="85645"/>
                  </a:lnTo>
                  <a:lnTo>
                    <a:pt x="52590" y="104510"/>
                  </a:lnTo>
                  <a:lnTo>
                    <a:pt x="55535" y="125338"/>
                  </a:lnTo>
                  <a:lnTo>
                    <a:pt x="55781" y="137890"/>
                  </a:lnTo>
                  <a:lnTo>
                    <a:pt x="53685" y="142707"/>
                  </a:lnTo>
                  <a:lnTo>
                    <a:pt x="49664" y="148475"/>
                  </a:lnTo>
                  <a:lnTo>
                    <a:pt x="46997" y="149264"/>
                  </a:lnTo>
                  <a:lnTo>
                    <a:pt x="38818" y="149770"/>
                  </a:lnTo>
                  <a:lnTo>
                    <a:pt x="28115" y="146065"/>
                  </a:lnTo>
                  <a:lnTo>
                    <a:pt x="5812" y="128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3626"/>
            <p:cNvSpPr/>
            <p:nvPr/>
          </p:nvSpPr>
          <p:spPr>
            <a:xfrm>
              <a:off x="1036164" y="4550569"/>
              <a:ext cx="135412" cy="164307"/>
            </a:xfrm>
            <a:custGeom>
              <a:avLst/>
              <a:gdLst/>
              <a:ahLst/>
              <a:cxnLst/>
              <a:rect l="0" t="0" r="0" b="0"/>
              <a:pathLst>
                <a:path w="135412" h="164307">
                  <a:moveTo>
                    <a:pt x="13967" y="0"/>
                  </a:moveTo>
                  <a:lnTo>
                    <a:pt x="20118" y="0"/>
                  </a:lnTo>
                  <a:lnTo>
                    <a:pt x="15326" y="7771"/>
                  </a:lnTo>
                  <a:lnTo>
                    <a:pt x="10198" y="40910"/>
                  </a:lnTo>
                  <a:lnTo>
                    <a:pt x="2112" y="73844"/>
                  </a:lnTo>
                  <a:lnTo>
                    <a:pt x="0" y="97634"/>
                  </a:lnTo>
                  <a:lnTo>
                    <a:pt x="8511" y="130077"/>
                  </a:lnTo>
                  <a:lnTo>
                    <a:pt x="14467" y="141200"/>
                  </a:lnTo>
                  <a:lnTo>
                    <a:pt x="18952" y="146099"/>
                  </a:lnTo>
                  <a:lnTo>
                    <a:pt x="35411" y="155443"/>
                  </a:lnTo>
                  <a:lnTo>
                    <a:pt x="37788" y="156017"/>
                  </a:lnTo>
                  <a:lnTo>
                    <a:pt x="44663" y="154536"/>
                  </a:lnTo>
                  <a:lnTo>
                    <a:pt x="57458" y="151357"/>
                  </a:lnTo>
                  <a:lnTo>
                    <a:pt x="65840" y="149820"/>
                  </a:lnTo>
                  <a:lnTo>
                    <a:pt x="84053" y="140154"/>
                  </a:lnTo>
                  <a:lnTo>
                    <a:pt x="90889" y="133463"/>
                  </a:lnTo>
                  <a:lnTo>
                    <a:pt x="103443" y="116529"/>
                  </a:lnTo>
                  <a:lnTo>
                    <a:pt x="108282" y="101628"/>
                  </a:lnTo>
                  <a:lnTo>
                    <a:pt x="110181" y="98708"/>
                  </a:lnTo>
                  <a:lnTo>
                    <a:pt x="112854" y="87014"/>
                  </a:lnTo>
                  <a:lnTo>
                    <a:pt x="113979" y="64333"/>
                  </a:lnTo>
                  <a:lnTo>
                    <a:pt x="113980" y="98846"/>
                  </a:lnTo>
                  <a:lnTo>
                    <a:pt x="114774" y="126130"/>
                  </a:lnTo>
                  <a:lnTo>
                    <a:pt x="119683" y="138001"/>
                  </a:lnTo>
                  <a:lnTo>
                    <a:pt x="126336" y="149526"/>
                  </a:lnTo>
                  <a:lnTo>
                    <a:pt x="128203" y="154562"/>
                  </a:lnTo>
                  <a:lnTo>
                    <a:pt x="135411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3627"/>
            <p:cNvSpPr/>
            <p:nvPr/>
          </p:nvSpPr>
          <p:spPr>
            <a:xfrm>
              <a:off x="828702" y="4522403"/>
              <a:ext cx="35693" cy="221048"/>
            </a:xfrm>
            <a:custGeom>
              <a:avLst/>
              <a:gdLst/>
              <a:ahLst/>
              <a:cxnLst/>
              <a:rect l="0" t="0" r="0" b="0"/>
              <a:pathLst>
                <a:path w="35693" h="221048">
                  <a:moveTo>
                    <a:pt x="35692" y="28166"/>
                  </a:moveTo>
                  <a:lnTo>
                    <a:pt x="35692" y="24374"/>
                  </a:lnTo>
                  <a:lnTo>
                    <a:pt x="34898" y="23256"/>
                  </a:lnTo>
                  <a:lnTo>
                    <a:pt x="33575" y="22511"/>
                  </a:lnTo>
                  <a:lnTo>
                    <a:pt x="31899" y="22015"/>
                  </a:lnTo>
                  <a:lnTo>
                    <a:pt x="30782" y="20890"/>
                  </a:lnTo>
                  <a:lnTo>
                    <a:pt x="29541" y="17524"/>
                  </a:lnTo>
                  <a:lnTo>
                    <a:pt x="27950" y="8895"/>
                  </a:lnTo>
                  <a:lnTo>
                    <a:pt x="21706" y="0"/>
                  </a:lnTo>
                  <a:lnTo>
                    <a:pt x="21494" y="3504"/>
                  </a:lnTo>
                  <a:lnTo>
                    <a:pt x="19327" y="7415"/>
                  </a:lnTo>
                  <a:lnTo>
                    <a:pt x="16512" y="11800"/>
                  </a:lnTo>
                  <a:lnTo>
                    <a:pt x="8198" y="40502"/>
                  </a:lnTo>
                  <a:lnTo>
                    <a:pt x="3419" y="72477"/>
                  </a:lnTo>
                  <a:lnTo>
                    <a:pt x="276" y="107867"/>
                  </a:lnTo>
                  <a:lnTo>
                    <a:pt x="0" y="139765"/>
                  </a:lnTo>
                  <a:lnTo>
                    <a:pt x="6126" y="172424"/>
                  </a:lnTo>
                  <a:lnTo>
                    <a:pt x="8793" y="181709"/>
                  </a:lnTo>
                  <a:lnTo>
                    <a:pt x="28548" y="221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3628"/>
            <p:cNvSpPr/>
            <p:nvPr/>
          </p:nvSpPr>
          <p:spPr>
            <a:xfrm>
              <a:off x="421481" y="4589397"/>
              <a:ext cx="364333" cy="131996"/>
            </a:xfrm>
            <a:custGeom>
              <a:avLst/>
              <a:gdLst/>
              <a:ahLst/>
              <a:cxnLst/>
              <a:rect l="0" t="0" r="0" b="0"/>
              <a:pathLst>
                <a:path w="364333" h="131996">
                  <a:moveTo>
                    <a:pt x="0" y="18322"/>
                  </a:moveTo>
                  <a:lnTo>
                    <a:pt x="0" y="22114"/>
                  </a:lnTo>
                  <a:lnTo>
                    <a:pt x="794" y="23231"/>
                  </a:lnTo>
                  <a:lnTo>
                    <a:pt x="2117" y="23976"/>
                  </a:lnTo>
                  <a:lnTo>
                    <a:pt x="3793" y="24473"/>
                  </a:lnTo>
                  <a:lnTo>
                    <a:pt x="14474" y="33106"/>
                  </a:lnTo>
                  <a:lnTo>
                    <a:pt x="16793" y="35321"/>
                  </a:lnTo>
                  <a:lnTo>
                    <a:pt x="23603" y="37783"/>
                  </a:lnTo>
                  <a:lnTo>
                    <a:pt x="36362" y="41286"/>
                  </a:lnTo>
                  <a:lnTo>
                    <a:pt x="46324" y="44403"/>
                  </a:lnTo>
                  <a:lnTo>
                    <a:pt x="74238" y="48521"/>
                  </a:lnTo>
                  <a:lnTo>
                    <a:pt x="106299" y="52950"/>
                  </a:lnTo>
                  <a:lnTo>
                    <a:pt x="134768" y="53032"/>
                  </a:lnTo>
                  <a:lnTo>
                    <a:pt x="166394" y="46746"/>
                  </a:lnTo>
                  <a:lnTo>
                    <a:pt x="180095" y="41384"/>
                  </a:lnTo>
                  <a:lnTo>
                    <a:pt x="192237" y="34578"/>
                  </a:lnTo>
                  <a:lnTo>
                    <a:pt x="197358" y="32690"/>
                  </a:lnTo>
                  <a:lnTo>
                    <a:pt x="202279" y="29206"/>
                  </a:lnTo>
                  <a:lnTo>
                    <a:pt x="204996" y="25011"/>
                  </a:lnTo>
                  <a:lnTo>
                    <a:pt x="206740" y="15851"/>
                  </a:lnTo>
                  <a:lnTo>
                    <a:pt x="207131" y="5438"/>
                  </a:lnTo>
                  <a:lnTo>
                    <a:pt x="206350" y="4970"/>
                  </a:lnTo>
                  <a:lnTo>
                    <a:pt x="203365" y="4450"/>
                  </a:lnTo>
                  <a:lnTo>
                    <a:pt x="202252" y="3518"/>
                  </a:lnTo>
                  <a:lnTo>
                    <a:pt x="201015" y="365"/>
                  </a:lnTo>
                  <a:lnTo>
                    <a:pt x="199891" y="0"/>
                  </a:lnTo>
                  <a:lnTo>
                    <a:pt x="198348" y="552"/>
                  </a:lnTo>
                  <a:lnTo>
                    <a:pt x="194518" y="2486"/>
                  </a:lnTo>
                  <a:lnTo>
                    <a:pt x="187898" y="4370"/>
                  </a:lnTo>
                  <a:lnTo>
                    <a:pt x="162910" y="20809"/>
                  </a:lnTo>
                  <a:lnTo>
                    <a:pt x="155073" y="31671"/>
                  </a:lnTo>
                  <a:lnTo>
                    <a:pt x="144562" y="59565"/>
                  </a:lnTo>
                  <a:lnTo>
                    <a:pt x="144000" y="62486"/>
                  </a:lnTo>
                  <a:lnTo>
                    <a:pt x="145492" y="69965"/>
                  </a:lnTo>
                  <a:lnTo>
                    <a:pt x="155546" y="99216"/>
                  </a:lnTo>
                  <a:lnTo>
                    <a:pt x="166788" y="113249"/>
                  </a:lnTo>
                  <a:lnTo>
                    <a:pt x="173612" y="116074"/>
                  </a:lnTo>
                  <a:lnTo>
                    <a:pt x="195547" y="122152"/>
                  </a:lnTo>
                  <a:lnTo>
                    <a:pt x="228617" y="116511"/>
                  </a:lnTo>
                  <a:lnTo>
                    <a:pt x="242893" y="112767"/>
                  </a:lnTo>
                  <a:lnTo>
                    <a:pt x="257177" y="109541"/>
                  </a:lnTo>
                  <a:lnTo>
                    <a:pt x="269347" y="103558"/>
                  </a:lnTo>
                  <a:lnTo>
                    <a:pt x="288008" y="87349"/>
                  </a:lnTo>
                  <a:lnTo>
                    <a:pt x="290722" y="82603"/>
                  </a:lnTo>
                  <a:lnTo>
                    <a:pt x="292465" y="73088"/>
                  </a:lnTo>
                  <a:lnTo>
                    <a:pt x="292883" y="61602"/>
                  </a:lnTo>
                  <a:lnTo>
                    <a:pt x="282950" y="61221"/>
                  </a:lnTo>
                  <a:lnTo>
                    <a:pt x="278420" y="63317"/>
                  </a:lnTo>
                  <a:lnTo>
                    <a:pt x="261927" y="77978"/>
                  </a:lnTo>
                  <a:lnTo>
                    <a:pt x="259287" y="82671"/>
                  </a:lnTo>
                  <a:lnTo>
                    <a:pt x="257320" y="87403"/>
                  </a:lnTo>
                  <a:lnTo>
                    <a:pt x="252544" y="94529"/>
                  </a:lnTo>
                  <a:lnTo>
                    <a:pt x="251148" y="99287"/>
                  </a:lnTo>
                  <a:lnTo>
                    <a:pt x="251570" y="101667"/>
                  </a:lnTo>
                  <a:lnTo>
                    <a:pt x="255833" y="111191"/>
                  </a:lnTo>
                  <a:lnTo>
                    <a:pt x="256280" y="113572"/>
                  </a:lnTo>
                  <a:lnTo>
                    <a:pt x="260702" y="120716"/>
                  </a:lnTo>
                  <a:lnTo>
                    <a:pt x="278417" y="127859"/>
                  </a:lnTo>
                  <a:lnTo>
                    <a:pt x="308646" y="131995"/>
                  </a:lnTo>
                  <a:lnTo>
                    <a:pt x="321326" y="131549"/>
                  </a:lnTo>
                  <a:lnTo>
                    <a:pt x="354923" y="125903"/>
                  </a:lnTo>
                  <a:lnTo>
                    <a:pt x="364332" y="1254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3629"/>
            <p:cNvSpPr/>
            <p:nvPr/>
          </p:nvSpPr>
          <p:spPr>
            <a:xfrm>
              <a:off x="428712" y="4450978"/>
              <a:ext cx="142789" cy="213892"/>
            </a:xfrm>
            <a:custGeom>
              <a:avLst/>
              <a:gdLst/>
              <a:ahLst/>
              <a:cxnLst/>
              <a:rect l="0" t="0" r="0" b="0"/>
              <a:pathLst>
                <a:path w="142789" h="213892">
                  <a:moveTo>
                    <a:pt x="7057" y="213891"/>
                  </a:moveTo>
                  <a:lnTo>
                    <a:pt x="207" y="213891"/>
                  </a:lnTo>
                  <a:lnTo>
                    <a:pt x="0" y="210099"/>
                  </a:lnTo>
                  <a:lnTo>
                    <a:pt x="2068" y="206120"/>
                  </a:lnTo>
                  <a:lnTo>
                    <a:pt x="3731" y="203948"/>
                  </a:lnTo>
                  <a:lnTo>
                    <a:pt x="5579" y="197301"/>
                  </a:lnTo>
                  <a:lnTo>
                    <a:pt x="6999" y="167101"/>
                  </a:lnTo>
                  <a:lnTo>
                    <a:pt x="7845" y="133524"/>
                  </a:lnTo>
                  <a:lnTo>
                    <a:pt x="13538" y="99496"/>
                  </a:lnTo>
                  <a:lnTo>
                    <a:pt x="14936" y="63926"/>
                  </a:lnTo>
                  <a:lnTo>
                    <a:pt x="24136" y="37999"/>
                  </a:lnTo>
                  <a:lnTo>
                    <a:pt x="35686" y="21679"/>
                  </a:lnTo>
                  <a:lnTo>
                    <a:pt x="41212" y="16544"/>
                  </a:lnTo>
                  <a:lnTo>
                    <a:pt x="63767" y="1712"/>
                  </a:lnTo>
                  <a:lnTo>
                    <a:pt x="77437" y="0"/>
                  </a:lnTo>
                  <a:lnTo>
                    <a:pt x="90793" y="3495"/>
                  </a:lnTo>
                  <a:lnTo>
                    <a:pt x="114265" y="11951"/>
                  </a:lnTo>
                  <a:lnTo>
                    <a:pt x="119010" y="12589"/>
                  </a:lnTo>
                  <a:lnTo>
                    <a:pt x="128516" y="17532"/>
                  </a:lnTo>
                  <a:lnTo>
                    <a:pt x="142788" y="28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0" name="SMARTInkShape-Group406"/>
          <p:cNvGrpSpPr/>
          <p:nvPr/>
        </p:nvGrpSpPr>
        <p:grpSpPr>
          <a:xfrm>
            <a:off x="1625305" y="4479131"/>
            <a:ext cx="839254" cy="457200"/>
            <a:chOff x="1625305" y="4479131"/>
            <a:chExt cx="839254" cy="457200"/>
          </a:xfrm>
        </p:grpSpPr>
        <p:sp>
          <p:nvSpPr>
            <p:cNvPr id="602" name="SMARTInkShape-3630"/>
            <p:cNvSpPr/>
            <p:nvPr/>
          </p:nvSpPr>
          <p:spPr>
            <a:xfrm>
              <a:off x="2035969" y="447913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3631"/>
            <p:cNvSpPr/>
            <p:nvPr/>
          </p:nvSpPr>
          <p:spPr>
            <a:xfrm>
              <a:off x="2185988" y="4586949"/>
              <a:ext cx="278571" cy="349382"/>
            </a:xfrm>
            <a:custGeom>
              <a:avLst/>
              <a:gdLst/>
              <a:ahLst/>
              <a:cxnLst/>
              <a:rect l="0" t="0" r="0" b="0"/>
              <a:pathLst>
                <a:path w="278571" h="349382">
                  <a:moveTo>
                    <a:pt x="0" y="6482"/>
                  </a:moveTo>
                  <a:lnTo>
                    <a:pt x="3792" y="6482"/>
                  </a:lnTo>
                  <a:lnTo>
                    <a:pt x="7770" y="4366"/>
                  </a:lnTo>
                  <a:lnTo>
                    <a:pt x="12184" y="1573"/>
                  </a:lnTo>
                  <a:lnTo>
                    <a:pt x="19926" y="0"/>
                  </a:lnTo>
                  <a:lnTo>
                    <a:pt x="32715" y="328"/>
                  </a:lnTo>
                  <a:lnTo>
                    <a:pt x="64838" y="9307"/>
                  </a:lnTo>
                  <a:lnTo>
                    <a:pt x="100084" y="18711"/>
                  </a:lnTo>
                  <a:lnTo>
                    <a:pt x="119348" y="22277"/>
                  </a:lnTo>
                  <a:lnTo>
                    <a:pt x="154658" y="31376"/>
                  </a:lnTo>
                  <a:lnTo>
                    <a:pt x="169609" y="34734"/>
                  </a:lnTo>
                  <a:lnTo>
                    <a:pt x="170223" y="35636"/>
                  </a:lnTo>
                  <a:lnTo>
                    <a:pt x="170904" y="38754"/>
                  </a:lnTo>
                  <a:lnTo>
                    <a:pt x="171880" y="39903"/>
                  </a:lnTo>
                  <a:lnTo>
                    <a:pt x="175080" y="41179"/>
                  </a:lnTo>
                  <a:lnTo>
                    <a:pt x="176251" y="42314"/>
                  </a:lnTo>
                  <a:lnTo>
                    <a:pt x="177552" y="45691"/>
                  </a:lnTo>
                  <a:lnTo>
                    <a:pt x="177106" y="47702"/>
                  </a:lnTo>
                  <a:lnTo>
                    <a:pt x="172802" y="56635"/>
                  </a:lnTo>
                  <a:lnTo>
                    <a:pt x="171460" y="90719"/>
                  </a:lnTo>
                  <a:lnTo>
                    <a:pt x="171450" y="123384"/>
                  </a:lnTo>
                  <a:lnTo>
                    <a:pt x="172243" y="136723"/>
                  </a:lnTo>
                  <a:lnTo>
                    <a:pt x="177153" y="146054"/>
                  </a:lnTo>
                  <a:lnTo>
                    <a:pt x="188242" y="158761"/>
                  </a:lnTo>
                  <a:lnTo>
                    <a:pt x="195053" y="161474"/>
                  </a:lnTo>
                  <a:lnTo>
                    <a:pt x="208567" y="163216"/>
                  </a:lnTo>
                  <a:lnTo>
                    <a:pt x="220195" y="159725"/>
                  </a:lnTo>
                  <a:lnTo>
                    <a:pt x="232642" y="151435"/>
                  </a:lnTo>
                  <a:lnTo>
                    <a:pt x="258890" y="125390"/>
                  </a:lnTo>
                  <a:lnTo>
                    <a:pt x="271772" y="106625"/>
                  </a:lnTo>
                  <a:lnTo>
                    <a:pt x="275568" y="101790"/>
                  </a:lnTo>
                  <a:lnTo>
                    <a:pt x="278570" y="92332"/>
                  </a:lnTo>
                  <a:lnTo>
                    <a:pt x="277811" y="117045"/>
                  </a:lnTo>
                  <a:lnTo>
                    <a:pt x="266249" y="151534"/>
                  </a:lnTo>
                  <a:lnTo>
                    <a:pt x="259663" y="186157"/>
                  </a:lnTo>
                  <a:lnTo>
                    <a:pt x="255549" y="221478"/>
                  </a:lnTo>
                  <a:lnTo>
                    <a:pt x="251666" y="249572"/>
                  </a:lnTo>
                  <a:lnTo>
                    <a:pt x="250515" y="278005"/>
                  </a:lnTo>
                  <a:lnTo>
                    <a:pt x="250174" y="306538"/>
                  </a:lnTo>
                  <a:lnTo>
                    <a:pt x="250031" y="349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3632"/>
            <p:cNvSpPr/>
            <p:nvPr/>
          </p:nvSpPr>
          <p:spPr>
            <a:xfrm>
              <a:off x="2107407" y="4495051"/>
              <a:ext cx="228091" cy="241256"/>
            </a:xfrm>
            <a:custGeom>
              <a:avLst/>
              <a:gdLst/>
              <a:ahLst/>
              <a:cxnLst/>
              <a:rect l="0" t="0" r="0" b="0"/>
              <a:pathLst>
                <a:path w="228091" h="241256">
                  <a:moveTo>
                    <a:pt x="7143" y="169818"/>
                  </a:moveTo>
                  <a:lnTo>
                    <a:pt x="992" y="175969"/>
                  </a:lnTo>
                  <a:lnTo>
                    <a:pt x="293" y="180460"/>
                  </a:lnTo>
                  <a:lnTo>
                    <a:pt x="0" y="208214"/>
                  </a:lnTo>
                  <a:lnTo>
                    <a:pt x="793" y="209703"/>
                  </a:lnTo>
                  <a:lnTo>
                    <a:pt x="2116" y="210695"/>
                  </a:lnTo>
                  <a:lnTo>
                    <a:pt x="5703" y="211798"/>
                  </a:lnTo>
                  <a:lnTo>
                    <a:pt x="23848" y="212646"/>
                  </a:lnTo>
                  <a:lnTo>
                    <a:pt x="28591" y="210548"/>
                  </a:lnTo>
                  <a:lnTo>
                    <a:pt x="40483" y="201287"/>
                  </a:lnTo>
                  <a:lnTo>
                    <a:pt x="62804" y="190791"/>
                  </a:lnTo>
                  <a:lnTo>
                    <a:pt x="88080" y="167428"/>
                  </a:lnTo>
                  <a:lnTo>
                    <a:pt x="90740" y="162671"/>
                  </a:lnTo>
                  <a:lnTo>
                    <a:pt x="92716" y="157910"/>
                  </a:lnTo>
                  <a:lnTo>
                    <a:pt x="98894" y="149797"/>
                  </a:lnTo>
                  <a:lnTo>
                    <a:pt x="99681" y="145012"/>
                  </a:lnTo>
                  <a:lnTo>
                    <a:pt x="99914" y="138567"/>
                  </a:lnTo>
                  <a:lnTo>
                    <a:pt x="99153" y="137078"/>
                  </a:lnTo>
                  <a:lnTo>
                    <a:pt x="97851" y="136085"/>
                  </a:lnTo>
                  <a:lnTo>
                    <a:pt x="96190" y="135423"/>
                  </a:lnTo>
                  <a:lnTo>
                    <a:pt x="95083" y="134188"/>
                  </a:lnTo>
                  <a:lnTo>
                    <a:pt x="93852" y="130699"/>
                  </a:lnTo>
                  <a:lnTo>
                    <a:pt x="92730" y="129451"/>
                  </a:lnTo>
                  <a:lnTo>
                    <a:pt x="89367" y="128064"/>
                  </a:lnTo>
                  <a:lnTo>
                    <a:pt x="87359" y="128488"/>
                  </a:lnTo>
                  <a:lnTo>
                    <a:pt x="78433" y="132756"/>
                  </a:lnTo>
                  <a:lnTo>
                    <a:pt x="76101" y="133203"/>
                  </a:lnTo>
                  <a:lnTo>
                    <a:pt x="69026" y="137626"/>
                  </a:lnTo>
                  <a:lnTo>
                    <a:pt x="66397" y="141752"/>
                  </a:lnTo>
                  <a:lnTo>
                    <a:pt x="64434" y="146232"/>
                  </a:lnTo>
                  <a:lnTo>
                    <a:pt x="59661" y="153216"/>
                  </a:lnTo>
                  <a:lnTo>
                    <a:pt x="57893" y="160313"/>
                  </a:lnTo>
                  <a:lnTo>
                    <a:pt x="57247" y="172202"/>
                  </a:lnTo>
                  <a:lnTo>
                    <a:pt x="60971" y="183136"/>
                  </a:lnTo>
                  <a:lnTo>
                    <a:pt x="71626" y="197952"/>
                  </a:lnTo>
                  <a:lnTo>
                    <a:pt x="77077" y="202959"/>
                  </a:lnTo>
                  <a:lnTo>
                    <a:pt x="84792" y="207831"/>
                  </a:lnTo>
                  <a:lnTo>
                    <a:pt x="98060" y="211244"/>
                  </a:lnTo>
                  <a:lnTo>
                    <a:pt x="130035" y="212554"/>
                  </a:lnTo>
                  <a:lnTo>
                    <a:pt x="146655" y="212643"/>
                  </a:lnTo>
                  <a:lnTo>
                    <a:pt x="156725" y="208430"/>
                  </a:lnTo>
                  <a:lnTo>
                    <a:pt x="184323" y="185245"/>
                  </a:lnTo>
                  <a:lnTo>
                    <a:pt x="205865" y="154010"/>
                  </a:lnTo>
                  <a:lnTo>
                    <a:pt x="215601" y="137441"/>
                  </a:lnTo>
                  <a:lnTo>
                    <a:pt x="224734" y="101839"/>
                  </a:lnTo>
                  <a:lnTo>
                    <a:pt x="228090" y="69320"/>
                  </a:lnTo>
                  <a:lnTo>
                    <a:pt x="227738" y="38932"/>
                  </a:lnTo>
                  <a:lnTo>
                    <a:pt x="222876" y="20706"/>
                  </a:lnTo>
                  <a:lnTo>
                    <a:pt x="214692" y="0"/>
                  </a:lnTo>
                  <a:lnTo>
                    <a:pt x="214566" y="250"/>
                  </a:lnTo>
                  <a:lnTo>
                    <a:pt x="214425" y="2643"/>
                  </a:lnTo>
                  <a:lnTo>
                    <a:pt x="212245" y="6354"/>
                  </a:lnTo>
                  <a:lnTo>
                    <a:pt x="209424" y="10648"/>
                  </a:lnTo>
                  <a:lnTo>
                    <a:pt x="207837" y="17529"/>
                  </a:lnTo>
                  <a:lnTo>
                    <a:pt x="206572" y="25388"/>
                  </a:lnTo>
                  <a:lnTo>
                    <a:pt x="201553" y="41864"/>
                  </a:lnTo>
                  <a:lnTo>
                    <a:pt x="200158" y="71978"/>
                  </a:lnTo>
                  <a:lnTo>
                    <a:pt x="200036" y="107204"/>
                  </a:lnTo>
                  <a:lnTo>
                    <a:pt x="200820" y="141464"/>
                  </a:lnTo>
                  <a:lnTo>
                    <a:pt x="206175" y="176991"/>
                  </a:lnTo>
                  <a:lnTo>
                    <a:pt x="212692" y="207030"/>
                  </a:lnTo>
                  <a:lnTo>
                    <a:pt x="214312" y="2412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3633"/>
            <p:cNvSpPr/>
            <p:nvPr/>
          </p:nvSpPr>
          <p:spPr>
            <a:xfrm>
              <a:off x="2037060" y="4622006"/>
              <a:ext cx="48916" cy="85726"/>
            </a:xfrm>
            <a:custGeom>
              <a:avLst/>
              <a:gdLst/>
              <a:ahLst/>
              <a:cxnLst/>
              <a:rect l="0" t="0" r="0" b="0"/>
              <a:pathLst>
                <a:path w="48916" h="85726">
                  <a:moveTo>
                    <a:pt x="48915" y="0"/>
                  </a:moveTo>
                  <a:lnTo>
                    <a:pt x="45123" y="0"/>
                  </a:lnTo>
                  <a:lnTo>
                    <a:pt x="44005" y="794"/>
                  </a:lnTo>
                  <a:lnTo>
                    <a:pt x="43261" y="2117"/>
                  </a:lnTo>
                  <a:lnTo>
                    <a:pt x="42065" y="6151"/>
                  </a:lnTo>
                  <a:lnTo>
                    <a:pt x="39785" y="6703"/>
                  </a:lnTo>
                  <a:lnTo>
                    <a:pt x="38066" y="6850"/>
                  </a:lnTo>
                  <a:lnTo>
                    <a:pt x="34039" y="9130"/>
                  </a:lnTo>
                  <a:lnTo>
                    <a:pt x="17924" y="23929"/>
                  </a:lnTo>
                  <a:lnTo>
                    <a:pt x="15298" y="28627"/>
                  </a:lnTo>
                  <a:lnTo>
                    <a:pt x="13337" y="33361"/>
                  </a:lnTo>
                  <a:lnTo>
                    <a:pt x="8563" y="40488"/>
                  </a:lnTo>
                  <a:lnTo>
                    <a:pt x="6003" y="47627"/>
                  </a:lnTo>
                  <a:lnTo>
                    <a:pt x="1363" y="55564"/>
                  </a:lnTo>
                  <a:lnTo>
                    <a:pt x="0" y="63324"/>
                  </a:lnTo>
                  <a:lnTo>
                    <a:pt x="1510" y="69948"/>
                  </a:lnTo>
                  <a:lnTo>
                    <a:pt x="6248" y="78238"/>
                  </a:lnTo>
                  <a:lnTo>
                    <a:pt x="13196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3634"/>
            <p:cNvSpPr/>
            <p:nvPr/>
          </p:nvSpPr>
          <p:spPr>
            <a:xfrm>
              <a:off x="1964655" y="4622006"/>
              <a:ext cx="77340" cy="63972"/>
            </a:xfrm>
            <a:custGeom>
              <a:avLst/>
              <a:gdLst/>
              <a:ahLst/>
              <a:cxnLst/>
              <a:rect l="0" t="0" r="0" b="0"/>
              <a:pathLst>
                <a:path w="77340" h="63972">
                  <a:moveTo>
                    <a:pt x="49883" y="7144"/>
                  </a:moveTo>
                  <a:lnTo>
                    <a:pt x="32822" y="7144"/>
                  </a:lnTo>
                  <a:lnTo>
                    <a:pt x="28277" y="9261"/>
                  </a:lnTo>
                  <a:lnTo>
                    <a:pt x="16522" y="18535"/>
                  </a:lnTo>
                  <a:lnTo>
                    <a:pt x="7016" y="22976"/>
                  </a:lnTo>
                  <a:lnTo>
                    <a:pt x="4636" y="24842"/>
                  </a:lnTo>
                  <a:lnTo>
                    <a:pt x="1992" y="29033"/>
                  </a:lnTo>
                  <a:lnTo>
                    <a:pt x="294" y="38191"/>
                  </a:lnTo>
                  <a:lnTo>
                    <a:pt x="0" y="45271"/>
                  </a:lnTo>
                  <a:lnTo>
                    <a:pt x="753" y="46849"/>
                  </a:lnTo>
                  <a:lnTo>
                    <a:pt x="2048" y="47902"/>
                  </a:lnTo>
                  <a:lnTo>
                    <a:pt x="5604" y="49865"/>
                  </a:lnTo>
                  <a:lnTo>
                    <a:pt x="12069" y="54639"/>
                  </a:lnTo>
                  <a:lnTo>
                    <a:pt x="43145" y="63203"/>
                  </a:lnTo>
                  <a:lnTo>
                    <a:pt x="51679" y="63971"/>
                  </a:lnTo>
                  <a:lnTo>
                    <a:pt x="56766" y="62034"/>
                  </a:lnTo>
                  <a:lnTo>
                    <a:pt x="74684" y="46593"/>
                  </a:lnTo>
                  <a:lnTo>
                    <a:pt x="76780" y="42404"/>
                  </a:lnTo>
                  <a:lnTo>
                    <a:pt x="77339" y="40176"/>
                  </a:lnTo>
                  <a:lnTo>
                    <a:pt x="76918" y="37896"/>
                  </a:lnTo>
                  <a:lnTo>
                    <a:pt x="72656" y="28535"/>
                  </a:lnTo>
                  <a:lnTo>
                    <a:pt x="70697" y="11754"/>
                  </a:lnTo>
                  <a:lnTo>
                    <a:pt x="641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3635"/>
            <p:cNvSpPr/>
            <p:nvPr/>
          </p:nvSpPr>
          <p:spPr>
            <a:xfrm>
              <a:off x="1893094" y="4579155"/>
              <a:ext cx="57151" cy="121404"/>
            </a:xfrm>
            <a:custGeom>
              <a:avLst/>
              <a:gdLst/>
              <a:ahLst/>
              <a:cxnLst/>
              <a:rect l="0" t="0" r="0" b="0"/>
              <a:pathLst>
                <a:path w="57151" h="121404">
                  <a:moveTo>
                    <a:pt x="57150" y="35708"/>
                  </a:moveTo>
                  <a:lnTo>
                    <a:pt x="57150" y="31915"/>
                  </a:lnTo>
                  <a:lnTo>
                    <a:pt x="53357" y="21972"/>
                  </a:lnTo>
                  <a:lnTo>
                    <a:pt x="42676" y="7519"/>
                  </a:lnTo>
                  <a:lnTo>
                    <a:pt x="37093" y="1476"/>
                  </a:lnTo>
                  <a:lnTo>
                    <a:pt x="34213" y="650"/>
                  </a:lnTo>
                  <a:lnTo>
                    <a:pt x="15672" y="0"/>
                  </a:lnTo>
                  <a:lnTo>
                    <a:pt x="15211" y="790"/>
                  </a:lnTo>
                  <a:lnTo>
                    <a:pt x="14341" y="16579"/>
                  </a:lnTo>
                  <a:lnTo>
                    <a:pt x="14323" y="20574"/>
                  </a:lnTo>
                  <a:lnTo>
                    <a:pt x="16420" y="27129"/>
                  </a:lnTo>
                  <a:lnTo>
                    <a:pt x="32627" y="54833"/>
                  </a:lnTo>
                  <a:lnTo>
                    <a:pt x="37224" y="69795"/>
                  </a:lnTo>
                  <a:lnTo>
                    <a:pt x="47029" y="88027"/>
                  </a:lnTo>
                  <a:lnTo>
                    <a:pt x="49614" y="102060"/>
                  </a:lnTo>
                  <a:lnTo>
                    <a:pt x="49890" y="109431"/>
                  </a:lnTo>
                  <a:lnTo>
                    <a:pt x="49135" y="111050"/>
                  </a:lnTo>
                  <a:lnTo>
                    <a:pt x="47838" y="112130"/>
                  </a:lnTo>
                  <a:lnTo>
                    <a:pt x="46179" y="112849"/>
                  </a:lnTo>
                  <a:lnTo>
                    <a:pt x="45074" y="114123"/>
                  </a:lnTo>
                  <a:lnTo>
                    <a:pt x="43845" y="117655"/>
                  </a:lnTo>
                  <a:lnTo>
                    <a:pt x="42724" y="118914"/>
                  </a:lnTo>
                  <a:lnTo>
                    <a:pt x="39361" y="120313"/>
                  </a:lnTo>
                  <a:lnTo>
                    <a:pt x="19021" y="121403"/>
                  </a:lnTo>
                  <a:lnTo>
                    <a:pt x="14274" y="119303"/>
                  </a:lnTo>
                  <a:lnTo>
                    <a:pt x="9519" y="116517"/>
                  </a:lnTo>
                  <a:lnTo>
                    <a:pt x="4760" y="115279"/>
                  </a:lnTo>
                  <a:lnTo>
                    <a:pt x="3173" y="114155"/>
                  </a:lnTo>
                  <a:lnTo>
                    <a:pt x="0" y="10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3636"/>
            <p:cNvSpPr/>
            <p:nvPr/>
          </p:nvSpPr>
          <p:spPr>
            <a:xfrm>
              <a:off x="1743075" y="4629237"/>
              <a:ext cx="100011" cy="178508"/>
            </a:xfrm>
            <a:custGeom>
              <a:avLst/>
              <a:gdLst/>
              <a:ahLst/>
              <a:cxnLst/>
              <a:rect l="0" t="0" r="0" b="0"/>
              <a:pathLst>
                <a:path w="100011" h="178508">
                  <a:moveTo>
                    <a:pt x="0" y="7057"/>
                  </a:moveTo>
                  <a:lnTo>
                    <a:pt x="6850" y="7057"/>
                  </a:lnTo>
                  <a:lnTo>
                    <a:pt x="13269" y="906"/>
                  </a:lnTo>
                  <a:lnTo>
                    <a:pt x="20349" y="0"/>
                  </a:lnTo>
                  <a:lnTo>
                    <a:pt x="20710" y="765"/>
                  </a:lnTo>
                  <a:lnTo>
                    <a:pt x="21431" y="35645"/>
                  </a:lnTo>
                  <a:lnTo>
                    <a:pt x="21431" y="38022"/>
                  </a:lnTo>
                  <a:lnTo>
                    <a:pt x="23548" y="42779"/>
                  </a:lnTo>
                  <a:lnTo>
                    <a:pt x="26341" y="47540"/>
                  </a:lnTo>
                  <a:lnTo>
                    <a:pt x="27582" y="52301"/>
                  </a:lnTo>
                  <a:lnTo>
                    <a:pt x="28707" y="53888"/>
                  </a:lnTo>
                  <a:lnTo>
                    <a:pt x="30250" y="54947"/>
                  </a:lnTo>
                  <a:lnTo>
                    <a:pt x="32073" y="55652"/>
                  </a:lnTo>
                  <a:lnTo>
                    <a:pt x="33288" y="56916"/>
                  </a:lnTo>
                  <a:lnTo>
                    <a:pt x="34639" y="60438"/>
                  </a:lnTo>
                  <a:lnTo>
                    <a:pt x="35792" y="60900"/>
                  </a:lnTo>
                  <a:lnTo>
                    <a:pt x="37355" y="60415"/>
                  </a:lnTo>
                  <a:lnTo>
                    <a:pt x="41209" y="58553"/>
                  </a:lnTo>
                  <a:lnTo>
                    <a:pt x="47840" y="56711"/>
                  </a:lnTo>
                  <a:lnTo>
                    <a:pt x="54833" y="52284"/>
                  </a:lnTo>
                  <a:lnTo>
                    <a:pt x="73971" y="44423"/>
                  </a:lnTo>
                  <a:lnTo>
                    <a:pt x="91371" y="29870"/>
                  </a:lnTo>
                  <a:lnTo>
                    <a:pt x="94320" y="29102"/>
                  </a:lnTo>
                  <a:lnTo>
                    <a:pt x="99983" y="28491"/>
                  </a:lnTo>
                  <a:lnTo>
                    <a:pt x="100010" y="42224"/>
                  </a:lnTo>
                  <a:lnTo>
                    <a:pt x="97895" y="48616"/>
                  </a:lnTo>
                  <a:lnTo>
                    <a:pt x="96219" y="51432"/>
                  </a:lnTo>
                  <a:lnTo>
                    <a:pt x="85229" y="85790"/>
                  </a:lnTo>
                  <a:lnTo>
                    <a:pt x="81536" y="95230"/>
                  </a:lnTo>
                  <a:lnTo>
                    <a:pt x="78047" y="128653"/>
                  </a:lnTo>
                  <a:lnTo>
                    <a:pt x="71894" y="161972"/>
                  </a:lnTo>
                  <a:lnTo>
                    <a:pt x="71438" y="178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3637"/>
            <p:cNvSpPr/>
            <p:nvPr/>
          </p:nvSpPr>
          <p:spPr>
            <a:xfrm>
              <a:off x="1625305" y="4507706"/>
              <a:ext cx="88079" cy="228474"/>
            </a:xfrm>
            <a:custGeom>
              <a:avLst/>
              <a:gdLst/>
              <a:ahLst/>
              <a:cxnLst/>
              <a:rect l="0" t="0" r="0" b="0"/>
              <a:pathLst>
                <a:path w="88079" h="228474">
                  <a:moveTo>
                    <a:pt x="32045" y="0"/>
                  </a:moveTo>
                  <a:lnTo>
                    <a:pt x="28253" y="0"/>
                  </a:lnTo>
                  <a:lnTo>
                    <a:pt x="27135" y="1588"/>
                  </a:lnTo>
                  <a:lnTo>
                    <a:pt x="20844" y="32577"/>
                  </a:lnTo>
                  <a:lnTo>
                    <a:pt x="22552" y="50399"/>
                  </a:lnTo>
                  <a:lnTo>
                    <a:pt x="17489" y="81582"/>
                  </a:lnTo>
                  <a:lnTo>
                    <a:pt x="11676" y="114695"/>
                  </a:lnTo>
                  <a:lnTo>
                    <a:pt x="5099" y="144417"/>
                  </a:lnTo>
                  <a:lnTo>
                    <a:pt x="1836" y="162647"/>
                  </a:lnTo>
                  <a:lnTo>
                    <a:pt x="0" y="167962"/>
                  </a:lnTo>
                  <a:lnTo>
                    <a:pt x="76" y="178102"/>
                  </a:lnTo>
                  <a:lnTo>
                    <a:pt x="5289" y="205009"/>
                  </a:lnTo>
                  <a:lnTo>
                    <a:pt x="15800" y="221267"/>
                  </a:lnTo>
                  <a:lnTo>
                    <a:pt x="16453" y="223711"/>
                  </a:lnTo>
                  <a:lnTo>
                    <a:pt x="17682" y="225341"/>
                  </a:lnTo>
                  <a:lnTo>
                    <a:pt x="21163" y="227152"/>
                  </a:lnTo>
                  <a:lnTo>
                    <a:pt x="38309" y="228473"/>
                  </a:lnTo>
                  <a:lnTo>
                    <a:pt x="44883" y="226427"/>
                  </a:lnTo>
                  <a:lnTo>
                    <a:pt x="58048" y="216408"/>
                  </a:lnTo>
                  <a:lnTo>
                    <a:pt x="72509" y="201588"/>
                  </a:lnTo>
                  <a:lnTo>
                    <a:pt x="78871" y="189552"/>
                  </a:lnTo>
                  <a:lnTo>
                    <a:pt x="88078" y="156155"/>
                  </a:lnTo>
                  <a:lnTo>
                    <a:pt x="86582" y="148513"/>
                  </a:lnTo>
                  <a:lnTo>
                    <a:pt x="76945" y="126802"/>
                  </a:lnTo>
                  <a:lnTo>
                    <a:pt x="65337" y="112311"/>
                  </a:lnTo>
                  <a:lnTo>
                    <a:pt x="60600" y="109447"/>
                  </a:lnTo>
                  <a:lnTo>
                    <a:pt x="51091" y="107609"/>
                  </a:lnTo>
                  <a:lnTo>
                    <a:pt x="40600" y="107196"/>
                  </a:lnTo>
                  <a:lnTo>
                    <a:pt x="35814" y="110961"/>
                  </a:lnTo>
                  <a:lnTo>
                    <a:pt x="33720" y="114933"/>
                  </a:lnTo>
                  <a:lnTo>
                    <a:pt x="32143" y="127214"/>
                  </a:lnTo>
                  <a:lnTo>
                    <a:pt x="35866" y="131973"/>
                  </a:lnTo>
                  <a:lnTo>
                    <a:pt x="39829" y="134061"/>
                  </a:lnTo>
                  <a:lnTo>
                    <a:pt x="46333" y="13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" name="SMARTInkShape-Group407"/>
          <p:cNvGrpSpPr/>
          <p:nvPr/>
        </p:nvGrpSpPr>
        <p:grpSpPr>
          <a:xfrm>
            <a:off x="6086475" y="2757488"/>
            <a:ext cx="2114551" cy="828676"/>
            <a:chOff x="6086475" y="2757488"/>
            <a:chExt cx="2114551" cy="828676"/>
          </a:xfrm>
        </p:grpSpPr>
        <p:sp>
          <p:nvSpPr>
            <p:cNvPr id="611" name="SMARTInkShape-3638"/>
            <p:cNvSpPr/>
            <p:nvPr/>
          </p:nvSpPr>
          <p:spPr>
            <a:xfrm>
              <a:off x="6936581" y="3100388"/>
              <a:ext cx="100014" cy="14288"/>
            </a:xfrm>
            <a:custGeom>
              <a:avLst/>
              <a:gdLst/>
              <a:ahLst/>
              <a:cxnLst/>
              <a:rect l="0" t="0" r="0" b="0"/>
              <a:pathLst>
                <a:path w="100014" h="14288">
                  <a:moveTo>
                    <a:pt x="0" y="14287"/>
                  </a:moveTo>
                  <a:lnTo>
                    <a:pt x="9943" y="14287"/>
                  </a:lnTo>
                  <a:lnTo>
                    <a:pt x="43065" y="7585"/>
                  </a:lnTo>
                  <a:lnTo>
                    <a:pt x="66702" y="6408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3639"/>
            <p:cNvSpPr/>
            <p:nvPr/>
          </p:nvSpPr>
          <p:spPr>
            <a:xfrm>
              <a:off x="6922294" y="3021814"/>
              <a:ext cx="100013" cy="7137"/>
            </a:xfrm>
            <a:custGeom>
              <a:avLst/>
              <a:gdLst/>
              <a:ahLst/>
              <a:cxnLst/>
              <a:rect l="0" t="0" r="0" b="0"/>
              <a:pathLst>
                <a:path w="100013" h="7137">
                  <a:moveTo>
                    <a:pt x="0" y="7136"/>
                  </a:moveTo>
                  <a:lnTo>
                    <a:pt x="3793" y="7136"/>
                  </a:lnTo>
                  <a:lnTo>
                    <a:pt x="4910" y="6342"/>
                  </a:lnTo>
                  <a:lnTo>
                    <a:pt x="5654" y="5019"/>
                  </a:lnTo>
                  <a:lnTo>
                    <a:pt x="6151" y="3344"/>
                  </a:lnTo>
                  <a:lnTo>
                    <a:pt x="8069" y="2227"/>
                  </a:lnTo>
                  <a:lnTo>
                    <a:pt x="26942" y="286"/>
                  </a:lnTo>
                  <a:lnTo>
                    <a:pt x="62226" y="0"/>
                  </a:lnTo>
                  <a:lnTo>
                    <a:pt x="69460" y="2112"/>
                  </a:lnTo>
                  <a:lnTo>
                    <a:pt x="76114" y="4903"/>
                  </a:lnTo>
                  <a:lnTo>
                    <a:pt x="100012" y="71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3640"/>
            <p:cNvSpPr/>
            <p:nvPr/>
          </p:nvSpPr>
          <p:spPr>
            <a:xfrm>
              <a:off x="6743700" y="2928938"/>
              <a:ext cx="100014" cy="200015"/>
            </a:xfrm>
            <a:custGeom>
              <a:avLst/>
              <a:gdLst/>
              <a:ahLst/>
              <a:cxnLst/>
              <a:rect l="0" t="0" r="0" b="0"/>
              <a:pathLst>
                <a:path w="100014" h="200015">
                  <a:moveTo>
                    <a:pt x="0" y="7143"/>
                  </a:moveTo>
                  <a:lnTo>
                    <a:pt x="0" y="3351"/>
                  </a:lnTo>
                  <a:lnTo>
                    <a:pt x="794" y="2234"/>
                  </a:lnTo>
                  <a:lnTo>
                    <a:pt x="2117" y="1489"/>
                  </a:lnTo>
                  <a:lnTo>
                    <a:pt x="3793" y="992"/>
                  </a:lnTo>
                  <a:lnTo>
                    <a:pt x="4910" y="1455"/>
                  </a:lnTo>
                  <a:lnTo>
                    <a:pt x="5655" y="2557"/>
                  </a:lnTo>
                  <a:lnTo>
                    <a:pt x="6849" y="6237"/>
                  </a:lnTo>
                  <a:lnTo>
                    <a:pt x="7057" y="10667"/>
                  </a:lnTo>
                  <a:lnTo>
                    <a:pt x="4988" y="14795"/>
                  </a:lnTo>
                  <a:lnTo>
                    <a:pt x="2217" y="19275"/>
                  </a:lnTo>
                  <a:lnTo>
                    <a:pt x="438" y="28619"/>
                  </a:lnTo>
                  <a:lnTo>
                    <a:pt x="26" y="58981"/>
                  </a:lnTo>
                  <a:lnTo>
                    <a:pt x="2" y="90230"/>
                  </a:lnTo>
                  <a:lnTo>
                    <a:pt x="794" y="108692"/>
                  </a:lnTo>
                  <a:lnTo>
                    <a:pt x="5655" y="122923"/>
                  </a:lnTo>
                  <a:lnTo>
                    <a:pt x="7741" y="144657"/>
                  </a:lnTo>
                  <a:lnTo>
                    <a:pt x="12759" y="158690"/>
                  </a:lnTo>
                  <a:lnTo>
                    <a:pt x="14402" y="166572"/>
                  </a:lnTo>
                  <a:lnTo>
                    <a:pt x="19807" y="178100"/>
                  </a:lnTo>
                  <a:lnTo>
                    <a:pt x="20349" y="180646"/>
                  </a:lnTo>
                  <a:lnTo>
                    <a:pt x="28253" y="198605"/>
                  </a:lnTo>
                  <a:lnTo>
                    <a:pt x="29154" y="199078"/>
                  </a:lnTo>
                  <a:lnTo>
                    <a:pt x="42479" y="200014"/>
                  </a:lnTo>
                  <a:lnTo>
                    <a:pt x="42749" y="196229"/>
                  </a:lnTo>
                  <a:lnTo>
                    <a:pt x="44928" y="192252"/>
                  </a:lnTo>
                  <a:lnTo>
                    <a:pt x="46621" y="190080"/>
                  </a:lnTo>
                  <a:lnTo>
                    <a:pt x="48502" y="183434"/>
                  </a:lnTo>
                  <a:lnTo>
                    <a:pt x="51677" y="170767"/>
                  </a:lnTo>
                  <a:lnTo>
                    <a:pt x="57645" y="159077"/>
                  </a:lnTo>
                  <a:lnTo>
                    <a:pt x="59861" y="156057"/>
                  </a:lnTo>
                  <a:lnTo>
                    <a:pt x="67697" y="124512"/>
                  </a:lnTo>
                  <a:lnTo>
                    <a:pt x="76599" y="100102"/>
                  </a:lnTo>
                  <a:lnTo>
                    <a:pt x="84062" y="65790"/>
                  </a:lnTo>
                  <a:lnTo>
                    <a:pt x="87349" y="50449"/>
                  </a:lnTo>
                  <a:lnTo>
                    <a:pt x="98379" y="15974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3641"/>
            <p:cNvSpPr/>
            <p:nvPr/>
          </p:nvSpPr>
          <p:spPr>
            <a:xfrm>
              <a:off x="6657975" y="3136106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3642"/>
            <p:cNvSpPr/>
            <p:nvPr/>
          </p:nvSpPr>
          <p:spPr>
            <a:xfrm>
              <a:off x="6436940" y="2907506"/>
              <a:ext cx="177053" cy="246660"/>
            </a:xfrm>
            <a:custGeom>
              <a:avLst/>
              <a:gdLst/>
              <a:ahLst/>
              <a:cxnLst/>
              <a:rect l="0" t="0" r="0" b="0"/>
              <a:pathLst>
                <a:path w="177053" h="246660">
                  <a:moveTo>
                    <a:pt x="106735" y="0"/>
                  </a:moveTo>
                  <a:lnTo>
                    <a:pt x="99151" y="3793"/>
                  </a:lnTo>
                  <a:lnTo>
                    <a:pt x="96916" y="5703"/>
                  </a:lnTo>
                  <a:lnTo>
                    <a:pt x="91390" y="12979"/>
                  </a:lnTo>
                  <a:lnTo>
                    <a:pt x="70378" y="30000"/>
                  </a:lnTo>
                  <a:lnTo>
                    <a:pt x="66764" y="37410"/>
                  </a:lnTo>
                  <a:lnTo>
                    <a:pt x="65800" y="41609"/>
                  </a:lnTo>
                  <a:lnTo>
                    <a:pt x="44525" y="73885"/>
                  </a:lnTo>
                  <a:lnTo>
                    <a:pt x="21481" y="107160"/>
                  </a:lnTo>
                  <a:lnTo>
                    <a:pt x="6764" y="141386"/>
                  </a:lnTo>
                  <a:lnTo>
                    <a:pt x="1708" y="156722"/>
                  </a:lnTo>
                  <a:lnTo>
                    <a:pt x="0" y="176126"/>
                  </a:lnTo>
                  <a:lnTo>
                    <a:pt x="3496" y="190474"/>
                  </a:lnTo>
                  <a:lnTo>
                    <a:pt x="14069" y="212193"/>
                  </a:lnTo>
                  <a:lnTo>
                    <a:pt x="30288" y="234069"/>
                  </a:lnTo>
                  <a:lnTo>
                    <a:pt x="38628" y="238968"/>
                  </a:lnTo>
                  <a:lnTo>
                    <a:pt x="67131" y="246659"/>
                  </a:lnTo>
                  <a:lnTo>
                    <a:pt x="101318" y="242530"/>
                  </a:lnTo>
                  <a:lnTo>
                    <a:pt x="125699" y="233002"/>
                  </a:lnTo>
                  <a:lnTo>
                    <a:pt x="140047" y="222320"/>
                  </a:lnTo>
                  <a:lnTo>
                    <a:pt x="153414" y="204488"/>
                  </a:lnTo>
                  <a:lnTo>
                    <a:pt x="166142" y="177144"/>
                  </a:lnTo>
                  <a:lnTo>
                    <a:pt x="174392" y="141755"/>
                  </a:lnTo>
                  <a:lnTo>
                    <a:pt x="177052" y="124905"/>
                  </a:lnTo>
                  <a:lnTo>
                    <a:pt x="171923" y="89194"/>
                  </a:lnTo>
                  <a:lnTo>
                    <a:pt x="161164" y="59627"/>
                  </a:lnTo>
                  <a:lnTo>
                    <a:pt x="152706" y="40500"/>
                  </a:lnTo>
                  <a:lnTo>
                    <a:pt x="149725" y="26993"/>
                  </a:lnTo>
                  <a:lnTo>
                    <a:pt x="146214" y="20464"/>
                  </a:lnTo>
                  <a:lnTo>
                    <a:pt x="142008" y="17033"/>
                  </a:lnTo>
                  <a:lnTo>
                    <a:pt x="139776" y="16118"/>
                  </a:lnTo>
                  <a:lnTo>
                    <a:pt x="138287" y="14714"/>
                  </a:lnTo>
                  <a:lnTo>
                    <a:pt x="135310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3643"/>
            <p:cNvSpPr/>
            <p:nvPr/>
          </p:nvSpPr>
          <p:spPr>
            <a:xfrm>
              <a:off x="6322220" y="310753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3644"/>
            <p:cNvSpPr/>
            <p:nvPr/>
          </p:nvSpPr>
          <p:spPr>
            <a:xfrm>
              <a:off x="6086475" y="2811271"/>
              <a:ext cx="271118" cy="224824"/>
            </a:xfrm>
            <a:custGeom>
              <a:avLst/>
              <a:gdLst/>
              <a:ahLst/>
              <a:cxnLst/>
              <a:rect l="0" t="0" r="0" b="0"/>
              <a:pathLst>
                <a:path w="271118" h="224824">
                  <a:moveTo>
                    <a:pt x="0" y="53373"/>
                  </a:moveTo>
                  <a:lnTo>
                    <a:pt x="0" y="32788"/>
                  </a:lnTo>
                  <a:lnTo>
                    <a:pt x="1588" y="29331"/>
                  </a:lnTo>
                  <a:lnTo>
                    <a:pt x="16094" y="15556"/>
                  </a:lnTo>
                  <a:lnTo>
                    <a:pt x="31227" y="8213"/>
                  </a:lnTo>
                  <a:lnTo>
                    <a:pt x="65518" y="0"/>
                  </a:lnTo>
                  <a:lnTo>
                    <a:pt x="98020" y="1878"/>
                  </a:lnTo>
                  <a:lnTo>
                    <a:pt x="128194" y="5189"/>
                  </a:lnTo>
                  <a:lnTo>
                    <a:pt x="157085" y="13252"/>
                  </a:lnTo>
                  <a:lnTo>
                    <a:pt x="184927" y="23281"/>
                  </a:lnTo>
                  <a:lnTo>
                    <a:pt x="215303" y="44275"/>
                  </a:lnTo>
                  <a:lnTo>
                    <a:pt x="236586" y="62982"/>
                  </a:lnTo>
                  <a:lnTo>
                    <a:pt x="262599" y="96240"/>
                  </a:lnTo>
                  <a:lnTo>
                    <a:pt x="267524" y="106556"/>
                  </a:lnTo>
                  <a:lnTo>
                    <a:pt x="271117" y="140817"/>
                  </a:lnTo>
                  <a:lnTo>
                    <a:pt x="270566" y="155570"/>
                  </a:lnTo>
                  <a:lnTo>
                    <a:pt x="267624" y="165204"/>
                  </a:lnTo>
                  <a:lnTo>
                    <a:pt x="261555" y="172661"/>
                  </a:lnTo>
                  <a:lnTo>
                    <a:pt x="226111" y="200264"/>
                  </a:lnTo>
                  <a:lnTo>
                    <a:pt x="196840" y="214439"/>
                  </a:lnTo>
                  <a:lnTo>
                    <a:pt x="163257" y="219606"/>
                  </a:lnTo>
                  <a:lnTo>
                    <a:pt x="153522" y="222504"/>
                  </a:lnTo>
                  <a:lnTo>
                    <a:pt x="117938" y="224763"/>
                  </a:lnTo>
                  <a:lnTo>
                    <a:pt x="114300" y="224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3645"/>
            <p:cNvSpPr/>
            <p:nvPr/>
          </p:nvSpPr>
          <p:spPr>
            <a:xfrm>
              <a:off x="6186782" y="2886075"/>
              <a:ext cx="20130" cy="242889"/>
            </a:xfrm>
            <a:custGeom>
              <a:avLst/>
              <a:gdLst/>
              <a:ahLst/>
              <a:cxnLst/>
              <a:rect l="0" t="0" r="0" b="0"/>
              <a:pathLst>
                <a:path w="20130" h="242889">
                  <a:moveTo>
                    <a:pt x="6848" y="0"/>
                  </a:moveTo>
                  <a:lnTo>
                    <a:pt x="698" y="0"/>
                  </a:lnTo>
                  <a:lnTo>
                    <a:pt x="367" y="794"/>
                  </a:lnTo>
                  <a:lnTo>
                    <a:pt x="0" y="3792"/>
                  </a:lnTo>
                  <a:lnTo>
                    <a:pt x="1953" y="7771"/>
                  </a:lnTo>
                  <a:lnTo>
                    <a:pt x="4673" y="12185"/>
                  </a:lnTo>
                  <a:lnTo>
                    <a:pt x="6420" y="21486"/>
                  </a:lnTo>
                  <a:lnTo>
                    <a:pt x="7452" y="27012"/>
                  </a:lnTo>
                  <a:lnTo>
                    <a:pt x="12466" y="43494"/>
                  </a:lnTo>
                  <a:lnTo>
                    <a:pt x="19513" y="77147"/>
                  </a:lnTo>
                  <a:lnTo>
                    <a:pt x="20129" y="107114"/>
                  </a:lnTo>
                  <a:lnTo>
                    <a:pt x="14636" y="142809"/>
                  </a:lnTo>
                  <a:lnTo>
                    <a:pt x="14050" y="178526"/>
                  </a:lnTo>
                  <a:lnTo>
                    <a:pt x="13996" y="212053"/>
                  </a:lnTo>
                  <a:lnTo>
                    <a:pt x="13993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3646"/>
            <p:cNvSpPr/>
            <p:nvPr/>
          </p:nvSpPr>
          <p:spPr>
            <a:xfrm>
              <a:off x="6322220" y="2757488"/>
              <a:ext cx="1357312" cy="27583"/>
            </a:xfrm>
            <a:custGeom>
              <a:avLst/>
              <a:gdLst/>
              <a:ahLst/>
              <a:cxnLst/>
              <a:rect l="0" t="0" r="0" b="0"/>
              <a:pathLst>
                <a:path w="1357312" h="27583">
                  <a:moveTo>
                    <a:pt x="0" y="14287"/>
                  </a:moveTo>
                  <a:lnTo>
                    <a:pt x="6150" y="20438"/>
                  </a:lnTo>
                  <a:lnTo>
                    <a:pt x="10641" y="21137"/>
                  </a:lnTo>
                  <a:lnTo>
                    <a:pt x="41425" y="21426"/>
                  </a:lnTo>
                  <a:lnTo>
                    <a:pt x="74172" y="22224"/>
                  </a:lnTo>
                  <a:lnTo>
                    <a:pt x="107515" y="27582"/>
                  </a:lnTo>
                  <a:lnTo>
                    <a:pt x="136595" y="23469"/>
                  </a:lnTo>
                  <a:lnTo>
                    <a:pt x="172090" y="21833"/>
                  </a:lnTo>
                  <a:lnTo>
                    <a:pt x="200214" y="21550"/>
                  </a:lnTo>
                  <a:lnTo>
                    <a:pt x="228655" y="21466"/>
                  </a:lnTo>
                  <a:lnTo>
                    <a:pt x="257191" y="21441"/>
                  </a:lnTo>
                  <a:lnTo>
                    <a:pt x="287870" y="21434"/>
                  </a:lnTo>
                  <a:lnTo>
                    <a:pt x="319979" y="21432"/>
                  </a:lnTo>
                  <a:lnTo>
                    <a:pt x="351718" y="19314"/>
                  </a:lnTo>
                  <a:lnTo>
                    <a:pt x="386258" y="15777"/>
                  </a:lnTo>
                  <a:lnTo>
                    <a:pt x="419510" y="14728"/>
                  </a:lnTo>
                  <a:lnTo>
                    <a:pt x="451588" y="14418"/>
                  </a:lnTo>
                  <a:lnTo>
                    <a:pt x="486228" y="12209"/>
                  </a:lnTo>
                  <a:lnTo>
                    <a:pt x="521627" y="8644"/>
                  </a:lnTo>
                  <a:lnTo>
                    <a:pt x="557252" y="7588"/>
                  </a:lnTo>
                  <a:lnTo>
                    <a:pt x="592942" y="7275"/>
                  </a:lnTo>
                  <a:lnTo>
                    <a:pt x="628652" y="7182"/>
                  </a:lnTo>
                  <a:lnTo>
                    <a:pt x="664368" y="7155"/>
                  </a:lnTo>
                  <a:lnTo>
                    <a:pt x="700086" y="7147"/>
                  </a:lnTo>
                  <a:lnTo>
                    <a:pt x="724693" y="7145"/>
                  </a:lnTo>
                  <a:lnTo>
                    <a:pt x="751504" y="7144"/>
                  </a:lnTo>
                  <a:lnTo>
                    <a:pt x="777178" y="7144"/>
                  </a:lnTo>
                  <a:lnTo>
                    <a:pt x="802612" y="7143"/>
                  </a:lnTo>
                  <a:lnTo>
                    <a:pt x="829791" y="7143"/>
                  </a:lnTo>
                  <a:lnTo>
                    <a:pt x="855629" y="9260"/>
                  </a:lnTo>
                  <a:lnTo>
                    <a:pt x="880341" y="12053"/>
                  </a:lnTo>
                  <a:lnTo>
                    <a:pt x="904554" y="13294"/>
                  </a:lnTo>
                  <a:lnTo>
                    <a:pt x="930661" y="13846"/>
                  </a:lnTo>
                  <a:lnTo>
                    <a:pt x="957345" y="14091"/>
                  </a:lnTo>
                  <a:lnTo>
                    <a:pt x="982434" y="14200"/>
                  </a:lnTo>
                  <a:lnTo>
                    <a:pt x="1006814" y="16365"/>
                  </a:lnTo>
                  <a:lnTo>
                    <a:pt x="1030878" y="19179"/>
                  </a:lnTo>
                  <a:lnTo>
                    <a:pt x="1054803" y="20430"/>
                  </a:lnTo>
                  <a:lnTo>
                    <a:pt x="1078665" y="20986"/>
                  </a:lnTo>
                  <a:lnTo>
                    <a:pt x="1112295" y="21299"/>
                  </a:lnTo>
                  <a:lnTo>
                    <a:pt x="1144485" y="21392"/>
                  </a:lnTo>
                  <a:lnTo>
                    <a:pt x="1177041" y="21419"/>
                  </a:lnTo>
                  <a:lnTo>
                    <a:pt x="1206796" y="21427"/>
                  </a:lnTo>
                  <a:lnTo>
                    <a:pt x="1235720" y="21430"/>
                  </a:lnTo>
                  <a:lnTo>
                    <a:pt x="1270146" y="17638"/>
                  </a:lnTo>
                  <a:lnTo>
                    <a:pt x="1303992" y="14949"/>
                  </a:lnTo>
                  <a:lnTo>
                    <a:pt x="1327612" y="12301"/>
                  </a:lnTo>
                  <a:lnTo>
                    <a:pt x="1350813" y="7029"/>
                  </a:lnTo>
                  <a:lnTo>
                    <a:pt x="1352979" y="5479"/>
                  </a:lnTo>
                  <a:lnTo>
                    <a:pt x="135731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3647"/>
            <p:cNvSpPr/>
            <p:nvPr/>
          </p:nvSpPr>
          <p:spPr>
            <a:xfrm>
              <a:off x="7172325" y="3236119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21431" y="21431"/>
                  </a:moveTo>
                  <a:lnTo>
                    <a:pt x="10789" y="10789"/>
                  </a:lnTo>
                  <a:lnTo>
                    <a:pt x="8764" y="6647"/>
                  </a:lnTo>
                  <a:lnTo>
                    <a:pt x="8224" y="4431"/>
                  </a:lnTo>
                  <a:lnTo>
                    <a:pt x="7070" y="29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3648"/>
            <p:cNvSpPr/>
            <p:nvPr/>
          </p:nvSpPr>
          <p:spPr>
            <a:xfrm>
              <a:off x="7322369" y="3336226"/>
              <a:ext cx="199966" cy="249938"/>
            </a:xfrm>
            <a:custGeom>
              <a:avLst/>
              <a:gdLst/>
              <a:ahLst/>
              <a:cxnLst/>
              <a:rect l="0" t="0" r="0" b="0"/>
              <a:pathLst>
                <a:path w="199966" h="249938">
                  <a:moveTo>
                    <a:pt x="7119" y="14193"/>
                  </a:moveTo>
                  <a:lnTo>
                    <a:pt x="968" y="14193"/>
                  </a:lnTo>
                  <a:lnTo>
                    <a:pt x="637" y="13399"/>
                  </a:lnTo>
                  <a:lnTo>
                    <a:pt x="0" y="3551"/>
                  </a:lnTo>
                  <a:lnTo>
                    <a:pt x="1579" y="2336"/>
                  </a:lnTo>
                  <a:lnTo>
                    <a:pt x="11386" y="625"/>
                  </a:lnTo>
                  <a:lnTo>
                    <a:pt x="44938" y="0"/>
                  </a:lnTo>
                  <a:lnTo>
                    <a:pt x="77265" y="5572"/>
                  </a:lnTo>
                  <a:lnTo>
                    <a:pt x="92461" y="8728"/>
                  </a:lnTo>
                  <a:lnTo>
                    <a:pt x="107018" y="12573"/>
                  </a:lnTo>
                  <a:lnTo>
                    <a:pt x="122366" y="13873"/>
                  </a:lnTo>
                  <a:lnTo>
                    <a:pt x="124431" y="14773"/>
                  </a:lnTo>
                  <a:lnTo>
                    <a:pt x="125808" y="16167"/>
                  </a:lnTo>
                  <a:lnTo>
                    <a:pt x="129863" y="21922"/>
                  </a:lnTo>
                  <a:lnTo>
                    <a:pt x="134552" y="27185"/>
                  </a:lnTo>
                  <a:lnTo>
                    <a:pt x="135364" y="31889"/>
                  </a:lnTo>
                  <a:lnTo>
                    <a:pt x="135705" y="67281"/>
                  </a:lnTo>
                  <a:lnTo>
                    <a:pt x="135706" y="77137"/>
                  </a:lnTo>
                  <a:lnTo>
                    <a:pt x="136500" y="77587"/>
                  </a:lnTo>
                  <a:lnTo>
                    <a:pt x="145649" y="78368"/>
                  </a:lnTo>
                  <a:lnTo>
                    <a:pt x="150180" y="76317"/>
                  </a:lnTo>
                  <a:lnTo>
                    <a:pt x="154838" y="73553"/>
                  </a:lnTo>
                  <a:lnTo>
                    <a:pt x="161925" y="71204"/>
                  </a:lnTo>
                  <a:lnTo>
                    <a:pt x="178570" y="59025"/>
                  </a:lnTo>
                  <a:lnTo>
                    <a:pt x="180951" y="58368"/>
                  </a:lnTo>
                  <a:lnTo>
                    <a:pt x="182538" y="57137"/>
                  </a:lnTo>
                  <a:lnTo>
                    <a:pt x="199965" y="35660"/>
                  </a:lnTo>
                  <a:lnTo>
                    <a:pt x="196197" y="39427"/>
                  </a:lnTo>
                  <a:lnTo>
                    <a:pt x="194341" y="43400"/>
                  </a:lnTo>
                  <a:lnTo>
                    <a:pt x="186732" y="72742"/>
                  </a:lnTo>
                  <a:lnTo>
                    <a:pt x="157575" y="98926"/>
                  </a:lnTo>
                  <a:lnTo>
                    <a:pt x="146082" y="123600"/>
                  </a:lnTo>
                  <a:lnTo>
                    <a:pt x="143275" y="151318"/>
                  </a:lnTo>
                  <a:lnTo>
                    <a:pt x="149038" y="186758"/>
                  </a:lnTo>
                  <a:lnTo>
                    <a:pt x="151984" y="213738"/>
                  </a:lnTo>
                  <a:lnTo>
                    <a:pt x="155610" y="228363"/>
                  </a:lnTo>
                  <a:lnTo>
                    <a:pt x="157137" y="249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3649"/>
            <p:cNvSpPr/>
            <p:nvPr/>
          </p:nvSpPr>
          <p:spPr>
            <a:xfrm>
              <a:off x="7358063" y="3243263"/>
              <a:ext cx="14288" cy="178594"/>
            </a:xfrm>
            <a:custGeom>
              <a:avLst/>
              <a:gdLst/>
              <a:ahLst/>
              <a:cxnLst/>
              <a:rect l="0" t="0" r="0" b="0"/>
              <a:pathLst>
                <a:path w="14288" h="178594">
                  <a:moveTo>
                    <a:pt x="0" y="0"/>
                  </a:moveTo>
                  <a:lnTo>
                    <a:pt x="0" y="10641"/>
                  </a:lnTo>
                  <a:lnTo>
                    <a:pt x="6481" y="38444"/>
                  </a:lnTo>
                  <a:lnTo>
                    <a:pt x="6153" y="52489"/>
                  </a:lnTo>
                  <a:lnTo>
                    <a:pt x="430" y="85730"/>
                  </a:lnTo>
                  <a:lnTo>
                    <a:pt x="25" y="119062"/>
                  </a:lnTo>
                  <a:lnTo>
                    <a:pt x="7277" y="152400"/>
                  </a:lnTo>
                  <a:lnTo>
                    <a:pt x="14287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3650"/>
            <p:cNvSpPr/>
            <p:nvPr/>
          </p:nvSpPr>
          <p:spPr>
            <a:xfrm>
              <a:off x="7267756" y="3321844"/>
              <a:ext cx="11726" cy="71438"/>
            </a:xfrm>
            <a:custGeom>
              <a:avLst/>
              <a:gdLst/>
              <a:ahLst/>
              <a:cxnLst/>
              <a:rect l="0" t="0" r="0" b="0"/>
              <a:pathLst>
                <a:path w="11726" h="71438">
                  <a:moveTo>
                    <a:pt x="4582" y="0"/>
                  </a:moveTo>
                  <a:lnTo>
                    <a:pt x="789" y="3792"/>
                  </a:lnTo>
                  <a:lnTo>
                    <a:pt x="465" y="4909"/>
                  </a:lnTo>
                  <a:lnTo>
                    <a:pt x="1044" y="5654"/>
                  </a:lnTo>
                  <a:lnTo>
                    <a:pt x="2223" y="6151"/>
                  </a:lnTo>
                  <a:lnTo>
                    <a:pt x="2216" y="7275"/>
                  </a:lnTo>
                  <a:lnTo>
                    <a:pt x="90" y="10642"/>
                  </a:lnTo>
                  <a:lnTo>
                    <a:pt x="0" y="12651"/>
                  </a:lnTo>
                  <a:lnTo>
                    <a:pt x="4075" y="26259"/>
                  </a:lnTo>
                  <a:lnTo>
                    <a:pt x="4575" y="61596"/>
                  </a:lnTo>
                  <a:lnTo>
                    <a:pt x="6695" y="65211"/>
                  </a:lnTo>
                  <a:lnTo>
                    <a:pt x="11725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3651"/>
            <p:cNvSpPr/>
            <p:nvPr/>
          </p:nvSpPr>
          <p:spPr>
            <a:xfrm>
              <a:off x="7136606" y="3343275"/>
              <a:ext cx="78583" cy="70420"/>
            </a:xfrm>
            <a:custGeom>
              <a:avLst/>
              <a:gdLst/>
              <a:ahLst/>
              <a:cxnLst/>
              <a:rect l="0" t="0" r="0" b="0"/>
              <a:pathLst>
                <a:path w="78583" h="70420">
                  <a:moveTo>
                    <a:pt x="0" y="57150"/>
                  </a:moveTo>
                  <a:lnTo>
                    <a:pt x="6849" y="64000"/>
                  </a:lnTo>
                  <a:lnTo>
                    <a:pt x="7118" y="70419"/>
                  </a:lnTo>
                  <a:lnTo>
                    <a:pt x="7144" y="47301"/>
                  </a:lnTo>
                  <a:lnTo>
                    <a:pt x="9261" y="42718"/>
                  </a:lnTo>
                  <a:lnTo>
                    <a:pt x="12054" y="38036"/>
                  </a:lnTo>
                  <a:lnTo>
                    <a:pt x="14420" y="30937"/>
                  </a:lnTo>
                  <a:lnTo>
                    <a:pt x="31055" y="11905"/>
                  </a:lnTo>
                  <a:lnTo>
                    <a:pt x="35762" y="9260"/>
                  </a:lnTo>
                  <a:lnTo>
                    <a:pt x="69508" y="496"/>
                  </a:lnTo>
                  <a:lnTo>
                    <a:pt x="785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3652"/>
            <p:cNvSpPr/>
            <p:nvPr/>
          </p:nvSpPr>
          <p:spPr>
            <a:xfrm>
              <a:off x="7008436" y="3350445"/>
              <a:ext cx="92092" cy="71312"/>
            </a:xfrm>
            <a:custGeom>
              <a:avLst/>
              <a:gdLst/>
              <a:ahLst/>
              <a:cxnLst/>
              <a:rect l="0" t="0" r="0" b="0"/>
              <a:pathLst>
                <a:path w="92092" h="71312">
                  <a:moveTo>
                    <a:pt x="49589" y="7118"/>
                  </a:moveTo>
                  <a:lnTo>
                    <a:pt x="45796" y="7118"/>
                  </a:lnTo>
                  <a:lnTo>
                    <a:pt x="44679" y="6324"/>
                  </a:lnTo>
                  <a:lnTo>
                    <a:pt x="43934" y="5001"/>
                  </a:lnTo>
                  <a:lnTo>
                    <a:pt x="42532" y="268"/>
                  </a:lnTo>
                  <a:lnTo>
                    <a:pt x="36302" y="0"/>
                  </a:lnTo>
                  <a:lnTo>
                    <a:pt x="29796" y="4888"/>
                  </a:lnTo>
                  <a:lnTo>
                    <a:pt x="23175" y="7251"/>
                  </a:lnTo>
                  <a:lnTo>
                    <a:pt x="18535" y="10616"/>
                  </a:lnTo>
                  <a:lnTo>
                    <a:pt x="2752" y="32715"/>
                  </a:lnTo>
                  <a:lnTo>
                    <a:pt x="991" y="37809"/>
                  </a:lnTo>
                  <a:lnTo>
                    <a:pt x="0" y="48931"/>
                  </a:lnTo>
                  <a:lnTo>
                    <a:pt x="1885" y="55599"/>
                  </a:lnTo>
                  <a:lnTo>
                    <a:pt x="3499" y="58489"/>
                  </a:lnTo>
                  <a:lnTo>
                    <a:pt x="5368" y="60415"/>
                  </a:lnTo>
                  <a:lnTo>
                    <a:pt x="19516" y="68839"/>
                  </a:lnTo>
                  <a:lnTo>
                    <a:pt x="54479" y="71311"/>
                  </a:lnTo>
                  <a:lnTo>
                    <a:pt x="61817" y="69250"/>
                  </a:lnTo>
                  <a:lnTo>
                    <a:pt x="68517" y="66482"/>
                  </a:lnTo>
                  <a:lnTo>
                    <a:pt x="76787" y="65252"/>
                  </a:lnTo>
                  <a:lnTo>
                    <a:pt x="79627" y="63336"/>
                  </a:lnTo>
                  <a:lnTo>
                    <a:pt x="81520" y="60472"/>
                  </a:lnTo>
                  <a:lnTo>
                    <a:pt x="91641" y="31723"/>
                  </a:lnTo>
                  <a:lnTo>
                    <a:pt x="92091" y="26520"/>
                  </a:lnTo>
                  <a:lnTo>
                    <a:pt x="90175" y="21562"/>
                  </a:lnTo>
                  <a:lnTo>
                    <a:pt x="87471" y="16712"/>
                  </a:lnTo>
                  <a:lnTo>
                    <a:pt x="86269" y="11911"/>
                  </a:lnTo>
                  <a:lnTo>
                    <a:pt x="85155" y="10313"/>
                  </a:lnTo>
                  <a:lnTo>
                    <a:pt x="83618" y="9248"/>
                  </a:lnTo>
                  <a:lnTo>
                    <a:pt x="78164" y="7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3653"/>
            <p:cNvSpPr/>
            <p:nvPr/>
          </p:nvSpPr>
          <p:spPr>
            <a:xfrm>
              <a:off x="6858000" y="3343320"/>
              <a:ext cx="107157" cy="78537"/>
            </a:xfrm>
            <a:custGeom>
              <a:avLst/>
              <a:gdLst/>
              <a:ahLst/>
              <a:cxnLst/>
              <a:rect l="0" t="0" r="0" b="0"/>
              <a:pathLst>
                <a:path w="107157" h="78537">
                  <a:moveTo>
                    <a:pt x="0" y="28530"/>
                  </a:moveTo>
                  <a:lnTo>
                    <a:pt x="0" y="45323"/>
                  </a:lnTo>
                  <a:lnTo>
                    <a:pt x="2117" y="50016"/>
                  </a:lnTo>
                  <a:lnTo>
                    <a:pt x="4910" y="54748"/>
                  </a:lnTo>
                  <a:lnTo>
                    <a:pt x="7141" y="64238"/>
                  </a:lnTo>
                  <a:lnTo>
                    <a:pt x="7143" y="60453"/>
                  </a:lnTo>
                  <a:lnTo>
                    <a:pt x="9260" y="56476"/>
                  </a:lnTo>
                  <a:lnTo>
                    <a:pt x="10936" y="54304"/>
                  </a:lnTo>
                  <a:lnTo>
                    <a:pt x="12798" y="47658"/>
                  </a:lnTo>
                  <a:lnTo>
                    <a:pt x="14885" y="31549"/>
                  </a:lnTo>
                  <a:lnTo>
                    <a:pt x="31073" y="5735"/>
                  </a:lnTo>
                  <a:lnTo>
                    <a:pt x="35771" y="2524"/>
                  </a:lnTo>
                  <a:lnTo>
                    <a:pt x="42878" y="716"/>
                  </a:lnTo>
                  <a:lnTo>
                    <a:pt x="59533" y="0"/>
                  </a:lnTo>
                  <a:lnTo>
                    <a:pt x="79970" y="6110"/>
                  </a:lnTo>
                  <a:lnTo>
                    <a:pt x="81888" y="8027"/>
                  </a:lnTo>
                  <a:lnTo>
                    <a:pt x="96323" y="41789"/>
                  </a:lnTo>
                  <a:lnTo>
                    <a:pt x="99284" y="54050"/>
                  </a:lnTo>
                  <a:lnTo>
                    <a:pt x="99688" y="59187"/>
                  </a:lnTo>
                  <a:lnTo>
                    <a:pt x="101985" y="64116"/>
                  </a:lnTo>
                  <a:lnTo>
                    <a:pt x="104858" y="68952"/>
                  </a:lnTo>
                  <a:lnTo>
                    <a:pt x="107156" y="785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3654"/>
            <p:cNvSpPr/>
            <p:nvPr/>
          </p:nvSpPr>
          <p:spPr>
            <a:xfrm>
              <a:off x="6765131" y="3278981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14288"/>
                  </a:moveTo>
                  <a:lnTo>
                    <a:pt x="10495" y="14288"/>
                  </a:lnTo>
                  <a:lnTo>
                    <a:pt x="9378" y="13494"/>
                  </a:lnTo>
                  <a:lnTo>
                    <a:pt x="8633" y="12171"/>
                  </a:lnTo>
                  <a:lnTo>
                    <a:pt x="8137" y="104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3655"/>
            <p:cNvSpPr/>
            <p:nvPr/>
          </p:nvSpPr>
          <p:spPr>
            <a:xfrm>
              <a:off x="6779713" y="3350419"/>
              <a:ext cx="13994" cy="64295"/>
            </a:xfrm>
            <a:custGeom>
              <a:avLst/>
              <a:gdLst/>
              <a:ahLst/>
              <a:cxnLst/>
              <a:rect l="0" t="0" r="0" b="0"/>
              <a:pathLst>
                <a:path w="13994" h="64295">
                  <a:moveTo>
                    <a:pt x="6850" y="0"/>
                  </a:moveTo>
                  <a:lnTo>
                    <a:pt x="3057" y="3792"/>
                  </a:lnTo>
                  <a:lnTo>
                    <a:pt x="1195" y="7771"/>
                  </a:lnTo>
                  <a:lnTo>
                    <a:pt x="0" y="16793"/>
                  </a:lnTo>
                  <a:lnTo>
                    <a:pt x="1953" y="21486"/>
                  </a:lnTo>
                  <a:lnTo>
                    <a:pt x="3585" y="23849"/>
                  </a:lnTo>
                  <a:lnTo>
                    <a:pt x="5882" y="34759"/>
                  </a:lnTo>
                  <a:lnTo>
                    <a:pt x="6563" y="44254"/>
                  </a:lnTo>
                  <a:lnTo>
                    <a:pt x="8839" y="49566"/>
                  </a:lnTo>
                  <a:lnTo>
                    <a:pt x="11702" y="54573"/>
                  </a:lnTo>
                  <a:lnTo>
                    <a:pt x="13993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3656"/>
            <p:cNvSpPr/>
            <p:nvPr/>
          </p:nvSpPr>
          <p:spPr>
            <a:xfrm>
              <a:off x="6507973" y="3321844"/>
              <a:ext cx="207153" cy="114202"/>
            </a:xfrm>
            <a:custGeom>
              <a:avLst/>
              <a:gdLst/>
              <a:ahLst/>
              <a:cxnLst/>
              <a:rect l="0" t="0" r="0" b="0"/>
              <a:pathLst>
                <a:path w="207153" h="114202">
                  <a:moveTo>
                    <a:pt x="42846" y="0"/>
                  </a:moveTo>
                  <a:lnTo>
                    <a:pt x="42846" y="16793"/>
                  </a:lnTo>
                  <a:lnTo>
                    <a:pt x="49695" y="48745"/>
                  </a:lnTo>
                  <a:lnTo>
                    <a:pt x="49982" y="84366"/>
                  </a:lnTo>
                  <a:lnTo>
                    <a:pt x="49987" y="94142"/>
                  </a:lnTo>
                  <a:lnTo>
                    <a:pt x="35172" y="99520"/>
                  </a:lnTo>
                  <a:lnTo>
                    <a:pt x="6934" y="105648"/>
                  </a:lnTo>
                  <a:lnTo>
                    <a:pt x="4617" y="106944"/>
                  </a:lnTo>
                  <a:lnTo>
                    <a:pt x="3072" y="108602"/>
                  </a:lnTo>
                  <a:lnTo>
                    <a:pt x="37" y="114201"/>
                  </a:lnTo>
                  <a:lnTo>
                    <a:pt x="0" y="110478"/>
                  </a:lnTo>
                  <a:lnTo>
                    <a:pt x="30327" y="104348"/>
                  </a:lnTo>
                  <a:lnTo>
                    <a:pt x="45219" y="99823"/>
                  </a:lnTo>
                  <a:lnTo>
                    <a:pt x="51838" y="95165"/>
                  </a:lnTo>
                  <a:lnTo>
                    <a:pt x="54780" y="90450"/>
                  </a:lnTo>
                  <a:lnTo>
                    <a:pt x="62002" y="54817"/>
                  </a:lnTo>
                  <a:lnTo>
                    <a:pt x="66261" y="30206"/>
                  </a:lnTo>
                  <a:lnTo>
                    <a:pt x="81062" y="5851"/>
                  </a:lnTo>
                  <a:lnTo>
                    <a:pt x="85760" y="2600"/>
                  </a:lnTo>
                  <a:lnTo>
                    <a:pt x="92868" y="770"/>
                  </a:lnTo>
                  <a:lnTo>
                    <a:pt x="98588" y="152"/>
                  </a:lnTo>
                  <a:lnTo>
                    <a:pt x="107581" y="5674"/>
                  </a:lnTo>
                  <a:lnTo>
                    <a:pt x="109815" y="6164"/>
                  </a:lnTo>
                  <a:lnTo>
                    <a:pt x="111304" y="7284"/>
                  </a:lnTo>
                  <a:lnTo>
                    <a:pt x="126588" y="35321"/>
                  </a:lnTo>
                  <a:lnTo>
                    <a:pt x="128310" y="52482"/>
                  </a:lnTo>
                  <a:lnTo>
                    <a:pt x="128560" y="77522"/>
                  </a:lnTo>
                  <a:lnTo>
                    <a:pt x="129358" y="80256"/>
                  </a:lnTo>
                  <a:lnTo>
                    <a:pt x="130683" y="82079"/>
                  </a:lnTo>
                  <a:lnTo>
                    <a:pt x="132360" y="83294"/>
                  </a:lnTo>
                  <a:lnTo>
                    <a:pt x="133478" y="84898"/>
                  </a:lnTo>
                  <a:lnTo>
                    <a:pt x="135420" y="91662"/>
                  </a:lnTo>
                  <a:lnTo>
                    <a:pt x="135656" y="96746"/>
                  </a:lnTo>
                  <a:lnTo>
                    <a:pt x="136508" y="79929"/>
                  </a:lnTo>
                  <a:lnTo>
                    <a:pt x="141368" y="61503"/>
                  </a:lnTo>
                  <a:lnTo>
                    <a:pt x="143456" y="39614"/>
                  </a:lnTo>
                  <a:lnTo>
                    <a:pt x="147710" y="30611"/>
                  </a:lnTo>
                  <a:lnTo>
                    <a:pt x="149700" y="12958"/>
                  </a:lnTo>
                  <a:lnTo>
                    <a:pt x="150594" y="11020"/>
                  </a:lnTo>
                  <a:lnTo>
                    <a:pt x="151985" y="9728"/>
                  </a:lnTo>
                  <a:lnTo>
                    <a:pt x="153706" y="8866"/>
                  </a:lnTo>
                  <a:lnTo>
                    <a:pt x="154852" y="7499"/>
                  </a:lnTo>
                  <a:lnTo>
                    <a:pt x="157056" y="338"/>
                  </a:lnTo>
                  <a:lnTo>
                    <a:pt x="160911" y="101"/>
                  </a:lnTo>
                  <a:lnTo>
                    <a:pt x="162037" y="861"/>
                  </a:lnTo>
                  <a:lnTo>
                    <a:pt x="162788" y="2161"/>
                  </a:lnTo>
                  <a:lnTo>
                    <a:pt x="163288" y="3822"/>
                  </a:lnTo>
                  <a:lnTo>
                    <a:pt x="164416" y="4929"/>
                  </a:lnTo>
                  <a:lnTo>
                    <a:pt x="167785" y="6159"/>
                  </a:lnTo>
                  <a:lnTo>
                    <a:pt x="169002" y="7281"/>
                  </a:lnTo>
                  <a:lnTo>
                    <a:pt x="170352" y="10644"/>
                  </a:lnTo>
                  <a:lnTo>
                    <a:pt x="173408" y="23695"/>
                  </a:lnTo>
                  <a:lnTo>
                    <a:pt x="177045" y="34273"/>
                  </a:lnTo>
                  <a:lnTo>
                    <a:pt x="178690" y="39838"/>
                  </a:lnTo>
                  <a:lnTo>
                    <a:pt x="207152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3657"/>
            <p:cNvSpPr/>
            <p:nvPr/>
          </p:nvSpPr>
          <p:spPr>
            <a:xfrm>
              <a:off x="8086725" y="3093577"/>
              <a:ext cx="114301" cy="106824"/>
            </a:xfrm>
            <a:custGeom>
              <a:avLst/>
              <a:gdLst/>
              <a:ahLst/>
              <a:cxnLst/>
              <a:rect l="0" t="0" r="0" b="0"/>
              <a:pathLst>
                <a:path w="114301" h="106824">
                  <a:moveTo>
                    <a:pt x="0" y="35386"/>
                  </a:moveTo>
                  <a:lnTo>
                    <a:pt x="0" y="45328"/>
                  </a:lnTo>
                  <a:lnTo>
                    <a:pt x="794" y="46777"/>
                  </a:lnTo>
                  <a:lnTo>
                    <a:pt x="2117" y="47742"/>
                  </a:lnTo>
                  <a:lnTo>
                    <a:pt x="3793" y="48386"/>
                  </a:lnTo>
                  <a:lnTo>
                    <a:pt x="4910" y="49608"/>
                  </a:lnTo>
                  <a:lnTo>
                    <a:pt x="7141" y="56808"/>
                  </a:lnTo>
                  <a:lnTo>
                    <a:pt x="7144" y="46174"/>
                  </a:lnTo>
                  <a:lnTo>
                    <a:pt x="9261" y="42033"/>
                  </a:lnTo>
                  <a:lnTo>
                    <a:pt x="10937" y="39817"/>
                  </a:lnTo>
                  <a:lnTo>
                    <a:pt x="12798" y="33122"/>
                  </a:lnTo>
                  <a:lnTo>
                    <a:pt x="14419" y="25648"/>
                  </a:lnTo>
                  <a:lnTo>
                    <a:pt x="19795" y="16978"/>
                  </a:lnTo>
                  <a:lnTo>
                    <a:pt x="24143" y="11858"/>
                  </a:lnTo>
                  <a:lnTo>
                    <a:pt x="28722" y="9054"/>
                  </a:lnTo>
                  <a:lnTo>
                    <a:pt x="33403" y="7014"/>
                  </a:lnTo>
                  <a:lnTo>
                    <a:pt x="38129" y="3461"/>
                  </a:lnTo>
                  <a:lnTo>
                    <a:pt x="44992" y="1353"/>
                  </a:lnTo>
                  <a:lnTo>
                    <a:pt x="58541" y="0"/>
                  </a:lnTo>
                  <a:lnTo>
                    <a:pt x="63853" y="1931"/>
                  </a:lnTo>
                  <a:lnTo>
                    <a:pt x="78542" y="12037"/>
                  </a:lnTo>
                  <a:lnTo>
                    <a:pt x="80937" y="12676"/>
                  </a:lnTo>
                  <a:lnTo>
                    <a:pt x="85713" y="17620"/>
                  </a:lnTo>
                  <a:lnTo>
                    <a:pt x="89689" y="25108"/>
                  </a:lnTo>
                  <a:lnTo>
                    <a:pt x="100454" y="59029"/>
                  </a:lnTo>
                  <a:lnTo>
                    <a:pt x="109624" y="89621"/>
                  </a:lnTo>
                  <a:lnTo>
                    <a:pt x="114300" y="1068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3658"/>
            <p:cNvSpPr/>
            <p:nvPr/>
          </p:nvSpPr>
          <p:spPr>
            <a:xfrm>
              <a:off x="7979569" y="3043238"/>
              <a:ext cx="57114" cy="92771"/>
            </a:xfrm>
            <a:custGeom>
              <a:avLst/>
              <a:gdLst/>
              <a:ahLst/>
              <a:cxnLst/>
              <a:rect l="0" t="0" r="0" b="0"/>
              <a:pathLst>
                <a:path w="57114" h="92771">
                  <a:moveTo>
                    <a:pt x="28575" y="50006"/>
                  </a:moveTo>
                  <a:lnTo>
                    <a:pt x="28575" y="53798"/>
                  </a:lnTo>
                  <a:lnTo>
                    <a:pt x="27781" y="54915"/>
                  </a:lnTo>
                  <a:lnTo>
                    <a:pt x="26458" y="55660"/>
                  </a:lnTo>
                  <a:lnTo>
                    <a:pt x="24782" y="56157"/>
                  </a:lnTo>
                  <a:lnTo>
                    <a:pt x="23665" y="57281"/>
                  </a:lnTo>
                  <a:lnTo>
                    <a:pt x="19756" y="64790"/>
                  </a:lnTo>
                  <a:lnTo>
                    <a:pt x="16718" y="69276"/>
                  </a:lnTo>
                  <a:lnTo>
                    <a:pt x="15007" y="76265"/>
                  </a:lnTo>
                  <a:lnTo>
                    <a:pt x="14607" y="80991"/>
                  </a:lnTo>
                  <a:lnTo>
                    <a:pt x="15294" y="82569"/>
                  </a:lnTo>
                  <a:lnTo>
                    <a:pt x="16546" y="83621"/>
                  </a:lnTo>
                  <a:lnTo>
                    <a:pt x="20054" y="85583"/>
                  </a:lnTo>
                  <a:lnTo>
                    <a:pt x="26490" y="90357"/>
                  </a:lnTo>
                  <a:lnTo>
                    <a:pt x="33426" y="92124"/>
                  </a:lnTo>
                  <a:lnTo>
                    <a:pt x="45255" y="92770"/>
                  </a:lnTo>
                  <a:lnTo>
                    <a:pt x="50011" y="90708"/>
                  </a:lnTo>
                  <a:lnTo>
                    <a:pt x="52390" y="89047"/>
                  </a:lnTo>
                  <a:lnTo>
                    <a:pt x="55034" y="85084"/>
                  </a:lnTo>
                  <a:lnTo>
                    <a:pt x="56209" y="79884"/>
                  </a:lnTo>
                  <a:lnTo>
                    <a:pt x="57113" y="51259"/>
                  </a:lnTo>
                  <a:lnTo>
                    <a:pt x="55017" y="44477"/>
                  </a:lnTo>
                  <a:lnTo>
                    <a:pt x="43411" y="29864"/>
                  </a:lnTo>
                  <a:lnTo>
                    <a:pt x="8485" y="485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3659"/>
            <p:cNvSpPr/>
            <p:nvPr/>
          </p:nvSpPr>
          <p:spPr>
            <a:xfrm>
              <a:off x="7700963" y="3000708"/>
              <a:ext cx="270703" cy="149687"/>
            </a:xfrm>
            <a:custGeom>
              <a:avLst/>
              <a:gdLst/>
              <a:ahLst/>
              <a:cxnLst/>
              <a:rect l="0" t="0" r="0" b="0"/>
              <a:pathLst>
                <a:path w="270703" h="149687">
                  <a:moveTo>
                    <a:pt x="0" y="99680"/>
                  </a:moveTo>
                  <a:lnTo>
                    <a:pt x="13772" y="98886"/>
                  </a:lnTo>
                  <a:lnTo>
                    <a:pt x="44884" y="92404"/>
                  </a:lnTo>
                  <a:lnTo>
                    <a:pt x="58631" y="87029"/>
                  </a:lnTo>
                  <a:lnTo>
                    <a:pt x="86985" y="68694"/>
                  </a:lnTo>
                  <a:lnTo>
                    <a:pt x="90254" y="63948"/>
                  </a:lnTo>
                  <a:lnTo>
                    <a:pt x="91126" y="61571"/>
                  </a:lnTo>
                  <a:lnTo>
                    <a:pt x="92500" y="59986"/>
                  </a:lnTo>
                  <a:lnTo>
                    <a:pt x="97433" y="56962"/>
                  </a:lnTo>
                  <a:lnTo>
                    <a:pt x="98866" y="53442"/>
                  </a:lnTo>
                  <a:lnTo>
                    <a:pt x="99672" y="46997"/>
                  </a:lnTo>
                  <a:lnTo>
                    <a:pt x="98992" y="45508"/>
                  </a:lnTo>
                  <a:lnTo>
                    <a:pt x="97745" y="44515"/>
                  </a:lnTo>
                  <a:lnTo>
                    <a:pt x="96119" y="43853"/>
                  </a:lnTo>
                  <a:lnTo>
                    <a:pt x="95036" y="42618"/>
                  </a:lnTo>
                  <a:lnTo>
                    <a:pt x="93832" y="39129"/>
                  </a:lnTo>
                  <a:lnTo>
                    <a:pt x="92716" y="37882"/>
                  </a:lnTo>
                  <a:lnTo>
                    <a:pt x="89361" y="36495"/>
                  </a:lnTo>
                  <a:lnTo>
                    <a:pt x="87355" y="36919"/>
                  </a:lnTo>
                  <a:lnTo>
                    <a:pt x="80740" y="41308"/>
                  </a:lnTo>
                  <a:lnTo>
                    <a:pt x="53608" y="63981"/>
                  </a:lnTo>
                  <a:lnTo>
                    <a:pt x="44667" y="83904"/>
                  </a:lnTo>
                  <a:lnTo>
                    <a:pt x="44065" y="86781"/>
                  </a:lnTo>
                  <a:lnTo>
                    <a:pt x="45514" y="94212"/>
                  </a:lnTo>
                  <a:lnTo>
                    <a:pt x="50792" y="105203"/>
                  </a:lnTo>
                  <a:lnTo>
                    <a:pt x="66720" y="123397"/>
                  </a:lnTo>
                  <a:lnTo>
                    <a:pt x="81118" y="132205"/>
                  </a:lnTo>
                  <a:lnTo>
                    <a:pt x="87117" y="133979"/>
                  </a:lnTo>
                  <a:lnTo>
                    <a:pt x="89828" y="133658"/>
                  </a:lnTo>
                  <a:lnTo>
                    <a:pt x="94956" y="131185"/>
                  </a:lnTo>
                  <a:lnTo>
                    <a:pt x="109511" y="118569"/>
                  </a:lnTo>
                  <a:lnTo>
                    <a:pt x="112172" y="113896"/>
                  </a:lnTo>
                  <a:lnTo>
                    <a:pt x="114148" y="109173"/>
                  </a:lnTo>
                  <a:lnTo>
                    <a:pt x="117671" y="104428"/>
                  </a:lnTo>
                  <a:lnTo>
                    <a:pt x="119767" y="97556"/>
                  </a:lnTo>
                  <a:lnTo>
                    <a:pt x="121111" y="80210"/>
                  </a:lnTo>
                  <a:lnTo>
                    <a:pt x="117553" y="66218"/>
                  </a:lnTo>
                  <a:lnTo>
                    <a:pt x="105607" y="33891"/>
                  </a:lnTo>
                  <a:lnTo>
                    <a:pt x="101670" y="22772"/>
                  </a:lnTo>
                  <a:lnTo>
                    <a:pt x="100340" y="11904"/>
                  </a:lnTo>
                  <a:lnTo>
                    <a:pt x="101024" y="10206"/>
                  </a:lnTo>
                  <a:lnTo>
                    <a:pt x="102275" y="9074"/>
                  </a:lnTo>
                  <a:lnTo>
                    <a:pt x="105781" y="7023"/>
                  </a:lnTo>
                  <a:lnTo>
                    <a:pt x="109984" y="3466"/>
                  </a:lnTo>
                  <a:lnTo>
                    <a:pt x="116615" y="1355"/>
                  </a:lnTo>
                  <a:lnTo>
                    <a:pt x="137599" y="0"/>
                  </a:lnTo>
                  <a:lnTo>
                    <a:pt x="169093" y="7351"/>
                  </a:lnTo>
                  <a:lnTo>
                    <a:pt x="197209" y="15790"/>
                  </a:lnTo>
                  <a:lnTo>
                    <a:pt x="228837" y="26547"/>
                  </a:lnTo>
                  <a:lnTo>
                    <a:pt x="262811" y="43903"/>
                  </a:lnTo>
                  <a:lnTo>
                    <a:pt x="268899" y="47964"/>
                  </a:lnTo>
                  <a:lnTo>
                    <a:pt x="269754" y="49327"/>
                  </a:lnTo>
                  <a:lnTo>
                    <a:pt x="270702" y="52959"/>
                  </a:lnTo>
                  <a:lnTo>
                    <a:pt x="270162" y="55039"/>
                  </a:lnTo>
                  <a:lnTo>
                    <a:pt x="267445" y="59466"/>
                  </a:lnTo>
                  <a:lnTo>
                    <a:pt x="265609" y="60964"/>
                  </a:lnTo>
                  <a:lnTo>
                    <a:pt x="233054" y="75274"/>
                  </a:lnTo>
                  <a:lnTo>
                    <a:pt x="209509" y="81649"/>
                  </a:lnTo>
                  <a:lnTo>
                    <a:pt x="199042" y="88075"/>
                  </a:lnTo>
                  <a:lnTo>
                    <a:pt x="195619" y="92670"/>
                  </a:lnTo>
                  <a:lnTo>
                    <a:pt x="194098" y="98152"/>
                  </a:lnTo>
                  <a:lnTo>
                    <a:pt x="192929" y="123200"/>
                  </a:lnTo>
                  <a:lnTo>
                    <a:pt x="199999" y="149328"/>
                  </a:lnTo>
                  <a:lnTo>
                    <a:pt x="192881" y="1496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3660"/>
            <p:cNvSpPr/>
            <p:nvPr/>
          </p:nvSpPr>
          <p:spPr>
            <a:xfrm>
              <a:off x="7600950" y="3036221"/>
              <a:ext cx="106824" cy="114174"/>
            </a:xfrm>
            <a:custGeom>
              <a:avLst/>
              <a:gdLst/>
              <a:ahLst/>
              <a:cxnLst/>
              <a:rect l="0" t="0" r="0" b="0"/>
              <a:pathLst>
                <a:path w="106824" h="114174">
                  <a:moveTo>
                    <a:pt x="0" y="114173"/>
                  </a:moveTo>
                  <a:lnTo>
                    <a:pt x="794" y="89803"/>
                  </a:lnTo>
                  <a:lnTo>
                    <a:pt x="7276" y="56827"/>
                  </a:lnTo>
                  <a:lnTo>
                    <a:pt x="17000" y="31117"/>
                  </a:lnTo>
                  <a:lnTo>
                    <a:pt x="23911" y="20419"/>
                  </a:lnTo>
                  <a:lnTo>
                    <a:pt x="44259" y="4767"/>
                  </a:lnTo>
                  <a:lnTo>
                    <a:pt x="51685" y="2048"/>
                  </a:lnTo>
                  <a:lnTo>
                    <a:pt x="77291" y="0"/>
                  </a:lnTo>
                  <a:lnTo>
                    <a:pt x="84093" y="2046"/>
                  </a:lnTo>
                  <a:lnTo>
                    <a:pt x="89763" y="4807"/>
                  </a:lnTo>
                  <a:lnTo>
                    <a:pt x="94928" y="6035"/>
                  </a:lnTo>
                  <a:lnTo>
                    <a:pt x="96623" y="7949"/>
                  </a:lnTo>
                  <a:lnTo>
                    <a:pt x="101460" y="20312"/>
                  </a:lnTo>
                  <a:lnTo>
                    <a:pt x="103359" y="23024"/>
                  </a:lnTo>
                  <a:lnTo>
                    <a:pt x="106032" y="34425"/>
                  </a:lnTo>
                  <a:lnTo>
                    <a:pt x="106823" y="44065"/>
                  </a:lnTo>
                  <a:lnTo>
                    <a:pt x="104891" y="49412"/>
                  </a:lnTo>
                  <a:lnTo>
                    <a:pt x="83304" y="80533"/>
                  </a:lnTo>
                  <a:lnTo>
                    <a:pt x="72396" y="87889"/>
                  </a:lnTo>
                  <a:lnTo>
                    <a:pt x="41318" y="98206"/>
                  </a:lnTo>
                  <a:lnTo>
                    <a:pt x="21431" y="998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3661"/>
            <p:cNvSpPr/>
            <p:nvPr/>
          </p:nvSpPr>
          <p:spPr>
            <a:xfrm>
              <a:off x="7600950" y="3064669"/>
              <a:ext cx="21432" cy="178595"/>
            </a:xfrm>
            <a:custGeom>
              <a:avLst/>
              <a:gdLst/>
              <a:ahLst/>
              <a:cxnLst/>
              <a:rect l="0" t="0" r="0" b="0"/>
              <a:pathLst>
                <a:path w="21432" h="178595">
                  <a:moveTo>
                    <a:pt x="21431" y="0"/>
                  </a:moveTo>
                  <a:lnTo>
                    <a:pt x="21431" y="9943"/>
                  </a:lnTo>
                  <a:lnTo>
                    <a:pt x="14949" y="43313"/>
                  </a:lnTo>
                  <a:lnTo>
                    <a:pt x="10582" y="72594"/>
                  </a:lnTo>
                  <a:lnTo>
                    <a:pt x="7596" y="107308"/>
                  </a:lnTo>
                  <a:lnTo>
                    <a:pt x="7183" y="140144"/>
                  </a:lnTo>
                  <a:lnTo>
                    <a:pt x="6355" y="15933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3662"/>
            <p:cNvSpPr/>
            <p:nvPr/>
          </p:nvSpPr>
          <p:spPr>
            <a:xfrm>
              <a:off x="7351213" y="3043239"/>
              <a:ext cx="214019" cy="7143"/>
            </a:xfrm>
            <a:custGeom>
              <a:avLst/>
              <a:gdLst/>
              <a:ahLst/>
              <a:cxnLst/>
              <a:rect l="0" t="0" r="0" b="0"/>
              <a:pathLst>
                <a:path w="214019" h="7143">
                  <a:moveTo>
                    <a:pt x="6850" y="7142"/>
                  </a:moveTo>
                  <a:lnTo>
                    <a:pt x="699" y="7142"/>
                  </a:lnTo>
                  <a:lnTo>
                    <a:pt x="368" y="6349"/>
                  </a:lnTo>
                  <a:lnTo>
                    <a:pt x="0" y="3350"/>
                  </a:lnTo>
                  <a:lnTo>
                    <a:pt x="696" y="2233"/>
                  </a:lnTo>
                  <a:lnTo>
                    <a:pt x="1953" y="1488"/>
                  </a:lnTo>
                  <a:lnTo>
                    <a:pt x="7515" y="440"/>
                  </a:lnTo>
                  <a:lnTo>
                    <a:pt x="37293" y="24"/>
                  </a:lnTo>
                  <a:lnTo>
                    <a:pt x="69278" y="4"/>
                  </a:lnTo>
                  <a:lnTo>
                    <a:pt x="101466" y="0"/>
                  </a:lnTo>
                  <a:lnTo>
                    <a:pt x="134370" y="3791"/>
                  </a:lnTo>
                  <a:lnTo>
                    <a:pt x="167917" y="6480"/>
                  </a:lnTo>
                  <a:lnTo>
                    <a:pt x="200825" y="7084"/>
                  </a:lnTo>
                  <a:lnTo>
                    <a:pt x="214018" y="71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3663"/>
            <p:cNvSpPr/>
            <p:nvPr/>
          </p:nvSpPr>
          <p:spPr>
            <a:xfrm>
              <a:off x="7443788" y="2921794"/>
              <a:ext cx="28576" cy="221457"/>
            </a:xfrm>
            <a:custGeom>
              <a:avLst/>
              <a:gdLst/>
              <a:ahLst/>
              <a:cxnLst/>
              <a:rect l="0" t="0" r="0" b="0"/>
              <a:pathLst>
                <a:path w="28576" h="221457">
                  <a:moveTo>
                    <a:pt x="0" y="0"/>
                  </a:moveTo>
                  <a:lnTo>
                    <a:pt x="0" y="27722"/>
                  </a:lnTo>
                  <a:lnTo>
                    <a:pt x="0" y="60362"/>
                  </a:lnTo>
                  <a:lnTo>
                    <a:pt x="0" y="94879"/>
                  </a:lnTo>
                  <a:lnTo>
                    <a:pt x="0" y="123450"/>
                  </a:lnTo>
                  <a:lnTo>
                    <a:pt x="793" y="143029"/>
                  </a:lnTo>
                  <a:lnTo>
                    <a:pt x="8818" y="178463"/>
                  </a:lnTo>
                  <a:lnTo>
                    <a:pt x="22964" y="213682"/>
                  </a:lnTo>
                  <a:lnTo>
                    <a:pt x="28575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3664"/>
            <p:cNvSpPr/>
            <p:nvPr/>
          </p:nvSpPr>
          <p:spPr>
            <a:xfrm>
              <a:off x="7279936" y="2986142"/>
              <a:ext cx="99559" cy="132429"/>
            </a:xfrm>
            <a:custGeom>
              <a:avLst/>
              <a:gdLst/>
              <a:ahLst/>
              <a:cxnLst/>
              <a:rect l="0" t="0" r="0" b="0"/>
              <a:pathLst>
                <a:path w="99559" h="132429">
                  <a:moveTo>
                    <a:pt x="99558" y="28521"/>
                  </a:moveTo>
                  <a:lnTo>
                    <a:pt x="95765" y="24728"/>
                  </a:lnTo>
                  <a:lnTo>
                    <a:pt x="93903" y="20750"/>
                  </a:lnTo>
                  <a:lnTo>
                    <a:pt x="93407" y="18578"/>
                  </a:lnTo>
                  <a:lnTo>
                    <a:pt x="91488" y="17129"/>
                  </a:lnTo>
                  <a:lnTo>
                    <a:pt x="57852" y="3094"/>
                  </a:lnTo>
                  <a:lnTo>
                    <a:pt x="23425" y="130"/>
                  </a:lnTo>
                  <a:lnTo>
                    <a:pt x="12882" y="0"/>
                  </a:lnTo>
                  <a:lnTo>
                    <a:pt x="7325" y="2086"/>
                  </a:lnTo>
                  <a:lnTo>
                    <a:pt x="1082" y="6101"/>
                  </a:lnTo>
                  <a:lnTo>
                    <a:pt x="228" y="8767"/>
                  </a:lnTo>
                  <a:lnTo>
                    <a:pt x="0" y="10589"/>
                  </a:lnTo>
                  <a:lnTo>
                    <a:pt x="1864" y="14730"/>
                  </a:lnTo>
                  <a:lnTo>
                    <a:pt x="12551" y="31114"/>
                  </a:lnTo>
                  <a:lnTo>
                    <a:pt x="47307" y="58399"/>
                  </a:lnTo>
                  <a:lnTo>
                    <a:pt x="82613" y="90218"/>
                  </a:lnTo>
                  <a:lnTo>
                    <a:pt x="89157" y="97513"/>
                  </a:lnTo>
                  <a:lnTo>
                    <a:pt x="90966" y="102311"/>
                  </a:lnTo>
                  <a:lnTo>
                    <a:pt x="91985" y="109475"/>
                  </a:lnTo>
                  <a:lnTo>
                    <a:pt x="90106" y="114242"/>
                  </a:lnTo>
                  <a:lnTo>
                    <a:pt x="88495" y="116624"/>
                  </a:lnTo>
                  <a:lnTo>
                    <a:pt x="86626" y="118213"/>
                  </a:lnTo>
                  <a:lnTo>
                    <a:pt x="70923" y="126858"/>
                  </a:lnTo>
                  <a:lnTo>
                    <a:pt x="54159" y="132428"/>
                  </a:lnTo>
                  <a:lnTo>
                    <a:pt x="19168" y="123756"/>
                  </a:lnTo>
                  <a:lnTo>
                    <a:pt x="6689" y="1213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3665"/>
            <p:cNvSpPr/>
            <p:nvPr/>
          </p:nvSpPr>
          <p:spPr>
            <a:xfrm>
              <a:off x="7194418" y="2914650"/>
              <a:ext cx="20771" cy="214314"/>
            </a:xfrm>
            <a:custGeom>
              <a:avLst/>
              <a:gdLst/>
              <a:ahLst/>
              <a:cxnLst/>
              <a:rect l="0" t="0" r="0" b="0"/>
              <a:pathLst>
                <a:path w="20771" h="214314">
                  <a:moveTo>
                    <a:pt x="13626" y="0"/>
                  </a:moveTo>
                  <a:lnTo>
                    <a:pt x="7475" y="0"/>
                  </a:lnTo>
                  <a:lnTo>
                    <a:pt x="7144" y="794"/>
                  </a:lnTo>
                  <a:lnTo>
                    <a:pt x="6484" y="34139"/>
                  </a:lnTo>
                  <a:lnTo>
                    <a:pt x="6482" y="69180"/>
                  </a:lnTo>
                  <a:lnTo>
                    <a:pt x="0" y="102401"/>
                  </a:lnTo>
                  <a:lnTo>
                    <a:pt x="190" y="130969"/>
                  </a:lnTo>
                  <a:lnTo>
                    <a:pt x="6044" y="164306"/>
                  </a:lnTo>
                  <a:lnTo>
                    <a:pt x="7218" y="187325"/>
                  </a:lnTo>
                  <a:lnTo>
                    <a:pt x="15298" y="206983"/>
                  </a:lnTo>
                  <a:lnTo>
                    <a:pt x="2077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6" name="SMARTInkShape-Group408"/>
          <p:cNvGrpSpPr/>
          <p:nvPr/>
        </p:nvGrpSpPr>
        <p:grpSpPr>
          <a:xfrm>
            <a:off x="2986088" y="2644644"/>
            <a:ext cx="1485901" cy="361462"/>
            <a:chOff x="2986088" y="2644644"/>
            <a:chExt cx="1485901" cy="361462"/>
          </a:xfrm>
        </p:grpSpPr>
        <p:sp>
          <p:nvSpPr>
            <p:cNvPr id="640" name="SMARTInkShape-3666"/>
            <p:cNvSpPr/>
            <p:nvPr/>
          </p:nvSpPr>
          <p:spPr>
            <a:xfrm>
              <a:off x="3593343" y="2807494"/>
              <a:ext cx="321309" cy="192463"/>
            </a:xfrm>
            <a:custGeom>
              <a:avLst/>
              <a:gdLst/>
              <a:ahLst/>
              <a:cxnLst/>
              <a:rect l="0" t="0" r="0" b="0"/>
              <a:pathLst>
                <a:path w="321309" h="192463">
                  <a:moveTo>
                    <a:pt x="49970" y="71437"/>
                  </a:moveTo>
                  <a:lnTo>
                    <a:pt x="46177" y="75230"/>
                  </a:lnTo>
                  <a:lnTo>
                    <a:pt x="44315" y="79208"/>
                  </a:lnTo>
                  <a:lnTo>
                    <a:pt x="43819" y="81380"/>
                  </a:lnTo>
                  <a:lnTo>
                    <a:pt x="39328" y="88230"/>
                  </a:lnTo>
                  <a:lnTo>
                    <a:pt x="11861" y="122833"/>
                  </a:lnTo>
                  <a:lnTo>
                    <a:pt x="4723" y="134467"/>
                  </a:lnTo>
                  <a:lnTo>
                    <a:pt x="1374" y="147968"/>
                  </a:lnTo>
                  <a:lnTo>
                    <a:pt x="0" y="173716"/>
                  </a:lnTo>
                  <a:lnTo>
                    <a:pt x="2096" y="178542"/>
                  </a:lnTo>
                  <a:lnTo>
                    <a:pt x="3767" y="180941"/>
                  </a:lnTo>
                  <a:lnTo>
                    <a:pt x="13702" y="188108"/>
                  </a:lnTo>
                  <a:lnTo>
                    <a:pt x="22908" y="191467"/>
                  </a:lnTo>
                  <a:lnTo>
                    <a:pt x="34455" y="192462"/>
                  </a:lnTo>
                  <a:lnTo>
                    <a:pt x="47930" y="188964"/>
                  </a:lnTo>
                  <a:lnTo>
                    <a:pt x="58185" y="182901"/>
                  </a:lnTo>
                  <a:lnTo>
                    <a:pt x="79818" y="162878"/>
                  </a:lnTo>
                  <a:lnTo>
                    <a:pt x="83079" y="155469"/>
                  </a:lnTo>
                  <a:lnTo>
                    <a:pt x="85620" y="122027"/>
                  </a:lnTo>
                  <a:lnTo>
                    <a:pt x="85684" y="108601"/>
                  </a:lnTo>
                  <a:lnTo>
                    <a:pt x="79537" y="101132"/>
                  </a:lnTo>
                  <a:lnTo>
                    <a:pt x="79206" y="101552"/>
                  </a:lnTo>
                  <a:lnTo>
                    <a:pt x="78632" y="110053"/>
                  </a:lnTo>
                  <a:lnTo>
                    <a:pt x="80700" y="114529"/>
                  </a:lnTo>
                  <a:lnTo>
                    <a:pt x="83471" y="119164"/>
                  </a:lnTo>
                  <a:lnTo>
                    <a:pt x="85250" y="128607"/>
                  </a:lnTo>
                  <a:lnTo>
                    <a:pt x="85396" y="130982"/>
                  </a:lnTo>
                  <a:lnTo>
                    <a:pt x="87675" y="135737"/>
                  </a:lnTo>
                  <a:lnTo>
                    <a:pt x="95605" y="145257"/>
                  </a:lnTo>
                  <a:lnTo>
                    <a:pt x="126774" y="168275"/>
                  </a:lnTo>
                  <a:lnTo>
                    <a:pt x="148269" y="171326"/>
                  </a:lnTo>
                  <a:lnTo>
                    <a:pt x="153267" y="171413"/>
                  </a:lnTo>
                  <a:lnTo>
                    <a:pt x="154553" y="168250"/>
                  </a:lnTo>
                  <a:lnTo>
                    <a:pt x="156787" y="135466"/>
                  </a:lnTo>
                  <a:lnTo>
                    <a:pt x="152943" y="102988"/>
                  </a:lnTo>
                  <a:lnTo>
                    <a:pt x="154738" y="90487"/>
                  </a:lnTo>
                  <a:lnTo>
                    <a:pt x="156327" y="86518"/>
                  </a:lnTo>
                  <a:lnTo>
                    <a:pt x="158181" y="83873"/>
                  </a:lnTo>
                  <a:lnTo>
                    <a:pt x="170652" y="75834"/>
                  </a:lnTo>
                  <a:lnTo>
                    <a:pt x="183799" y="72740"/>
                  </a:lnTo>
                  <a:lnTo>
                    <a:pt x="215729" y="71552"/>
                  </a:lnTo>
                  <a:lnTo>
                    <a:pt x="248069" y="71452"/>
                  </a:lnTo>
                  <a:lnTo>
                    <a:pt x="257870" y="72238"/>
                  </a:lnTo>
                  <a:lnTo>
                    <a:pt x="272746" y="77093"/>
                  </a:lnTo>
                  <a:lnTo>
                    <a:pt x="284954" y="78494"/>
                  </a:lnTo>
                  <a:lnTo>
                    <a:pt x="285376" y="80659"/>
                  </a:lnTo>
                  <a:lnTo>
                    <a:pt x="285488" y="82348"/>
                  </a:lnTo>
                  <a:lnTo>
                    <a:pt x="284770" y="83473"/>
                  </a:lnTo>
                  <a:lnTo>
                    <a:pt x="283497" y="84224"/>
                  </a:lnTo>
                  <a:lnTo>
                    <a:pt x="281854" y="84724"/>
                  </a:lnTo>
                  <a:lnTo>
                    <a:pt x="271231" y="93364"/>
                  </a:lnTo>
                  <a:lnTo>
                    <a:pt x="266577" y="98645"/>
                  </a:lnTo>
                  <a:lnTo>
                    <a:pt x="258700" y="109749"/>
                  </a:lnTo>
                  <a:lnTo>
                    <a:pt x="244335" y="123132"/>
                  </a:lnTo>
                  <a:lnTo>
                    <a:pt x="238263" y="134114"/>
                  </a:lnTo>
                  <a:lnTo>
                    <a:pt x="231928" y="152334"/>
                  </a:lnTo>
                  <a:lnTo>
                    <a:pt x="235052" y="162573"/>
                  </a:lnTo>
                  <a:lnTo>
                    <a:pt x="239306" y="167585"/>
                  </a:lnTo>
                  <a:lnTo>
                    <a:pt x="243392" y="169732"/>
                  </a:lnTo>
                  <a:lnTo>
                    <a:pt x="259738" y="171224"/>
                  </a:lnTo>
                  <a:lnTo>
                    <a:pt x="265702" y="171349"/>
                  </a:lnTo>
                  <a:lnTo>
                    <a:pt x="277315" y="167628"/>
                  </a:lnTo>
                  <a:lnTo>
                    <a:pt x="287017" y="161498"/>
                  </a:lnTo>
                  <a:lnTo>
                    <a:pt x="297407" y="146612"/>
                  </a:lnTo>
                  <a:lnTo>
                    <a:pt x="314276" y="112123"/>
                  </a:lnTo>
                  <a:lnTo>
                    <a:pt x="320019" y="89087"/>
                  </a:lnTo>
                  <a:lnTo>
                    <a:pt x="321308" y="55825"/>
                  </a:lnTo>
                  <a:lnTo>
                    <a:pt x="320614" y="34810"/>
                  </a:lnTo>
                  <a:lnTo>
                    <a:pt x="314948" y="17007"/>
                  </a:lnTo>
                  <a:lnTo>
                    <a:pt x="314582" y="12056"/>
                  </a:lnTo>
                  <a:lnTo>
                    <a:pt x="312302" y="7210"/>
                  </a:lnTo>
                  <a:lnTo>
                    <a:pt x="3071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3667"/>
            <p:cNvSpPr/>
            <p:nvPr/>
          </p:nvSpPr>
          <p:spPr>
            <a:xfrm>
              <a:off x="3482330" y="2778919"/>
              <a:ext cx="81371" cy="227187"/>
            </a:xfrm>
            <a:custGeom>
              <a:avLst/>
              <a:gdLst/>
              <a:ahLst/>
              <a:cxnLst/>
              <a:rect l="0" t="0" r="0" b="0"/>
              <a:pathLst>
                <a:path w="81371" h="227187">
                  <a:moveTo>
                    <a:pt x="53826" y="142875"/>
                  </a:moveTo>
                  <a:lnTo>
                    <a:pt x="43883" y="142875"/>
                  </a:lnTo>
                  <a:lnTo>
                    <a:pt x="39353" y="144991"/>
                  </a:lnTo>
                  <a:lnTo>
                    <a:pt x="8874" y="173573"/>
                  </a:lnTo>
                  <a:lnTo>
                    <a:pt x="6066" y="180596"/>
                  </a:lnTo>
                  <a:lnTo>
                    <a:pt x="4024" y="188215"/>
                  </a:lnTo>
                  <a:lnTo>
                    <a:pt x="471" y="194247"/>
                  </a:lnTo>
                  <a:lnTo>
                    <a:pt x="0" y="196966"/>
                  </a:lnTo>
                  <a:lnTo>
                    <a:pt x="480" y="199573"/>
                  </a:lnTo>
                  <a:lnTo>
                    <a:pt x="2830" y="207035"/>
                  </a:lnTo>
                  <a:lnTo>
                    <a:pt x="3160" y="209461"/>
                  </a:lnTo>
                  <a:lnTo>
                    <a:pt x="5644" y="214273"/>
                  </a:lnTo>
                  <a:lnTo>
                    <a:pt x="13705" y="223829"/>
                  </a:lnTo>
                  <a:lnTo>
                    <a:pt x="18268" y="226480"/>
                  </a:lnTo>
                  <a:lnTo>
                    <a:pt x="20595" y="227186"/>
                  </a:lnTo>
                  <a:lnTo>
                    <a:pt x="27415" y="225855"/>
                  </a:lnTo>
                  <a:lnTo>
                    <a:pt x="40936" y="222325"/>
                  </a:lnTo>
                  <a:lnTo>
                    <a:pt x="46245" y="217609"/>
                  </a:lnTo>
                  <a:lnTo>
                    <a:pt x="56121" y="205438"/>
                  </a:lnTo>
                  <a:lnTo>
                    <a:pt x="69831" y="195391"/>
                  </a:lnTo>
                  <a:lnTo>
                    <a:pt x="78335" y="179581"/>
                  </a:lnTo>
                  <a:lnTo>
                    <a:pt x="81196" y="166274"/>
                  </a:lnTo>
                  <a:lnTo>
                    <a:pt x="81370" y="142646"/>
                  </a:lnTo>
                  <a:lnTo>
                    <a:pt x="75105" y="111313"/>
                  </a:lnTo>
                  <a:lnTo>
                    <a:pt x="63129" y="76878"/>
                  </a:lnTo>
                  <a:lnTo>
                    <a:pt x="48085" y="41919"/>
                  </a:lnTo>
                  <a:lnTo>
                    <a:pt x="36077" y="8445"/>
                  </a:lnTo>
                  <a:lnTo>
                    <a:pt x="323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3668"/>
            <p:cNvSpPr/>
            <p:nvPr/>
          </p:nvSpPr>
          <p:spPr>
            <a:xfrm>
              <a:off x="3107531" y="2864732"/>
              <a:ext cx="357189" cy="120237"/>
            </a:xfrm>
            <a:custGeom>
              <a:avLst/>
              <a:gdLst/>
              <a:ahLst/>
              <a:cxnLst/>
              <a:rect l="0" t="0" r="0" b="0"/>
              <a:pathLst>
                <a:path w="357189" h="120237">
                  <a:moveTo>
                    <a:pt x="0" y="49918"/>
                  </a:moveTo>
                  <a:lnTo>
                    <a:pt x="16590" y="35445"/>
                  </a:lnTo>
                  <a:lnTo>
                    <a:pt x="20585" y="33125"/>
                  </a:lnTo>
                  <a:lnTo>
                    <a:pt x="53911" y="25102"/>
                  </a:lnTo>
                  <a:lnTo>
                    <a:pt x="86240" y="19721"/>
                  </a:lnTo>
                  <a:lnTo>
                    <a:pt x="116602" y="14133"/>
                  </a:lnTo>
                  <a:lnTo>
                    <a:pt x="151662" y="7781"/>
                  </a:lnTo>
                  <a:lnTo>
                    <a:pt x="172323" y="7151"/>
                  </a:lnTo>
                  <a:lnTo>
                    <a:pt x="177923" y="4982"/>
                  </a:lnTo>
                  <a:lnTo>
                    <a:pt x="184194" y="913"/>
                  </a:lnTo>
                  <a:lnTo>
                    <a:pt x="189548" y="110"/>
                  </a:lnTo>
                  <a:lnTo>
                    <a:pt x="187960" y="0"/>
                  </a:lnTo>
                  <a:lnTo>
                    <a:pt x="187220" y="764"/>
                  </a:lnTo>
                  <a:lnTo>
                    <a:pt x="185933" y="6070"/>
                  </a:lnTo>
                  <a:lnTo>
                    <a:pt x="180867" y="12564"/>
                  </a:lnTo>
                  <a:lnTo>
                    <a:pt x="178474" y="19183"/>
                  </a:lnTo>
                  <a:lnTo>
                    <a:pt x="153175" y="54020"/>
                  </a:lnTo>
                  <a:lnTo>
                    <a:pt x="151422" y="59149"/>
                  </a:lnTo>
                  <a:lnTo>
                    <a:pt x="145985" y="87486"/>
                  </a:lnTo>
                  <a:lnTo>
                    <a:pt x="149331" y="101922"/>
                  </a:lnTo>
                  <a:lnTo>
                    <a:pt x="151830" y="106897"/>
                  </a:lnTo>
                  <a:lnTo>
                    <a:pt x="153608" y="109336"/>
                  </a:lnTo>
                  <a:lnTo>
                    <a:pt x="157699" y="112045"/>
                  </a:lnTo>
                  <a:lnTo>
                    <a:pt x="162164" y="114042"/>
                  </a:lnTo>
                  <a:lnTo>
                    <a:pt x="169140" y="118836"/>
                  </a:lnTo>
                  <a:lnTo>
                    <a:pt x="173863" y="120236"/>
                  </a:lnTo>
                  <a:lnTo>
                    <a:pt x="176234" y="119815"/>
                  </a:lnTo>
                  <a:lnTo>
                    <a:pt x="185742" y="115554"/>
                  </a:lnTo>
                  <a:lnTo>
                    <a:pt x="188122" y="115106"/>
                  </a:lnTo>
                  <a:lnTo>
                    <a:pt x="199056" y="99307"/>
                  </a:lnTo>
                  <a:lnTo>
                    <a:pt x="211755" y="68358"/>
                  </a:lnTo>
                  <a:lnTo>
                    <a:pt x="214312" y="42804"/>
                  </a:lnTo>
                  <a:lnTo>
                    <a:pt x="214313" y="46576"/>
                  </a:lnTo>
                  <a:lnTo>
                    <a:pt x="216429" y="50549"/>
                  </a:lnTo>
                  <a:lnTo>
                    <a:pt x="219222" y="54961"/>
                  </a:lnTo>
                  <a:lnTo>
                    <a:pt x="221588" y="61907"/>
                  </a:lnTo>
                  <a:lnTo>
                    <a:pt x="226170" y="68993"/>
                  </a:lnTo>
                  <a:lnTo>
                    <a:pt x="234090" y="88167"/>
                  </a:lnTo>
                  <a:lnTo>
                    <a:pt x="245365" y="102012"/>
                  </a:lnTo>
                  <a:lnTo>
                    <a:pt x="250074" y="104821"/>
                  </a:lnTo>
                  <a:lnTo>
                    <a:pt x="254813" y="106863"/>
                  </a:lnTo>
                  <a:lnTo>
                    <a:pt x="262911" y="113087"/>
                  </a:lnTo>
                  <a:lnTo>
                    <a:pt x="271434" y="114209"/>
                  </a:lnTo>
                  <a:lnTo>
                    <a:pt x="271462" y="84212"/>
                  </a:lnTo>
                  <a:lnTo>
                    <a:pt x="273579" y="78918"/>
                  </a:lnTo>
                  <a:lnTo>
                    <a:pt x="276372" y="73919"/>
                  </a:lnTo>
                  <a:lnTo>
                    <a:pt x="278738" y="66643"/>
                  </a:lnTo>
                  <a:lnTo>
                    <a:pt x="282105" y="61849"/>
                  </a:lnTo>
                  <a:lnTo>
                    <a:pt x="286247" y="59190"/>
                  </a:lnTo>
                  <a:lnTo>
                    <a:pt x="290733" y="57214"/>
                  </a:lnTo>
                  <a:lnTo>
                    <a:pt x="297722" y="52432"/>
                  </a:lnTo>
                  <a:lnTo>
                    <a:pt x="302448" y="51035"/>
                  </a:lnTo>
                  <a:lnTo>
                    <a:pt x="322860" y="50016"/>
                  </a:lnTo>
                  <a:lnTo>
                    <a:pt x="328172" y="52078"/>
                  </a:lnTo>
                  <a:lnTo>
                    <a:pt x="342861" y="62278"/>
                  </a:lnTo>
                  <a:lnTo>
                    <a:pt x="345256" y="62921"/>
                  </a:lnTo>
                  <a:lnTo>
                    <a:pt x="346852" y="64143"/>
                  </a:lnTo>
                  <a:lnTo>
                    <a:pt x="354673" y="77109"/>
                  </a:lnTo>
                  <a:lnTo>
                    <a:pt x="357188" y="107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SMARTInkShape-3669"/>
            <p:cNvSpPr/>
            <p:nvPr/>
          </p:nvSpPr>
          <p:spPr>
            <a:xfrm>
              <a:off x="3178969" y="2750344"/>
              <a:ext cx="14288" cy="242888"/>
            </a:xfrm>
            <a:custGeom>
              <a:avLst/>
              <a:gdLst/>
              <a:ahLst/>
              <a:cxnLst/>
              <a:rect l="0" t="0" r="0" b="0"/>
              <a:pathLst>
                <a:path w="14288" h="242888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4909" y="12185"/>
                  </a:lnTo>
                  <a:lnTo>
                    <a:pt x="13567" y="40620"/>
                  </a:lnTo>
                  <a:lnTo>
                    <a:pt x="14259" y="72506"/>
                  </a:lnTo>
                  <a:lnTo>
                    <a:pt x="9372" y="105103"/>
                  </a:lnTo>
                  <a:lnTo>
                    <a:pt x="7010" y="133447"/>
                  </a:lnTo>
                  <a:lnTo>
                    <a:pt x="1620" y="167236"/>
                  </a:lnTo>
                  <a:lnTo>
                    <a:pt x="1513" y="179102"/>
                  </a:lnTo>
                  <a:lnTo>
                    <a:pt x="6744" y="212086"/>
                  </a:lnTo>
                  <a:lnTo>
                    <a:pt x="7065" y="223397"/>
                  </a:lnTo>
                  <a:lnTo>
                    <a:pt x="9225" y="228404"/>
                  </a:lnTo>
                  <a:lnTo>
                    <a:pt x="12037" y="233275"/>
                  </a:lnTo>
                  <a:lnTo>
                    <a:pt x="14287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3670"/>
            <p:cNvSpPr/>
            <p:nvPr/>
          </p:nvSpPr>
          <p:spPr>
            <a:xfrm>
              <a:off x="3001825" y="2807628"/>
              <a:ext cx="170001" cy="185273"/>
            </a:xfrm>
            <a:custGeom>
              <a:avLst/>
              <a:gdLst/>
              <a:ahLst/>
              <a:cxnLst/>
              <a:rect l="0" t="0" r="0" b="0"/>
              <a:pathLst>
                <a:path w="170001" h="185273">
                  <a:moveTo>
                    <a:pt x="170000" y="14153"/>
                  </a:moveTo>
                  <a:lnTo>
                    <a:pt x="163849" y="14153"/>
                  </a:lnTo>
                  <a:lnTo>
                    <a:pt x="157349" y="9244"/>
                  </a:lnTo>
                  <a:lnTo>
                    <a:pt x="153000" y="8002"/>
                  </a:lnTo>
                  <a:lnTo>
                    <a:pt x="133611" y="5024"/>
                  </a:lnTo>
                  <a:lnTo>
                    <a:pt x="119795" y="1394"/>
                  </a:lnTo>
                  <a:lnTo>
                    <a:pt x="85747" y="0"/>
                  </a:lnTo>
                  <a:lnTo>
                    <a:pt x="55747" y="677"/>
                  </a:lnTo>
                  <a:lnTo>
                    <a:pt x="22240" y="6569"/>
                  </a:lnTo>
                  <a:lnTo>
                    <a:pt x="19106" y="6716"/>
                  </a:lnTo>
                  <a:lnTo>
                    <a:pt x="13507" y="8996"/>
                  </a:lnTo>
                  <a:lnTo>
                    <a:pt x="8372" y="11861"/>
                  </a:lnTo>
                  <a:lnTo>
                    <a:pt x="0" y="13851"/>
                  </a:lnTo>
                  <a:lnTo>
                    <a:pt x="311" y="14746"/>
                  </a:lnTo>
                  <a:lnTo>
                    <a:pt x="3746" y="19797"/>
                  </a:lnTo>
                  <a:lnTo>
                    <a:pt x="5910" y="26321"/>
                  </a:lnTo>
                  <a:lnTo>
                    <a:pt x="9230" y="30938"/>
                  </a:lnTo>
                  <a:lnTo>
                    <a:pt x="15467" y="33519"/>
                  </a:lnTo>
                  <a:lnTo>
                    <a:pt x="22737" y="35460"/>
                  </a:lnTo>
                  <a:lnTo>
                    <a:pt x="33873" y="43174"/>
                  </a:lnTo>
                  <a:lnTo>
                    <a:pt x="68046" y="70874"/>
                  </a:lnTo>
                  <a:lnTo>
                    <a:pt x="73887" y="76669"/>
                  </a:lnTo>
                  <a:lnTo>
                    <a:pt x="82432" y="88062"/>
                  </a:lnTo>
                  <a:lnTo>
                    <a:pt x="99917" y="101958"/>
                  </a:lnTo>
                  <a:lnTo>
                    <a:pt x="103134" y="109005"/>
                  </a:lnTo>
                  <a:lnTo>
                    <a:pt x="109722" y="137924"/>
                  </a:lnTo>
                  <a:lnTo>
                    <a:pt x="105370" y="154433"/>
                  </a:lnTo>
                  <a:lnTo>
                    <a:pt x="93561" y="168916"/>
                  </a:lnTo>
                  <a:lnTo>
                    <a:pt x="86586" y="175279"/>
                  </a:lnTo>
                  <a:lnTo>
                    <a:pt x="77117" y="179948"/>
                  </a:lnTo>
                  <a:lnTo>
                    <a:pt x="74741" y="181833"/>
                  </a:lnTo>
                  <a:lnTo>
                    <a:pt x="67867" y="183927"/>
                  </a:lnTo>
                  <a:lnTo>
                    <a:pt x="54311" y="185272"/>
                  </a:lnTo>
                  <a:lnTo>
                    <a:pt x="48997" y="183339"/>
                  </a:lnTo>
                  <a:lnTo>
                    <a:pt x="43990" y="180628"/>
                  </a:lnTo>
                  <a:lnTo>
                    <a:pt x="35705" y="178745"/>
                  </a:lnTo>
                  <a:lnTo>
                    <a:pt x="27125" y="171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3671"/>
            <p:cNvSpPr/>
            <p:nvPr/>
          </p:nvSpPr>
          <p:spPr>
            <a:xfrm>
              <a:off x="2986088" y="2644644"/>
              <a:ext cx="1485901" cy="84270"/>
            </a:xfrm>
            <a:custGeom>
              <a:avLst/>
              <a:gdLst/>
              <a:ahLst/>
              <a:cxnLst/>
              <a:rect l="0" t="0" r="0" b="0"/>
              <a:pathLst>
                <a:path w="1485901" h="84270">
                  <a:moveTo>
                    <a:pt x="0" y="84269"/>
                  </a:moveTo>
                  <a:lnTo>
                    <a:pt x="9942" y="84269"/>
                  </a:lnTo>
                  <a:lnTo>
                    <a:pt x="11391" y="83475"/>
                  </a:lnTo>
                  <a:lnTo>
                    <a:pt x="12356" y="82152"/>
                  </a:lnTo>
                  <a:lnTo>
                    <a:pt x="13000" y="80476"/>
                  </a:lnTo>
                  <a:lnTo>
                    <a:pt x="15016" y="79359"/>
                  </a:lnTo>
                  <a:lnTo>
                    <a:pt x="47839" y="73420"/>
                  </a:lnTo>
                  <a:lnTo>
                    <a:pt x="79236" y="70434"/>
                  </a:lnTo>
                  <a:lnTo>
                    <a:pt x="107285" y="66278"/>
                  </a:lnTo>
                  <a:lnTo>
                    <a:pt x="142253" y="63517"/>
                  </a:lnTo>
                  <a:lnTo>
                    <a:pt x="174264" y="62245"/>
                  </a:lnTo>
                  <a:lnTo>
                    <a:pt x="204210" y="57988"/>
                  </a:lnTo>
                  <a:lnTo>
                    <a:pt x="233985" y="56373"/>
                  </a:lnTo>
                  <a:lnTo>
                    <a:pt x="268384" y="55101"/>
                  </a:lnTo>
                  <a:lnTo>
                    <a:pt x="294700" y="51991"/>
                  </a:lnTo>
                  <a:lnTo>
                    <a:pt x="320154" y="50079"/>
                  </a:lnTo>
                  <a:lnTo>
                    <a:pt x="344697" y="48436"/>
                  </a:lnTo>
                  <a:lnTo>
                    <a:pt x="368834" y="45060"/>
                  </a:lnTo>
                  <a:lnTo>
                    <a:pt x="392791" y="43030"/>
                  </a:lnTo>
                  <a:lnTo>
                    <a:pt x="417461" y="41334"/>
                  </a:lnTo>
                  <a:lnTo>
                    <a:pt x="444300" y="37935"/>
                  </a:lnTo>
                  <a:lnTo>
                    <a:pt x="469987" y="35894"/>
                  </a:lnTo>
                  <a:lnTo>
                    <a:pt x="495427" y="34987"/>
                  </a:lnTo>
                  <a:lnTo>
                    <a:pt x="522608" y="34585"/>
                  </a:lnTo>
                  <a:lnTo>
                    <a:pt x="548447" y="32289"/>
                  </a:lnTo>
                  <a:lnTo>
                    <a:pt x="573160" y="29416"/>
                  </a:lnTo>
                  <a:lnTo>
                    <a:pt x="597373" y="28140"/>
                  </a:lnTo>
                  <a:lnTo>
                    <a:pt x="623480" y="25456"/>
                  </a:lnTo>
                  <a:lnTo>
                    <a:pt x="650164" y="22411"/>
                  </a:lnTo>
                  <a:lnTo>
                    <a:pt x="675253" y="21057"/>
                  </a:lnTo>
                  <a:lnTo>
                    <a:pt x="701750" y="20456"/>
                  </a:lnTo>
                  <a:lnTo>
                    <a:pt x="729401" y="20189"/>
                  </a:lnTo>
                  <a:lnTo>
                    <a:pt x="757566" y="20070"/>
                  </a:lnTo>
                  <a:lnTo>
                    <a:pt x="785958" y="17900"/>
                  </a:lnTo>
                  <a:lnTo>
                    <a:pt x="814452" y="15084"/>
                  </a:lnTo>
                  <a:lnTo>
                    <a:pt x="842991" y="13832"/>
                  </a:lnTo>
                  <a:lnTo>
                    <a:pt x="869433" y="11159"/>
                  </a:lnTo>
                  <a:lnTo>
                    <a:pt x="895208" y="8119"/>
                  </a:lnTo>
                  <a:lnTo>
                    <a:pt x="922539" y="6768"/>
                  </a:lnTo>
                  <a:lnTo>
                    <a:pt x="948444" y="6168"/>
                  </a:lnTo>
                  <a:lnTo>
                    <a:pt x="973980" y="5901"/>
                  </a:lnTo>
                  <a:lnTo>
                    <a:pt x="1001205" y="5782"/>
                  </a:lnTo>
                  <a:lnTo>
                    <a:pt x="1027063" y="5729"/>
                  </a:lnTo>
                  <a:lnTo>
                    <a:pt x="1051785" y="5706"/>
                  </a:lnTo>
                  <a:lnTo>
                    <a:pt x="1076001" y="5696"/>
                  </a:lnTo>
                  <a:lnTo>
                    <a:pt x="1102110" y="3574"/>
                  </a:lnTo>
                  <a:lnTo>
                    <a:pt x="1128002" y="779"/>
                  </a:lnTo>
                  <a:lnTo>
                    <a:pt x="1161222" y="0"/>
                  </a:lnTo>
                  <a:lnTo>
                    <a:pt x="1195847" y="3649"/>
                  </a:lnTo>
                  <a:lnTo>
                    <a:pt x="1230448" y="5083"/>
                  </a:lnTo>
                  <a:lnTo>
                    <a:pt x="1261162" y="6302"/>
                  </a:lnTo>
                  <a:lnTo>
                    <a:pt x="1290370" y="10544"/>
                  </a:lnTo>
                  <a:lnTo>
                    <a:pt x="1319133" y="12947"/>
                  </a:lnTo>
                  <a:lnTo>
                    <a:pt x="1346970" y="18333"/>
                  </a:lnTo>
                  <a:lnTo>
                    <a:pt x="1378112" y="25148"/>
                  </a:lnTo>
                  <a:lnTo>
                    <a:pt x="1407193" y="30522"/>
                  </a:lnTo>
                  <a:lnTo>
                    <a:pt x="1435868" y="39227"/>
                  </a:lnTo>
                  <a:lnTo>
                    <a:pt x="1467816" y="50958"/>
                  </a:lnTo>
                  <a:lnTo>
                    <a:pt x="1485900" y="62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" name="SMARTInkShape-Group409"/>
          <p:cNvGrpSpPr/>
          <p:nvPr/>
        </p:nvGrpSpPr>
        <p:grpSpPr>
          <a:xfrm>
            <a:off x="3436144" y="2971887"/>
            <a:ext cx="1514477" cy="449970"/>
            <a:chOff x="3436144" y="2971887"/>
            <a:chExt cx="1514477" cy="449970"/>
          </a:xfrm>
        </p:grpSpPr>
        <p:sp>
          <p:nvSpPr>
            <p:cNvPr id="647" name="SMARTInkShape-3672"/>
            <p:cNvSpPr/>
            <p:nvPr/>
          </p:nvSpPr>
          <p:spPr>
            <a:xfrm>
              <a:off x="4736306" y="3336160"/>
              <a:ext cx="50008" cy="85697"/>
            </a:xfrm>
            <a:custGeom>
              <a:avLst/>
              <a:gdLst/>
              <a:ahLst/>
              <a:cxnLst/>
              <a:rect l="0" t="0" r="0" b="0"/>
              <a:pathLst>
                <a:path w="50008" h="85697">
                  <a:moveTo>
                    <a:pt x="0" y="35690"/>
                  </a:moveTo>
                  <a:lnTo>
                    <a:pt x="0" y="28840"/>
                  </a:lnTo>
                  <a:lnTo>
                    <a:pt x="19133" y="27758"/>
                  </a:lnTo>
                  <a:lnTo>
                    <a:pt x="28592" y="22893"/>
                  </a:lnTo>
                  <a:lnTo>
                    <a:pt x="30967" y="22396"/>
                  </a:lnTo>
                  <a:lnTo>
                    <a:pt x="32551" y="21271"/>
                  </a:lnTo>
                  <a:lnTo>
                    <a:pt x="33607" y="19727"/>
                  </a:lnTo>
                  <a:lnTo>
                    <a:pt x="34311" y="17904"/>
                  </a:lnTo>
                  <a:lnTo>
                    <a:pt x="35574" y="16689"/>
                  </a:lnTo>
                  <a:lnTo>
                    <a:pt x="39094" y="15339"/>
                  </a:lnTo>
                  <a:lnTo>
                    <a:pt x="40351" y="14185"/>
                  </a:lnTo>
                  <a:lnTo>
                    <a:pt x="42532" y="8203"/>
                  </a:lnTo>
                  <a:lnTo>
                    <a:pt x="42765" y="3645"/>
                  </a:lnTo>
                  <a:lnTo>
                    <a:pt x="42004" y="2420"/>
                  </a:lnTo>
                  <a:lnTo>
                    <a:pt x="40702" y="1604"/>
                  </a:lnTo>
                  <a:lnTo>
                    <a:pt x="35581" y="186"/>
                  </a:lnTo>
                  <a:lnTo>
                    <a:pt x="25862" y="0"/>
                  </a:lnTo>
                  <a:lnTo>
                    <a:pt x="21284" y="2101"/>
                  </a:lnTo>
                  <a:lnTo>
                    <a:pt x="16604" y="4886"/>
                  </a:lnTo>
                  <a:lnTo>
                    <a:pt x="9506" y="7248"/>
                  </a:lnTo>
                  <a:lnTo>
                    <a:pt x="4754" y="10614"/>
                  </a:lnTo>
                  <a:lnTo>
                    <a:pt x="2113" y="14756"/>
                  </a:lnTo>
                  <a:lnTo>
                    <a:pt x="124" y="27164"/>
                  </a:lnTo>
                  <a:lnTo>
                    <a:pt x="11" y="38368"/>
                  </a:lnTo>
                  <a:lnTo>
                    <a:pt x="2122" y="42966"/>
                  </a:lnTo>
                  <a:lnTo>
                    <a:pt x="16793" y="59510"/>
                  </a:lnTo>
                  <a:lnTo>
                    <a:pt x="45964" y="78553"/>
                  </a:lnTo>
                  <a:lnTo>
                    <a:pt x="50007" y="85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3673"/>
            <p:cNvSpPr/>
            <p:nvPr/>
          </p:nvSpPr>
          <p:spPr>
            <a:xfrm>
              <a:off x="4623417" y="3321852"/>
              <a:ext cx="62884" cy="85718"/>
            </a:xfrm>
            <a:custGeom>
              <a:avLst/>
              <a:gdLst/>
              <a:ahLst/>
              <a:cxnLst/>
              <a:rect l="0" t="0" r="0" b="0"/>
              <a:pathLst>
                <a:path w="62884" h="85718">
                  <a:moveTo>
                    <a:pt x="62883" y="7136"/>
                  </a:moveTo>
                  <a:lnTo>
                    <a:pt x="62883" y="3343"/>
                  </a:lnTo>
                  <a:lnTo>
                    <a:pt x="62089" y="2226"/>
                  </a:lnTo>
                  <a:lnTo>
                    <a:pt x="60766" y="1481"/>
                  </a:lnTo>
                  <a:lnTo>
                    <a:pt x="56033" y="79"/>
                  </a:lnTo>
                  <a:lnTo>
                    <a:pt x="45822" y="0"/>
                  </a:lnTo>
                  <a:lnTo>
                    <a:pt x="41277" y="2112"/>
                  </a:lnTo>
                  <a:lnTo>
                    <a:pt x="36612" y="4903"/>
                  </a:lnTo>
                  <a:lnTo>
                    <a:pt x="29523" y="7268"/>
                  </a:lnTo>
                  <a:lnTo>
                    <a:pt x="3351" y="30977"/>
                  </a:lnTo>
                  <a:lnTo>
                    <a:pt x="706" y="35723"/>
                  </a:lnTo>
                  <a:lnTo>
                    <a:pt x="0" y="38100"/>
                  </a:lnTo>
                  <a:lnTo>
                    <a:pt x="2799" y="52823"/>
                  </a:lnTo>
                  <a:lnTo>
                    <a:pt x="8656" y="64682"/>
                  </a:lnTo>
                  <a:lnTo>
                    <a:pt x="22449" y="80780"/>
                  </a:lnTo>
                  <a:lnTo>
                    <a:pt x="34308" y="85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3674"/>
            <p:cNvSpPr/>
            <p:nvPr/>
          </p:nvSpPr>
          <p:spPr>
            <a:xfrm>
              <a:off x="4400550" y="3324952"/>
              <a:ext cx="192882" cy="94655"/>
            </a:xfrm>
            <a:custGeom>
              <a:avLst/>
              <a:gdLst/>
              <a:ahLst/>
              <a:cxnLst/>
              <a:rect l="0" t="0" r="0" b="0"/>
              <a:pathLst>
                <a:path w="192882" h="94655">
                  <a:moveTo>
                    <a:pt x="0" y="25467"/>
                  </a:moveTo>
                  <a:lnTo>
                    <a:pt x="9943" y="25467"/>
                  </a:lnTo>
                  <a:lnTo>
                    <a:pt x="14473" y="27583"/>
                  </a:lnTo>
                  <a:lnTo>
                    <a:pt x="16793" y="29259"/>
                  </a:lnTo>
                  <a:lnTo>
                    <a:pt x="27641" y="31618"/>
                  </a:lnTo>
                  <a:lnTo>
                    <a:pt x="51103" y="32523"/>
                  </a:lnTo>
                  <a:lnTo>
                    <a:pt x="56579" y="30455"/>
                  </a:lnTo>
                  <a:lnTo>
                    <a:pt x="61659" y="27684"/>
                  </a:lnTo>
                  <a:lnTo>
                    <a:pt x="68981" y="25330"/>
                  </a:lnTo>
                  <a:lnTo>
                    <a:pt x="73785" y="21966"/>
                  </a:lnTo>
                  <a:lnTo>
                    <a:pt x="76450" y="17826"/>
                  </a:lnTo>
                  <a:lnTo>
                    <a:pt x="78544" y="4445"/>
                  </a:lnTo>
                  <a:lnTo>
                    <a:pt x="78570" y="364"/>
                  </a:lnTo>
                  <a:lnTo>
                    <a:pt x="77780" y="0"/>
                  </a:lnTo>
                  <a:lnTo>
                    <a:pt x="70809" y="3003"/>
                  </a:lnTo>
                  <a:lnTo>
                    <a:pt x="65581" y="3832"/>
                  </a:lnTo>
                  <a:lnTo>
                    <a:pt x="54463" y="13961"/>
                  </a:lnTo>
                  <a:lnTo>
                    <a:pt x="47535" y="32200"/>
                  </a:lnTo>
                  <a:lnTo>
                    <a:pt x="47056" y="46715"/>
                  </a:lnTo>
                  <a:lnTo>
                    <a:pt x="50282" y="61104"/>
                  </a:lnTo>
                  <a:lnTo>
                    <a:pt x="61024" y="81005"/>
                  </a:lnTo>
                  <a:lnTo>
                    <a:pt x="69720" y="89309"/>
                  </a:lnTo>
                  <a:lnTo>
                    <a:pt x="78876" y="93528"/>
                  </a:lnTo>
                  <a:lnTo>
                    <a:pt x="83540" y="94654"/>
                  </a:lnTo>
                  <a:lnTo>
                    <a:pt x="86650" y="94610"/>
                  </a:lnTo>
                  <a:lnTo>
                    <a:pt x="88723" y="93787"/>
                  </a:lnTo>
                  <a:lnTo>
                    <a:pt x="90105" y="92445"/>
                  </a:lnTo>
                  <a:lnTo>
                    <a:pt x="93757" y="90954"/>
                  </a:lnTo>
                  <a:lnTo>
                    <a:pt x="95842" y="90556"/>
                  </a:lnTo>
                  <a:lnTo>
                    <a:pt x="102569" y="86204"/>
                  </a:lnTo>
                  <a:lnTo>
                    <a:pt x="105118" y="79978"/>
                  </a:lnTo>
                  <a:lnTo>
                    <a:pt x="107044" y="72713"/>
                  </a:lnTo>
                  <a:lnTo>
                    <a:pt x="112631" y="61581"/>
                  </a:lnTo>
                  <a:lnTo>
                    <a:pt x="114352" y="56599"/>
                  </a:lnTo>
                  <a:lnTo>
                    <a:pt x="118990" y="49331"/>
                  </a:lnTo>
                  <a:lnTo>
                    <a:pt x="121510" y="42151"/>
                  </a:lnTo>
                  <a:lnTo>
                    <a:pt x="133758" y="25468"/>
                  </a:lnTo>
                  <a:lnTo>
                    <a:pt x="134416" y="23086"/>
                  </a:lnTo>
                  <a:lnTo>
                    <a:pt x="135648" y="21498"/>
                  </a:lnTo>
                  <a:lnTo>
                    <a:pt x="148633" y="13692"/>
                  </a:lnTo>
                  <a:lnTo>
                    <a:pt x="156282" y="12296"/>
                  </a:lnTo>
                  <a:lnTo>
                    <a:pt x="162857" y="13792"/>
                  </a:lnTo>
                  <a:lnTo>
                    <a:pt x="171112" y="18520"/>
                  </a:lnTo>
                  <a:lnTo>
                    <a:pt x="182048" y="28942"/>
                  </a:lnTo>
                  <a:lnTo>
                    <a:pt x="184098" y="33097"/>
                  </a:lnTo>
                  <a:lnTo>
                    <a:pt x="184644" y="35316"/>
                  </a:lnTo>
                  <a:lnTo>
                    <a:pt x="191248" y="46941"/>
                  </a:lnTo>
                  <a:lnTo>
                    <a:pt x="192881" y="68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3675"/>
            <p:cNvSpPr/>
            <p:nvPr/>
          </p:nvSpPr>
          <p:spPr>
            <a:xfrm>
              <a:off x="4350544" y="327898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3351" y="7144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3676"/>
            <p:cNvSpPr/>
            <p:nvPr/>
          </p:nvSpPr>
          <p:spPr>
            <a:xfrm>
              <a:off x="4350631" y="3343275"/>
              <a:ext cx="7058" cy="35720"/>
            </a:xfrm>
            <a:custGeom>
              <a:avLst/>
              <a:gdLst/>
              <a:ahLst/>
              <a:cxnLst/>
              <a:rect l="0" t="0" r="0" b="0"/>
              <a:pathLst>
                <a:path w="7058" h="35720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906" y="13000"/>
                  </a:lnTo>
                  <a:lnTo>
                    <a:pt x="109" y="19736"/>
                  </a:lnTo>
                  <a:lnTo>
                    <a:pt x="0" y="24118"/>
                  </a:lnTo>
                  <a:lnTo>
                    <a:pt x="2068" y="28711"/>
                  </a:lnTo>
                  <a:lnTo>
                    <a:pt x="7057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3677"/>
            <p:cNvSpPr/>
            <p:nvPr/>
          </p:nvSpPr>
          <p:spPr>
            <a:xfrm>
              <a:off x="4230424" y="3257588"/>
              <a:ext cx="61879" cy="114229"/>
            </a:xfrm>
            <a:custGeom>
              <a:avLst/>
              <a:gdLst/>
              <a:ahLst/>
              <a:cxnLst/>
              <a:rect l="0" t="0" r="0" b="0"/>
              <a:pathLst>
                <a:path w="61879" h="114229">
                  <a:moveTo>
                    <a:pt x="41539" y="57112"/>
                  </a:moveTo>
                  <a:lnTo>
                    <a:pt x="37746" y="57112"/>
                  </a:lnTo>
                  <a:lnTo>
                    <a:pt x="33768" y="61345"/>
                  </a:lnTo>
                  <a:lnTo>
                    <a:pt x="29354" y="66931"/>
                  </a:lnTo>
                  <a:lnTo>
                    <a:pt x="22406" y="71663"/>
                  </a:lnTo>
                  <a:lnTo>
                    <a:pt x="16114" y="81620"/>
                  </a:lnTo>
                  <a:lnTo>
                    <a:pt x="13103" y="89950"/>
                  </a:lnTo>
                  <a:lnTo>
                    <a:pt x="9586" y="94990"/>
                  </a:lnTo>
                  <a:lnTo>
                    <a:pt x="5377" y="97759"/>
                  </a:lnTo>
                  <a:lnTo>
                    <a:pt x="3143" y="98497"/>
                  </a:lnTo>
                  <a:lnTo>
                    <a:pt x="1654" y="99783"/>
                  </a:lnTo>
                  <a:lnTo>
                    <a:pt x="0" y="103329"/>
                  </a:lnTo>
                  <a:lnTo>
                    <a:pt x="352" y="105386"/>
                  </a:lnTo>
                  <a:lnTo>
                    <a:pt x="2861" y="109788"/>
                  </a:lnTo>
                  <a:lnTo>
                    <a:pt x="4641" y="111279"/>
                  </a:lnTo>
                  <a:lnTo>
                    <a:pt x="11711" y="113869"/>
                  </a:lnTo>
                  <a:lnTo>
                    <a:pt x="22797" y="114228"/>
                  </a:lnTo>
                  <a:lnTo>
                    <a:pt x="27388" y="112130"/>
                  </a:lnTo>
                  <a:lnTo>
                    <a:pt x="43928" y="97468"/>
                  </a:lnTo>
                  <a:lnTo>
                    <a:pt x="46569" y="90659"/>
                  </a:lnTo>
                  <a:lnTo>
                    <a:pt x="48537" y="83134"/>
                  </a:lnTo>
                  <a:lnTo>
                    <a:pt x="53313" y="73642"/>
                  </a:lnTo>
                  <a:lnTo>
                    <a:pt x="61878" y="41756"/>
                  </a:lnTo>
                  <a:lnTo>
                    <a:pt x="55944" y="7252"/>
                  </a:lnTo>
                  <a:lnTo>
                    <a:pt x="55828" y="88"/>
                  </a:lnTo>
                  <a:lnTo>
                    <a:pt x="52034" y="0"/>
                  </a:lnTo>
                  <a:lnTo>
                    <a:pt x="50172" y="8445"/>
                  </a:lnTo>
                  <a:lnTo>
                    <a:pt x="48769" y="37304"/>
                  </a:lnTo>
                  <a:lnTo>
                    <a:pt x="55826" y="571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3678"/>
            <p:cNvSpPr/>
            <p:nvPr/>
          </p:nvSpPr>
          <p:spPr>
            <a:xfrm>
              <a:off x="4093663" y="3328988"/>
              <a:ext cx="89406" cy="63180"/>
            </a:xfrm>
            <a:custGeom>
              <a:avLst/>
              <a:gdLst/>
              <a:ahLst/>
              <a:cxnLst/>
              <a:rect l="0" t="0" r="0" b="0"/>
              <a:pathLst>
                <a:path w="89406" h="63180">
                  <a:moveTo>
                    <a:pt x="6850" y="14287"/>
                  </a:moveTo>
                  <a:lnTo>
                    <a:pt x="6850" y="21137"/>
                  </a:lnTo>
                  <a:lnTo>
                    <a:pt x="1940" y="27076"/>
                  </a:lnTo>
                  <a:lnTo>
                    <a:pt x="0" y="34423"/>
                  </a:lnTo>
                  <a:lnTo>
                    <a:pt x="3585" y="39127"/>
                  </a:lnTo>
                  <a:lnTo>
                    <a:pt x="16506" y="52477"/>
                  </a:lnTo>
                  <a:lnTo>
                    <a:pt x="21196" y="55073"/>
                  </a:lnTo>
                  <a:lnTo>
                    <a:pt x="25925" y="57020"/>
                  </a:lnTo>
                  <a:lnTo>
                    <a:pt x="30674" y="60532"/>
                  </a:lnTo>
                  <a:lnTo>
                    <a:pt x="37546" y="62622"/>
                  </a:lnTo>
                  <a:lnTo>
                    <a:pt x="41602" y="63179"/>
                  </a:lnTo>
                  <a:lnTo>
                    <a:pt x="48224" y="61681"/>
                  </a:lnTo>
                  <a:lnTo>
                    <a:pt x="53813" y="59164"/>
                  </a:lnTo>
                  <a:lnTo>
                    <a:pt x="61422" y="56953"/>
                  </a:lnTo>
                  <a:lnTo>
                    <a:pt x="80004" y="45017"/>
                  </a:lnTo>
                  <a:lnTo>
                    <a:pt x="83019" y="40380"/>
                  </a:lnTo>
                  <a:lnTo>
                    <a:pt x="85748" y="30936"/>
                  </a:lnTo>
                  <a:lnTo>
                    <a:pt x="89011" y="26185"/>
                  </a:lnTo>
                  <a:lnTo>
                    <a:pt x="89405" y="23806"/>
                  </a:lnTo>
                  <a:lnTo>
                    <a:pt x="88874" y="21427"/>
                  </a:lnTo>
                  <a:lnTo>
                    <a:pt x="86961" y="16667"/>
                  </a:lnTo>
                  <a:lnTo>
                    <a:pt x="854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3679"/>
            <p:cNvSpPr/>
            <p:nvPr/>
          </p:nvSpPr>
          <p:spPr>
            <a:xfrm>
              <a:off x="3950531" y="3286419"/>
              <a:ext cx="85689" cy="99720"/>
            </a:xfrm>
            <a:custGeom>
              <a:avLst/>
              <a:gdLst/>
              <a:ahLst/>
              <a:cxnLst/>
              <a:rect l="0" t="0" r="0" b="0"/>
              <a:pathLst>
                <a:path w="85689" h="99720">
                  <a:moveTo>
                    <a:pt x="64257" y="6850"/>
                  </a:moveTo>
                  <a:lnTo>
                    <a:pt x="60464" y="6850"/>
                  </a:lnTo>
                  <a:lnTo>
                    <a:pt x="59347" y="6056"/>
                  </a:lnTo>
                  <a:lnTo>
                    <a:pt x="58602" y="4733"/>
                  </a:lnTo>
                  <a:lnTo>
                    <a:pt x="58106" y="3058"/>
                  </a:lnTo>
                  <a:lnTo>
                    <a:pt x="56981" y="1940"/>
                  </a:lnTo>
                  <a:lnTo>
                    <a:pt x="51049" y="0"/>
                  </a:lnTo>
                  <a:lnTo>
                    <a:pt x="43685" y="4674"/>
                  </a:lnTo>
                  <a:lnTo>
                    <a:pt x="32938" y="6999"/>
                  </a:lnTo>
                  <a:lnTo>
                    <a:pt x="21793" y="14493"/>
                  </a:lnTo>
                  <a:lnTo>
                    <a:pt x="9540" y="26759"/>
                  </a:lnTo>
                  <a:lnTo>
                    <a:pt x="3153" y="37973"/>
                  </a:lnTo>
                  <a:lnTo>
                    <a:pt x="593" y="49275"/>
                  </a:lnTo>
                  <a:lnTo>
                    <a:pt x="0" y="66355"/>
                  </a:lnTo>
                  <a:lnTo>
                    <a:pt x="781" y="67951"/>
                  </a:lnTo>
                  <a:lnTo>
                    <a:pt x="2096" y="69015"/>
                  </a:lnTo>
                  <a:lnTo>
                    <a:pt x="5673" y="70992"/>
                  </a:lnTo>
                  <a:lnTo>
                    <a:pt x="12964" y="77170"/>
                  </a:lnTo>
                  <a:lnTo>
                    <a:pt x="17661" y="77956"/>
                  </a:lnTo>
                  <a:lnTo>
                    <a:pt x="21852" y="76023"/>
                  </a:lnTo>
                  <a:lnTo>
                    <a:pt x="26360" y="73312"/>
                  </a:lnTo>
                  <a:lnTo>
                    <a:pt x="33360" y="70992"/>
                  </a:lnTo>
                  <a:lnTo>
                    <a:pt x="52353" y="54376"/>
                  </a:lnTo>
                  <a:lnTo>
                    <a:pt x="54997" y="49668"/>
                  </a:lnTo>
                  <a:lnTo>
                    <a:pt x="56695" y="43971"/>
                  </a:lnTo>
                  <a:lnTo>
                    <a:pt x="57628" y="43504"/>
                  </a:lnTo>
                  <a:lnTo>
                    <a:pt x="60781" y="42984"/>
                  </a:lnTo>
                  <a:lnTo>
                    <a:pt x="64829" y="51220"/>
                  </a:lnTo>
                  <a:lnTo>
                    <a:pt x="72122" y="75017"/>
                  </a:lnTo>
                  <a:lnTo>
                    <a:pt x="84288" y="91618"/>
                  </a:lnTo>
                  <a:lnTo>
                    <a:pt x="85688" y="99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3680"/>
            <p:cNvSpPr/>
            <p:nvPr/>
          </p:nvSpPr>
          <p:spPr>
            <a:xfrm>
              <a:off x="4929188" y="2971887"/>
              <a:ext cx="21433" cy="199939"/>
            </a:xfrm>
            <a:custGeom>
              <a:avLst/>
              <a:gdLst/>
              <a:ahLst/>
              <a:cxnLst/>
              <a:rect l="0" t="0" r="0" b="0"/>
              <a:pathLst>
                <a:path w="21433" h="199939">
                  <a:moveTo>
                    <a:pt x="0" y="7057"/>
                  </a:moveTo>
                  <a:lnTo>
                    <a:pt x="7056" y="0"/>
                  </a:lnTo>
                  <a:lnTo>
                    <a:pt x="7141" y="16708"/>
                  </a:lnTo>
                  <a:lnTo>
                    <a:pt x="294" y="48658"/>
                  </a:lnTo>
                  <a:lnTo>
                    <a:pt x="17" y="81735"/>
                  </a:lnTo>
                  <a:lnTo>
                    <a:pt x="796" y="115938"/>
                  </a:lnTo>
                  <a:lnTo>
                    <a:pt x="8819" y="149893"/>
                  </a:lnTo>
                  <a:lnTo>
                    <a:pt x="12667" y="164208"/>
                  </a:lnTo>
                  <a:lnTo>
                    <a:pt x="15923" y="178503"/>
                  </a:lnTo>
                  <a:lnTo>
                    <a:pt x="21432" y="199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3681"/>
            <p:cNvSpPr/>
            <p:nvPr/>
          </p:nvSpPr>
          <p:spPr>
            <a:xfrm>
              <a:off x="4389586" y="3100488"/>
              <a:ext cx="496740" cy="199888"/>
            </a:xfrm>
            <a:custGeom>
              <a:avLst/>
              <a:gdLst/>
              <a:ahLst/>
              <a:cxnLst/>
              <a:rect l="0" t="0" r="0" b="0"/>
              <a:pathLst>
                <a:path w="496740" h="199888">
                  <a:moveTo>
                    <a:pt x="60970" y="49906"/>
                  </a:moveTo>
                  <a:lnTo>
                    <a:pt x="60970" y="39963"/>
                  </a:lnTo>
                  <a:lnTo>
                    <a:pt x="60177" y="38515"/>
                  </a:lnTo>
                  <a:lnTo>
                    <a:pt x="58854" y="37549"/>
                  </a:lnTo>
                  <a:lnTo>
                    <a:pt x="55267" y="36476"/>
                  </a:lnTo>
                  <a:lnTo>
                    <a:pt x="51027" y="36000"/>
                  </a:lnTo>
                  <a:lnTo>
                    <a:pt x="49579" y="35079"/>
                  </a:lnTo>
                  <a:lnTo>
                    <a:pt x="48614" y="33671"/>
                  </a:lnTo>
                  <a:lnTo>
                    <a:pt x="47970" y="31939"/>
                  </a:lnTo>
                  <a:lnTo>
                    <a:pt x="46747" y="31578"/>
                  </a:lnTo>
                  <a:lnTo>
                    <a:pt x="45138" y="32131"/>
                  </a:lnTo>
                  <a:lnTo>
                    <a:pt x="41234" y="34068"/>
                  </a:lnTo>
                  <a:lnTo>
                    <a:pt x="26131" y="39206"/>
                  </a:lnTo>
                  <a:lnTo>
                    <a:pt x="11393" y="50065"/>
                  </a:lnTo>
                  <a:lnTo>
                    <a:pt x="7186" y="54739"/>
                  </a:lnTo>
                  <a:lnTo>
                    <a:pt x="5316" y="59462"/>
                  </a:lnTo>
                  <a:lnTo>
                    <a:pt x="4024" y="61039"/>
                  </a:lnTo>
                  <a:lnTo>
                    <a:pt x="471" y="62792"/>
                  </a:lnTo>
                  <a:lnTo>
                    <a:pt x="0" y="64053"/>
                  </a:lnTo>
                  <a:lnTo>
                    <a:pt x="480" y="65687"/>
                  </a:lnTo>
                  <a:lnTo>
                    <a:pt x="3161" y="70221"/>
                  </a:lnTo>
                  <a:lnTo>
                    <a:pt x="3625" y="74799"/>
                  </a:lnTo>
                  <a:lnTo>
                    <a:pt x="4484" y="76026"/>
                  </a:lnTo>
                  <a:lnTo>
                    <a:pt x="5850" y="76844"/>
                  </a:lnTo>
                  <a:lnTo>
                    <a:pt x="7555" y="77390"/>
                  </a:lnTo>
                  <a:lnTo>
                    <a:pt x="26759" y="72234"/>
                  </a:lnTo>
                  <a:lnTo>
                    <a:pt x="32007" y="69619"/>
                  </a:lnTo>
                  <a:lnTo>
                    <a:pt x="60967" y="44865"/>
                  </a:lnTo>
                  <a:lnTo>
                    <a:pt x="66702" y="43177"/>
                  </a:lnTo>
                  <a:lnTo>
                    <a:pt x="67173" y="42245"/>
                  </a:lnTo>
                  <a:lnTo>
                    <a:pt x="67696" y="39093"/>
                  </a:lnTo>
                  <a:lnTo>
                    <a:pt x="68629" y="38728"/>
                  </a:lnTo>
                  <a:lnTo>
                    <a:pt x="74952" y="42558"/>
                  </a:lnTo>
                  <a:lnTo>
                    <a:pt x="75255" y="77252"/>
                  </a:lnTo>
                  <a:lnTo>
                    <a:pt x="77374" y="102180"/>
                  </a:lnTo>
                  <a:lnTo>
                    <a:pt x="84077" y="135203"/>
                  </a:lnTo>
                  <a:lnTo>
                    <a:pt x="87925" y="149792"/>
                  </a:lnTo>
                  <a:lnTo>
                    <a:pt x="89451" y="179456"/>
                  </a:lnTo>
                  <a:lnTo>
                    <a:pt x="87386" y="185006"/>
                  </a:lnTo>
                  <a:lnTo>
                    <a:pt x="84617" y="190119"/>
                  </a:lnTo>
                  <a:lnTo>
                    <a:pt x="83386" y="195038"/>
                  </a:lnTo>
                  <a:lnTo>
                    <a:pt x="82264" y="196667"/>
                  </a:lnTo>
                  <a:lnTo>
                    <a:pt x="80723" y="197753"/>
                  </a:lnTo>
                  <a:lnTo>
                    <a:pt x="76338" y="199495"/>
                  </a:lnTo>
                  <a:lnTo>
                    <a:pt x="59259" y="199887"/>
                  </a:lnTo>
                  <a:lnTo>
                    <a:pt x="57448" y="199106"/>
                  </a:lnTo>
                  <a:lnTo>
                    <a:pt x="56241" y="197791"/>
                  </a:lnTo>
                  <a:lnTo>
                    <a:pt x="55436" y="196121"/>
                  </a:lnTo>
                  <a:lnTo>
                    <a:pt x="54106" y="195007"/>
                  </a:lnTo>
                  <a:lnTo>
                    <a:pt x="46268" y="191104"/>
                  </a:lnTo>
                  <a:lnTo>
                    <a:pt x="44025" y="189282"/>
                  </a:lnTo>
                  <a:lnTo>
                    <a:pt x="41533" y="183024"/>
                  </a:lnTo>
                  <a:lnTo>
                    <a:pt x="39573" y="154759"/>
                  </a:lnTo>
                  <a:lnTo>
                    <a:pt x="43342" y="143768"/>
                  </a:lnTo>
                  <a:lnTo>
                    <a:pt x="49431" y="137131"/>
                  </a:lnTo>
                  <a:lnTo>
                    <a:pt x="83714" y="111844"/>
                  </a:lnTo>
                  <a:lnTo>
                    <a:pt x="112780" y="94357"/>
                  </a:lnTo>
                  <a:lnTo>
                    <a:pt x="126796" y="79971"/>
                  </a:lnTo>
                  <a:lnTo>
                    <a:pt x="140824" y="69250"/>
                  </a:lnTo>
                  <a:lnTo>
                    <a:pt x="164932" y="38201"/>
                  </a:lnTo>
                  <a:lnTo>
                    <a:pt x="166707" y="33327"/>
                  </a:lnTo>
                  <a:lnTo>
                    <a:pt x="168002" y="12806"/>
                  </a:lnTo>
                  <a:lnTo>
                    <a:pt x="167250" y="10885"/>
                  </a:lnTo>
                  <a:lnTo>
                    <a:pt x="165955" y="9605"/>
                  </a:lnTo>
                  <a:lnTo>
                    <a:pt x="164297" y="8751"/>
                  </a:lnTo>
                  <a:lnTo>
                    <a:pt x="163193" y="7388"/>
                  </a:lnTo>
                  <a:lnTo>
                    <a:pt x="161965" y="3757"/>
                  </a:lnTo>
                  <a:lnTo>
                    <a:pt x="160844" y="2471"/>
                  </a:lnTo>
                  <a:lnTo>
                    <a:pt x="154918" y="238"/>
                  </a:lnTo>
                  <a:lnTo>
                    <a:pt x="150366" y="0"/>
                  </a:lnTo>
                  <a:lnTo>
                    <a:pt x="149143" y="760"/>
                  </a:lnTo>
                  <a:lnTo>
                    <a:pt x="148327" y="2061"/>
                  </a:lnTo>
                  <a:lnTo>
                    <a:pt x="147783" y="3721"/>
                  </a:lnTo>
                  <a:lnTo>
                    <a:pt x="141184" y="14377"/>
                  </a:lnTo>
                  <a:lnTo>
                    <a:pt x="139615" y="34038"/>
                  </a:lnTo>
                  <a:lnTo>
                    <a:pt x="139580" y="41795"/>
                  </a:lnTo>
                  <a:lnTo>
                    <a:pt x="141681" y="48418"/>
                  </a:lnTo>
                  <a:lnTo>
                    <a:pt x="144467" y="54007"/>
                  </a:lnTo>
                  <a:lnTo>
                    <a:pt x="146829" y="61616"/>
                  </a:lnTo>
                  <a:lnTo>
                    <a:pt x="163462" y="80854"/>
                  </a:lnTo>
                  <a:lnTo>
                    <a:pt x="168170" y="83504"/>
                  </a:lnTo>
                  <a:lnTo>
                    <a:pt x="177660" y="85206"/>
                  </a:lnTo>
                  <a:lnTo>
                    <a:pt x="191940" y="85588"/>
                  </a:lnTo>
                  <a:lnTo>
                    <a:pt x="193527" y="84806"/>
                  </a:lnTo>
                  <a:lnTo>
                    <a:pt x="194585" y="83492"/>
                  </a:lnTo>
                  <a:lnTo>
                    <a:pt x="195291" y="81821"/>
                  </a:lnTo>
                  <a:lnTo>
                    <a:pt x="196555" y="80708"/>
                  </a:lnTo>
                  <a:lnTo>
                    <a:pt x="204287" y="76804"/>
                  </a:lnTo>
                  <a:lnTo>
                    <a:pt x="220540" y="61714"/>
                  </a:lnTo>
                  <a:lnTo>
                    <a:pt x="229250" y="47358"/>
                  </a:lnTo>
                  <a:lnTo>
                    <a:pt x="231012" y="41365"/>
                  </a:lnTo>
                  <a:lnTo>
                    <a:pt x="232275" y="39449"/>
                  </a:lnTo>
                  <a:lnTo>
                    <a:pt x="233911" y="38172"/>
                  </a:lnTo>
                  <a:lnTo>
                    <a:pt x="237845" y="35960"/>
                  </a:lnTo>
                  <a:lnTo>
                    <a:pt x="253730" y="21448"/>
                  </a:lnTo>
                  <a:lnTo>
                    <a:pt x="259992" y="21341"/>
                  </a:lnTo>
                  <a:lnTo>
                    <a:pt x="260326" y="22131"/>
                  </a:lnTo>
                  <a:lnTo>
                    <a:pt x="260698" y="25126"/>
                  </a:lnTo>
                  <a:lnTo>
                    <a:pt x="262980" y="29103"/>
                  </a:lnTo>
                  <a:lnTo>
                    <a:pt x="267120" y="34331"/>
                  </a:lnTo>
                  <a:lnTo>
                    <a:pt x="267937" y="41067"/>
                  </a:lnTo>
                  <a:lnTo>
                    <a:pt x="268049" y="45448"/>
                  </a:lnTo>
                  <a:lnTo>
                    <a:pt x="270216" y="50041"/>
                  </a:lnTo>
                  <a:lnTo>
                    <a:pt x="278779" y="60432"/>
                  </a:lnTo>
                  <a:lnTo>
                    <a:pt x="282922" y="62522"/>
                  </a:lnTo>
                  <a:lnTo>
                    <a:pt x="292974" y="64095"/>
                  </a:lnTo>
                  <a:lnTo>
                    <a:pt x="297168" y="62033"/>
                  </a:lnTo>
                  <a:lnTo>
                    <a:pt x="301678" y="59264"/>
                  </a:lnTo>
                  <a:lnTo>
                    <a:pt x="311041" y="57487"/>
                  </a:lnTo>
                  <a:lnTo>
                    <a:pt x="313409" y="57341"/>
                  </a:lnTo>
                  <a:lnTo>
                    <a:pt x="318157" y="55062"/>
                  </a:lnTo>
                  <a:lnTo>
                    <a:pt x="320535" y="53344"/>
                  </a:lnTo>
                  <a:lnTo>
                    <a:pt x="323176" y="49317"/>
                  </a:lnTo>
                  <a:lnTo>
                    <a:pt x="325144" y="44882"/>
                  </a:lnTo>
                  <a:lnTo>
                    <a:pt x="329920" y="37922"/>
                  </a:lnTo>
                  <a:lnTo>
                    <a:pt x="331688" y="30833"/>
                  </a:lnTo>
                  <a:lnTo>
                    <a:pt x="332334" y="22739"/>
                  </a:lnTo>
                  <a:lnTo>
                    <a:pt x="326273" y="15304"/>
                  </a:lnTo>
                  <a:lnTo>
                    <a:pt x="323610" y="14683"/>
                  </a:lnTo>
                  <a:lnTo>
                    <a:pt x="312314" y="14216"/>
                  </a:lnTo>
                  <a:lnTo>
                    <a:pt x="301173" y="24133"/>
                  </a:lnTo>
                  <a:lnTo>
                    <a:pt x="298696" y="28661"/>
                  </a:lnTo>
                  <a:lnTo>
                    <a:pt x="296801" y="33320"/>
                  </a:lnTo>
                  <a:lnTo>
                    <a:pt x="292065" y="40406"/>
                  </a:lnTo>
                  <a:lnTo>
                    <a:pt x="290679" y="45154"/>
                  </a:lnTo>
                  <a:lnTo>
                    <a:pt x="291103" y="47532"/>
                  </a:lnTo>
                  <a:lnTo>
                    <a:pt x="295371" y="57051"/>
                  </a:lnTo>
                  <a:lnTo>
                    <a:pt x="295818" y="59432"/>
                  </a:lnTo>
                  <a:lnTo>
                    <a:pt x="300241" y="66575"/>
                  </a:lnTo>
                  <a:lnTo>
                    <a:pt x="322313" y="82450"/>
                  </a:lnTo>
                  <a:lnTo>
                    <a:pt x="327406" y="84214"/>
                  </a:lnTo>
                  <a:lnTo>
                    <a:pt x="342321" y="85207"/>
                  </a:lnTo>
                  <a:lnTo>
                    <a:pt x="352967" y="81205"/>
                  </a:lnTo>
                  <a:lnTo>
                    <a:pt x="372736" y="65702"/>
                  </a:lnTo>
                  <a:lnTo>
                    <a:pt x="397681" y="31772"/>
                  </a:lnTo>
                  <a:lnTo>
                    <a:pt x="405829" y="20632"/>
                  </a:lnTo>
                  <a:lnTo>
                    <a:pt x="412943" y="17052"/>
                  </a:lnTo>
                  <a:lnTo>
                    <a:pt x="441880" y="14237"/>
                  </a:lnTo>
                  <a:lnTo>
                    <a:pt x="446692" y="16326"/>
                  </a:lnTo>
                  <a:lnTo>
                    <a:pt x="453456" y="21038"/>
                  </a:lnTo>
                  <a:lnTo>
                    <a:pt x="442012" y="33976"/>
                  </a:lnTo>
                  <a:lnTo>
                    <a:pt x="430812" y="63765"/>
                  </a:lnTo>
                  <a:lnTo>
                    <a:pt x="428975" y="66289"/>
                  </a:lnTo>
                  <a:lnTo>
                    <a:pt x="424817" y="69093"/>
                  </a:lnTo>
                  <a:lnTo>
                    <a:pt x="422598" y="69841"/>
                  </a:lnTo>
                  <a:lnTo>
                    <a:pt x="421118" y="71134"/>
                  </a:lnTo>
                  <a:lnTo>
                    <a:pt x="419473" y="74686"/>
                  </a:lnTo>
                  <a:lnTo>
                    <a:pt x="418168" y="85508"/>
                  </a:lnTo>
                  <a:lnTo>
                    <a:pt x="421953" y="85590"/>
                  </a:lnTo>
                  <a:lnTo>
                    <a:pt x="423069" y="84808"/>
                  </a:lnTo>
                  <a:lnTo>
                    <a:pt x="423813" y="83492"/>
                  </a:lnTo>
                  <a:lnTo>
                    <a:pt x="424309" y="81822"/>
                  </a:lnTo>
                  <a:lnTo>
                    <a:pt x="425434" y="80708"/>
                  </a:lnTo>
                  <a:lnTo>
                    <a:pt x="428800" y="79471"/>
                  </a:lnTo>
                  <a:lnTo>
                    <a:pt x="430015" y="78347"/>
                  </a:lnTo>
                  <a:lnTo>
                    <a:pt x="452955" y="43100"/>
                  </a:lnTo>
                  <a:lnTo>
                    <a:pt x="453467" y="39472"/>
                  </a:lnTo>
                  <a:lnTo>
                    <a:pt x="454397" y="38187"/>
                  </a:lnTo>
                  <a:lnTo>
                    <a:pt x="455811" y="37331"/>
                  </a:lnTo>
                  <a:lnTo>
                    <a:pt x="457548" y="36760"/>
                  </a:lnTo>
                  <a:lnTo>
                    <a:pt x="458705" y="35586"/>
                  </a:lnTo>
                  <a:lnTo>
                    <a:pt x="460715" y="29568"/>
                  </a:lnTo>
                  <a:lnTo>
                    <a:pt x="463002" y="28961"/>
                  </a:lnTo>
                  <a:lnTo>
                    <a:pt x="464722" y="28799"/>
                  </a:lnTo>
                  <a:lnTo>
                    <a:pt x="465870" y="29484"/>
                  </a:lnTo>
                  <a:lnTo>
                    <a:pt x="466634" y="30735"/>
                  </a:lnTo>
                  <a:lnTo>
                    <a:pt x="467962" y="35769"/>
                  </a:lnTo>
                  <a:lnTo>
                    <a:pt x="468074" y="39125"/>
                  </a:lnTo>
                  <a:lnTo>
                    <a:pt x="470241" y="43262"/>
                  </a:lnTo>
                  <a:lnTo>
                    <a:pt x="496739" y="71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3682"/>
            <p:cNvSpPr/>
            <p:nvPr/>
          </p:nvSpPr>
          <p:spPr>
            <a:xfrm>
              <a:off x="4157663" y="3143253"/>
              <a:ext cx="163189" cy="85723"/>
            </a:xfrm>
            <a:custGeom>
              <a:avLst/>
              <a:gdLst/>
              <a:ahLst/>
              <a:cxnLst/>
              <a:rect l="0" t="0" r="0" b="0"/>
              <a:pathLst>
                <a:path w="163189" h="85723">
                  <a:moveTo>
                    <a:pt x="0" y="71435"/>
                  </a:moveTo>
                  <a:lnTo>
                    <a:pt x="3792" y="71435"/>
                  </a:lnTo>
                  <a:lnTo>
                    <a:pt x="4909" y="72228"/>
                  </a:lnTo>
                  <a:lnTo>
                    <a:pt x="5654" y="73551"/>
                  </a:lnTo>
                  <a:lnTo>
                    <a:pt x="7056" y="78284"/>
                  </a:lnTo>
                  <a:lnTo>
                    <a:pt x="7143" y="42847"/>
                  </a:lnTo>
                  <a:lnTo>
                    <a:pt x="7143" y="33332"/>
                  </a:lnTo>
                  <a:lnTo>
                    <a:pt x="9260" y="28571"/>
                  </a:lnTo>
                  <a:lnTo>
                    <a:pt x="12053" y="23809"/>
                  </a:lnTo>
                  <a:lnTo>
                    <a:pt x="13846" y="14285"/>
                  </a:lnTo>
                  <a:lnTo>
                    <a:pt x="13993" y="11903"/>
                  </a:lnTo>
                  <a:lnTo>
                    <a:pt x="16273" y="7141"/>
                  </a:lnTo>
                  <a:lnTo>
                    <a:pt x="20412" y="1408"/>
                  </a:lnTo>
                  <a:lnTo>
                    <a:pt x="23095" y="624"/>
                  </a:lnTo>
                  <a:lnTo>
                    <a:pt x="39189" y="0"/>
                  </a:lnTo>
                  <a:lnTo>
                    <a:pt x="43346" y="2115"/>
                  </a:lnTo>
                  <a:lnTo>
                    <a:pt x="47840" y="4907"/>
                  </a:lnTo>
                  <a:lnTo>
                    <a:pt x="54832" y="7273"/>
                  </a:lnTo>
                  <a:lnTo>
                    <a:pt x="71441" y="19459"/>
                  </a:lnTo>
                  <a:lnTo>
                    <a:pt x="96969" y="28627"/>
                  </a:lnTo>
                  <a:lnTo>
                    <a:pt x="105372" y="33263"/>
                  </a:lnTo>
                  <a:lnTo>
                    <a:pt x="122806" y="35393"/>
                  </a:lnTo>
                  <a:lnTo>
                    <a:pt x="128134" y="33455"/>
                  </a:lnTo>
                  <a:lnTo>
                    <a:pt x="133148" y="30742"/>
                  </a:lnTo>
                  <a:lnTo>
                    <a:pt x="142835" y="29001"/>
                  </a:lnTo>
                  <a:lnTo>
                    <a:pt x="145229" y="28858"/>
                  </a:lnTo>
                  <a:lnTo>
                    <a:pt x="150006" y="26582"/>
                  </a:lnTo>
                  <a:lnTo>
                    <a:pt x="160535" y="17937"/>
                  </a:lnTo>
                  <a:lnTo>
                    <a:pt x="162630" y="13792"/>
                  </a:lnTo>
                  <a:lnTo>
                    <a:pt x="163188" y="11575"/>
                  </a:lnTo>
                  <a:lnTo>
                    <a:pt x="162767" y="10097"/>
                  </a:lnTo>
                  <a:lnTo>
                    <a:pt x="161692" y="9111"/>
                  </a:lnTo>
                  <a:lnTo>
                    <a:pt x="160182" y="8454"/>
                  </a:lnTo>
                  <a:lnTo>
                    <a:pt x="159175" y="7223"/>
                  </a:lnTo>
                  <a:lnTo>
                    <a:pt x="158057" y="3737"/>
                  </a:lnTo>
                  <a:lnTo>
                    <a:pt x="156965" y="2491"/>
                  </a:lnTo>
                  <a:lnTo>
                    <a:pt x="153635" y="1105"/>
                  </a:lnTo>
                  <a:lnTo>
                    <a:pt x="129989" y="6"/>
                  </a:lnTo>
                  <a:lnTo>
                    <a:pt x="118251" y="5702"/>
                  </a:lnTo>
                  <a:lnTo>
                    <a:pt x="110002" y="11389"/>
                  </a:lnTo>
                  <a:lnTo>
                    <a:pt x="104981" y="12997"/>
                  </a:lnTo>
                  <a:lnTo>
                    <a:pt x="100104" y="20062"/>
                  </a:lnTo>
                  <a:lnTo>
                    <a:pt x="95012" y="35311"/>
                  </a:lnTo>
                  <a:lnTo>
                    <a:pt x="94298" y="40208"/>
                  </a:lnTo>
                  <a:lnTo>
                    <a:pt x="97737" y="52000"/>
                  </a:lnTo>
                  <a:lnTo>
                    <a:pt x="109087" y="71388"/>
                  </a:lnTo>
                  <a:lnTo>
                    <a:pt x="135731" y="85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3683"/>
            <p:cNvSpPr/>
            <p:nvPr/>
          </p:nvSpPr>
          <p:spPr>
            <a:xfrm>
              <a:off x="4044452" y="3143258"/>
              <a:ext cx="84545" cy="64163"/>
            </a:xfrm>
            <a:custGeom>
              <a:avLst/>
              <a:gdLst/>
              <a:ahLst/>
              <a:cxnLst/>
              <a:rect l="0" t="0" r="0" b="0"/>
              <a:pathLst>
                <a:path w="84545" h="64163">
                  <a:moveTo>
                    <a:pt x="34629" y="7136"/>
                  </a:moveTo>
                  <a:lnTo>
                    <a:pt x="30837" y="7136"/>
                  </a:lnTo>
                  <a:lnTo>
                    <a:pt x="29720" y="6342"/>
                  </a:lnTo>
                  <a:lnTo>
                    <a:pt x="28975" y="5019"/>
                  </a:lnTo>
                  <a:lnTo>
                    <a:pt x="27511" y="79"/>
                  </a:lnTo>
                  <a:lnTo>
                    <a:pt x="17545" y="0"/>
                  </a:lnTo>
                  <a:lnTo>
                    <a:pt x="16096" y="791"/>
                  </a:lnTo>
                  <a:lnTo>
                    <a:pt x="15130" y="2112"/>
                  </a:lnTo>
                  <a:lnTo>
                    <a:pt x="13263" y="5697"/>
                  </a:lnTo>
                  <a:lnTo>
                    <a:pt x="8543" y="12178"/>
                  </a:lnTo>
                  <a:lnTo>
                    <a:pt x="5998" y="19125"/>
                  </a:lnTo>
                  <a:lnTo>
                    <a:pt x="1363" y="26210"/>
                  </a:lnTo>
                  <a:lnTo>
                    <a:pt x="0" y="30959"/>
                  </a:lnTo>
                  <a:lnTo>
                    <a:pt x="431" y="33337"/>
                  </a:lnTo>
                  <a:lnTo>
                    <a:pt x="4829" y="40475"/>
                  </a:lnTo>
                  <a:lnTo>
                    <a:pt x="22768" y="59523"/>
                  </a:lnTo>
                  <a:lnTo>
                    <a:pt x="29622" y="62169"/>
                  </a:lnTo>
                  <a:lnTo>
                    <a:pt x="57156" y="64162"/>
                  </a:lnTo>
                  <a:lnTo>
                    <a:pt x="72789" y="56664"/>
                  </a:lnTo>
                  <a:lnTo>
                    <a:pt x="79370" y="50844"/>
                  </a:lnTo>
                  <a:lnTo>
                    <a:pt x="82295" y="45612"/>
                  </a:lnTo>
                  <a:lnTo>
                    <a:pt x="84173" y="35785"/>
                  </a:lnTo>
                  <a:lnTo>
                    <a:pt x="84544" y="26200"/>
                  </a:lnTo>
                  <a:lnTo>
                    <a:pt x="82478" y="21430"/>
                  </a:lnTo>
                  <a:lnTo>
                    <a:pt x="78477" y="15692"/>
                  </a:lnTo>
                  <a:lnTo>
                    <a:pt x="75813" y="14907"/>
                  </a:lnTo>
                  <a:lnTo>
                    <a:pt x="73991" y="14698"/>
                  </a:lnTo>
                  <a:lnTo>
                    <a:pt x="69850" y="12349"/>
                  </a:lnTo>
                  <a:lnTo>
                    <a:pt x="63204" y="7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3684"/>
            <p:cNvSpPr/>
            <p:nvPr/>
          </p:nvSpPr>
          <p:spPr>
            <a:xfrm>
              <a:off x="3843338" y="3100388"/>
              <a:ext cx="164307" cy="121444"/>
            </a:xfrm>
            <a:custGeom>
              <a:avLst/>
              <a:gdLst/>
              <a:ahLst/>
              <a:cxnLst/>
              <a:rect l="0" t="0" r="0" b="0"/>
              <a:pathLst>
                <a:path w="164307" h="121444">
                  <a:moveTo>
                    <a:pt x="57150" y="7143"/>
                  </a:moveTo>
                  <a:lnTo>
                    <a:pt x="57150" y="992"/>
                  </a:lnTo>
                  <a:lnTo>
                    <a:pt x="56356" y="661"/>
                  </a:lnTo>
                  <a:lnTo>
                    <a:pt x="29596" y="0"/>
                  </a:lnTo>
                  <a:lnTo>
                    <a:pt x="21751" y="6849"/>
                  </a:lnTo>
                  <a:lnTo>
                    <a:pt x="21526" y="10848"/>
                  </a:lnTo>
                  <a:lnTo>
                    <a:pt x="20700" y="11995"/>
                  </a:lnTo>
                  <a:lnTo>
                    <a:pt x="19356" y="12759"/>
                  </a:lnTo>
                  <a:lnTo>
                    <a:pt x="17667" y="13268"/>
                  </a:lnTo>
                  <a:lnTo>
                    <a:pt x="16540" y="14402"/>
                  </a:lnTo>
                  <a:lnTo>
                    <a:pt x="14583" y="20348"/>
                  </a:lnTo>
                  <a:lnTo>
                    <a:pt x="14288" y="39188"/>
                  </a:lnTo>
                  <a:lnTo>
                    <a:pt x="12171" y="43346"/>
                  </a:lnTo>
                  <a:lnTo>
                    <a:pt x="10495" y="45566"/>
                  </a:lnTo>
                  <a:lnTo>
                    <a:pt x="8633" y="52266"/>
                  </a:lnTo>
                  <a:lnTo>
                    <a:pt x="6408" y="76009"/>
                  </a:lnTo>
                  <a:lnTo>
                    <a:pt x="1501" y="85687"/>
                  </a:lnTo>
                  <a:lnTo>
                    <a:pt x="0" y="107153"/>
                  </a:lnTo>
                  <a:lnTo>
                    <a:pt x="11391" y="72188"/>
                  </a:lnTo>
                  <a:lnTo>
                    <a:pt x="14223" y="61164"/>
                  </a:lnTo>
                  <a:lnTo>
                    <a:pt x="20530" y="52077"/>
                  </a:lnTo>
                  <a:lnTo>
                    <a:pt x="30512" y="40477"/>
                  </a:lnTo>
                  <a:lnTo>
                    <a:pt x="34969" y="32454"/>
                  </a:lnTo>
                  <a:lnTo>
                    <a:pt x="48658" y="22575"/>
                  </a:lnTo>
                  <a:lnTo>
                    <a:pt x="53399" y="21770"/>
                  </a:lnTo>
                  <a:lnTo>
                    <a:pt x="59830" y="21531"/>
                  </a:lnTo>
                  <a:lnTo>
                    <a:pt x="64427" y="23592"/>
                  </a:lnTo>
                  <a:lnTo>
                    <a:pt x="74819" y="32075"/>
                  </a:lnTo>
                  <a:lnTo>
                    <a:pt x="76909" y="38332"/>
                  </a:lnTo>
                  <a:lnTo>
                    <a:pt x="78631" y="45611"/>
                  </a:lnTo>
                  <a:lnTo>
                    <a:pt x="84088" y="56752"/>
                  </a:lnTo>
                  <a:lnTo>
                    <a:pt x="85719" y="90485"/>
                  </a:lnTo>
                  <a:lnTo>
                    <a:pt x="85725" y="100009"/>
                  </a:lnTo>
                  <a:lnTo>
                    <a:pt x="85725" y="96219"/>
                  </a:lnTo>
                  <a:lnTo>
                    <a:pt x="87841" y="92241"/>
                  </a:lnTo>
                  <a:lnTo>
                    <a:pt x="90634" y="87827"/>
                  </a:lnTo>
                  <a:lnTo>
                    <a:pt x="93000" y="80879"/>
                  </a:lnTo>
                  <a:lnTo>
                    <a:pt x="116710" y="48616"/>
                  </a:lnTo>
                  <a:lnTo>
                    <a:pt x="121456" y="45420"/>
                  </a:lnTo>
                  <a:lnTo>
                    <a:pt x="126212" y="43205"/>
                  </a:lnTo>
                  <a:lnTo>
                    <a:pt x="133351" y="38289"/>
                  </a:lnTo>
                  <a:lnTo>
                    <a:pt x="141464" y="36057"/>
                  </a:lnTo>
                  <a:lnTo>
                    <a:pt x="149920" y="35721"/>
                  </a:lnTo>
                  <a:lnTo>
                    <a:pt x="149989" y="39511"/>
                  </a:lnTo>
                  <a:lnTo>
                    <a:pt x="152122" y="43489"/>
                  </a:lnTo>
                  <a:lnTo>
                    <a:pt x="153802" y="45661"/>
                  </a:lnTo>
                  <a:lnTo>
                    <a:pt x="155669" y="52308"/>
                  </a:lnTo>
                  <a:lnTo>
                    <a:pt x="157150" y="85687"/>
                  </a:lnTo>
                  <a:lnTo>
                    <a:pt x="157160" y="95242"/>
                  </a:lnTo>
                  <a:lnTo>
                    <a:pt x="159278" y="100009"/>
                  </a:lnTo>
                  <a:lnTo>
                    <a:pt x="160954" y="102391"/>
                  </a:lnTo>
                  <a:lnTo>
                    <a:pt x="164306" y="121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3685"/>
            <p:cNvSpPr/>
            <p:nvPr/>
          </p:nvSpPr>
          <p:spPr>
            <a:xfrm>
              <a:off x="3436144" y="3043238"/>
              <a:ext cx="292895" cy="192882"/>
            </a:xfrm>
            <a:custGeom>
              <a:avLst/>
              <a:gdLst/>
              <a:ahLst/>
              <a:cxnLst/>
              <a:rect l="0" t="0" r="0" b="0"/>
              <a:pathLst>
                <a:path w="292895" h="192882">
                  <a:moveTo>
                    <a:pt x="0" y="0"/>
                  </a:moveTo>
                  <a:lnTo>
                    <a:pt x="0" y="7117"/>
                  </a:lnTo>
                  <a:lnTo>
                    <a:pt x="3792" y="7135"/>
                  </a:lnTo>
                  <a:lnTo>
                    <a:pt x="4909" y="7932"/>
                  </a:lnTo>
                  <a:lnTo>
                    <a:pt x="5654" y="9256"/>
                  </a:lnTo>
                  <a:lnTo>
                    <a:pt x="6947" y="14418"/>
                  </a:lnTo>
                  <a:lnTo>
                    <a:pt x="7118" y="20351"/>
                  </a:lnTo>
                  <a:lnTo>
                    <a:pt x="12048" y="26921"/>
                  </a:lnTo>
                  <a:lnTo>
                    <a:pt x="13993" y="34403"/>
                  </a:lnTo>
                  <a:lnTo>
                    <a:pt x="14261" y="41754"/>
                  </a:lnTo>
                  <a:lnTo>
                    <a:pt x="21136" y="49683"/>
                  </a:lnTo>
                  <a:lnTo>
                    <a:pt x="21344" y="53702"/>
                  </a:lnTo>
                  <a:lnTo>
                    <a:pt x="22167" y="54851"/>
                  </a:lnTo>
                  <a:lnTo>
                    <a:pt x="23509" y="55617"/>
                  </a:lnTo>
                  <a:lnTo>
                    <a:pt x="25197" y="56128"/>
                  </a:lnTo>
                  <a:lnTo>
                    <a:pt x="26323" y="57262"/>
                  </a:lnTo>
                  <a:lnTo>
                    <a:pt x="28487" y="63973"/>
                  </a:lnTo>
                  <a:lnTo>
                    <a:pt x="34718" y="70416"/>
                  </a:lnTo>
                  <a:lnTo>
                    <a:pt x="41224" y="72029"/>
                  </a:lnTo>
                  <a:lnTo>
                    <a:pt x="47845" y="76287"/>
                  </a:lnTo>
                  <a:lnTo>
                    <a:pt x="54834" y="77901"/>
                  </a:lnTo>
                  <a:lnTo>
                    <a:pt x="59560" y="78279"/>
                  </a:lnTo>
                  <a:lnTo>
                    <a:pt x="64306" y="80563"/>
                  </a:lnTo>
                  <a:lnTo>
                    <a:pt x="69062" y="83430"/>
                  </a:lnTo>
                  <a:lnTo>
                    <a:pt x="76201" y="85838"/>
                  </a:lnTo>
                  <a:lnTo>
                    <a:pt x="83344" y="90433"/>
                  </a:lnTo>
                  <a:lnTo>
                    <a:pt x="113947" y="103267"/>
                  </a:lnTo>
                  <a:lnTo>
                    <a:pt x="147312" y="114020"/>
                  </a:lnTo>
                  <a:lnTo>
                    <a:pt x="177599" y="120939"/>
                  </a:lnTo>
                  <a:lnTo>
                    <a:pt x="195204" y="121414"/>
                  </a:lnTo>
                  <a:lnTo>
                    <a:pt x="196811" y="120630"/>
                  </a:lnTo>
                  <a:lnTo>
                    <a:pt x="197882" y="119314"/>
                  </a:lnTo>
                  <a:lnTo>
                    <a:pt x="198596" y="117642"/>
                  </a:lnTo>
                  <a:lnTo>
                    <a:pt x="199866" y="116528"/>
                  </a:lnTo>
                  <a:lnTo>
                    <a:pt x="203394" y="115290"/>
                  </a:lnTo>
                  <a:lnTo>
                    <a:pt x="209842" y="114593"/>
                  </a:lnTo>
                  <a:lnTo>
                    <a:pt x="211333" y="113701"/>
                  </a:lnTo>
                  <a:lnTo>
                    <a:pt x="212326" y="112313"/>
                  </a:lnTo>
                  <a:lnTo>
                    <a:pt x="213429" y="108654"/>
                  </a:lnTo>
                  <a:lnTo>
                    <a:pt x="214196" y="97514"/>
                  </a:lnTo>
                  <a:lnTo>
                    <a:pt x="215028" y="95966"/>
                  </a:lnTo>
                  <a:lnTo>
                    <a:pt x="216377" y="94933"/>
                  </a:lnTo>
                  <a:lnTo>
                    <a:pt x="218070" y="94245"/>
                  </a:lnTo>
                  <a:lnTo>
                    <a:pt x="219199" y="92992"/>
                  </a:lnTo>
                  <a:lnTo>
                    <a:pt x="220453" y="89484"/>
                  </a:lnTo>
                  <a:lnTo>
                    <a:pt x="221368" y="76112"/>
                  </a:lnTo>
                  <a:lnTo>
                    <a:pt x="220603" y="74553"/>
                  </a:lnTo>
                  <a:lnTo>
                    <a:pt x="219300" y="73514"/>
                  </a:lnTo>
                  <a:lnTo>
                    <a:pt x="217638" y="72822"/>
                  </a:lnTo>
                  <a:lnTo>
                    <a:pt x="216529" y="71567"/>
                  </a:lnTo>
                  <a:lnTo>
                    <a:pt x="215297" y="68055"/>
                  </a:lnTo>
                  <a:lnTo>
                    <a:pt x="214399" y="54680"/>
                  </a:lnTo>
                  <a:lnTo>
                    <a:pt x="213576" y="53122"/>
                  </a:lnTo>
                  <a:lnTo>
                    <a:pt x="212234" y="52084"/>
                  </a:lnTo>
                  <a:lnTo>
                    <a:pt x="210546" y="51391"/>
                  </a:lnTo>
                  <a:lnTo>
                    <a:pt x="209420" y="50135"/>
                  </a:lnTo>
                  <a:lnTo>
                    <a:pt x="207169" y="42862"/>
                  </a:lnTo>
                  <a:lnTo>
                    <a:pt x="223961" y="42862"/>
                  </a:lnTo>
                  <a:lnTo>
                    <a:pt x="228655" y="44979"/>
                  </a:lnTo>
                  <a:lnTo>
                    <a:pt x="233387" y="47771"/>
                  </a:lnTo>
                  <a:lnTo>
                    <a:pt x="242892" y="49564"/>
                  </a:lnTo>
                  <a:lnTo>
                    <a:pt x="278606" y="50005"/>
                  </a:lnTo>
                  <a:lnTo>
                    <a:pt x="292892" y="50006"/>
                  </a:lnTo>
                  <a:lnTo>
                    <a:pt x="292894" y="63274"/>
                  </a:lnTo>
                  <a:lnTo>
                    <a:pt x="287984" y="69795"/>
                  </a:lnTo>
                  <a:lnTo>
                    <a:pt x="286412" y="76419"/>
                  </a:lnTo>
                  <a:lnTo>
                    <a:pt x="285837" y="88135"/>
                  </a:lnTo>
                  <a:lnTo>
                    <a:pt x="283672" y="92881"/>
                  </a:lnTo>
                  <a:lnTo>
                    <a:pt x="280858" y="97637"/>
                  </a:lnTo>
                  <a:lnTo>
                    <a:pt x="279051" y="107157"/>
                  </a:lnTo>
                  <a:lnTo>
                    <a:pt x="278902" y="109538"/>
                  </a:lnTo>
                  <a:lnTo>
                    <a:pt x="276621" y="114300"/>
                  </a:lnTo>
                  <a:lnTo>
                    <a:pt x="273755" y="119062"/>
                  </a:lnTo>
                  <a:lnTo>
                    <a:pt x="271348" y="126206"/>
                  </a:lnTo>
                  <a:lnTo>
                    <a:pt x="259145" y="142875"/>
                  </a:lnTo>
                  <a:lnTo>
                    <a:pt x="253771" y="156192"/>
                  </a:lnTo>
                  <a:lnTo>
                    <a:pt x="244869" y="171008"/>
                  </a:lnTo>
                  <a:lnTo>
                    <a:pt x="243003" y="184300"/>
                  </a:lnTo>
                  <a:lnTo>
                    <a:pt x="242887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9" name="SMARTInkShape-Group410"/>
          <p:cNvGrpSpPr/>
          <p:nvPr/>
        </p:nvGrpSpPr>
        <p:grpSpPr>
          <a:xfrm>
            <a:off x="1651788" y="1221581"/>
            <a:ext cx="4098933" cy="1850233"/>
            <a:chOff x="1651788" y="1221581"/>
            <a:chExt cx="4098933" cy="1850233"/>
          </a:xfrm>
        </p:grpSpPr>
        <p:sp>
          <p:nvSpPr>
            <p:cNvPr id="662" name="SMARTInkShape-3686"/>
            <p:cNvSpPr/>
            <p:nvPr/>
          </p:nvSpPr>
          <p:spPr>
            <a:xfrm>
              <a:off x="4336256" y="1679909"/>
              <a:ext cx="592933" cy="1391905"/>
            </a:xfrm>
            <a:custGeom>
              <a:avLst/>
              <a:gdLst/>
              <a:ahLst/>
              <a:cxnLst/>
              <a:rect l="0" t="0" r="0" b="0"/>
              <a:pathLst>
                <a:path w="592933" h="1391905">
                  <a:moveTo>
                    <a:pt x="0" y="1391904"/>
                  </a:moveTo>
                  <a:lnTo>
                    <a:pt x="3792" y="1391904"/>
                  </a:lnTo>
                  <a:lnTo>
                    <a:pt x="7771" y="1389787"/>
                  </a:lnTo>
                  <a:lnTo>
                    <a:pt x="17698" y="1381262"/>
                  </a:lnTo>
                  <a:lnTo>
                    <a:pt x="44578" y="1347764"/>
                  </a:lnTo>
                  <a:lnTo>
                    <a:pt x="58459" y="1329739"/>
                  </a:lnTo>
                  <a:lnTo>
                    <a:pt x="77517" y="1295243"/>
                  </a:lnTo>
                  <a:lnTo>
                    <a:pt x="92415" y="1262817"/>
                  </a:lnTo>
                  <a:lnTo>
                    <a:pt x="98224" y="1249600"/>
                  </a:lnTo>
                  <a:lnTo>
                    <a:pt x="119454" y="1215639"/>
                  </a:lnTo>
                  <a:lnTo>
                    <a:pt x="134074" y="1185195"/>
                  </a:lnTo>
                  <a:lnTo>
                    <a:pt x="154013" y="1156251"/>
                  </a:lnTo>
                  <a:lnTo>
                    <a:pt x="173651" y="1123810"/>
                  </a:lnTo>
                  <a:lnTo>
                    <a:pt x="193963" y="1091738"/>
                  </a:lnTo>
                  <a:lnTo>
                    <a:pt x="204491" y="1064929"/>
                  </a:lnTo>
                  <a:lnTo>
                    <a:pt x="221868" y="1029542"/>
                  </a:lnTo>
                  <a:lnTo>
                    <a:pt x="236795" y="995594"/>
                  </a:lnTo>
                  <a:lnTo>
                    <a:pt x="248667" y="967738"/>
                  </a:lnTo>
                  <a:lnTo>
                    <a:pt x="262239" y="939376"/>
                  </a:lnTo>
                  <a:lnTo>
                    <a:pt x="272522" y="910864"/>
                  </a:lnTo>
                  <a:lnTo>
                    <a:pt x="288017" y="877695"/>
                  </a:lnTo>
                  <a:lnTo>
                    <a:pt x="296917" y="850696"/>
                  </a:lnTo>
                  <a:lnTo>
                    <a:pt x="305375" y="822588"/>
                  </a:lnTo>
                  <a:lnTo>
                    <a:pt x="316789" y="793358"/>
                  </a:lnTo>
                  <a:lnTo>
                    <a:pt x="325550" y="760708"/>
                  </a:lnTo>
                  <a:lnTo>
                    <a:pt x="333173" y="730573"/>
                  </a:lnTo>
                  <a:lnTo>
                    <a:pt x="340459" y="701536"/>
                  </a:lnTo>
                  <a:lnTo>
                    <a:pt x="347645" y="672030"/>
                  </a:lnTo>
                  <a:lnTo>
                    <a:pt x="354801" y="639299"/>
                  </a:lnTo>
                  <a:lnTo>
                    <a:pt x="361949" y="608346"/>
                  </a:lnTo>
                  <a:lnTo>
                    <a:pt x="369093" y="575185"/>
                  </a:lnTo>
                  <a:lnTo>
                    <a:pt x="375444" y="544899"/>
                  </a:lnTo>
                  <a:lnTo>
                    <a:pt x="378472" y="515023"/>
                  </a:lnTo>
                  <a:lnTo>
                    <a:pt x="383250" y="482182"/>
                  </a:lnTo>
                  <a:lnTo>
                    <a:pt x="385812" y="451991"/>
                  </a:lnTo>
                  <a:lnTo>
                    <a:pt x="391245" y="422936"/>
                  </a:lnTo>
                  <a:lnTo>
                    <a:pt x="397882" y="394219"/>
                  </a:lnTo>
                  <a:lnTo>
                    <a:pt x="404082" y="365603"/>
                  </a:lnTo>
                  <a:lnTo>
                    <a:pt x="407066" y="337015"/>
                  </a:lnTo>
                  <a:lnTo>
                    <a:pt x="412624" y="309230"/>
                  </a:lnTo>
                  <a:lnTo>
                    <a:pt x="421613" y="275989"/>
                  </a:lnTo>
                  <a:lnTo>
                    <a:pt x="431033" y="242877"/>
                  </a:lnTo>
                  <a:lnTo>
                    <a:pt x="435627" y="213405"/>
                  </a:lnTo>
                  <a:lnTo>
                    <a:pt x="443355" y="184653"/>
                  </a:lnTo>
                  <a:lnTo>
                    <a:pt x="449174" y="154600"/>
                  </a:lnTo>
                  <a:lnTo>
                    <a:pt x="450034" y="118885"/>
                  </a:lnTo>
                  <a:lnTo>
                    <a:pt x="450046" y="115711"/>
                  </a:lnTo>
                  <a:lnTo>
                    <a:pt x="447935" y="112184"/>
                  </a:lnTo>
                  <a:lnTo>
                    <a:pt x="443905" y="107244"/>
                  </a:lnTo>
                  <a:lnTo>
                    <a:pt x="443574" y="107633"/>
                  </a:lnTo>
                  <a:lnTo>
                    <a:pt x="443207" y="110181"/>
                  </a:lnTo>
                  <a:lnTo>
                    <a:pt x="439208" y="116078"/>
                  </a:lnTo>
                  <a:lnTo>
                    <a:pt x="435181" y="118433"/>
                  </a:lnTo>
                  <a:lnTo>
                    <a:pt x="432996" y="119060"/>
                  </a:lnTo>
                  <a:lnTo>
                    <a:pt x="399849" y="143559"/>
                  </a:lnTo>
                  <a:lnTo>
                    <a:pt x="369341" y="168365"/>
                  </a:lnTo>
                  <a:lnTo>
                    <a:pt x="357826" y="175008"/>
                  </a:lnTo>
                  <a:lnTo>
                    <a:pt x="332909" y="195778"/>
                  </a:lnTo>
                  <a:lnTo>
                    <a:pt x="316350" y="203779"/>
                  </a:lnTo>
                  <a:lnTo>
                    <a:pt x="308992" y="205594"/>
                  </a:lnTo>
                  <a:lnTo>
                    <a:pt x="305870" y="203726"/>
                  </a:lnTo>
                  <a:lnTo>
                    <a:pt x="303925" y="202116"/>
                  </a:lnTo>
                  <a:lnTo>
                    <a:pt x="301766" y="198211"/>
                  </a:lnTo>
                  <a:lnTo>
                    <a:pt x="301190" y="196059"/>
                  </a:lnTo>
                  <a:lnTo>
                    <a:pt x="302666" y="189433"/>
                  </a:lnTo>
                  <a:lnTo>
                    <a:pt x="305844" y="176779"/>
                  </a:lnTo>
                  <a:lnTo>
                    <a:pt x="308902" y="162975"/>
                  </a:lnTo>
                  <a:lnTo>
                    <a:pt x="325018" y="133636"/>
                  </a:lnTo>
                  <a:lnTo>
                    <a:pt x="347817" y="98757"/>
                  </a:lnTo>
                  <a:lnTo>
                    <a:pt x="371495" y="65266"/>
                  </a:lnTo>
                  <a:lnTo>
                    <a:pt x="404814" y="29951"/>
                  </a:lnTo>
                  <a:lnTo>
                    <a:pt x="433388" y="11207"/>
                  </a:lnTo>
                  <a:lnTo>
                    <a:pt x="455665" y="0"/>
                  </a:lnTo>
                  <a:lnTo>
                    <a:pt x="456971" y="418"/>
                  </a:lnTo>
                  <a:lnTo>
                    <a:pt x="474205" y="10329"/>
                  </a:lnTo>
                  <a:lnTo>
                    <a:pt x="508341" y="20765"/>
                  </a:lnTo>
                  <a:lnTo>
                    <a:pt x="539798" y="29920"/>
                  </a:lnTo>
                  <a:lnTo>
                    <a:pt x="570089" y="43487"/>
                  </a:lnTo>
                  <a:lnTo>
                    <a:pt x="592932" y="488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3687"/>
            <p:cNvSpPr/>
            <p:nvPr/>
          </p:nvSpPr>
          <p:spPr>
            <a:xfrm>
              <a:off x="4150519" y="1408774"/>
              <a:ext cx="178595" cy="162423"/>
            </a:xfrm>
            <a:custGeom>
              <a:avLst/>
              <a:gdLst/>
              <a:ahLst/>
              <a:cxnLst/>
              <a:rect l="0" t="0" r="0" b="0"/>
              <a:pathLst>
                <a:path w="178595" h="162423">
                  <a:moveTo>
                    <a:pt x="0" y="77126"/>
                  </a:moveTo>
                  <a:lnTo>
                    <a:pt x="0" y="109048"/>
                  </a:lnTo>
                  <a:lnTo>
                    <a:pt x="794" y="135948"/>
                  </a:lnTo>
                  <a:lnTo>
                    <a:pt x="6151" y="150538"/>
                  </a:lnTo>
                  <a:lnTo>
                    <a:pt x="7056" y="161404"/>
                  </a:lnTo>
                  <a:lnTo>
                    <a:pt x="7879" y="161887"/>
                  </a:lnTo>
                  <a:lnTo>
                    <a:pt x="10910" y="162422"/>
                  </a:lnTo>
                  <a:lnTo>
                    <a:pt x="12035" y="161771"/>
                  </a:lnTo>
                  <a:lnTo>
                    <a:pt x="12786" y="160544"/>
                  </a:lnTo>
                  <a:lnTo>
                    <a:pt x="13842" y="155024"/>
                  </a:lnTo>
                  <a:lnTo>
                    <a:pt x="14276" y="120833"/>
                  </a:lnTo>
                  <a:lnTo>
                    <a:pt x="16400" y="103835"/>
                  </a:lnTo>
                  <a:lnTo>
                    <a:pt x="20769" y="70530"/>
                  </a:lnTo>
                  <a:lnTo>
                    <a:pt x="22028" y="54181"/>
                  </a:lnTo>
                  <a:lnTo>
                    <a:pt x="31348" y="25823"/>
                  </a:lnTo>
                  <a:lnTo>
                    <a:pt x="35980" y="23080"/>
                  </a:lnTo>
                  <a:lnTo>
                    <a:pt x="42243" y="22839"/>
                  </a:lnTo>
                  <a:lnTo>
                    <a:pt x="49593" y="24266"/>
                  </a:lnTo>
                  <a:lnTo>
                    <a:pt x="61993" y="34318"/>
                  </a:lnTo>
                  <a:lnTo>
                    <a:pt x="84896" y="69360"/>
                  </a:lnTo>
                  <a:lnTo>
                    <a:pt x="96728" y="93713"/>
                  </a:lnTo>
                  <a:lnTo>
                    <a:pt x="101480" y="110712"/>
                  </a:lnTo>
                  <a:lnTo>
                    <a:pt x="113907" y="126677"/>
                  </a:lnTo>
                  <a:lnTo>
                    <a:pt x="117975" y="123205"/>
                  </a:lnTo>
                  <a:lnTo>
                    <a:pt x="119902" y="119301"/>
                  </a:lnTo>
                  <a:lnTo>
                    <a:pt x="121308" y="97870"/>
                  </a:lnTo>
                  <a:lnTo>
                    <a:pt x="121435" y="65180"/>
                  </a:lnTo>
                  <a:lnTo>
                    <a:pt x="122236" y="41252"/>
                  </a:lnTo>
                  <a:lnTo>
                    <a:pt x="128719" y="16350"/>
                  </a:lnTo>
                  <a:lnTo>
                    <a:pt x="134111" y="5913"/>
                  </a:lnTo>
                  <a:lnTo>
                    <a:pt x="134651" y="3457"/>
                  </a:lnTo>
                  <a:lnTo>
                    <a:pt x="135805" y="1820"/>
                  </a:lnTo>
                  <a:lnTo>
                    <a:pt x="137368" y="728"/>
                  </a:lnTo>
                  <a:lnTo>
                    <a:pt x="139204" y="0"/>
                  </a:lnTo>
                  <a:lnTo>
                    <a:pt x="140427" y="309"/>
                  </a:lnTo>
                  <a:lnTo>
                    <a:pt x="141243" y="1308"/>
                  </a:lnTo>
                  <a:lnTo>
                    <a:pt x="142943" y="4535"/>
                  </a:lnTo>
                  <a:lnTo>
                    <a:pt x="159639" y="26198"/>
                  </a:lnTo>
                  <a:lnTo>
                    <a:pt x="168942" y="58161"/>
                  </a:lnTo>
                  <a:lnTo>
                    <a:pt x="171120" y="78107"/>
                  </a:lnTo>
                  <a:lnTo>
                    <a:pt x="172023" y="80161"/>
                  </a:lnTo>
                  <a:lnTo>
                    <a:pt x="173420" y="81531"/>
                  </a:lnTo>
                  <a:lnTo>
                    <a:pt x="178594" y="84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3688"/>
            <p:cNvSpPr/>
            <p:nvPr/>
          </p:nvSpPr>
          <p:spPr>
            <a:xfrm>
              <a:off x="4357907" y="1385888"/>
              <a:ext cx="206950" cy="121444"/>
            </a:xfrm>
            <a:custGeom>
              <a:avLst/>
              <a:gdLst/>
              <a:ahLst/>
              <a:cxnLst/>
              <a:rect l="0" t="0" r="0" b="0"/>
              <a:pathLst>
                <a:path w="206950" h="121444">
                  <a:moveTo>
                    <a:pt x="71218" y="0"/>
                  </a:moveTo>
                  <a:lnTo>
                    <a:pt x="67426" y="0"/>
                  </a:lnTo>
                  <a:lnTo>
                    <a:pt x="63447" y="2116"/>
                  </a:lnTo>
                  <a:lnTo>
                    <a:pt x="44077" y="16590"/>
                  </a:lnTo>
                  <a:lnTo>
                    <a:pt x="19908" y="47759"/>
                  </a:lnTo>
                  <a:lnTo>
                    <a:pt x="3529" y="69338"/>
                  </a:lnTo>
                  <a:lnTo>
                    <a:pt x="891" y="77959"/>
                  </a:lnTo>
                  <a:lnTo>
                    <a:pt x="0" y="87983"/>
                  </a:lnTo>
                  <a:lnTo>
                    <a:pt x="721" y="89611"/>
                  </a:lnTo>
                  <a:lnTo>
                    <a:pt x="1995" y="90697"/>
                  </a:lnTo>
                  <a:lnTo>
                    <a:pt x="3638" y="91421"/>
                  </a:lnTo>
                  <a:lnTo>
                    <a:pt x="5527" y="91109"/>
                  </a:lnTo>
                  <a:lnTo>
                    <a:pt x="20371" y="82798"/>
                  </a:lnTo>
                  <a:lnTo>
                    <a:pt x="26923" y="76222"/>
                  </a:lnTo>
                  <a:lnTo>
                    <a:pt x="53038" y="41182"/>
                  </a:lnTo>
                  <a:lnTo>
                    <a:pt x="56779" y="29113"/>
                  </a:lnTo>
                  <a:lnTo>
                    <a:pt x="60678" y="24942"/>
                  </a:lnTo>
                  <a:lnTo>
                    <a:pt x="61810" y="24565"/>
                  </a:lnTo>
                  <a:lnTo>
                    <a:pt x="62565" y="25108"/>
                  </a:lnTo>
                  <a:lnTo>
                    <a:pt x="63403" y="27827"/>
                  </a:lnTo>
                  <a:lnTo>
                    <a:pt x="64851" y="48461"/>
                  </a:lnTo>
                  <a:lnTo>
                    <a:pt x="72892" y="70998"/>
                  </a:lnTo>
                  <a:lnTo>
                    <a:pt x="77282" y="77083"/>
                  </a:lnTo>
                  <a:lnTo>
                    <a:pt x="79998" y="77915"/>
                  </a:lnTo>
                  <a:lnTo>
                    <a:pt x="81834" y="78137"/>
                  </a:lnTo>
                  <a:lnTo>
                    <a:pt x="85990" y="76267"/>
                  </a:lnTo>
                  <a:lnTo>
                    <a:pt x="98919" y="64806"/>
                  </a:lnTo>
                  <a:lnTo>
                    <a:pt x="103373" y="58436"/>
                  </a:lnTo>
                  <a:lnTo>
                    <a:pt x="114395" y="37321"/>
                  </a:lnTo>
                  <a:lnTo>
                    <a:pt x="118189" y="31668"/>
                  </a:lnTo>
                  <a:lnTo>
                    <a:pt x="120325" y="24023"/>
                  </a:lnTo>
                  <a:lnTo>
                    <a:pt x="120958" y="18318"/>
                  </a:lnTo>
                  <a:lnTo>
                    <a:pt x="121047" y="18562"/>
                  </a:lnTo>
                  <a:lnTo>
                    <a:pt x="122016" y="40858"/>
                  </a:lnTo>
                  <a:lnTo>
                    <a:pt x="130043" y="63828"/>
                  </a:lnTo>
                  <a:lnTo>
                    <a:pt x="131866" y="66364"/>
                  </a:lnTo>
                  <a:lnTo>
                    <a:pt x="136008" y="69182"/>
                  </a:lnTo>
                  <a:lnTo>
                    <a:pt x="142803" y="70769"/>
                  </a:lnTo>
                  <a:lnTo>
                    <a:pt x="145135" y="70992"/>
                  </a:lnTo>
                  <a:lnTo>
                    <a:pt x="149843" y="69122"/>
                  </a:lnTo>
                  <a:lnTo>
                    <a:pt x="180756" y="40469"/>
                  </a:lnTo>
                  <a:lnTo>
                    <a:pt x="183401" y="35713"/>
                  </a:lnTo>
                  <a:lnTo>
                    <a:pt x="184107" y="33334"/>
                  </a:lnTo>
                  <a:lnTo>
                    <a:pt x="185371" y="31747"/>
                  </a:lnTo>
                  <a:lnTo>
                    <a:pt x="191545" y="28992"/>
                  </a:lnTo>
                  <a:lnTo>
                    <a:pt x="191917" y="29647"/>
                  </a:lnTo>
                  <a:lnTo>
                    <a:pt x="192653" y="62370"/>
                  </a:lnTo>
                  <a:lnTo>
                    <a:pt x="192661" y="97913"/>
                  </a:lnTo>
                  <a:lnTo>
                    <a:pt x="192661" y="100994"/>
                  </a:lnTo>
                  <a:lnTo>
                    <a:pt x="194778" y="106534"/>
                  </a:lnTo>
                  <a:lnTo>
                    <a:pt x="197571" y="111642"/>
                  </a:lnTo>
                  <a:lnTo>
                    <a:pt x="198813" y="116558"/>
                  </a:lnTo>
                  <a:lnTo>
                    <a:pt x="199937" y="118186"/>
                  </a:lnTo>
                  <a:lnTo>
                    <a:pt x="201481" y="119272"/>
                  </a:lnTo>
                  <a:lnTo>
                    <a:pt x="206949" y="121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3689"/>
            <p:cNvSpPr/>
            <p:nvPr/>
          </p:nvSpPr>
          <p:spPr>
            <a:xfrm>
              <a:off x="4586346" y="1264444"/>
              <a:ext cx="135674" cy="170986"/>
            </a:xfrm>
            <a:custGeom>
              <a:avLst/>
              <a:gdLst/>
              <a:ahLst/>
              <a:cxnLst/>
              <a:rect l="0" t="0" r="0" b="0"/>
              <a:pathLst>
                <a:path w="135674" h="170986">
                  <a:moveTo>
                    <a:pt x="14229" y="0"/>
                  </a:moveTo>
                  <a:lnTo>
                    <a:pt x="7379" y="0"/>
                  </a:lnTo>
                  <a:lnTo>
                    <a:pt x="3301" y="31227"/>
                  </a:lnTo>
                  <a:lnTo>
                    <a:pt x="384" y="64643"/>
                  </a:lnTo>
                  <a:lnTo>
                    <a:pt x="0" y="95149"/>
                  </a:lnTo>
                  <a:lnTo>
                    <a:pt x="2070" y="121894"/>
                  </a:lnTo>
                  <a:lnTo>
                    <a:pt x="9887" y="146315"/>
                  </a:lnTo>
                  <a:lnTo>
                    <a:pt x="16735" y="157741"/>
                  </a:lnTo>
                  <a:lnTo>
                    <a:pt x="27583" y="166153"/>
                  </a:lnTo>
                  <a:lnTo>
                    <a:pt x="37059" y="169880"/>
                  </a:lnTo>
                  <a:lnTo>
                    <a:pt x="48687" y="170985"/>
                  </a:lnTo>
                  <a:lnTo>
                    <a:pt x="57589" y="167010"/>
                  </a:lnTo>
                  <a:lnTo>
                    <a:pt x="66044" y="159951"/>
                  </a:lnTo>
                  <a:lnTo>
                    <a:pt x="80515" y="137852"/>
                  </a:lnTo>
                  <a:lnTo>
                    <a:pt x="81438" y="133177"/>
                  </a:lnTo>
                  <a:lnTo>
                    <a:pt x="80347" y="123748"/>
                  </a:lnTo>
                  <a:lnTo>
                    <a:pt x="73180" y="105553"/>
                  </a:lnTo>
                  <a:lnTo>
                    <a:pt x="61778" y="90903"/>
                  </a:lnTo>
                  <a:lnTo>
                    <a:pt x="57057" y="88026"/>
                  </a:lnTo>
                  <a:lnTo>
                    <a:pt x="50090" y="86028"/>
                  </a:lnTo>
                  <a:lnTo>
                    <a:pt x="43135" y="85737"/>
                  </a:lnTo>
                  <a:lnTo>
                    <a:pt x="52776" y="85726"/>
                  </a:lnTo>
                  <a:lnTo>
                    <a:pt x="57290" y="83608"/>
                  </a:lnTo>
                  <a:lnTo>
                    <a:pt x="59605" y="81933"/>
                  </a:lnTo>
                  <a:lnTo>
                    <a:pt x="95118" y="70941"/>
                  </a:lnTo>
                  <a:lnTo>
                    <a:pt x="122336" y="59466"/>
                  </a:lnTo>
                  <a:lnTo>
                    <a:pt x="135106" y="50421"/>
                  </a:lnTo>
                  <a:lnTo>
                    <a:pt x="107154" y="80897"/>
                  </a:lnTo>
                  <a:lnTo>
                    <a:pt x="97413" y="104579"/>
                  </a:lnTo>
                  <a:lnTo>
                    <a:pt x="94856" y="116859"/>
                  </a:lnTo>
                  <a:lnTo>
                    <a:pt x="95836" y="125491"/>
                  </a:lnTo>
                  <a:lnTo>
                    <a:pt x="97209" y="128904"/>
                  </a:lnTo>
                  <a:lnTo>
                    <a:pt x="102967" y="134814"/>
                  </a:lnTo>
                  <a:lnTo>
                    <a:pt x="135673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3690"/>
            <p:cNvSpPr/>
            <p:nvPr/>
          </p:nvSpPr>
          <p:spPr>
            <a:xfrm>
              <a:off x="4865335" y="1343025"/>
              <a:ext cx="256736" cy="84584"/>
            </a:xfrm>
            <a:custGeom>
              <a:avLst/>
              <a:gdLst/>
              <a:ahLst/>
              <a:cxnLst/>
              <a:rect l="0" t="0" r="0" b="0"/>
              <a:pathLst>
                <a:path w="256736" h="84584">
                  <a:moveTo>
                    <a:pt x="6703" y="0"/>
                  </a:moveTo>
                  <a:lnTo>
                    <a:pt x="6703" y="9943"/>
                  </a:lnTo>
                  <a:lnTo>
                    <a:pt x="0" y="43065"/>
                  </a:lnTo>
                  <a:lnTo>
                    <a:pt x="549" y="52477"/>
                  </a:lnTo>
                  <a:lnTo>
                    <a:pt x="5736" y="72419"/>
                  </a:lnTo>
                  <a:lnTo>
                    <a:pt x="6852" y="74473"/>
                  </a:lnTo>
                  <a:lnTo>
                    <a:pt x="8389" y="75843"/>
                  </a:lnTo>
                  <a:lnTo>
                    <a:pt x="12215" y="77364"/>
                  </a:lnTo>
                  <a:lnTo>
                    <a:pt x="23470" y="78421"/>
                  </a:lnTo>
                  <a:lnTo>
                    <a:pt x="34337" y="74741"/>
                  </a:lnTo>
                  <a:lnTo>
                    <a:pt x="40945" y="68673"/>
                  </a:lnTo>
                  <a:lnTo>
                    <a:pt x="60619" y="45414"/>
                  </a:lnTo>
                  <a:lnTo>
                    <a:pt x="63427" y="37152"/>
                  </a:lnTo>
                  <a:lnTo>
                    <a:pt x="63570" y="37468"/>
                  </a:lnTo>
                  <a:lnTo>
                    <a:pt x="63851" y="72840"/>
                  </a:lnTo>
                  <a:lnTo>
                    <a:pt x="64645" y="74754"/>
                  </a:lnTo>
                  <a:lnTo>
                    <a:pt x="65969" y="76029"/>
                  </a:lnTo>
                  <a:lnTo>
                    <a:pt x="67645" y="76880"/>
                  </a:lnTo>
                  <a:lnTo>
                    <a:pt x="68762" y="78241"/>
                  </a:lnTo>
                  <a:lnTo>
                    <a:pt x="70003" y="81870"/>
                  </a:lnTo>
                  <a:lnTo>
                    <a:pt x="71128" y="83155"/>
                  </a:lnTo>
                  <a:lnTo>
                    <a:pt x="74494" y="84583"/>
                  </a:lnTo>
                  <a:lnTo>
                    <a:pt x="76504" y="84170"/>
                  </a:lnTo>
                  <a:lnTo>
                    <a:pt x="100989" y="68903"/>
                  </a:lnTo>
                  <a:lnTo>
                    <a:pt x="132696" y="37500"/>
                  </a:lnTo>
                  <a:lnTo>
                    <a:pt x="144787" y="20069"/>
                  </a:lnTo>
                  <a:lnTo>
                    <a:pt x="149565" y="16857"/>
                  </a:lnTo>
                  <a:lnTo>
                    <a:pt x="155307" y="14795"/>
                  </a:lnTo>
                  <a:lnTo>
                    <a:pt x="155779" y="15420"/>
                  </a:lnTo>
                  <a:lnTo>
                    <a:pt x="156534" y="22125"/>
                  </a:lnTo>
                  <a:lnTo>
                    <a:pt x="156685" y="31093"/>
                  </a:lnTo>
                  <a:lnTo>
                    <a:pt x="154588" y="35780"/>
                  </a:lnTo>
                  <a:lnTo>
                    <a:pt x="151804" y="40508"/>
                  </a:lnTo>
                  <a:lnTo>
                    <a:pt x="144070" y="59681"/>
                  </a:lnTo>
                  <a:lnTo>
                    <a:pt x="136603" y="69732"/>
                  </a:lnTo>
                  <a:lnTo>
                    <a:pt x="135405" y="77439"/>
                  </a:lnTo>
                  <a:lnTo>
                    <a:pt x="136160" y="77819"/>
                  </a:lnTo>
                  <a:lnTo>
                    <a:pt x="139117" y="78243"/>
                  </a:lnTo>
                  <a:lnTo>
                    <a:pt x="143076" y="76314"/>
                  </a:lnTo>
                  <a:lnTo>
                    <a:pt x="177735" y="43280"/>
                  </a:lnTo>
                  <a:lnTo>
                    <a:pt x="178151" y="67473"/>
                  </a:lnTo>
                  <a:lnTo>
                    <a:pt x="178945" y="68794"/>
                  </a:lnTo>
                  <a:lnTo>
                    <a:pt x="180269" y="69675"/>
                  </a:lnTo>
                  <a:lnTo>
                    <a:pt x="184303" y="71089"/>
                  </a:lnTo>
                  <a:lnTo>
                    <a:pt x="192936" y="63621"/>
                  </a:lnTo>
                  <a:lnTo>
                    <a:pt x="208888" y="49947"/>
                  </a:lnTo>
                  <a:lnTo>
                    <a:pt x="219538" y="44962"/>
                  </a:lnTo>
                  <a:lnTo>
                    <a:pt x="222412" y="44262"/>
                  </a:lnTo>
                  <a:lnTo>
                    <a:pt x="224328" y="43002"/>
                  </a:lnTo>
                  <a:lnTo>
                    <a:pt x="225605" y="41368"/>
                  </a:lnTo>
                  <a:lnTo>
                    <a:pt x="226456" y="39485"/>
                  </a:lnTo>
                  <a:lnTo>
                    <a:pt x="227818" y="38229"/>
                  </a:lnTo>
                  <a:lnTo>
                    <a:pt x="234160" y="36049"/>
                  </a:lnTo>
                  <a:lnTo>
                    <a:pt x="238757" y="39609"/>
                  </a:lnTo>
                  <a:lnTo>
                    <a:pt x="240806" y="43533"/>
                  </a:lnTo>
                  <a:lnTo>
                    <a:pt x="242122" y="52520"/>
                  </a:lnTo>
                  <a:lnTo>
                    <a:pt x="243024" y="54063"/>
                  </a:lnTo>
                  <a:lnTo>
                    <a:pt x="244419" y="55092"/>
                  </a:lnTo>
                  <a:lnTo>
                    <a:pt x="248085" y="56235"/>
                  </a:lnTo>
                  <a:lnTo>
                    <a:pt x="255438" y="57030"/>
                  </a:lnTo>
                  <a:lnTo>
                    <a:pt x="255870" y="56276"/>
                  </a:lnTo>
                  <a:lnTo>
                    <a:pt x="256735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3691"/>
            <p:cNvSpPr/>
            <p:nvPr/>
          </p:nvSpPr>
          <p:spPr>
            <a:xfrm>
              <a:off x="5194524" y="1221581"/>
              <a:ext cx="20415" cy="171451"/>
            </a:xfrm>
            <a:custGeom>
              <a:avLst/>
              <a:gdLst/>
              <a:ahLst/>
              <a:cxnLst/>
              <a:rect l="0" t="0" r="0" b="0"/>
              <a:pathLst>
                <a:path w="20415" h="171451">
                  <a:moveTo>
                    <a:pt x="6126" y="0"/>
                  </a:moveTo>
                  <a:lnTo>
                    <a:pt x="9918" y="0"/>
                  </a:lnTo>
                  <a:lnTo>
                    <a:pt x="11036" y="794"/>
                  </a:lnTo>
                  <a:lnTo>
                    <a:pt x="11780" y="2117"/>
                  </a:lnTo>
                  <a:lnTo>
                    <a:pt x="12976" y="9943"/>
                  </a:lnTo>
                  <a:lnTo>
                    <a:pt x="6555" y="43065"/>
                  </a:lnTo>
                  <a:lnTo>
                    <a:pt x="4137" y="59327"/>
                  </a:lnTo>
                  <a:lnTo>
                    <a:pt x="0" y="86155"/>
                  </a:lnTo>
                  <a:lnTo>
                    <a:pt x="4771" y="119384"/>
                  </a:lnTo>
                  <a:lnTo>
                    <a:pt x="9651" y="143879"/>
                  </a:lnTo>
                  <a:lnTo>
                    <a:pt x="20414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3692"/>
            <p:cNvSpPr/>
            <p:nvPr/>
          </p:nvSpPr>
          <p:spPr>
            <a:xfrm>
              <a:off x="5114925" y="1314545"/>
              <a:ext cx="142876" cy="14194"/>
            </a:xfrm>
            <a:custGeom>
              <a:avLst/>
              <a:gdLst/>
              <a:ahLst/>
              <a:cxnLst/>
              <a:rect l="0" t="0" r="0" b="0"/>
              <a:pathLst>
                <a:path w="142876" h="14194">
                  <a:moveTo>
                    <a:pt x="0" y="14193"/>
                  </a:moveTo>
                  <a:lnTo>
                    <a:pt x="0" y="3551"/>
                  </a:lnTo>
                  <a:lnTo>
                    <a:pt x="794" y="2335"/>
                  </a:lnTo>
                  <a:lnTo>
                    <a:pt x="2117" y="1525"/>
                  </a:lnTo>
                  <a:lnTo>
                    <a:pt x="7291" y="625"/>
                  </a:lnTo>
                  <a:lnTo>
                    <a:pt x="36679" y="0"/>
                  </a:lnTo>
                  <a:lnTo>
                    <a:pt x="70186" y="717"/>
                  </a:lnTo>
                  <a:lnTo>
                    <a:pt x="98760" y="4820"/>
                  </a:lnTo>
                  <a:lnTo>
                    <a:pt x="132985" y="6608"/>
                  </a:lnTo>
                  <a:lnTo>
                    <a:pt x="142875" y="7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3693"/>
            <p:cNvSpPr/>
            <p:nvPr/>
          </p:nvSpPr>
          <p:spPr>
            <a:xfrm>
              <a:off x="4757738" y="1628775"/>
              <a:ext cx="21432" cy="50007"/>
            </a:xfrm>
            <a:custGeom>
              <a:avLst/>
              <a:gdLst/>
              <a:ahLst/>
              <a:cxnLst/>
              <a:rect l="0" t="0" r="0" b="0"/>
              <a:pathLst>
                <a:path w="21432" h="50007">
                  <a:moveTo>
                    <a:pt x="0" y="0"/>
                  </a:moveTo>
                  <a:lnTo>
                    <a:pt x="793" y="7291"/>
                  </a:lnTo>
                  <a:lnTo>
                    <a:pt x="7275" y="32096"/>
                  </a:lnTo>
                  <a:lnTo>
                    <a:pt x="14783" y="42617"/>
                  </a:lnTo>
                  <a:lnTo>
                    <a:pt x="21431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3694"/>
            <p:cNvSpPr/>
            <p:nvPr/>
          </p:nvSpPr>
          <p:spPr>
            <a:xfrm>
              <a:off x="4850606" y="1571625"/>
              <a:ext cx="21433" cy="92870"/>
            </a:xfrm>
            <a:custGeom>
              <a:avLst/>
              <a:gdLst/>
              <a:ahLst/>
              <a:cxnLst/>
              <a:rect l="0" t="0" r="0" b="0"/>
              <a:pathLst>
                <a:path w="21433" h="92870">
                  <a:moveTo>
                    <a:pt x="0" y="0"/>
                  </a:moveTo>
                  <a:lnTo>
                    <a:pt x="0" y="33792"/>
                  </a:lnTo>
                  <a:lnTo>
                    <a:pt x="7276" y="66702"/>
                  </a:lnTo>
                  <a:lnTo>
                    <a:pt x="12651" y="80177"/>
                  </a:lnTo>
                  <a:lnTo>
                    <a:pt x="21432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3695"/>
            <p:cNvSpPr/>
            <p:nvPr/>
          </p:nvSpPr>
          <p:spPr>
            <a:xfrm>
              <a:off x="4822031" y="1593056"/>
              <a:ext cx="135733" cy="21433"/>
            </a:xfrm>
            <a:custGeom>
              <a:avLst/>
              <a:gdLst/>
              <a:ahLst/>
              <a:cxnLst/>
              <a:rect l="0" t="0" r="0" b="0"/>
              <a:pathLst>
                <a:path w="135733" h="21433">
                  <a:moveTo>
                    <a:pt x="0" y="21432"/>
                  </a:moveTo>
                  <a:lnTo>
                    <a:pt x="0" y="17639"/>
                  </a:lnTo>
                  <a:lnTo>
                    <a:pt x="794" y="16522"/>
                  </a:lnTo>
                  <a:lnTo>
                    <a:pt x="2117" y="15777"/>
                  </a:lnTo>
                  <a:lnTo>
                    <a:pt x="9943" y="14582"/>
                  </a:lnTo>
                  <a:lnTo>
                    <a:pt x="41378" y="14314"/>
                  </a:lnTo>
                  <a:lnTo>
                    <a:pt x="76847" y="8590"/>
                  </a:lnTo>
                  <a:lnTo>
                    <a:pt x="112311" y="1932"/>
                  </a:lnTo>
                  <a:lnTo>
                    <a:pt x="1357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3696"/>
            <p:cNvSpPr/>
            <p:nvPr/>
          </p:nvSpPr>
          <p:spPr>
            <a:xfrm>
              <a:off x="4672307" y="1578769"/>
              <a:ext cx="28282" cy="1"/>
            </a:xfrm>
            <a:custGeom>
              <a:avLst/>
              <a:gdLst/>
              <a:ahLst/>
              <a:cxnLst/>
              <a:rect l="0" t="0" r="0" b="0"/>
              <a:pathLst>
                <a:path w="28282" h="1">
                  <a:moveTo>
                    <a:pt x="6849" y="0"/>
                  </a:moveTo>
                  <a:lnTo>
                    <a:pt x="0" y="0"/>
                  </a:lnTo>
                  <a:lnTo>
                    <a:pt x="282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3697"/>
            <p:cNvSpPr/>
            <p:nvPr/>
          </p:nvSpPr>
          <p:spPr>
            <a:xfrm>
              <a:off x="5301683" y="1493167"/>
              <a:ext cx="449038" cy="192537"/>
            </a:xfrm>
            <a:custGeom>
              <a:avLst/>
              <a:gdLst/>
              <a:ahLst/>
              <a:cxnLst/>
              <a:rect l="0" t="0" r="0" b="0"/>
              <a:pathLst>
                <a:path w="449038" h="192537">
                  <a:moveTo>
                    <a:pt x="27555" y="28452"/>
                  </a:moveTo>
                  <a:lnTo>
                    <a:pt x="23762" y="24659"/>
                  </a:lnTo>
                  <a:lnTo>
                    <a:pt x="21900" y="20681"/>
                  </a:lnTo>
                  <a:lnTo>
                    <a:pt x="19813" y="9319"/>
                  </a:lnTo>
                  <a:lnTo>
                    <a:pt x="14286" y="1277"/>
                  </a:lnTo>
                  <a:lnTo>
                    <a:pt x="11603" y="499"/>
                  </a:lnTo>
                  <a:lnTo>
                    <a:pt x="7206" y="0"/>
                  </a:lnTo>
                  <a:lnTo>
                    <a:pt x="6845" y="752"/>
                  </a:lnTo>
                  <a:lnTo>
                    <a:pt x="4149" y="9781"/>
                  </a:lnTo>
                  <a:lnTo>
                    <a:pt x="1277" y="17772"/>
                  </a:lnTo>
                  <a:lnTo>
                    <a:pt x="0" y="26616"/>
                  </a:lnTo>
                  <a:lnTo>
                    <a:pt x="5220" y="58486"/>
                  </a:lnTo>
                  <a:lnTo>
                    <a:pt x="13775" y="85167"/>
                  </a:lnTo>
                  <a:lnTo>
                    <a:pt x="18445" y="99760"/>
                  </a:lnTo>
                  <a:lnTo>
                    <a:pt x="21945" y="114139"/>
                  </a:lnTo>
                  <a:lnTo>
                    <a:pt x="25855" y="122097"/>
                  </a:lnTo>
                  <a:lnTo>
                    <a:pt x="37169" y="131418"/>
                  </a:lnTo>
                  <a:lnTo>
                    <a:pt x="39520" y="132021"/>
                  </a:lnTo>
                  <a:lnTo>
                    <a:pt x="41882" y="131629"/>
                  </a:lnTo>
                  <a:lnTo>
                    <a:pt x="46622" y="129077"/>
                  </a:lnTo>
                  <a:lnTo>
                    <a:pt x="54721" y="122499"/>
                  </a:lnTo>
                  <a:lnTo>
                    <a:pt x="72885" y="97709"/>
                  </a:lnTo>
                  <a:lnTo>
                    <a:pt x="77600" y="94952"/>
                  </a:lnTo>
                  <a:lnTo>
                    <a:pt x="84563" y="93036"/>
                  </a:lnTo>
                  <a:lnTo>
                    <a:pt x="91517" y="92757"/>
                  </a:lnTo>
                  <a:lnTo>
                    <a:pt x="91819" y="98897"/>
                  </a:lnTo>
                  <a:lnTo>
                    <a:pt x="95633" y="103388"/>
                  </a:lnTo>
                  <a:lnTo>
                    <a:pt x="97546" y="103809"/>
                  </a:lnTo>
                  <a:lnTo>
                    <a:pt x="99614" y="103296"/>
                  </a:lnTo>
                  <a:lnTo>
                    <a:pt x="104030" y="101403"/>
                  </a:lnTo>
                  <a:lnTo>
                    <a:pt x="110980" y="99544"/>
                  </a:lnTo>
                  <a:lnTo>
                    <a:pt x="115697" y="96296"/>
                  </a:lnTo>
                  <a:lnTo>
                    <a:pt x="140268" y="61024"/>
                  </a:lnTo>
                  <a:lnTo>
                    <a:pt x="166573" y="32336"/>
                  </a:lnTo>
                  <a:lnTo>
                    <a:pt x="167858" y="31835"/>
                  </a:lnTo>
                  <a:lnTo>
                    <a:pt x="168715" y="32295"/>
                  </a:lnTo>
                  <a:lnTo>
                    <a:pt x="169287" y="33395"/>
                  </a:lnTo>
                  <a:lnTo>
                    <a:pt x="168875" y="34129"/>
                  </a:lnTo>
                  <a:lnTo>
                    <a:pt x="166298" y="34944"/>
                  </a:lnTo>
                  <a:lnTo>
                    <a:pt x="165294" y="35955"/>
                  </a:lnTo>
                  <a:lnTo>
                    <a:pt x="161566" y="43280"/>
                  </a:lnTo>
                  <a:lnTo>
                    <a:pt x="139443" y="77203"/>
                  </a:lnTo>
                  <a:lnTo>
                    <a:pt x="129680" y="97921"/>
                  </a:lnTo>
                  <a:lnTo>
                    <a:pt x="127984" y="105233"/>
                  </a:lnTo>
                  <a:lnTo>
                    <a:pt x="129869" y="108350"/>
                  </a:lnTo>
                  <a:lnTo>
                    <a:pt x="131483" y="110292"/>
                  </a:lnTo>
                  <a:lnTo>
                    <a:pt x="135393" y="112450"/>
                  </a:lnTo>
                  <a:lnTo>
                    <a:pt x="137547" y="113026"/>
                  </a:lnTo>
                  <a:lnTo>
                    <a:pt x="139776" y="112616"/>
                  </a:lnTo>
                  <a:lnTo>
                    <a:pt x="146707" y="108246"/>
                  </a:lnTo>
                  <a:lnTo>
                    <a:pt x="153787" y="102718"/>
                  </a:lnTo>
                  <a:lnTo>
                    <a:pt x="163291" y="98331"/>
                  </a:lnTo>
                  <a:lnTo>
                    <a:pt x="177537" y="85636"/>
                  </a:lnTo>
                  <a:lnTo>
                    <a:pt x="177572" y="99794"/>
                  </a:lnTo>
                  <a:lnTo>
                    <a:pt x="195912" y="80755"/>
                  </a:lnTo>
                  <a:lnTo>
                    <a:pt x="200510" y="71298"/>
                  </a:lnTo>
                  <a:lnTo>
                    <a:pt x="202390" y="68922"/>
                  </a:lnTo>
                  <a:lnTo>
                    <a:pt x="206594" y="66282"/>
                  </a:lnTo>
                  <a:lnTo>
                    <a:pt x="208827" y="65578"/>
                  </a:lnTo>
                  <a:lnTo>
                    <a:pt x="210315" y="64315"/>
                  </a:lnTo>
                  <a:lnTo>
                    <a:pt x="212900" y="58143"/>
                  </a:lnTo>
                  <a:lnTo>
                    <a:pt x="215235" y="57523"/>
                  </a:lnTo>
                  <a:lnTo>
                    <a:pt x="216969" y="57358"/>
                  </a:lnTo>
                  <a:lnTo>
                    <a:pt x="248719" y="74919"/>
                  </a:lnTo>
                  <a:lnTo>
                    <a:pt x="256289" y="76885"/>
                  </a:lnTo>
                  <a:lnTo>
                    <a:pt x="264416" y="75642"/>
                  </a:lnTo>
                  <a:lnTo>
                    <a:pt x="296701" y="65417"/>
                  </a:lnTo>
                  <a:lnTo>
                    <a:pt x="304073" y="62608"/>
                  </a:lnTo>
                  <a:lnTo>
                    <a:pt x="309995" y="59507"/>
                  </a:lnTo>
                  <a:lnTo>
                    <a:pt x="317792" y="56968"/>
                  </a:lnTo>
                  <a:lnTo>
                    <a:pt x="326145" y="50973"/>
                  </a:lnTo>
                  <a:lnTo>
                    <a:pt x="326627" y="51403"/>
                  </a:lnTo>
                  <a:lnTo>
                    <a:pt x="327163" y="53998"/>
                  </a:lnTo>
                  <a:lnTo>
                    <a:pt x="326512" y="55008"/>
                  </a:lnTo>
                  <a:lnTo>
                    <a:pt x="325284" y="55681"/>
                  </a:lnTo>
                  <a:lnTo>
                    <a:pt x="323672" y="56129"/>
                  </a:lnTo>
                  <a:lnTo>
                    <a:pt x="322598" y="57222"/>
                  </a:lnTo>
                  <a:lnTo>
                    <a:pt x="321403" y="60553"/>
                  </a:lnTo>
                  <a:lnTo>
                    <a:pt x="320291" y="61759"/>
                  </a:lnTo>
                  <a:lnTo>
                    <a:pt x="310589" y="67645"/>
                  </a:lnTo>
                  <a:lnTo>
                    <a:pt x="308129" y="71800"/>
                  </a:lnTo>
                  <a:lnTo>
                    <a:pt x="306420" y="78375"/>
                  </a:lnTo>
                  <a:lnTo>
                    <a:pt x="306195" y="84493"/>
                  </a:lnTo>
                  <a:lnTo>
                    <a:pt x="322257" y="101598"/>
                  </a:lnTo>
                  <a:lnTo>
                    <a:pt x="340315" y="116205"/>
                  </a:lnTo>
                  <a:lnTo>
                    <a:pt x="358457" y="147633"/>
                  </a:lnTo>
                  <a:lnTo>
                    <a:pt x="362352" y="165794"/>
                  </a:lnTo>
                  <a:lnTo>
                    <a:pt x="363184" y="184229"/>
                  </a:lnTo>
                  <a:lnTo>
                    <a:pt x="362433" y="187072"/>
                  </a:lnTo>
                  <a:lnTo>
                    <a:pt x="361138" y="188967"/>
                  </a:lnTo>
                  <a:lnTo>
                    <a:pt x="357149" y="192009"/>
                  </a:lnTo>
                  <a:lnTo>
                    <a:pt x="352666" y="192536"/>
                  </a:lnTo>
                  <a:lnTo>
                    <a:pt x="348526" y="190543"/>
                  </a:lnTo>
                  <a:lnTo>
                    <a:pt x="343192" y="186588"/>
                  </a:lnTo>
                  <a:lnTo>
                    <a:pt x="342462" y="183930"/>
                  </a:lnTo>
                  <a:lnTo>
                    <a:pt x="341890" y="161772"/>
                  </a:lnTo>
                  <a:lnTo>
                    <a:pt x="345675" y="150857"/>
                  </a:lnTo>
                  <a:lnTo>
                    <a:pt x="372404" y="118856"/>
                  </a:lnTo>
                  <a:lnTo>
                    <a:pt x="397375" y="85597"/>
                  </a:lnTo>
                  <a:lnTo>
                    <a:pt x="409924" y="62582"/>
                  </a:lnTo>
                  <a:lnTo>
                    <a:pt x="412312" y="52411"/>
                  </a:lnTo>
                  <a:lnTo>
                    <a:pt x="413184" y="34331"/>
                  </a:lnTo>
                  <a:lnTo>
                    <a:pt x="411142" y="28948"/>
                  </a:lnTo>
                  <a:lnTo>
                    <a:pt x="407155" y="22817"/>
                  </a:lnTo>
                  <a:lnTo>
                    <a:pt x="404493" y="21979"/>
                  </a:lnTo>
                  <a:lnTo>
                    <a:pt x="402672" y="21755"/>
                  </a:lnTo>
                  <a:lnTo>
                    <a:pt x="398531" y="23623"/>
                  </a:lnTo>
                  <a:lnTo>
                    <a:pt x="396316" y="25233"/>
                  </a:lnTo>
                  <a:lnTo>
                    <a:pt x="393855" y="29138"/>
                  </a:lnTo>
                  <a:lnTo>
                    <a:pt x="391967" y="33519"/>
                  </a:lnTo>
                  <a:lnTo>
                    <a:pt x="388482" y="38112"/>
                  </a:lnTo>
                  <a:lnTo>
                    <a:pt x="386404" y="44916"/>
                  </a:lnTo>
                  <a:lnTo>
                    <a:pt x="385850" y="48953"/>
                  </a:lnTo>
                  <a:lnTo>
                    <a:pt x="388863" y="62219"/>
                  </a:lnTo>
                  <a:lnTo>
                    <a:pt x="402695" y="80924"/>
                  </a:lnTo>
                  <a:lnTo>
                    <a:pt x="429185" y="104663"/>
                  </a:lnTo>
                  <a:lnTo>
                    <a:pt x="449037" y="114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3698"/>
            <p:cNvSpPr/>
            <p:nvPr/>
          </p:nvSpPr>
          <p:spPr>
            <a:xfrm>
              <a:off x="5250779" y="1578769"/>
              <a:ext cx="35597" cy="71438"/>
            </a:xfrm>
            <a:custGeom>
              <a:avLst/>
              <a:gdLst/>
              <a:ahLst/>
              <a:cxnLst/>
              <a:rect l="0" t="0" r="0" b="0"/>
              <a:pathLst>
                <a:path w="35597" h="71438">
                  <a:moveTo>
                    <a:pt x="35596" y="0"/>
                  </a:moveTo>
                  <a:lnTo>
                    <a:pt x="3033" y="33357"/>
                  </a:lnTo>
                  <a:lnTo>
                    <a:pt x="1279" y="38108"/>
                  </a:lnTo>
                  <a:lnTo>
                    <a:pt x="0" y="58539"/>
                  </a:lnTo>
                  <a:lnTo>
                    <a:pt x="753" y="60457"/>
                  </a:lnTo>
                  <a:lnTo>
                    <a:pt x="2048" y="61736"/>
                  </a:lnTo>
                  <a:lnTo>
                    <a:pt x="17773" y="68866"/>
                  </a:lnTo>
                  <a:lnTo>
                    <a:pt x="35596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3699"/>
            <p:cNvSpPr/>
            <p:nvPr/>
          </p:nvSpPr>
          <p:spPr>
            <a:xfrm>
              <a:off x="5007770" y="1635919"/>
              <a:ext cx="171326" cy="42863"/>
            </a:xfrm>
            <a:custGeom>
              <a:avLst/>
              <a:gdLst/>
              <a:ahLst/>
              <a:cxnLst/>
              <a:rect l="0" t="0" r="0" b="0"/>
              <a:pathLst>
                <a:path w="171326" h="42863">
                  <a:moveTo>
                    <a:pt x="0" y="42862"/>
                  </a:moveTo>
                  <a:lnTo>
                    <a:pt x="0" y="39070"/>
                  </a:lnTo>
                  <a:lnTo>
                    <a:pt x="793" y="37953"/>
                  </a:lnTo>
                  <a:lnTo>
                    <a:pt x="2116" y="37208"/>
                  </a:lnTo>
                  <a:lnTo>
                    <a:pt x="3791" y="36711"/>
                  </a:lnTo>
                  <a:lnTo>
                    <a:pt x="12978" y="31005"/>
                  </a:lnTo>
                  <a:lnTo>
                    <a:pt x="44105" y="23879"/>
                  </a:lnTo>
                  <a:lnTo>
                    <a:pt x="78744" y="17961"/>
                  </a:lnTo>
                  <a:lnTo>
                    <a:pt x="111514" y="8459"/>
                  </a:lnTo>
                  <a:lnTo>
                    <a:pt x="131826" y="7178"/>
                  </a:lnTo>
                  <a:lnTo>
                    <a:pt x="132334" y="7960"/>
                  </a:lnTo>
                  <a:lnTo>
                    <a:pt x="131878" y="9275"/>
                  </a:lnTo>
                  <a:lnTo>
                    <a:pt x="129237" y="13297"/>
                  </a:lnTo>
                  <a:lnTo>
                    <a:pt x="127921" y="19795"/>
                  </a:lnTo>
                  <a:lnTo>
                    <a:pt x="124851" y="24143"/>
                  </a:lnTo>
                  <a:lnTo>
                    <a:pt x="124509" y="26414"/>
                  </a:lnTo>
                  <a:lnTo>
                    <a:pt x="125074" y="28722"/>
                  </a:lnTo>
                  <a:lnTo>
                    <a:pt x="127025" y="33403"/>
                  </a:lnTo>
                  <a:lnTo>
                    <a:pt x="127892" y="38129"/>
                  </a:lnTo>
                  <a:lnTo>
                    <a:pt x="128918" y="39707"/>
                  </a:lnTo>
                  <a:lnTo>
                    <a:pt x="130395" y="40759"/>
                  </a:lnTo>
                  <a:lnTo>
                    <a:pt x="134153" y="41927"/>
                  </a:lnTo>
                  <a:lnTo>
                    <a:pt x="152430" y="42826"/>
                  </a:lnTo>
                  <a:lnTo>
                    <a:pt x="157174" y="40729"/>
                  </a:lnTo>
                  <a:lnTo>
                    <a:pt x="166689" y="32916"/>
                  </a:lnTo>
                  <a:lnTo>
                    <a:pt x="169333" y="28388"/>
                  </a:lnTo>
                  <a:lnTo>
                    <a:pt x="171031" y="19013"/>
                  </a:lnTo>
                  <a:lnTo>
                    <a:pt x="171325" y="11895"/>
                  </a:lnTo>
                  <a:lnTo>
                    <a:pt x="170573" y="10311"/>
                  </a:lnTo>
                  <a:lnTo>
                    <a:pt x="169278" y="9255"/>
                  </a:lnTo>
                  <a:lnTo>
                    <a:pt x="165721" y="7288"/>
                  </a:lnTo>
                  <a:lnTo>
                    <a:pt x="1571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3700"/>
            <p:cNvSpPr/>
            <p:nvPr/>
          </p:nvSpPr>
          <p:spPr>
            <a:xfrm>
              <a:off x="5051918" y="1585913"/>
              <a:ext cx="13003" cy="128588"/>
            </a:xfrm>
            <a:custGeom>
              <a:avLst/>
              <a:gdLst/>
              <a:ahLst/>
              <a:cxnLst/>
              <a:rect l="0" t="0" r="0" b="0"/>
              <a:pathLst>
                <a:path w="13003" h="128588">
                  <a:moveTo>
                    <a:pt x="13002" y="0"/>
                  </a:moveTo>
                  <a:lnTo>
                    <a:pt x="5230" y="31083"/>
                  </a:lnTo>
                  <a:lnTo>
                    <a:pt x="0" y="59585"/>
                  </a:lnTo>
                  <a:lnTo>
                    <a:pt x="4537" y="91072"/>
                  </a:lnTo>
                  <a:lnTo>
                    <a:pt x="5835" y="126028"/>
                  </a:lnTo>
                  <a:lnTo>
                    <a:pt x="5857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3701"/>
            <p:cNvSpPr/>
            <p:nvPr/>
          </p:nvSpPr>
          <p:spPr>
            <a:xfrm>
              <a:off x="1651788" y="1457450"/>
              <a:ext cx="2905926" cy="925159"/>
            </a:xfrm>
            <a:custGeom>
              <a:avLst/>
              <a:gdLst/>
              <a:ahLst/>
              <a:cxnLst/>
              <a:rect l="0" t="0" r="0" b="0"/>
              <a:pathLst>
                <a:path w="2905926" h="925159">
                  <a:moveTo>
                    <a:pt x="2905925" y="221331"/>
                  </a:moveTo>
                  <a:lnTo>
                    <a:pt x="2905925" y="201213"/>
                  </a:lnTo>
                  <a:lnTo>
                    <a:pt x="2902132" y="196497"/>
                  </a:lnTo>
                  <a:lnTo>
                    <a:pt x="2879189" y="183141"/>
                  </a:lnTo>
                  <a:lnTo>
                    <a:pt x="2849167" y="173688"/>
                  </a:lnTo>
                  <a:lnTo>
                    <a:pt x="2820404" y="166557"/>
                  </a:lnTo>
                  <a:lnTo>
                    <a:pt x="2795684" y="161798"/>
                  </a:lnTo>
                  <a:lnTo>
                    <a:pt x="2768822" y="157037"/>
                  </a:lnTo>
                  <a:lnTo>
                    <a:pt x="2739421" y="151481"/>
                  </a:lnTo>
                  <a:lnTo>
                    <a:pt x="2705188" y="143720"/>
                  </a:lnTo>
                  <a:lnTo>
                    <a:pt x="2670923" y="137096"/>
                  </a:lnTo>
                  <a:lnTo>
                    <a:pt x="2635586" y="131506"/>
                  </a:lnTo>
                  <a:lnTo>
                    <a:pt x="2616161" y="128904"/>
                  </a:lnTo>
                  <a:lnTo>
                    <a:pt x="2596067" y="126375"/>
                  </a:lnTo>
                  <a:lnTo>
                    <a:pt x="2575528" y="123102"/>
                  </a:lnTo>
                  <a:lnTo>
                    <a:pt x="2554692" y="119333"/>
                  </a:lnTo>
                  <a:lnTo>
                    <a:pt x="2533657" y="115232"/>
                  </a:lnTo>
                  <a:lnTo>
                    <a:pt x="2511696" y="111705"/>
                  </a:lnTo>
                  <a:lnTo>
                    <a:pt x="2489118" y="108559"/>
                  </a:lnTo>
                  <a:lnTo>
                    <a:pt x="2466129" y="105669"/>
                  </a:lnTo>
                  <a:lnTo>
                    <a:pt x="2442865" y="102154"/>
                  </a:lnTo>
                  <a:lnTo>
                    <a:pt x="2419418" y="98224"/>
                  </a:lnTo>
                  <a:lnTo>
                    <a:pt x="2395849" y="94016"/>
                  </a:lnTo>
                  <a:lnTo>
                    <a:pt x="2371406" y="90417"/>
                  </a:lnTo>
                  <a:lnTo>
                    <a:pt x="2346379" y="87224"/>
                  </a:lnTo>
                  <a:lnTo>
                    <a:pt x="2320963" y="84301"/>
                  </a:lnTo>
                  <a:lnTo>
                    <a:pt x="2295288" y="81559"/>
                  </a:lnTo>
                  <a:lnTo>
                    <a:pt x="2269439" y="78937"/>
                  </a:lnTo>
                  <a:lnTo>
                    <a:pt x="2243476" y="76396"/>
                  </a:lnTo>
                  <a:lnTo>
                    <a:pt x="2217436" y="73114"/>
                  </a:lnTo>
                  <a:lnTo>
                    <a:pt x="2191344" y="69338"/>
                  </a:lnTo>
                  <a:lnTo>
                    <a:pt x="2165219" y="65234"/>
                  </a:lnTo>
                  <a:lnTo>
                    <a:pt x="2139071" y="61704"/>
                  </a:lnTo>
                  <a:lnTo>
                    <a:pt x="2112907" y="58557"/>
                  </a:lnTo>
                  <a:lnTo>
                    <a:pt x="2086734" y="55665"/>
                  </a:lnTo>
                  <a:lnTo>
                    <a:pt x="2060554" y="52943"/>
                  </a:lnTo>
                  <a:lnTo>
                    <a:pt x="2034369" y="50335"/>
                  </a:lnTo>
                  <a:lnTo>
                    <a:pt x="2008181" y="47803"/>
                  </a:lnTo>
                  <a:lnTo>
                    <a:pt x="1982785" y="44527"/>
                  </a:lnTo>
                  <a:lnTo>
                    <a:pt x="1957917" y="40755"/>
                  </a:lnTo>
                  <a:lnTo>
                    <a:pt x="1933401" y="36654"/>
                  </a:lnTo>
                  <a:lnTo>
                    <a:pt x="1909119" y="33125"/>
                  </a:lnTo>
                  <a:lnTo>
                    <a:pt x="1884994" y="29979"/>
                  </a:lnTo>
                  <a:lnTo>
                    <a:pt x="1860973" y="27088"/>
                  </a:lnTo>
                  <a:lnTo>
                    <a:pt x="1837021" y="24367"/>
                  </a:lnTo>
                  <a:lnTo>
                    <a:pt x="1813116" y="21759"/>
                  </a:lnTo>
                  <a:lnTo>
                    <a:pt x="1789242" y="19227"/>
                  </a:lnTo>
                  <a:lnTo>
                    <a:pt x="1765388" y="16745"/>
                  </a:lnTo>
                  <a:lnTo>
                    <a:pt x="1741548" y="14297"/>
                  </a:lnTo>
                  <a:lnTo>
                    <a:pt x="1717717" y="11871"/>
                  </a:lnTo>
                  <a:lnTo>
                    <a:pt x="1693893" y="9460"/>
                  </a:lnTo>
                  <a:lnTo>
                    <a:pt x="1670072" y="7058"/>
                  </a:lnTo>
                  <a:lnTo>
                    <a:pt x="1646254" y="4664"/>
                  </a:lnTo>
                  <a:lnTo>
                    <a:pt x="1623232" y="3068"/>
                  </a:lnTo>
                  <a:lnTo>
                    <a:pt x="1600740" y="2003"/>
                  </a:lnTo>
                  <a:lnTo>
                    <a:pt x="1578601" y="1294"/>
                  </a:lnTo>
                  <a:lnTo>
                    <a:pt x="1556699" y="821"/>
                  </a:lnTo>
                  <a:lnTo>
                    <a:pt x="1534953" y="506"/>
                  </a:lnTo>
                  <a:lnTo>
                    <a:pt x="1513312" y="295"/>
                  </a:lnTo>
                  <a:lnTo>
                    <a:pt x="1490948" y="155"/>
                  </a:lnTo>
                  <a:lnTo>
                    <a:pt x="1468100" y="62"/>
                  </a:lnTo>
                  <a:lnTo>
                    <a:pt x="1444932" y="0"/>
                  </a:lnTo>
                  <a:lnTo>
                    <a:pt x="1422341" y="752"/>
                  </a:lnTo>
                  <a:lnTo>
                    <a:pt x="1400138" y="2047"/>
                  </a:lnTo>
                  <a:lnTo>
                    <a:pt x="1378192" y="3704"/>
                  </a:lnTo>
                  <a:lnTo>
                    <a:pt x="1356417" y="5603"/>
                  </a:lnTo>
                  <a:lnTo>
                    <a:pt x="1334757" y="7662"/>
                  </a:lnTo>
                  <a:lnTo>
                    <a:pt x="1313173" y="9829"/>
                  </a:lnTo>
                  <a:lnTo>
                    <a:pt x="1291640" y="12067"/>
                  </a:lnTo>
                  <a:lnTo>
                    <a:pt x="1270141" y="14353"/>
                  </a:lnTo>
                  <a:lnTo>
                    <a:pt x="1248665" y="16671"/>
                  </a:lnTo>
                  <a:lnTo>
                    <a:pt x="1227203" y="19803"/>
                  </a:lnTo>
                  <a:lnTo>
                    <a:pt x="1205752" y="23479"/>
                  </a:lnTo>
                  <a:lnTo>
                    <a:pt x="1184307" y="27517"/>
                  </a:lnTo>
                  <a:lnTo>
                    <a:pt x="1163661" y="32591"/>
                  </a:lnTo>
                  <a:lnTo>
                    <a:pt x="1143547" y="38354"/>
                  </a:lnTo>
                  <a:lnTo>
                    <a:pt x="1123787" y="44578"/>
                  </a:lnTo>
                  <a:lnTo>
                    <a:pt x="1104264" y="51108"/>
                  </a:lnTo>
                  <a:lnTo>
                    <a:pt x="1084899" y="57843"/>
                  </a:lnTo>
                  <a:lnTo>
                    <a:pt x="1065639" y="64714"/>
                  </a:lnTo>
                  <a:lnTo>
                    <a:pt x="1045655" y="71676"/>
                  </a:lnTo>
                  <a:lnTo>
                    <a:pt x="1025189" y="78699"/>
                  </a:lnTo>
                  <a:lnTo>
                    <a:pt x="1004400" y="85762"/>
                  </a:lnTo>
                  <a:lnTo>
                    <a:pt x="984192" y="92851"/>
                  </a:lnTo>
                  <a:lnTo>
                    <a:pt x="964369" y="99959"/>
                  </a:lnTo>
                  <a:lnTo>
                    <a:pt x="944804" y="107079"/>
                  </a:lnTo>
                  <a:lnTo>
                    <a:pt x="925411" y="115001"/>
                  </a:lnTo>
                  <a:lnTo>
                    <a:pt x="906132" y="123457"/>
                  </a:lnTo>
                  <a:lnTo>
                    <a:pt x="886930" y="132269"/>
                  </a:lnTo>
                  <a:lnTo>
                    <a:pt x="866984" y="142113"/>
                  </a:lnTo>
                  <a:lnTo>
                    <a:pt x="846544" y="152644"/>
                  </a:lnTo>
                  <a:lnTo>
                    <a:pt x="825772" y="163633"/>
                  </a:lnTo>
                  <a:lnTo>
                    <a:pt x="805575" y="174135"/>
                  </a:lnTo>
                  <a:lnTo>
                    <a:pt x="785761" y="184311"/>
                  </a:lnTo>
                  <a:lnTo>
                    <a:pt x="766201" y="194270"/>
                  </a:lnTo>
                  <a:lnTo>
                    <a:pt x="746811" y="204084"/>
                  </a:lnTo>
                  <a:lnTo>
                    <a:pt x="727534" y="213802"/>
                  </a:lnTo>
                  <a:lnTo>
                    <a:pt x="708333" y="223455"/>
                  </a:lnTo>
                  <a:lnTo>
                    <a:pt x="689976" y="233860"/>
                  </a:lnTo>
                  <a:lnTo>
                    <a:pt x="654763" y="256004"/>
                  </a:lnTo>
                  <a:lnTo>
                    <a:pt x="636800" y="267465"/>
                  </a:lnTo>
                  <a:lnTo>
                    <a:pt x="618475" y="279075"/>
                  </a:lnTo>
                  <a:lnTo>
                    <a:pt x="599908" y="290783"/>
                  </a:lnTo>
                  <a:lnTo>
                    <a:pt x="564462" y="316492"/>
                  </a:lnTo>
                  <a:lnTo>
                    <a:pt x="530187" y="343000"/>
                  </a:lnTo>
                  <a:lnTo>
                    <a:pt x="496433" y="368010"/>
                  </a:lnTo>
                  <a:lnTo>
                    <a:pt x="462910" y="394472"/>
                  </a:lnTo>
                  <a:lnTo>
                    <a:pt x="430284" y="421314"/>
                  </a:lnTo>
                  <a:lnTo>
                    <a:pt x="399908" y="446473"/>
                  </a:lnTo>
                  <a:lnTo>
                    <a:pt x="368417" y="473000"/>
                  </a:lnTo>
                  <a:lnTo>
                    <a:pt x="337487" y="501459"/>
                  </a:lnTo>
                  <a:lnTo>
                    <a:pt x="310511" y="532628"/>
                  </a:lnTo>
                  <a:lnTo>
                    <a:pt x="283176" y="562886"/>
                  </a:lnTo>
                  <a:lnTo>
                    <a:pt x="255946" y="593002"/>
                  </a:lnTo>
                  <a:lnTo>
                    <a:pt x="230615" y="624908"/>
                  </a:lnTo>
                  <a:lnTo>
                    <a:pt x="206127" y="655492"/>
                  </a:lnTo>
                  <a:lnTo>
                    <a:pt x="182015" y="685754"/>
                  </a:lnTo>
                  <a:lnTo>
                    <a:pt x="158069" y="717725"/>
                  </a:lnTo>
                  <a:lnTo>
                    <a:pt x="134197" y="750455"/>
                  </a:lnTo>
                  <a:lnTo>
                    <a:pt x="111946" y="782729"/>
                  </a:lnTo>
                  <a:lnTo>
                    <a:pt x="94119" y="812947"/>
                  </a:lnTo>
                  <a:lnTo>
                    <a:pt x="76141" y="842253"/>
                  </a:lnTo>
                  <a:lnTo>
                    <a:pt x="58362" y="869565"/>
                  </a:lnTo>
                  <a:lnTo>
                    <a:pt x="35759" y="901204"/>
                  </a:lnTo>
                  <a:lnTo>
                    <a:pt x="19448" y="919751"/>
                  </a:lnTo>
                  <a:lnTo>
                    <a:pt x="12263" y="924646"/>
                  </a:lnTo>
                  <a:lnTo>
                    <a:pt x="9235" y="925158"/>
                  </a:lnTo>
                  <a:lnTo>
                    <a:pt x="6423" y="924705"/>
                  </a:lnTo>
                  <a:lnTo>
                    <a:pt x="3755" y="923610"/>
                  </a:lnTo>
                  <a:lnTo>
                    <a:pt x="1976" y="921292"/>
                  </a:lnTo>
                  <a:lnTo>
                    <a:pt x="0" y="914483"/>
                  </a:lnTo>
                  <a:lnTo>
                    <a:pt x="4434" y="879273"/>
                  </a:lnTo>
                  <a:lnTo>
                    <a:pt x="8500" y="854269"/>
                  </a:lnTo>
                  <a:lnTo>
                    <a:pt x="12953" y="825164"/>
                  </a:lnTo>
                  <a:lnTo>
                    <a:pt x="19166" y="791326"/>
                  </a:lnTo>
                  <a:lnTo>
                    <a:pt x="24156" y="771191"/>
                  </a:lnTo>
                  <a:lnTo>
                    <a:pt x="29864" y="749829"/>
                  </a:lnTo>
                  <a:lnTo>
                    <a:pt x="36051" y="727651"/>
                  </a:lnTo>
                  <a:lnTo>
                    <a:pt x="42557" y="704928"/>
                  </a:lnTo>
                  <a:lnTo>
                    <a:pt x="49275" y="681841"/>
                  </a:lnTo>
                  <a:lnTo>
                    <a:pt x="56929" y="657719"/>
                  </a:lnTo>
                  <a:lnTo>
                    <a:pt x="65207" y="632907"/>
                  </a:lnTo>
                  <a:lnTo>
                    <a:pt x="73900" y="607634"/>
                  </a:lnTo>
                  <a:lnTo>
                    <a:pt x="83665" y="582054"/>
                  </a:lnTo>
                  <a:lnTo>
                    <a:pt x="94143" y="556269"/>
                  </a:lnTo>
                  <a:lnTo>
                    <a:pt x="105097" y="530348"/>
                  </a:lnTo>
                  <a:lnTo>
                    <a:pt x="116369" y="504336"/>
                  </a:lnTo>
                  <a:lnTo>
                    <a:pt x="127852" y="478264"/>
                  </a:lnTo>
                  <a:lnTo>
                    <a:pt x="139476" y="452151"/>
                  </a:lnTo>
                  <a:lnTo>
                    <a:pt x="151988" y="426805"/>
                  </a:lnTo>
                  <a:lnTo>
                    <a:pt x="165092" y="401970"/>
                  </a:lnTo>
                  <a:lnTo>
                    <a:pt x="178590" y="377476"/>
                  </a:lnTo>
                  <a:lnTo>
                    <a:pt x="191558" y="354796"/>
                  </a:lnTo>
                  <a:lnTo>
                    <a:pt x="204172" y="333327"/>
                  </a:lnTo>
                  <a:lnTo>
                    <a:pt x="216550" y="312664"/>
                  </a:lnTo>
                  <a:lnTo>
                    <a:pt x="228770" y="293332"/>
                  </a:lnTo>
                  <a:lnTo>
                    <a:pt x="240886" y="274888"/>
                  </a:lnTo>
                  <a:lnTo>
                    <a:pt x="264138" y="240372"/>
                  </a:lnTo>
                  <a:lnTo>
                    <a:pt x="285056" y="209156"/>
                  </a:lnTo>
                  <a:lnTo>
                    <a:pt x="307097" y="176184"/>
                  </a:lnTo>
                  <a:lnTo>
                    <a:pt x="331066" y="152568"/>
                  </a:lnTo>
                  <a:lnTo>
                    <a:pt x="331308" y="154058"/>
                  </a:lnTo>
                  <a:lnTo>
                    <a:pt x="323877" y="175675"/>
                  </a:lnTo>
                  <a:lnTo>
                    <a:pt x="307576" y="207539"/>
                  </a:lnTo>
                  <a:lnTo>
                    <a:pt x="290603" y="237426"/>
                  </a:lnTo>
                  <a:lnTo>
                    <a:pt x="269830" y="271876"/>
                  </a:lnTo>
                  <a:lnTo>
                    <a:pt x="257941" y="291541"/>
                  </a:lnTo>
                  <a:lnTo>
                    <a:pt x="245252" y="312588"/>
                  </a:lnTo>
                  <a:lnTo>
                    <a:pt x="232030" y="334556"/>
                  </a:lnTo>
                  <a:lnTo>
                    <a:pt x="219247" y="357140"/>
                  </a:lnTo>
                  <a:lnTo>
                    <a:pt x="206756" y="380133"/>
                  </a:lnTo>
                  <a:lnTo>
                    <a:pt x="194460" y="403399"/>
                  </a:lnTo>
                  <a:lnTo>
                    <a:pt x="182294" y="427641"/>
                  </a:lnTo>
                  <a:lnTo>
                    <a:pt x="170215" y="452533"/>
                  </a:lnTo>
                  <a:lnTo>
                    <a:pt x="158193" y="477860"/>
                  </a:lnTo>
                  <a:lnTo>
                    <a:pt x="146210" y="502682"/>
                  </a:lnTo>
                  <a:lnTo>
                    <a:pt x="134252" y="527167"/>
                  </a:lnTo>
                  <a:lnTo>
                    <a:pt x="122312" y="551428"/>
                  </a:lnTo>
                  <a:lnTo>
                    <a:pt x="111970" y="574746"/>
                  </a:lnTo>
                  <a:lnTo>
                    <a:pt x="102694" y="597435"/>
                  </a:lnTo>
                  <a:lnTo>
                    <a:pt x="94129" y="619704"/>
                  </a:lnTo>
                  <a:lnTo>
                    <a:pt x="86832" y="640901"/>
                  </a:lnTo>
                  <a:lnTo>
                    <a:pt x="80380" y="661382"/>
                  </a:lnTo>
                  <a:lnTo>
                    <a:pt x="74490" y="681386"/>
                  </a:lnTo>
                  <a:lnTo>
                    <a:pt x="67947" y="716312"/>
                  </a:lnTo>
                  <a:lnTo>
                    <a:pt x="65832" y="746123"/>
                  </a:lnTo>
                  <a:lnTo>
                    <a:pt x="67538" y="769955"/>
                  </a:lnTo>
                  <a:lnTo>
                    <a:pt x="75176" y="786898"/>
                  </a:lnTo>
                  <a:lnTo>
                    <a:pt x="80546" y="793638"/>
                  </a:lnTo>
                  <a:lnTo>
                    <a:pt x="97097" y="803244"/>
                  </a:lnTo>
                  <a:lnTo>
                    <a:pt x="116888" y="808572"/>
                  </a:lnTo>
                  <a:lnTo>
                    <a:pt x="145086" y="807108"/>
                  </a:lnTo>
                  <a:lnTo>
                    <a:pt x="177012" y="799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3702"/>
            <p:cNvSpPr/>
            <p:nvPr/>
          </p:nvSpPr>
          <p:spPr>
            <a:xfrm>
              <a:off x="4552686" y="1473634"/>
              <a:ext cx="453406" cy="283607"/>
            </a:xfrm>
            <a:custGeom>
              <a:avLst/>
              <a:gdLst/>
              <a:ahLst/>
              <a:cxnLst/>
              <a:rect l="0" t="0" r="0" b="0"/>
              <a:pathLst>
                <a:path w="453406" h="283607">
                  <a:moveTo>
                    <a:pt x="55033" y="255154"/>
                  </a:moveTo>
                  <a:lnTo>
                    <a:pt x="55033" y="265096"/>
                  </a:lnTo>
                  <a:lnTo>
                    <a:pt x="56620" y="267338"/>
                  </a:lnTo>
                  <a:lnTo>
                    <a:pt x="62618" y="271946"/>
                  </a:lnTo>
                  <a:lnTo>
                    <a:pt x="78712" y="279003"/>
                  </a:lnTo>
                  <a:lnTo>
                    <a:pt x="106146" y="282328"/>
                  </a:lnTo>
                  <a:lnTo>
                    <a:pt x="135618" y="283314"/>
                  </a:lnTo>
                  <a:lnTo>
                    <a:pt x="168251" y="283606"/>
                  </a:lnTo>
                  <a:lnTo>
                    <a:pt x="203055" y="279900"/>
                  </a:lnTo>
                  <a:lnTo>
                    <a:pt x="238503" y="273775"/>
                  </a:lnTo>
                  <a:lnTo>
                    <a:pt x="274141" y="263140"/>
                  </a:lnTo>
                  <a:lnTo>
                    <a:pt x="309837" y="249935"/>
                  </a:lnTo>
                  <a:lnTo>
                    <a:pt x="341756" y="232176"/>
                  </a:lnTo>
                  <a:lnTo>
                    <a:pt x="375114" y="215625"/>
                  </a:lnTo>
                  <a:lnTo>
                    <a:pt x="410535" y="190107"/>
                  </a:lnTo>
                  <a:lnTo>
                    <a:pt x="431564" y="169206"/>
                  </a:lnTo>
                  <a:lnTo>
                    <a:pt x="449418" y="133680"/>
                  </a:lnTo>
                  <a:lnTo>
                    <a:pt x="453405" y="108477"/>
                  </a:lnTo>
                  <a:lnTo>
                    <a:pt x="450793" y="84694"/>
                  </a:lnTo>
                  <a:lnTo>
                    <a:pt x="441200" y="62566"/>
                  </a:lnTo>
                  <a:lnTo>
                    <a:pt x="424511" y="44720"/>
                  </a:lnTo>
                  <a:lnTo>
                    <a:pt x="391041" y="24468"/>
                  </a:lnTo>
                  <a:lnTo>
                    <a:pt x="357703" y="10766"/>
                  </a:lnTo>
                  <a:lnTo>
                    <a:pt x="331634" y="4191"/>
                  </a:lnTo>
                  <a:lnTo>
                    <a:pt x="302056" y="740"/>
                  </a:lnTo>
                  <a:lnTo>
                    <a:pt x="271184" y="0"/>
                  </a:lnTo>
                  <a:lnTo>
                    <a:pt x="241587" y="2316"/>
                  </a:lnTo>
                  <a:lnTo>
                    <a:pt x="210442" y="8109"/>
                  </a:lnTo>
                  <a:lnTo>
                    <a:pt x="178872" y="16768"/>
                  </a:lnTo>
                  <a:lnTo>
                    <a:pt x="148966" y="28555"/>
                  </a:lnTo>
                  <a:lnTo>
                    <a:pt x="121916" y="39614"/>
                  </a:lnTo>
                  <a:lnTo>
                    <a:pt x="96665" y="50614"/>
                  </a:lnTo>
                  <a:lnTo>
                    <a:pt x="72213" y="63441"/>
                  </a:lnTo>
                  <a:lnTo>
                    <a:pt x="39927" y="87842"/>
                  </a:lnTo>
                  <a:lnTo>
                    <a:pt x="12773" y="118035"/>
                  </a:lnTo>
                  <a:lnTo>
                    <a:pt x="5030" y="129654"/>
                  </a:lnTo>
                  <a:lnTo>
                    <a:pt x="0" y="148912"/>
                  </a:lnTo>
                  <a:lnTo>
                    <a:pt x="3057" y="162691"/>
                  </a:lnTo>
                  <a:lnTo>
                    <a:pt x="10501" y="175959"/>
                  </a:lnTo>
                  <a:lnTo>
                    <a:pt x="21747" y="187148"/>
                  </a:lnTo>
                  <a:lnTo>
                    <a:pt x="49051" y="202372"/>
                  </a:lnTo>
                  <a:lnTo>
                    <a:pt x="75128" y="214232"/>
                  </a:lnTo>
                  <a:lnTo>
                    <a:pt x="110596" y="229872"/>
                  </a:lnTo>
                  <a:lnTo>
                    <a:pt x="119327" y="233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3" name="SMARTInkShape-Group411"/>
          <p:cNvGrpSpPr/>
          <p:nvPr/>
        </p:nvGrpSpPr>
        <p:grpSpPr>
          <a:xfrm>
            <a:off x="3214688" y="3600450"/>
            <a:ext cx="1600201" cy="342474"/>
            <a:chOff x="3214688" y="3600450"/>
            <a:chExt cx="1600201" cy="342474"/>
          </a:xfrm>
        </p:grpSpPr>
        <p:sp>
          <p:nvSpPr>
            <p:cNvPr id="680" name="SMARTInkShape-3703"/>
            <p:cNvSpPr/>
            <p:nvPr/>
          </p:nvSpPr>
          <p:spPr>
            <a:xfrm>
              <a:off x="3214688" y="3600450"/>
              <a:ext cx="42863" cy="257176"/>
            </a:xfrm>
            <a:custGeom>
              <a:avLst/>
              <a:gdLst/>
              <a:ahLst/>
              <a:cxnLst/>
              <a:rect l="0" t="0" r="0" b="0"/>
              <a:pathLst>
                <a:path w="42863" h="257176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0848" y="39943"/>
                  </a:lnTo>
                  <a:lnTo>
                    <a:pt x="19488" y="71994"/>
                  </a:lnTo>
                  <a:lnTo>
                    <a:pt x="21969" y="107230"/>
                  </a:lnTo>
                  <a:lnTo>
                    <a:pt x="27034" y="137863"/>
                  </a:lnTo>
                  <a:lnTo>
                    <a:pt x="28372" y="173024"/>
                  </a:lnTo>
                  <a:lnTo>
                    <a:pt x="28548" y="207376"/>
                  </a:lnTo>
                  <a:lnTo>
                    <a:pt x="29363" y="225172"/>
                  </a:lnTo>
                  <a:lnTo>
                    <a:pt x="35850" y="246826"/>
                  </a:lnTo>
                  <a:lnTo>
                    <a:pt x="42862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3704"/>
            <p:cNvSpPr/>
            <p:nvPr/>
          </p:nvSpPr>
          <p:spPr>
            <a:xfrm>
              <a:off x="3228975" y="3621887"/>
              <a:ext cx="164307" cy="7139"/>
            </a:xfrm>
            <a:custGeom>
              <a:avLst/>
              <a:gdLst/>
              <a:ahLst/>
              <a:cxnLst/>
              <a:rect l="0" t="0" r="0" b="0"/>
              <a:pathLst>
                <a:path w="164307" h="7139">
                  <a:moveTo>
                    <a:pt x="0" y="7138"/>
                  </a:moveTo>
                  <a:lnTo>
                    <a:pt x="0" y="3346"/>
                  </a:lnTo>
                  <a:lnTo>
                    <a:pt x="794" y="2229"/>
                  </a:lnTo>
                  <a:lnTo>
                    <a:pt x="2117" y="1484"/>
                  </a:lnTo>
                  <a:lnTo>
                    <a:pt x="9887" y="436"/>
                  </a:lnTo>
                  <a:lnTo>
                    <a:pt x="40642" y="20"/>
                  </a:lnTo>
                  <a:lnTo>
                    <a:pt x="70176" y="0"/>
                  </a:lnTo>
                  <a:lnTo>
                    <a:pt x="101880" y="2112"/>
                  </a:lnTo>
                  <a:lnTo>
                    <a:pt x="134689" y="6145"/>
                  </a:lnTo>
                  <a:lnTo>
                    <a:pt x="164306" y="7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3705"/>
            <p:cNvSpPr/>
            <p:nvPr/>
          </p:nvSpPr>
          <p:spPr>
            <a:xfrm>
              <a:off x="3232003" y="3750469"/>
              <a:ext cx="89842" cy="7145"/>
            </a:xfrm>
            <a:custGeom>
              <a:avLst/>
              <a:gdLst/>
              <a:ahLst/>
              <a:cxnLst/>
              <a:rect l="0" t="0" r="0" b="0"/>
              <a:pathLst>
                <a:path w="89842" h="7145">
                  <a:moveTo>
                    <a:pt x="4116" y="7144"/>
                  </a:moveTo>
                  <a:lnTo>
                    <a:pt x="0" y="7144"/>
                  </a:lnTo>
                  <a:lnTo>
                    <a:pt x="34614" y="7144"/>
                  </a:lnTo>
                  <a:lnTo>
                    <a:pt x="53898" y="6350"/>
                  </a:lnTo>
                  <a:lnTo>
                    <a:pt x="898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3706"/>
            <p:cNvSpPr/>
            <p:nvPr/>
          </p:nvSpPr>
          <p:spPr>
            <a:xfrm>
              <a:off x="3421856" y="3736181"/>
              <a:ext cx="35720" cy="85726"/>
            </a:xfrm>
            <a:custGeom>
              <a:avLst/>
              <a:gdLst/>
              <a:ahLst/>
              <a:cxnLst/>
              <a:rect l="0" t="0" r="0" b="0"/>
              <a:pathLst>
                <a:path w="35720" h="85726">
                  <a:moveTo>
                    <a:pt x="35719" y="0"/>
                  </a:moveTo>
                  <a:lnTo>
                    <a:pt x="31927" y="0"/>
                  </a:lnTo>
                  <a:lnTo>
                    <a:pt x="30810" y="794"/>
                  </a:lnTo>
                  <a:lnTo>
                    <a:pt x="30065" y="2117"/>
                  </a:lnTo>
                  <a:lnTo>
                    <a:pt x="18658" y="26943"/>
                  </a:lnTo>
                  <a:lnTo>
                    <a:pt x="10241" y="40483"/>
                  </a:lnTo>
                  <a:lnTo>
                    <a:pt x="5639" y="55504"/>
                  </a:lnTo>
                  <a:lnTo>
                    <a:pt x="3759" y="58434"/>
                  </a:lnTo>
                  <a:lnTo>
                    <a:pt x="330" y="7608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3707"/>
            <p:cNvSpPr/>
            <p:nvPr/>
          </p:nvSpPr>
          <p:spPr>
            <a:xfrm>
              <a:off x="3487479" y="3743325"/>
              <a:ext cx="55821" cy="199599"/>
            </a:xfrm>
            <a:custGeom>
              <a:avLst/>
              <a:gdLst/>
              <a:ahLst/>
              <a:cxnLst/>
              <a:rect l="0" t="0" r="0" b="0"/>
              <a:pathLst>
                <a:path w="55821" h="199599">
                  <a:moveTo>
                    <a:pt x="41534" y="0"/>
                  </a:moveTo>
                  <a:lnTo>
                    <a:pt x="34684" y="0"/>
                  </a:lnTo>
                  <a:lnTo>
                    <a:pt x="21003" y="5654"/>
                  </a:lnTo>
                  <a:lnTo>
                    <a:pt x="18322" y="6151"/>
                  </a:lnTo>
                  <a:lnTo>
                    <a:pt x="16534" y="7276"/>
                  </a:lnTo>
                  <a:lnTo>
                    <a:pt x="15342" y="8819"/>
                  </a:lnTo>
                  <a:lnTo>
                    <a:pt x="13224" y="12651"/>
                  </a:lnTo>
                  <a:lnTo>
                    <a:pt x="0" y="27193"/>
                  </a:lnTo>
                  <a:lnTo>
                    <a:pt x="351" y="27653"/>
                  </a:lnTo>
                  <a:lnTo>
                    <a:pt x="2857" y="28165"/>
                  </a:lnTo>
                  <a:lnTo>
                    <a:pt x="3843" y="29096"/>
                  </a:lnTo>
                  <a:lnTo>
                    <a:pt x="4938" y="32246"/>
                  </a:lnTo>
                  <a:lnTo>
                    <a:pt x="6024" y="33404"/>
                  </a:lnTo>
                  <a:lnTo>
                    <a:pt x="9347" y="34690"/>
                  </a:lnTo>
                  <a:lnTo>
                    <a:pt x="43629" y="35711"/>
                  </a:lnTo>
                  <a:lnTo>
                    <a:pt x="45312" y="36507"/>
                  </a:lnTo>
                  <a:lnTo>
                    <a:pt x="46434" y="37832"/>
                  </a:lnTo>
                  <a:lnTo>
                    <a:pt x="48474" y="41420"/>
                  </a:lnTo>
                  <a:lnTo>
                    <a:pt x="52027" y="45661"/>
                  </a:lnTo>
                  <a:lnTo>
                    <a:pt x="54135" y="52308"/>
                  </a:lnTo>
                  <a:lnTo>
                    <a:pt x="55722" y="83478"/>
                  </a:lnTo>
                  <a:lnTo>
                    <a:pt x="55815" y="116689"/>
                  </a:lnTo>
                  <a:lnTo>
                    <a:pt x="55820" y="149373"/>
                  </a:lnTo>
                  <a:lnTo>
                    <a:pt x="55027" y="161117"/>
                  </a:lnTo>
                  <a:lnTo>
                    <a:pt x="48545" y="182554"/>
                  </a:lnTo>
                  <a:lnTo>
                    <a:pt x="43154" y="192723"/>
                  </a:lnTo>
                  <a:lnTo>
                    <a:pt x="42614" y="195157"/>
                  </a:lnTo>
                  <a:lnTo>
                    <a:pt x="41460" y="196779"/>
                  </a:lnTo>
                  <a:lnTo>
                    <a:pt x="39897" y="197861"/>
                  </a:lnTo>
                  <a:lnTo>
                    <a:pt x="36044" y="199063"/>
                  </a:lnTo>
                  <a:lnTo>
                    <a:pt x="31685" y="199598"/>
                  </a:lnTo>
                  <a:lnTo>
                    <a:pt x="27102" y="197719"/>
                  </a:lnTo>
                  <a:lnTo>
                    <a:pt x="12959" y="185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3708"/>
            <p:cNvSpPr/>
            <p:nvPr/>
          </p:nvSpPr>
          <p:spPr>
            <a:xfrm>
              <a:off x="3579019" y="3736181"/>
              <a:ext cx="64295" cy="32049"/>
            </a:xfrm>
            <a:custGeom>
              <a:avLst/>
              <a:gdLst/>
              <a:ahLst/>
              <a:cxnLst/>
              <a:rect l="0" t="0" r="0" b="0"/>
              <a:pathLst>
                <a:path w="64295" h="32049">
                  <a:moveTo>
                    <a:pt x="0" y="14288"/>
                  </a:moveTo>
                  <a:lnTo>
                    <a:pt x="0" y="20439"/>
                  </a:lnTo>
                  <a:lnTo>
                    <a:pt x="6151" y="27495"/>
                  </a:lnTo>
                  <a:lnTo>
                    <a:pt x="18226" y="32048"/>
                  </a:lnTo>
                  <a:lnTo>
                    <a:pt x="30325" y="29854"/>
                  </a:lnTo>
                  <a:lnTo>
                    <a:pt x="57233" y="16837"/>
                  </a:lnTo>
                  <a:lnTo>
                    <a:pt x="61156" y="11981"/>
                  </a:lnTo>
                  <a:lnTo>
                    <a:pt x="642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3709"/>
            <p:cNvSpPr/>
            <p:nvPr/>
          </p:nvSpPr>
          <p:spPr>
            <a:xfrm>
              <a:off x="3671888" y="3722888"/>
              <a:ext cx="128588" cy="70444"/>
            </a:xfrm>
            <a:custGeom>
              <a:avLst/>
              <a:gdLst/>
              <a:ahLst/>
              <a:cxnLst/>
              <a:rect l="0" t="0" r="0" b="0"/>
              <a:pathLst>
                <a:path w="128588" h="70444">
                  <a:moveTo>
                    <a:pt x="0" y="70443"/>
                  </a:moveTo>
                  <a:lnTo>
                    <a:pt x="0" y="53444"/>
                  </a:lnTo>
                  <a:lnTo>
                    <a:pt x="2116" y="48865"/>
                  </a:lnTo>
                  <a:lnTo>
                    <a:pt x="3792" y="46532"/>
                  </a:lnTo>
                  <a:lnTo>
                    <a:pt x="7275" y="32970"/>
                  </a:lnTo>
                  <a:lnTo>
                    <a:pt x="8819" y="31174"/>
                  </a:lnTo>
                  <a:lnTo>
                    <a:pt x="38570" y="10850"/>
                  </a:lnTo>
                  <a:lnTo>
                    <a:pt x="64042" y="6768"/>
                  </a:lnTo>
                  <a:lnTo>
                    <a:pt x="95902" y="6174"/>
                  </a:lnTo>
                  <a:lnTo>
                    <a:pt x="105064" y="6160"/>
                  </a:lnTo>
                  <a:lnTo>
                    <a:pt x="108143" y="5363"/>
                  </a:lnTo>
                  <a:lnTo>
                    <a:pt x="110195" y="4038"/>
                  </a:lnTo>
                  <a:lnTo>
                    <a:pt x="111563" y="2360"/>
                  </a:lnTo>
                  <a:lnTo>
                    <a:pt x="115200" y="497"/>
                  </a:lnTo>
                  <a:lnTo>
                    <a:pt x="117281" y="0"/>
                  </a:lnTo>
                  <a:lnTo>
                    <a:pt x="118669" y="462"/>
                  </a:lnTo>
                  <a:lnTo>
                    <a:pt x="119593" y="1564"/>
                  </a:lnTo>
                  <a:lnTo>
                    <a:pt x="121078" y="5244"/>
                  </a:lnTo>
                  <a:lnTo>
                    <a:pt x="111468" y="16013"/>
                  </a:lnTo>
                  <a:lnTo>
                    <a:pt x="97836" y="27625"/>
                  </a:lnTo>
                  <a:lnTo>
                    <a:pt x="84325" y="37114"/>
                  </a:lnTo>
                  <a:lnTo>
                    <a:pt x="81134" y="43989"/>
                  </a:lnTo>
                  <a:lnTo>
                    <a:pt x="80283" y="48044"/>
                  </a:lnTo>
                  <a:lnTo>
                    <a:pt x="78922" y="50748"/>
                  </a:lnTo>
                  <a:lnTo>
                    <a:pt x="77220" y="52551"/>
                  </a:lnTo>
                  <a:lnTo>
                    <a:pt x="75293" y="53752"/>
                  </a:lnTo>
                  <a:lnTo>
                    <a:pt x="74007" y="55347"/>
                  </a:lnTo>
                  <a:lnTo>
                    <a:pt x="71775" y="62096"/>
                  </a:lnTo>
                  <a:lnTo>
                    <a:pt x="72456" y="62497"/>
                  </a:lnTo>
                  <a:lnTo>
                    <a:pt x="88238" y="63268"/>
                  </a:lnTo>
                  <a:lnTo>
                    <a:pt x="92927" y="61169"/>
                  </a:lnTo>
                  <a:lnTo>
                    <a:pt x="104782" y="51906"/>
                  </a:lnTo>
                  <a:lnTo>
                    <a:pt x="113882" y="49125"/>
                  </a:lnTo>
                  <a:lnTo>
                    <a:pt x="120414" y="55173"/>
                  </a:lnTo>
                  <a:lnTo>
                    <a:pt x="128587" y="56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3710"/>
            <p:cNvSpPr/>
            <p:nvPr/>
          </p:nvSpPr>
          <p:spPr>
            <a:xfrm>
              <a:off x="3858654" y="3636169"/>
              <a:ext cx="34691" cy="185738"/>
            </a:xfrm>
            <a:custGeom>
              <a:avLst/>
              <a:gdLst/>
              <a:ahLst/>
              <a:cxnLst/>
              <a:rect l="0" t="0" r="0" b="0"/>
              <a:pathLst>
                <a:path w="34691" h="185738">
                  <a:moveTo>
                    <a:pt x="34690" y="0"/>
                  </a:moveTo>
                  <a:lnTo>
                    <a:pt x="34690" y="3792"/>
                  </a:lnTo>
                  <a:lnTo>
                    <a:pt x="33896" y="4909"/>
                  </a:lnTo>
                  <a:lnTo>
                    <a:pt x="32573" y="5654"/>
                  </a:lnTo>
                  <a:lnTo>
                    <a:pt x="30898" y="6151"/>
                  </a:lnTo>
                  <a:lnTo>
                    <a:pt x="29780" y="7275"/>
                  </a:lnTo>
                  <a:lnTo>
                    <a:pt x="28539" y="10642"/>
                  </a:lnTo>
                  <a:lnTo>
                    <a:pt x="25560" y="29349"/>
                  </a:lnTo>
                  <a:lnTo>
                    <a:pt x="13084" y="64988"/>
                  </a:lnTo>
                  <a:lnTo>
                    <a:pt x="8180" y="85931"/>
                  </a:lnTo>
                  <a:lnTo>
                    <a:pt x="5593" y="120677"/>
                  </a:lnTo>
                  <a:lnTo>
                    <a:pt x="0" y="151015"/>
                  </a:lnTo>
                  <a:lnTo>
                    <a:pt x="6115" y="185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3711"/>
            <p:cNvSpPr/>
            <p:nvPr/>
          </p:nvSpPr>
          <p:spPr>
            <a:xfrm>
              <a:off x="3807619" y="3736324"/>
              <a:ext cx="163052" cy="78440"/>
            </a:xfrm>
            <a:custGeom>
              <a:avLst/>
              <a:gdLst/>
              <a:ahLst/>
              <a:cxnLst/>
              <a:rect l="0" t="0" r="0" b="0"/>
              <a:pathLst>
                <a:path w="163052" h="78440">
                  <a:moveTo>
                    <a:pt x="0" y="21289"/>
                  </a:moveTo>
                  <a:lnTo>
                    <a:pt x="0" y="15138"/>
                  </a:lnTo>
                  <a:lnTo>
                    <a:pt x="794" y="14807"/>
                  </a:lnTo>
                  <a:lnTo>
                    <a:pt x="3792" y="14439"/>
                  </a:lnTo>
                  <a:lnTo>
                    <a:pt x="7771" y="12159"/>
                  </a:lnTo>
                  <a:lnTo>
                    <a:pt x="9943" y="10440"/>
                  </a:lnTo>
                  <a:lnTo>
                    <a:pt x="39943" y="3511"/>
                  </a:lnTo>
                  <a:lnTo>
                    <a:pt x="70831" y="579"/>
                  </a:lnTo>
                  <a:lnTo>
                    <a:pt x="105390" y="0"/>
                  </a:lnTo>
                  <a:lnTo>
                    <a:pt x="125947" y="2016"/>
                  </a:lnTo>
                  <a:lnTo>
                    <a:pt x="150465" y="7138"/>
                  </a:lnTo>
                  <a:lnTo>
                    <a:pt x="152697" y="8680"/>
                  </a:lnTo>
                  <a:lnTo>
                    <a:pt x="161484" y="19129"/>
                  </a:lnTo>
                  <a:lnTo>
                    <a:pt x="163051" y="23768"/>
                  </a:lnTo>
                  <a:lnTo>
                    <a:pt x="162676" y="26116"/>
                  </a:lnTo>
                  <a:lnTo>
                    <a:pt x="159149" y="34008"/>
                  </a:lnTo>
                  <a:lnTo>
                    <a:pt x="156420" y="61574"/>
                  </a:lnTo>
                  <a:lnTo>
                    <a:pt x="151518" y="71256"/>
                  </a:lnTo>
                  <a:lnTo>
                    <a:pt x="150019" y="78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3712"/>
            <p:cNvSpPr/>
            <p:nvPr/>
          </p:nvSpPr>
          <p:spPr>
            <a:xfrm>
              <a:off x="4014788" y="3758124"/>
              <a:ext cx="149414" cy="85215"/>
            </a:xfrm>
            <a:custGeom>
              <a:avLst/>
              <a:gdLst/>
              <a:ahLst/>
              <a:cxnLst/>
              <a:rect l="0" t="0" r="0" b="0"/>
              <a:pathLst>
                <a:path w="149414" h="85215">
                  <a:moveTo>
                    <a:pt x="0" y="42351"/>
                  </a:moveTo>
                  <a:lnTo>
                    <a:pt x="0" y="46143"/>
                  </a:lnTo>
                  <a:lnTo>
                    <a:pt x="3792" y="56086"/>
                  </a:lnTo>
                  <a:lnTo>
                    <a:pt x="14473" y="70540"/>
                  </a:lnTo>
                  <a:lnTo>
                    <a:pt x="18338" y="75517"/>
                  </a:lnTo>
                  <a:lnTo>
                    <a:pt x="20056" y="80375"/>
                  </a:lnTo>
                  <a:lnTo>
                    <a:pt x="22102" y="81988"/>
                  </a:lnTo>
                  <a:lnTo>
                    <a:pt x="28608" y="83780"/>
                  </a:lnTo>
                  <a:lnTo>
                    <a:pt x="31772" y="83464"/>
                  </a:lnTo>
                  <a:lnTo>
                    <a:pt x="37404" y="80996"/>
                  </a:lnTo>
                  <a:lnTo>
                    <a:pt x="52326" y="68384"/>
                  </a:lnTo>
                  <a:lnTo>
                    <a:pt x="55006" y="63711"/>
                  </a:lnTo>
                  <a:lnTo>
                    <a:pt x="56991" y="58988"/>
                  </a:lnTo>
                  <a:lnTo>
                    <a:pt x="61777" y="51866"/>
                  </a:lnTo>
                  <a:lnTo>
                    <a:pt x="64292" y="42354"/>
                  </a:lnTo>
                  <a:lnTo>
                    <a:pt x="68085" y="46145"/>
                  </a:lnTo>
                  <a:lnTo>
                    <a:pt x="85614" y="48502"/>
                  </a:lnTo>
                  <a:lnTo>
                    <a:pt x="110915" y="45408"/>
                  </a:lnTo>
                  <a:lnTo>
                    <a:pt x="124966" y="39476"/>
                  </a:lnTo>
                  <a:lnTo>
                    <a:pt x="143130" y="26526"/>
                  </a:lnTo>
                  <a:lnTo>
                    <a:pt x="146956" y="19178"/>
                  </a:lnTo>
                  <a:lnTo>
                    <a:pt x="149413" y="5318"/>
                  </a:lnTo>
                  <a:lnTo>
                    <a:pt x="148821" y="3375"/>
                  </a:lnTo>
                  <a:lnTo>
                    <a:pt x="147633" y="2079"/>
                  </a:lnTo>
                  <a:lnTo>
                    <a:pt x="144196" y="640"/>
                  </a:lnTo>
                  <a:lnTo>
                    <a:pt x="140022" y="0"/>
                  </a:lnTo>
                  <a:lnTo>
                    <a:pt x="135521" y="1833"/>
                  </a:lnTo>
                  <a:lnTo>
                    <a:pt x="122372" y="13269"/>
                  </a:lnTo>
                  <a:lnTo>
                    <a:pt x="117887" y="19636"/>
                  </a:lnTo>
                  <a:lnTo>
                    <a:pt x="115894" y="25905"/>
                  </a:lnTo>
                  <a:lnTo>
                    <a:pt x="114510" y="43664"/>
                  </a:lnTo>
                  <a:lnTo>
                    <a:pt x="118154" y="55352"/>
                  </a:lnTo>
                  <a:lnTo>
                    <a:pt x="126497" y="67820"/>
                  </a:lnTo>
                  <a:lnTo>
                    <a:pt x="142875" y="85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3713"/>
            <p:cNvSpPr/>
            <p:nvPr/>
          </p:nvSpPr>
          <p:spPr>
            <a:xfrm>
              <a:off x="4307720" y="3693319"/>
              <a:ext cx="85687" cy="157163"/>
            </a:xfrm>
            <a:custGeom>
              <a:avLst/>
              <a:gdLst/>
              <a:ahLst/>
              <a:cxnLst/>
              <a:rect l="0" t="0" r="0" b="0"/>
              <a:pathLst>
                <a:path w="85687" h="157163">
                  <a:moveTo>
                    <a:pt x="14249" y="0"/>
                  </a:moveTo>
                  <a:lnTo>
                    <a:pt x="10457" y="3792"/>
                  </a:lnTo>
                  <a:lnTo>
                    <a:pt x="8594" y="7771"/>
                  </a:lnTo>
                  <a:lnTo>
                    <a:pt x="5027" y="39527"/>
                  </a:lnTo>
                  <a:lnTo>
                    <a:pt x="628" y="66236"/>
                  </a:lnTo>
                  <a:lnTo>
                    <a:pt x="0" y="99987"/>
                  </a:lnTo>
                  <a:lnTo>
                    <a:pt x="760" y="123028"/>
                  </a:lnTo>
                  <a:lnTo>
                    <a:pt x="5666" y="132408"/>
                  </a:lnTo>
                  <a:lnTo>
                    <a:pt x="12940" y="140214"/>
                  </a:lnTo>
                  <a:lnTo>
                    <a:pt x="33754" y="152363"/>
                  </a:lnTo>
                  <a:lnTo>
                    <a:pt x="47721" y="155740"/>
                  </a:lnTo>
                  <a:lnTo>
                    <a:pt x="85686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3714"/>
            <p:cNvSpPr/>
            <p:nvPr/>
          </p:nvSpPr>
          <p:spPr>
            <a:xfrm>
              <a:off x="4436695" y="3793331"/>
              <a:ext cx="171025" cy="71305"/>
            </a:xfrm>
            <a:custGeom>
              <a:avLst/>
              <a:gdLst/>
              <a:ahLst/>
              <a:cxnLst/>
              <a:rect l="0" t="0" r="0" b="0"/>
              <a:pathLst>
                <a:path w="171025" h="71305">
                  <a:moveTo>
                    <a:pt x="71011" y="0"/>
                  </a:moveTo>
                  <a:lnTo>
                    <a:pt x="50426" y="0"/>
                  </a:lnTo>
                  <a:lnTo>
                    <a:pt x="43871" y="2117"/>
                  </a:lnTo>
                  <a:lnTo>
                    <a:pt x="25809" y="17095"/>
                  </a:lnTo>
                  <a:lnTo>
                    <a:pt x="14340" y="30306"/>
                  </a:lnTo>
                  <a:lnTo>
                    <a:pt x="2812" y="51822"/>
                  </a:lnTo>
                  <a:lnTo>
                    <a:pt x="213" y="63712"/>
                  </a:lnTo>
                  <a:lnTo>
                    <a:pt x="0" y="66287"/>
                  </a:lnTo>
                  <a:lnTo>
                    <a:pt x="652" y="68004"/>
                  </a:lnTo>
                  <a:lnTo>
                    <a:pt x="1880" y="69149"/>
                  </a:lnTo>
                  <a:lnTo>
                    <a:pt x="5361" y="70420"/>
                  </a:lnTo>
                  <a:lnTo>
                    <a:pt x="16377" y="71304"/>
                  </a:lnTo>
                  <a:lnTo>
                    <a:pt x="21065" y="69262"/>
                  </a:lnTo>
                  <a:lnTo>
                    <a:pt x="37829" y="58451"/>
                  </a:lnTo>
                  <a:lnTo>
                    <a:pt x="43828" y="50849"/>
                  </a:lnTo>
                  <a:lnTo>
                    <a:pt x="47024" y="42179"/>
                  </a:lnTo>
                  <a:lnTo>
                    <a:pt x="49237" y="33828"/>
                  </a:lnTo>
                  <a:lnTo>
                    <a:pt x="55010" y="21999"/>
                  </a:lnTo>
                  <a:lnTo>
                    <a:pt x="56694" y="7572"/>
                  </a:lnTo>
                  <a:lnTo>
                    <a:pt x="56723" y="17797"/>
                  </a:lnTo>
                  <a:lnTo>
                    <a:pt x="58840" y="21933"/>
                  </a:lnTo>
                  <a:lnTo>
                    <a:pt x="60516" y="24147"/>
                  </a:lnTo>
                  <a:lnTo>
                    <a:pt x="62378" y="30841"/>
                  </a:lnTo>
                  <a:lnTo>
                    <a:pt x="64465" y="46983"/>
                  </a:lnTo>
                  <a:lnTo>
                    <a:pt x="69992" y="55654"/>
                  </a:lnTo>
                  <a:lnTo>
                    <a:pt x="72675" y="56486"/>
                  </a:lnTo>
                  <a:lnTo>
                    <a:pt x="74502" y="56707"/>
                  </a:lnTo>
                  <a:lnTo>
                    <a:pt x="78648" y="54837"/>
                  </a:lnTo>
                  <a:lnTo>
                    <a:pt x="111630" y="30930"/>
                  </a:lnTo>
                  <a:lnTo>
                    <a:pt x="123351" y="23011"/>
                  </a:lnTo>
                  <a:lnTo>
                    <a:pt x="139854" y="3836"/>
                  </a:lnTo>
                  <a:lnTo>
                    <a:pt x="144735" y="1706"/>
                  </a:lnTo>
                  <a:lnTo>
                    <a:pt x="151945" y="506"/>
                  </a:lnTo>
                  <a:lnTo>
                    <a:pt x="153543" y="1131"/>
                  </a:lnTo>
                  <a:lnTo>
                    <a:pt x="154607" y="2342"/>
                  </a:lnTo>
                  <a:lnTo>
                    <a:pt x="156316" y="6196"/>
                  </a:lnTo>
                  <a:lnTo>
                    <a:pt x="162850" y="13212"/>
                  </a:lnTo>
                  <a:lnTo>
                    <a:pt x="171024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3715"/>
            <p:cNvSpPr/>
            <p:nvPr/>
          </p:nvSpPr>
          <p:spPr>
            <a:xfrm>
              <a:off x="4608042" y="3753581"/>
              <a:ext cx="206847" cy="131474"/>
            </a:xfrm>
            <a:custGeom>
              <a:avLst/>
              <a:gdLst/>
              <a:ahLst/>
              <a:cxnLst/>
              <a:rect l="0" t="0" r="0" b="0"/>
              <a:pathLst>
                <a:path w="206847" h="131474">
                  <a:moveTo>
                    <a:pt x="49683" y="4032"/>
                  </a:moveTo>
                  <a:lnTo>
                    <a:pt x="45891" y="4032"/>
                  </a:lnTo>
                  <a:lnTo>
                    <a:pt x="44774" y="4825"/>
                  </a:lnTo>
                  <a:lnTo>
                    <a:pt x="44029" y="6148"/>
                  </a:lnTo>
                  <a:lnTo>
                    <a:pt x="41942" y="16216"/>
                  </a:lnTo>
                  <a:lnTo>
                    <a:pt x="37688" y="23958"/>
                  </a:lnTo>
                  <a:lnTo>
                    <a:pt x="35485" y="58927"/>
                  </a:lnTo>
                  <a:lnTo>
                    <a:pt x="34607" y="91351"/>
                  </a:lnTo>
                  <a:lnTo>
                    <a:pt x="29742" y="105535"/>
                  </a:lnTo>
                  <a:lnTo>
                    <a:pt x="28546" y="119596"/>
                  </a:lnTo>
                  <a:lnTo>
                    <a:pt x="27654" y="121556"/>
                  </a:lnTo>
                  <a:lnTo>
                    <a:pt x="26266" y="122862"/>
                  </a:lnTo>
                  <a:lnTo>
                    <a:pt x="20520" y="126818"/>
                  </a:lnTo>
                  <a:lnTo>
                    <a:pt x="15259" y="131473"/>
                  </a:lnTo>
                  <a:lnTo>
                    <a:pt x="14034" y="131061"/>
                  </a:lnTo>
                  <a:lnTo>
                    <a:pt x="3356" y="121947"/>
                  </a:lnTo>
                  <a:lnTo>
                    <a:pt x="1312" y="117822"/>
                  </a:lnTo>
                  <a:lnTo>
                    <a:pt x="0" y="108706"/>
                  </a:lnTo>
                  <a:lnTo>
                    <a:pt x="1937" y="103999"/>
                  </a:lnTo>
                  <a:lnTo>
                    <a:pt x="9648" y="94510"/>
                  </a:lnTo>
                  <a:lnTo>
                    <a:pt x="33472" y="80231"/>
                  </a:lnTo>
                  <a:lnTo>
                    <a:pt x="64658" y="71863"/>
                  </a:lnTo>
                  <a:lnTo>
                    <a:pt x="99780" y="56885"/>
                  </a:lnTo>
                  <a:lnTo>
                    <a:pt x="131628" y="44574"/>
                  </a:lnTo>
                  <a:lnTo>
                    <a:pt x="139813" y="37661"/>
                  </a:lnTo>
                  <a:lnTo>
                    <a:pt x="160701" y="13754"/>
                  </a:lnTo>
                  <a:lnTo>
                    <a:pt x="162524" y="8882"/>
                  </a:lnTo>
                  <a:lnTo>
                    <a:pt x="162217" y="7265"/>
                  </a:lnTo>
                  <a:lnTo>
                    <a:pt x="161218" y="6187"/>
                  </a:lnTo>
                  <a:lnTo>
                    <a:pt x="157992" y="4990"/>
                  </a:lnTo>
                  <a:lnTo>
                    <a:pt x="153912" y="4457"/>
                  </a:lnTo>
                  <a:lnTo>
                    <a:pt x="149453" y="2104"/>
                  </a:lnTo>
                  <a:lnTo>
                    <a:pt x="147153" y="365"/>
                  </a:lnTo>
                  <a:lnTo>
                    <a:pt x="144825" y="0"/>
                  </a:lnTo>
                  <a:lnTo>
                    <a:pt x="142480" y="550"/>
                  </a:lnTo>
                  <a:lnTo>
                    <a:pt x="137757" y="2484"/>
                  </a:lnTo>
                  <a:lnTo>
                    <a:pt x="130636" y="4367"/>
                  </a:lnTo>
                  <a:lnTo>
                    <a:pt x="125879" y="7620"/>
                  </a:lnTo>
                  <a:lnTo>
                    <a:pt x="123235" y="11712"/>
                  </a:lnTo>
                  <a:lnTo>
                    <a:pt x="122530" y="13914"/>
                  </a:lnTo>
                  <a:lnTo>
                    <a:pt x="122854" y="16176"/>
                  </a:lnTo>
                  <a:lnTo>
                    <a:pt x="125331" y="20806"/>
                  </a:lnTo>
                  <a:lnTo>
                    <a:pt x="144740" y="45408"/>
                  </a:lnTo>
                  <a:lnTo>
                    <a:pt x="173149" y="63514"/>
                  </a:lnTo>
                  <a:lnTo>
                    <a:pt x="206846" y="75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SMARTInkShape-Group412"/>
          <p:cNvGrpSpPr/>
          <p:nvPr/>
        </p:nvGrpSpPr>
        <p:grpSpPr>
          <a:xfrm>
            <a:off x="2436019" y="3873130"/>
            <a:ext cx="2078832" cy="791446"/>
            <a:chOff x="2436019" y="3873130"/>
            <a:chExt cx="2078832" cy="791446"/>
          </a:xfrm>
        </p:grpSpPr>
        <p:sp>
          <p:nvSpPr>
            <p:cNvPr id="694" name="SMARTInkShape-3716"/>
            <p:cNvSpPr/>
            <p:nvPr/>
          </p:nvSpPr>
          <p:spPr>
            <a:xfrm>
              <a:off x="4267191" y="3979363"/>
              <a:ext cx="247660" cy="63608"/>
            </a:xfrm>
            <a:custGeom>
              <a:avLst/>
              <a:gdLst/>
              <a:ahLst/>
              <a:cxnLst/>
              <a:rect l="0" t="0" r="0" b="0"/>
              <a:pathLst>
                <a:path w="247660" h="63608">
                  <a:moveTo>
                    <a:pt x="26203" y="6850"/>
                  </a:moveTo>
                  <a:lnTo>
                    <a:pt x="26203" y="3057"/>
                  </a:lnTo>
                  <a:lnTo>
                    <a:pt x="25409" y="1940"/>
                  </a:lnTo>
                  <a:lnTo>
                    <a:pt x="24086" y="1195"/>
                  </a:lnTo>
                  <a:lnTo>
                    <a:pt x="16260" y="0"/>
                  </a:lnTo>
                  <a:lnTo>
                    <a:pt x="9613" y="4070"/>
                  </a:lnTo>
                  <a:lnTo>
                    <a:pt x="5618" y="7378"/>
                  </a:lnTo>
                  <a:lnTo>
                    <a:pt x="1179" y="17403"/>
                  </a:lnTo>
                  <a:lnTo>
                    <a:pt x="0" y="29002"/>
                  </a:lnTo>
                  <a:lnTo>
                    <a:pt x="2122" y="39449"/>
                  </a:lnTo>
                  <a:lnTo>
                    <a:pt x="7827" y="47268"/>
                  </a:lnTo>
                  <a:lnTo>
                    <a:pt x="14861" y="52594"/>
                  </a:lnTo>
                  <a:lnTo>
                    <a:pt x="36509" y="61391"/>
                  </a:lnTo>
                  <a:lnTo>
                    <a:pt x="45600" y="62840"/>
                  </a:lnTo>
                  <a:lnTo>
                    <a:pt x="52815" y="61367"/>
                  </a:lnTo>
                  <a:lnTo>
                    <a:pt x="61340" y="58192"/>
                  </a:lnTo>
                  <a:lnTo>
                    <a:pt x="63915" y="57747"/>
                  </a:lnTo>
                  <a:lnTo>
                    <a:pt x="65632" y="56656"/>
                  </a:lnTo>
                  <a:lnTo>
                    <a:pt x="66776" y="55135"/>
                  </a:lnTo>
                  <a:lnTo>
                    <a:pt x="68048" y="51329"/>
                  </a:lnTo>
                  <a:lnTo>
                    <a:pt x="69025" y="29221"/>
                  </a:lnTo>
                  <a:lnTo>
                    <a:pt x="68245" y="26526"/>
                  </a:lnTo>
                  <a:lnTo>
                    <a:pt x="66931" y="24730"/>
                  </a:lnTo>
                  <a:lnTo>
                    <a:pt x="65261" y="23532"/>
                  </a:lnTo>
                  <a:lnTo>
                    <a:pt x="64148" y="21940"/>
                  </a:lnTo>
                  <a:lnTo>
                    <a:pt x="62911" y="18054"/>
                  </a:lnTo>
                  <a:lnTo>
                    <a:pt x="61787" y="16701"/>
                  </a:lnTo>
                  <a:lnTo>
                    <a:pt x="55858" y="14350"/>
                  </a:lnTo>
                  <a:lnTo>
                    <a:pt x="55497" y="15025"/>
                  </a:lnTo>
                  <a:lnTo>
                    <a:pt x="54872" y="23968"/>
                  </a:lnTo>
                  <a:lnTo>
                    <a:pt x="56937" y="28480"/>
                  </a:lnTo>
                  <a:lnTo>
                    <a:pt x="59706" y="33132"/>
                  </a:lnTo>
                  <a:lnTo>
                    <a:pt x="62059" y="40213"/>
                  </a:lnTo>
                  <a:lnTo>
                    <a:pt x="65422" y="44961"/>
                  </a:lnTo>
                  <a:lnTo>
                    <a:pt x="69563" y="47601"/>
                  </a:lnTo>
                  <a:lnTo>
                    <a:pt x="74049" y="49567"/>
                  </a:lnTo>
                  <a:lnTo>
                    <a:pt x="90509" y="62014"/>
                  </a:lnTo>
                  <a:lnTo>
                    <a:pt x="100024" y="63607"/>
                  </a:lnTo>
                  <a:lnTo>
                    <a:pt x="104785" y="61709"/>
                  </a:lnTo>
                  <a:lnTo>
                    <a:pt x="119072" y="51628"/>
                  </a:lnTo>
                  <a:lnTo>
                    <a:pt x="123834" y="49770"/>
                  </a:lnTo>
                  <a:lnTo>
                    <a:pt x="145412" y="37602"/>
                  </a:lnTo>
                  <a:lnTo>
                    <a:pt x="179122" y="29665"/>
                  </a:lnTo>
                  <a:lnTo>
                    <a:pt x="200460" y="29348"/>
                  </a:lnTo>
                  <a:lnTo>
                    <a:pt x="229949" y="38260"/>
                  </a:lnTo>
                  <a:lnTo>
                    <a:pt x="247659" y="497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3717"/>
            <p:cNvSpPr/>
            <p:nvPr/>
          </p:nvSpPr>
          <p:spPr>
            <a:xfrm>
              <a:off x="4129088" y="3921919"/>
              <a:ext cx="100013" cy="107157"/>
            </a:xfrm>
            <a:custGeom>
              <a:avLst/>
              <a:gdLst/>
              <a:ahLst/>
              <a:cxnLst/>
              <a:rect l="0" t="0" r="0" b="0"/>
              <a:pathLst>
                <a:path w="100013" h="107157">
                  <a:moveTo>
                    <a:pt x="0" y="0"/>
                  </a:moveTo>
                  <a:lnTo>
                    <a:pt x="0" y="31317"/>
                  </a:lnTo>
                  <a:lnTo>
                    <a:pt x="0" y="64315"/>
                  </a:lnTo>
                  <a:lnTo>
                    <a:pt x="793" y="83199"/>
                  </a:lnTo>
                  <a:lnTo>
                    <a:pt x="7056" y="99790"/>
                  </a:lnTo>
                  <a:lnTo>
                    <a:pt x="7117" y="96154"/>
                  </a:lnTo>
                  <a:lnTo>
                    <a:pt x="9249" y="92212"/>
                  </a:lnTo>
                  <a:lnTo>
                    <a:pt x="10928" y="90049"/>
                  </a:lnTo>
                  <a:lnTo>
                    <a:pt x="12794" y="83414"/>
                  </a:lnTo>
                  <a:lnTo>
                    <a:pt x="14417" y="75966"/>
                  </a:lnTo>
                  <a:lnTo>
                    <a:pt x="17784" y="70011"/>
                  </a:lnTo>
                  <a:lnTo>
                    <a:pt x="47448" y="46054"/>
                  </a:lnTo>
                  <a:lnTo>
                    <a:pt x="55715" y="43282"/>
                  </a:lnTo>
                  <a:lnTo>
                    <a:pt x="60517" y="42987"/>
                  </a:lnTo>
                  <a:lnTo>
                    <a:pt x="61776" y="43739"/>
                  </a:lnTo>
                  <a:lnTo>
                    <a:pt x="62615" y="45034"/>
                  </a:lnTo>
                  <a:lnTo>
                    <a:pt x="63174" y="46691"/>
                  </a:lnTo>
                  <a:lnTo>
                    <a:pt x="82613" y="73991"/>
                  </a:lnTo>
                  <a:lnTo>
                    <a:pt x="85596" y="82689"/>
                  </a:lnTo>
                  <a:lnTo>
                    <a:pt x="100012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3718"/>
            <p:cNvSpPr/>
            <p:nvPr/>
          </p:nvSpPr>
          <p:spPr>
            <a:xfrm>
              <a:off x="3736181" y="3943350"/>
              <a:ext cx="371119" cy="182146"/>
            </a:xfrm>
            <a:custGeom>
              <a:avLst/>
              <a:gdLst/>
              <a:ahLst/>
              <a:cxnLst/>
              <a:rect l="0" t="0" r="0" b="0"/>
              <a:pathLst>
                <a:path w="371119" h="182146">
                  <a:moveTo>
                    <a:pt x="0" y="14288"/>
                  </a:moveTo>
                  <a:lnTo>
                    <a:pt x="0" y="7438"/>
                  </a:lnTo>
                  <a:lnTo>
                    <a:pt x="6497" y="6408"/>
                  </a:lnTo>
                  <a:lnTo>
                    <a:pt x="19476" y="2252"/>
                  </a:lnTo>
                  <a:lnTo>
                    <a:pt x="49385" y="445"/>
                  </a:lnTo>
                  <a:lnTo>
                    <a:pt x="75487" y="132"/>
                  </a:lnTo>
                  <a:lnTo>
                    <a:pt x="106240" y="39"/>
                  </a:lnTo>
                  <a:lnTo>
                    <a:pt x="141283" y="8"/>
                  </a:lnTo>
                  <a:lnTo>
                    <a:pt x="176268" y="1"/>
                  </a:lnTo>
                  <a:lnTo>
                    <a:pt x="198059" y="0"/>
                  </a:lnTo>
                  <a:lnTo>
                    <a:pt x="198715" y="794"/>
                  </a:lnTo>
                  <a:lnTo>
                    <a:pt x="199637" y="5703"/>
                  </a:lnTo>
                  <a:lnTo>
                    <a:pt x="199852" y="9943"/>
                  </a:lnTo>
                  <a:lnTo>
                    <a:pt x="197832" y="14473"/>
                  </a:lnTo>
                  <a:lnTo>
                    <a:pt x="171433" y="48518"/>
                  </a:lnTo>
                  <a:lnTo>
                    <a:pt x="167474" y="54108"/>
                  </a:lnTo>
                  <a:lnTo>
                    <a:pt x="165714" y="59237"/>
                  </a:lnTo>
                  <a:lnTo>
                    <a:pt x="166039" y="60923"/>
                  </a:lnTo>
                  <a:lnTo>
                    <a:pt x="167049" y="62047"/>
                  </a:lnTo>
                  <a:lnTo>
                    <a:pt x="168516" y="62795"/>
                  </a:lnTo>
                  <a:lnTo>
                    <a:pt x="169494" y="64089"/>
                  </a:lnTo>
                  <a:lnTo>
                    <a:pt x="170581" y="67642"/>
                  </a:lnTo>
                  <a:lnTo>
                    <a:pt x="171665" y="68907"/>
                  </a:lnTo>
                  <a:lnTo>
                    <a:pt x="174985" y="70313"/>
                  </a:lnTo>
                  <a:lnTo>
                    <a:pt x="194371" y="65188"/>
                  </a:lnTo>
                  <a:lnTo>
                    <a:pt x="199629" y="62574"/>
                  </a:lnTo>
                  <a:lnTo>
                    <a:pt x="226888" y="44244"/>
                  </a:lnTo>
                  <a:lnTo>
                    <a:pt x="227839" y="41360"/>
                  </a:lnTo>
                  <a:lnTo>
                    <a:pt x="228450" y="36833"/>
                  </a:lnTo>
                  <a:lnTo>
                    <a:pt x="228556" y="39841"/>
                  </a:lnTo>
                  <a:lnTo>
                    <a:pt x="229365" y="40848"/>
                  </a:lnTo>
                  <a:lnTo>
                    <a:pt x="232379" y="41967"/>
                  </a:lnTo>
                  <a:lnTo>
                    <a:pt x="233501" y="43059"/>
                  </a:lnTo>
                  <a:lnTo>
                    <a:pt x="247870" y="74164"/>
                  </a:lnTo>
                  <a:lnTo>
                    <a:pt x="261957" y="108128"/>
                  </a:lnTo>
                  <a:lnTo>
                    <a:pt x="269881" y="128082"/>
                  </a:lnTo>
                  <a:lnTo>
                    <a:pt x="289851" y="159290"/>
                  </a:lnTo>
                  <a:lnTo>
                    <a:pt x="297460" y="172169"/>
                  </a:lnTo>
                  <a:lnTo>
                    <a:pt x="309537" y="181540"/>
                  </a:lnTo>
                  <a:lnTo>
                    <a:pt x="311133" y="182145"/>
                  </a:lnTo>
                  <a:lnTo>
                    <a:pt x="312197" y="181755"/>
                  </a:lnTo>
                  <a:lnTo>
                    <a:pt x="313905" y="179218"/>
                  </a:lnTo>
                  <a:lnTo>
                    <a:pt x="314201" y="174986"/>
                  </a:lnTo>
                  <a:lnTo>
                    <a:pt x="306538" y="142949"/>
                  </a:lnTo>
                  <a:lnTo>
                    <a:pt x="301322" y="114315"/>
                  </a:lnTo>
                  <a:lnTo>
                    <a:pt x="300151" y="81382"/>
                  </a:lnTo>
                  <a:lnTo>
                    <a:pt x="300854" y="61995"/>
                  </a:lnTo>
                  <a:lnTo>
                    <a:pt x="305747" y="48443"/>
                  </a:lnTo>
                  <a:lnTo>
                    <a:pt x="316831" y="33759"/>
                  </a:lnTo>
                  <a:lnTo>
                    <a:pt x="323641" y="30879"/>
                  </a:lnTo>
                  <a:lnTo>
                    <a:pt x="344990" y="28710"/>
                  </a:lnTo>
                  <a:lnTo>
                    <a:pt x="361902" y="34738"/>
                  </a:lnTo>
                  <a:lnTo>
                    <a:pt x="367404" y="39220"/>
                  </a:lnTo>
                  <a:lnTo>
                    <a:pt x="369666" y="43361"/>
                  </a:lnTo>
                  <a:lnTo>
                    <a:pt x="371118" y="52486"/>
                  </a:lnTo>
                  <a:lnTo>
                    <a:pt x="370444" y="54040"/>
                  </a:lnTo>
                  <a:lnTo>
                    <a:pt x="369200" y="55077"/>
                  </a:lnTo>
                  <a:lnTo>
                    <a:pt x="365702" y="57022"/>
                  </a:lnTo>
                  <a:lnTo>
                    <a:pt x="359269" y="61787"/>
                  </a:lnTo>
                  <a:lnTo>
                    <a:pt x="352336" y="64345"/>
                  </a:lnTo>
                  <a:lnTo>
                    <a:pt x="34290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3719"/>
            <p:cNvSpPr/>
            <p:nvPr/>
          </p:nvSpPr>
          <p:spPr>
            <a:xfrm>
              <a:off x="3357563" y="3873130"/>
              <a:ext cx="485776" cy="168794"/>
            </a:xfrm>
            <a:custGeom>
              <a:avLst/>
              <a:gdLst/>
              <a:ahLst/>
              <a:cxnLst/>
              <a:rect l="0" t="0" r="0" b="0"/>
              <a:pathLst>
                <a:path w="485776" h="168794">
                  <a:moveTo>
                    <a:pt x="7143" y="63076"/>
                  </a:moveTo>
                  <a:lnTo>
                    <a:pt x="6350" y="83975"/>
                  </a:lnTo>
                  <a:lnTo>
                    <a:pt x="196" y="117460"/>
                  </a:lnTo>
                  <a:lnTo>
                    <a:pt x="0" y="134389"/>
                  </a:lnTo>
                  <a:lnTo>
                    <a:pt x="793" y="109676"/>
                  </a:lnTo>
                  <a:lnTo>
                    <a:pt x="8069" y="82830"/>
                  </a:lnTo>
                  <a:lnTo>
                    <a:pt x="38041" y="53587"/>
                  </a:lnTo>
                  <a:lnTo>
                    <a:pt x="44953" y="50921"/>
                  </a:lnTo>
                  <a:lnTo>
                    <a:pt x="49019" y="50210"/>
                  </a:lnTo>
                  <a:lnTo>
                    <a:pt x="55652" y="51537"/>
                  </a:lnTo>
                  <a:lnTo>
                    <a:pt x="63849" y="56747"/>
                  </a:lnTo>
                  <a:lnTo>
                    <a:pt x="76141" y="68740"/>
                  </a:lnTo>
                  <a:lnTo>
                    <a:pt x="95247" y="103686"/>
                  </a:lnTo>
                  <a:lnTo>
                    <a:pt x="98600" y="117883"/>
                  </a:lnTo>
                  <a:lnTo>
                    <a:pt x="100527" y="136109"/>
                  </a:lnTo>
                  <a:lnTo>
                    <a:pt x="107129" y="155811"/>
                  </a:lnTo>
                  <a:lnTo>
                    <a:pt x="107153" y="145990"/>
                  </a:lnTo>
                  <a:lnTo>
                    <a:pt x="109272" y="141466"/>
                  </a:lnTo>
                  <a:lnTo>
                    <a:pt x="112065" y="136810"/>
                  </a:lnTo>
                  <a:lnTo>
                    <a:pt x="119807" y="117690"/>
                  </a:lnTo>
                  <a:lnTo>
                    <a:pt x="131067" y="103851"/>
                  </a:lnTo>
                  <a:lnTo>
                    <a:pt x="135775" y="101042"/>
                  </a:lnTo>
                  <a:lnTo>
                    <a:pt x="142459" y="98926"/>
                  </a:lnTo>
                  <a:lnTo>
                    <a:pt x="146544" y="98834"/>
                  </a:lnTo>
                  <a:lnTo>
                    <a:pt x="147702" y="99615"/>
                  </a:lnTo>
                  <a:lnTo>
                    <a:pt x="148474" y="100929"/>
                  </a:lnTo>
                  <a:lnTo>
                    <a:pt x="149561" y="106571"/>
                  </a:lnTo>
                  <a:lnTo>
                    <a:pt x="150609" y="111776"/>
                  </a:lnTo>
                  <a:lnTo>
                    <a:pt x="158070" y="132289"/>
                  </a:lnTo>
                  <a:lnTo>
                    <a:pt x="180778" y="158007"/>
                  </a:lnTo>
                  <a:lnTo>
                    <a:pt x="191852" y="165375"/>
                  </a:lnTo>
                  <a:lnTo>
                    <a:pt x="208981" y="168793"/>
                  </a:lnTo>
                  <a:lnTo>
                    <a:pt x="225344" y="166013"/>
                  </a:lnTo>
                  <a:lnTo>
                    <a:pt x="260867" y="153403"/>
                  </a:lnTo>
                  <a:lnTo>
                    <a:pt x="295212" y="124701"/>
                  </a:lnTo>
                  <a:lnTo>
                    <a:pt x="307956" y="110616"/>
                  </a:lnTo>
                  <a:lnTo>
                    <a:pt x="319606" y="83013"/>
                  </a:lnTo>
                  <a:lnTo>
                    <a:pt x="321100" y="68955"/>
                  </a:lnTo>
                  <a:lnTo>
                    <a:pt x="319188" y="63572"/>
                  </a:lnTo>
                  <a:lnTo>
                    <a:pt x="317567" y="61026"/>
                  </a:lnTo>
                  <a:lnTo>
                    <a:pt x="315693" y="59328"/>
                  </a:lnTo>
                  <a:lnTo>
                    <a:pt x="311493" y="57442"/>
                  </a:lnTo>
                  <a:lnTo>
                    <a:pt x="304666" y="56380"/>
                  </a:lnTo>
                  <a:lnTo>
                    <a:pt x="302329" y="57818"/>
                  </a:lnTo>
                  <a:lnTo>
                    <a:pt x="290500" y="72066"/>
                  </a:lnTo>
                  <a:lnTo>
                    <a:pt x="287861" y="79242"/>
                  </a:lnTo>
                  <a:lnTo>
                    <a:pt x="285873" y="110811"/>
                  </a:lnTo>
                  <a:lnTo>
                    <a:pt x="297164" y="132606"/>
                  </a:lnTo>
                  <a:lnTo>
                    <a:pt x="315590" y="151588"/>
                  </a:lnTo>
                  <a:lnTo>
                    <a:pt x="333408" y="157977"/>
                  </a:lnTo>
                  <a:lnTo>
                    <a:pt x="365752" y="159458"/>
                  </a:lnTo>
                  <a:lnTo>
                    <a:pt x="387187" y="155919"/>
                  </a:lnTo>
                  <a:lnTo>
                    <a:pt x="418234" y="142828"/>
                  </a:lnTo>
                  <a:lnTo>
                    <a:pt x="424079" y="140057"/>
                  </a:lnTo>
                  <a:lnTo>
                    <a:pt x="432690" y="130627"/>
                  </a:lnTo>
                  <a:lnTo>
                    <a:pt x="455440" y="96964"/>
                  </a:lnTo>
                  <a:lnTo>
                    <a:pt x="468080" y="67745"/>
                  </a:lnTo>
                  <a:lnTo>
                    <a:pt x="476098" y="33637"/>
                  </a:lnTo>
                  <a:lnTo>
                    <a:pt x="478297" y="14554"/>
                  </a:lnTo>
                  <a:lnTo>
                    <a:pt x="477615" y="11678"/>
                  </a:lnTo>
                  <a:lnTo>
                    <a:pt x="476366" y="9761"/>
                  </a:lnTo>
                  <a:lnTo>
                    <a:pt x="474740" y="8483"/>
                  </a:lnTo>
                  <a:lnTo>
                    <a:pt x="472933" y="4946"/>
                  </a:lnTo>
                  <a:lnTo>
                    <a:pt x="472451" y="2891"/>
                  </a:lnTo>
                  <a:lnTo>
                    <a:pt x="471336" y="1521"/>
                  </a:lnTo>
                  <a:lnTo>
                    <a:pt x="467980" y="0"/>
                  </a:lnTo>
                  <a:lnTo>
                    <a:pt x="466768" y="388"/>
                  </a:lnTo>
                  <a:lnTo>
                    <a:pt x="465960" y="1440"/>
                  </a:lnTo>
                  <a:lnTo>
                    <a:pt x="465421" y="2935"/>
                  </a:lnTo>
                  <a:lnTo>
                    <a:pt x="459647" y="11039"/>
                  </a:lnTo>
                  <a:lnTo>
                    <a:pt x="458287" y="15607"/>
                  </a:lnTo>
                  <a:lnTo>
                    <a:pt x="455226" y="35149"/>
                  </a:lnTo>
                  <a:lnTo>
                    <a:pt x="451588" y="48981"/>
                  </a:lnTo>
                  <a:lnTo>
                    <a:pt x="451530" y="59193"/>
                  </a:lnTo>
                  <a:lnTo>
                    <a:pt x="460088" y="88288"/>
                  </a:lnTo>
                  <a:lnTo>
                    <a:pt x="476279" y="122550"/>
                  </a:lnTo>
                  <a:lnTo>
                    <a:pt x="485775" y="1416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3720"/>
            <p:cNvSpPr/>
            <p:nvPr/>
          </p:nvSpPr>
          <p:spPr>
            <a:xfrm>
              <a:off x="2436019" y="4094842"/>
              <a:ext cx="978068" cy="569734"/>
            </a:xfrm>
            <a:custGeom>
              <a:avLst/>
              <a:gdLst/>
              <a:ahLst/>
              <a:cxnLst/>
              <a:rect l="0" t="0" r="0" b="0"/>
              <a:pathLst>
                <a:path w="978068" h="569734">
                  <a:moveTo>
                    <a:pt x="0" y="562883"/>
                  </a:moveTo>
                  <a:lnTo>
                    <a:pt x="0" y="569733"/>
                  </a:lnTo>
                  <a:lnTo>
                    <a:pt x="34846" y="538973"/>
                  </a:lnTo>
                  <a:lnTo>
                    <a:pt x="65837" y="518624"/>
                  </a:lnTo>
                  <a:lnTo>
                    <a:pt x="100215" y="495975"/>
                  </a:lnTo>
                  <a:lnTo>
                    <a:pt x="132420" y="473290"/>
                  </a:lnTo>
                  <a:lnTo>
                    <a:pt x="159973" y="454581"/>
                  </a:lnTo>
                  <a:lnTo>
                    <a:pt x="192038" y="433956"/>
                  </a:lnTo>
                  <a:lnTo>
                    <a:pt x="222882" y="412763"/>
                  </a:lnTo>
                  <a:lnTo>
                    <a:pt x="255922" y="391404"/>
                  </a:lnTo>
                  <a:lnTo>
                    <a:pt x="281224" y="375016"/>
                  </a:lnTo>
                  <a:lnTo>
                    <a:pt x="308344" y="357149"/>
                  </a:lnTo>
                  <a:lnTo>
                    <a:pt x="336273" y="338625"/>
                  </a:lnTo>
                  <a:lnTo>
                    <a:pt x="364561" y="321925"/>
                  </a:lnTo>
                  <a:lnTo>
                    <a:pt x="393008" y="305772"/>
                  </a:lnTo>
                  <a:lnTo>
                    <a:pt x="421526" y="288009"/>
                  </a:lnTo>
                  <a:lnTo>
                    <a:pt x="450076" y="271648"/>
                  </a:lnTo>
                  <a:lnTo>
                    <a:pt x="479434" y="255645"/>
                  </a:lnTo>
                  <a:lnTo>
                    <a:pt x="511002" y="237950"/>
                  </a:lnTo>
                  <a:lnTo>
                    <a:pt x="541437" y="221618"/>
                  </a:lnTo>
                  <a:lnTo>
                    <a:pt x="570045" y="206422"/>
                  </a:lnTo>
                  <a:lnTo>
                    <a:pt x="595989" y="191731"/>
                  </a:lnTo>
                  <a:lnTo>
                    <a:pt x="622865" y="177264"/>
                  </a:lnTo>
                  <a:lnTo>
                    <a:pt x="649097" y="163690"/>
                  </a:lnTo>
                  <a:lnTo>
                    <a:pt x="681716" y="146330"/>
                  </a:lnTo>
                  <a:lnTo>
                    <a:pt x="711489" y="127251"/>
                  </a:lnTo>
                  <a:lnTo>
                    <a:pt x="739625" y="111192"/>
                  </a:lnTo>
                  <a:lnTo>
                    <a:pt x="774439" y="86731"/>
                  </a:lnTo>
                  <a:lnTo>
                    <a:pt x="809158" y="53716"/>
                  </a:lnTo>
                  <a:lnTo>
                    <a:pt x="812063" y="48720"/>
                  </a:lnTo>
                  <a:lnTo>
                    <a:pt x="813928" y="42837"/>
                  </a:lnTo>
                  <a:lnTo>
                    <a:pt x="812067" y="39916"/>
                  </a:lnTo>
                  <a:lnTo>
                    <a:pt x="810459" y="38026"/>
                  </a:lnTo>
                  <a:lnTo>
                    <a:pt x="806556" y="35926"/>
                  </a:lnTo>
                  <a:lnTo>
                    <a:pt x="776799" y="28193"/>
                  </a:lnTo>
                  <a:lnTo>
                    <a:pt x="748930" y="27317"/>
                  </a:lnTo>
                  <a:lnTo>
                    <a:pt x="715791" y="25028"/>
                  </a:lnTo>
                  <a:lnTo>
                    <a:pt x="686080" y="20959"/>
                  </a:lnTo>
                  <a:lnTo>
                    <a:pt x="652905" y="20046"/>
                  </a:lnTo>
                  <a:lnTo>
                    <a:pt x="645251" y="17880"/>
                  </a:lnTo>
                  <a:lnTo>
                    <a:pt x="635957" y="12902"/>
                  </a:lnTo>
                  <a:lnTo>
                    <a:pt x="653473" y="10709"/>
                  </a:lnTo>
                  <a:lnTo>
                    <a:pt x="686911" y="6666"/>
                  </a:lnTo>
                  <a:lnTo>
                    <a:pt x="720172" y="5965"/>
                  </a:lnTo>
                  <a:lnTo>
                    <a:pt x="755163" y="1965"/>
                  </a:lnTo>
                  <a:lnTo>
                    <a:pt x="780921" y="55"/>
                  </a:lnTo>
                  <a:lnTo>
                    <a:pt x="807451" y="0"/>
                  </a:lnTo>
                  <a:lnTo>
                    <a:pt x="832471" y="2621"/>
                  </a:lnTo>
                  <a:lnTo>
                    <a:pt x="856820" y="6432"/>
                  </a:lnTo>
                  <a:lnTo>
                    <a:pt x="880871" y="9978"/>
                  </a:lnTo>
                  <a:lnTo>
                    <a:pt x="915931" y="12767"/>
                  </a:lnTo>
                  <a:lnTo>
                    <a:pt x="945192" y="18269"/>
                  </a:lnTo>
                  <a:lnTo>
                    <a:pt x="967990" y="27239"/>
                  </a:lnTo>
                  <a:lnTo>
                    <a:pt x="976579" y="32861"/>
                  </a:lnTo>
                  <a:lnTo>
                    <a:pt x="977284" y="34116"/>
                  </a:lnTo>
                  <a:lnTo>
                    <a:pt x="978067" y="37628"/>
                  </a:lnTo>
                  <a:lnTo>
                    <a:pt x="974715" y="47859"/>
                  </a:lnTo>
                  <a:lnTo>
                    <a:pt x="968695" y="57153"/>
                  </a:lnTo>
                  <a:lnTo>
                    <a:pt x="935627" y="84844"/>
                  </a:lnTo>
                  <a:lnTo>
                    <a:pt x="907256" y="112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3721"/>
            <p:cNvSpPr/>
            <p:nvPr/>
          </p:nvSpPr>
          <p:spPr>
            <a:xfrm>
              <a:off x="3471863" y="4079081"/>
              <a:ext cx="42863" cy="178595"/>
            </a:xfrm>
            <a:custGeom>
              <a:avLst/>
              <a:gdLst/>
              <a:ahLst/>
              <a:cxnLst/>
              <a:rect l="0" t="0" r="0" b="0"/>
              <a:pathLst>
                <a:path w="42863" h="178595">
                  <a:moveTo>
                    <a:pt x="42862" y="0"/>
                  </a:moveTo>
                  <a:lnTo>
                    <a:pt x="36711" y="6151"/>
                  </a:lnTo>
                  <a:lnTo>
                    <a:pt x="36012" y="10642"/>
                  </a:lnTo>
                  <a:lnTo>
                    <a:pt x="34983" y="24974"/>
                  </a:lnTo>
                  <a:lnTo>
                    <a:pt x="29575" y="47778"/>
                  </a:lnTo>
                  <a:lnTo>
                    <a:pt x="24870" y="80006"/>
                  </a:lnTo>
                  <a:lnTo>
                    <a:pt x="15582" y="115418"/>
                  </a:lnTo>
                  <a:lnTo>
                    <a:pt x="8250" y="147318"/>
                  </a:lnTo>
                  <a:lnTo>
                    <a:pt x="6568" y="160921"/>
                  </a:lnTo>
                  <a:lnTo>
                    <a:pt x="1532" y="171252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3722"/>
            <p:cNvSpPr/>
            <p:nvPr/>
          </p:nvSpPr>
          <p:spPr>
            <a:xfrm>
              <a:off x="3443288" y="4136620"/>
              <a:ext cx="212840" cy="119903"/>
            </a:xfrm>
            <a:custGeom>
              <a:avLst/>
              <a:gdLst/>
              <a:ahLst/>
              <a:cxnLst/>
              <a:rect l="0" t="0" r="0" b="0"/>
              <a:pathLst>
                <a:path w="212840" h="119903">
                  <a:moveTo>
                    <a:pt x="0" y="21043"/>
                  </a:moveTo>
                  <a:lnTo>
                    <a:pt x="0" y="17250"/>
                  </a:lnTo>
                  <a:lnTo>
                    <a:pt x="793" y="16133"/>
                  </a:lnTo>
                  <a:lnTo>
                    <a:pt x="2116" y="15388"/>
                  </a:lnTo>
                  <a:lnTo>
                    <a:pt x="32111" y="2566"/>
                  </a:lnTo>
                  <a:lnTo>
                    <a:pt x="64759" y="0"/>
                  </a:lnTo>
                  <a:lnTo>
                    <a:pt x="100073" y="1779"/>
                  </a:lnTo>
                  <a:lnTo>
                    <a:pt x="132992" y="8435"/>
                  </a:lnTo>
                  <a:lnTo>
                    <a:pt x="142063" y="12280"/>
                  </a:lnTo>
                  <a:lnTo>
                    <a:pt x="144715" y="12819"/>
                  </a:lnTo>
                  <a:lnTo>
                    <a:pt x="146482" y="13973"/>
                  </a:lnTo>
                  <a:lnTo>
                    <a:pt x="147661" y="15536"/>
                  </a:lnTo>
                  <a:lnTo>
                    <a:pt x="148971" y="20183"/>
                  </a:lnTo>
                  <a:lnTo>
                    <a:pt x="149552" y="27539"/>
                  </a:lnTo>
                  <a:lnTo>
                    <a:pt x="147695" y="33984"/>
                  </a:lnTo>
                  <a:lnTo>
                    <a:pt x="128527" y="65545"/>
                  </a:lnTo>
                  <a:lnTo>
                    <a:pt x="124591" y="74159"/>
                  </a:lnTo>
                  <a:lnTo>
                    <a:pt x="122842" y="83279"/>
                  </a:lnTo>
                  <a:lnTo>
                    <a:pt x="124182" y="92624"/>
                  </a:lnTo>
                  <a:lnTo>
                    <a:pt x="127717" y="107766"/>
                  </a:lnTo>
                  <a:lnTo>
                    <a:pt x="129594" y="109815"/>
                  </a:lnTo>
                  <a:lnTo>
                    <a:pt x="152906" y="118461"/>
                  </a:lnTo>
                  <a:lnTo>
                    <a:pt x="162149" y="119902"/>
                  </a:lnTo>
                  <a:lnTo>
                    <a:pt x="192878" y="114803"/>
                  </a:lnTo>
                  <a:lnTo>
                    <a:pt x="198965" y="112191"/>
                  </a:lnTo>
                  <a:lnTo>
                    <a:pt x="201700" y="110383"/>
                  </a:lnTo>
                  <a:lnTo>
                    <a:pt x="209340" y="100254"/>
                  </a:lnTo>
                  <a:lnTo>
                    <a:pt x="212839" y="79614"/>
                  </a:lnTo>
                  <a:lnTo>
                    <a:pt x="200025" y="353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3723"/>
            <p:cNvSpPr/>
            <p:nvPr/>
          </p:nvSpPr>
          <p:spPr>
            <a:xfrm>
              <a:off x="3679040" y="4086225"/>
              <a:ext cx="442905" cy="207170"/>
            </a:xfrm>
            <a:custGeom>
              <a:avLst/>
              <a:gdLst/>
              <a:ahLst/>
              <a:cxnLst/>
              <a:rect l="0" t="0" r="0" b="0"/>
              <a:pathLst>
                <a:path w="442905" h="207170">
                  <a:moveTo>
                    <a:pt x="21423" y="0"/>
                  </a:moveTo>
                  <a:lnTo>
                    <a:pt x="25215" y="3792"/>
                  </a:lnTo>
                  <a:lnTo>
                    <a:pt x="27077" y="7771"/>
                  </a:lnTo>
                  <a:lnTo>
                    <a:pt x="34182" y="38479"/>
                  </a:lnTo>
                  <a:lnTo>
                    <a:pt x="34237" y="50439"/>
                  </a:lnTo>
                  <a:lnTo>
                    <a:pt x="28375" y="85701"/>
                  </a:lnTo>
                  <a:lnTo>
                    <a:pt x="21344" y="121380"/>
                  </a:lnTo>
                  <a:lnTo>
                    <a:pt x="9108" y="154903"/>
                  </a:lnTo>
                  <a:lnTo>
                    <a:pt x="7218" y="160921"/>
                  </a:lnTo>
                  <a:lnTo>
                    <a:pt x="20" y="171410"/>
                  </a:lnTo>
                  <a:lnTo>
                    <a:pt x="0" y="167646"/>
                  </a:lnTo>
                  <a:lnTo>
                    <a:pt x="14465" y="135490"/>
                  </a:lnTo>
                  <a:lnTo>
                    <a:pt x="23594" y="121372"/>
                  </a:lnTo>
                  <a:lnTo>
                    <a:pt x="32707" y="112681"/>
                  </a:lnTo>
                  <a:lnTo>
                    <a:pt x="66883" y="95526"/>
                  </a:lnTo>
                  <a:lnTo>
                    <a:pt x="102466" y="80987"/>
                  </a:lnTo>
                  <a:lnTo>
                    <a:pt x="126949" y="73559"/>
                  </a:lnTo>
                  <a:lnTo>
                    <a:pt x="143514" y="71857"/>
                  </a:lnTo>
                  <a:lnTo>
                    <a:pt x="145679" y="70923"/>
                  </a:lnTo>
                  <a:lnTo>
                    <a:pt x="147123" y="69507"/>
                  </a:lnTo>
                  <a:lnTo>
                    <a:pt x="148085" y="67769"/>
                  </a:lnTo>
                  <a:lnTo>
                    <a:pt x="149520" y="66611"/>
                  </a:lnTo>
                  <a:lnTo>
                    <a:pt x="155992" y="64599"/>
                  </a:lnTo>
                  <a:lnTo>
                    <a:pt x="153017" y="64384"/>
                  </a:lnTo>
                  <a:lnTo>
                    <a:pt x="149230" y="66451"/>
                  </a:lnTo>
                  <a:lnTo>
                    <a:pt x="144901" y="69221"/>
                  </a:lnTo>
                  <a:lnTo>
                    <a:pt x="117250" y="79079"/>
                  </a:lnTo>
                  <a:lnTo>
                    <a:pt x="91645" y="101430"/>
                  </a:lnTo>
                  <a:lnTo>
                    <a:pt x="83680" y="113044"/>
                  </a:lnTo>
                  <a:lnTo>
                    <a:pt x="80086" y="122747"/>
                  </a:lnTo>
                  <a:lnTo>
                    <a:pt x="79021" y="134442"/>
                  </a:lnTo>
                  <a:lnTo>
                    <a:pt x="82497" y="147961"/>
                  </a:lnTo>
                  <a:lnTo>
                    <a:pt x="88519" y="155190"/>
                  </a:lnTo>
                  <a:lnTo>
                    <a:pt x="95693" y="161842"/>
                  </a:lnTo>
                  <a:lnTo>
                    <a:pt x="101528" y="170090"/>
                  </a:lnTo>
                  <a:lnTo>
                    <a:pt x="105782" y="172925"/>
                  </a:lnTo>
                  <a:lnTo>
                    <a:pt x="138464" y="183005"/>
                  </a:lnTo>
                  <a:lnTo>
                    <a:pt x="171802" y="185378"/>
                  </a:lnTo>
                  <a:lnTo>
                    <a:pt x="205091" y="180036"/>
                  </a:lnTo>
                  <a:lnTo>
                    <a:pt x="216559" y="177647"/>
                  </a:lnTo>
                  <a:lnTo>
                    <a:pt x="242735" y="162584"/>
                  </a:lnTo>
                  <a:lnTo>
                    <a:pt x="251656" y="154977"/>
                  </a:lnTo>
                  <a:lnTo>
                    <a:pt x="254717" y="147989"/>
                  </a:lnTo>
                  <a:lnTo>
                    <a:pt x="256872" y="140385"/>
                  </a:lnTo>
                  <a:lnTo>
                    <a:pt x="260475" y="134360"/>
                  </a:lnTo>
                  <a:lnTo>
                    <a:pt x="260959" y="131642"/>
                  </a:lnTo>
                  <a:lnTo>
                    <a:pt x="260489" y="129037"/>
                  </a:lnTo>
                  <a:lnTo>
                    <a:pt x="257823" y="122944"/>
                  </a:lnTo>
                  <a:lnTo>
                    <a:pt x="253568" y="118096"/>
                  </a:lnTo>
                  <a:lnTo>
                    <a:pt x="249482" y="115987"/>
                  </a:lnTo>
                  <a:lnTo>
                    <a:pt x="247281" y="115425"/>
                  </a:lnTo>
                  <a:lnTo>
                    <a:pt x="245020" y="115843"/>
                  </a:lnTo>
                  <a:lnTo>
                    <a:pt x="235688" y="120102"/>
                  </a:lnTo>
                  <a:lnTo>
                    <a:pt x="226461" y="123163"/>
                  </a:lnTo>
                  <a:lnTo>
                    <a:pt x="219707" y="126971"/>
                  </a:lnTo>
                  <a:lnTo>
                    <a:pt x="209868" y="140561"/>
                  </a:lnTo>
                  <a:lnTo>
                    <a:pt x="207963" y="147657"/>
                  </a:lnTo>
                  <a:lnTo>
                    <a:pt x="207517" y="152409"/>
                  </a:lnTo>
                  <a:lnTo>
                    <a:pt x="213342" y="169047"/>
                  </a:lnTo>
                  <a:lnTo>
                    <a:pt x="234106" y="181182"/>
                  </a:lnTo>
                  <a:lnTo>
                    <a:pt x="247864" y="184388"/>
                  </a:lnTo>
                  <a:lnTo>
                    <a:pt x="267529" y="184677"/>
                  </a:lnTo>
                  <a:lnTo>
                    <a:pt x="302546" y="173529"/>
                  </a:lnTo>
                  <a:lnTo>
                    <a:pt x="337409" y="159517"/>
                  </a:lnTo>
                  <a:lnTo>
                    <a:pt x="366641" y="146048"/>
                  </a:lnTo>
                  <a:lnTo>
                    <a:pt x="394858" y="142999"/>
                  </a:lnTo>
                  <a:lnTo>
                    <a:pt x="399854" y="145047"/>
                  </a:lnTo>
                  <a:lnTo>
                    <a:pt x="409529" y="152829"/>
                  </a:lnTo>
                  <a:lnTo>
                    <a:pt x="430732" y="188057"/>
                  </a:lnTo>
                  <a:lnTo>
                    <a:pt x="442904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3" name="SMARTInkShape-3724"/>
          <p:cNvSpPr/>
          <p:nvPr/>
        </p:nvSpPr>
        <p:spPr>
          <a:xfrm>
            <a:off x="4236244" y="4221956"/>
            <a:ext cx="92870" cy="7145"/>
          </a:xfrm>
          <a:custGeom>
            <a:avLst/>
            <a:gdLst/>
            <a:ahLst/>
            <a:cxnLst/>
            <a:rect l="0" t="0" r="0" b="0"/>
            <a:pathLst>
              <a:path w="92870" h="7145">
                <a:moveTo>
                  <a:pt x="0" y="7144"/>
                </a:moveTo>
                <a:lnTo>
                  <a:pt x="3792" y="7144"/>
                </a:lnTo>
                <a:lnTo>
                  <a:pt x="7771" y="5027"/>
                </a:lnTo>
                <a:lnTo>
                  <a:pt x="13000" y="993"/>
                </a:lnTo>
                <a:lnTo>
                  <a:pt x="48378" y="6"/>
                </a:lnTo>
                <a:lnTo>
                  <a:pt x="80912" y="1"/>
                </a:lnTo>
                <a:lnTo>
                  <a:pt x="9286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SMARTInkShape-3725"/>
          <p:cNvSpPr/>
          <p:nvPr/>
        </p:nvSpPr>
        <p:spPr>
          <a:xfrm>
            <a:off x="4394550" y="4143737"/>
            <a:ext cx="377476" cy="213620"/>
          </a:xfrm>
          <a:custGeom>
            <a:avLst/>
            <a:gdLst/>
            <a:ahLst/>
            <a:cxnLst/>
            <a:rect l="0" t="0" r="0" b="0"/>
            <a:pathLst>
              <a:path w="377476" h="213620">
                <a:moveTo>
                  <a:pt x="70294" y="28213"/>
                </a:moveTo>
                <a:lnTo>
                  <a:pt x="60351" y="28213"/>
                </a:lnTo>
                <a:lnTo>
                  <a:pt x="46252" y="24097"/>
                </a:lnTo>
                <a:lnTo>
                  <a:pt x="25441" y="30019"/>
                </a:lnTo>
                <a:lnTo>
                  <a:pt x="14671" y="35892"/>
                </a:lnTo>
                <a:lnTo>
                  <a:pt x="9854" y="40357"/>
                </a:lnTo>
                <a:lnTo>
                  <a:pt x="571" y="56802"/>
                </a:lnTo>
                <a:lnTo>
                  <a:pt x="0" y="59179"/>
                </a:lnTo>
                <a:lnTo>
                  <a:pt x="412" y="61557"/>
                </a:lnTo>
                <a:lnTo>
                  <a:pt x="5107" y="69665"/>
                </a:lnTo>
                <a:lnTo>
                  <a:pt x="9528" y="74450"/>
                </a:lnTo>
                <a:lnTo>
                  <a:pt x="13653" y="76544"/>
                </a:lnTo>
                <a:lnTo>
                  <a:pt x="26562" y="77888"/>
                </a:lnTo>
                <a:lnTo>
                  <a:pt x="33130" y="75955"/>
                </a:lnTo>
                <a:lnTo>
                  <a:pt x="38695" y="73244"/>
                </a:lnTo>
                <a:lnTo>
                  <a:pt x="46291" y="70924"/>
                </a:lnTo>
                <a:lnTo>
                  <a:pt x="54363" y="66356"/>
                </a:lnTo>
                <a:lnTo>
                  <a:pt x="64868" y="63857"/>
                </a:lnTo>
                <a:lnTo>
                  <a:pt x="66677" y="62294"/>
                </a:lnTo>
                <a:lnTo>
                  <a:pt x="81124" y="45967"/>
                </a:lnTo>
                <a:lnTo>
                  <a:pt x="82276" y="45605"/>
                </a:lnTo>
                <a:lnTo>
                  <a:pt x="83045" y="46158"/>
                </a:lnTo>
                <a:lnTo>
                  <a:pt x="84278" y="48956"/>
                </a:lnTo>
                <a:lnTo>
                  <a:pt x="84580" y="83134"/>
                </a:lnTo>
                <a:lnTo>
                  <a:pt x="86697" y="102268"/>
                </a:lnTo>
                <a:lnTo>
                  <a:pt x="93400" y="134972"/>
                </a:lnTo>
                <a:lnTo>
                  <a:pt x="104699" y="168683"/>
                </a:lnTo>
                <a:lnTo>
                  <a:pt x="106006" y="203607"/>
                </a:lnTo>
                <a:lnTo>
                  <a:pt x="106009" y="205385"/>
                </a:lnTo>
                <a:lnTo>
                  <a:pt x="102219" y="210178"/>
                </a:lnTo>
                <a:lnTo>
                  <a:pt x="98241" y="212274"/>
                </a:lnTo>
                <a:lnTo>
                  <a:pt x="89220" y="213619"/>
                </a:lnTo>
                <a:lnTo>
                  <a:pt x="84526" y="211687"/>
                </a:lnTo>
                <a:lnTo>
                  <a:pt x="82164" y="210060"/>
                </a:lnTo>
                <a:lnTo>
                  <a:pt x="79538" y="206136"/>
                </a:lnTo>
                <a:lnTo>
                  <a:pt x="77577" y="201746"/>
                </a:lnTo>
                <a:lnTo>
                  <a:pt x="72804" y="194812"/>
                </a:lnTo>
                <a:lnTo>
                  <a:pt x="70244" y="187730"/>
                </a:lnTo>
                <a:lnTo>
                  <a:pt x="60449" y="175847"/>
                </a:lnTo>
                <a:lnTo>
                  <a:pt x="59761" y="173467"/>
                </a:lnTo>
                <a:lnTo>
                  <a:pt x="60097" y="171086"/>
                </a:lnTo>
                <a:lnTo>
                  <a:pt x="69122" y="148268"/>
                </a:lnTo>
                <a:lnTo>
                  <a:pt x="74006" y="142954"/>
                </a:lnTo>
                <a:lnTo>
                  <a:pt x="101263" y="122687"/>
                </a:lnTo>
                <a:lnTo>
                  <a:pt x="114805" y="108287"/>
                </a:lnTo>
                <a:lnTo>
                  <a:pt x="150407" y="85402"/>
                </a:lnTo>
                <a:lnTo>
                  <a:pt x="154659" y="83008"/>
                </a:lnTo>
                <a:lnTo>
                  <a:pt x="172889" y="48121"/>
                </a:lnTo>
                <a:lnTo>
                  <a:pt x="185447" y="27409"/>
                </a:lnTo>
                <a:lnTo>
                  <a:pt x="188942" y="13568"/>
                </a:lnTo>
                <a:lnTo>
                  <a:pt x="189080" y="8925"/>
                </a:lnTo>
                <a:lnTo>
                  <a:pt x="188378" y="5829"/>
                </a:lnTo>
                <a:lnTo>
                  <a:pt x="187117" y="3765"/>
                </a:lnTo>
                <a:lnTo>
                  <a:pt x="185482" y="2390"/>
                </a:lnTo>
                <a:lnTo>
                  <a:pt x="178665" y="0"/>
                </a:lnTo>
                <a:lnTo>
                  <a:pt x="159132" y="25724"/>
                </a:lnTo>
                <a:lnTo>
                  <a:pt x="156941" y="32944"/>
                </a:lnTo>
                <a:lnTo>
                  <a:pt x="156055" y="55817"/>
                </a:lnTo>
                <a:lnTo>
                  <a:pt x="158152" y="62442"/>
                </a:lnTo>
                <a:lnTo>
                  <a:pt x="160936" y="68032"/>
                </a:lnTo>
                <a:lnTo>
                  <a:pt x="162173" y="73163"/>
                </a:lnTo>
                <a:lnTo>
                  <a:pt x="164090" y="74054"/>
                </a:lnTo>
                <a:lnTo>
                  <a:pt x="173580" y="73105"/>
                </a:lnTo>
                <a:lnTo>
                  <a:pt x="189225" y="78460"/>
                </a:lnTo>
                <a:lnTo>
                  <a:pt x="197255" y="82965"/>
                </a:lnTo>
                <a:lnTo>
                  <a:pt x="232444" y="85351"/>
                </a:lnTo>
                <a:lnTo>
                  <a:pt x="237966" y="85361"/>
                </a:lnTo>
                <a:lnTo>
                  <a:pt x="242182" y="83245"/>
                </a:lnTo>
                <a:lnTo>
                  <a:pt x="244417" y="81570"/>
                </a:lnTo>
                <a:lnTo>
                  <a:pt x="246900" y="77592"/>
                </a:lnTo>
                <a:lnTo>
                  <a:pt x="248626" y="71140"/>
                </a:lnTo>
                <a:lnTo>
                  <a:pt x="248884" y="47236"/>
                </a:lnTo>
                <a:lnTo>
                  <a:pt x="251003" y="42488"/>
                </a:lnTo>
                <a:lnTo>
                  <a:pt x="253797" y="37733"/>
                </a:lnTo>
                <a:lnTo>
                  <a:pt x="255737" y="29623"/>
                </a:lnTo>
                <a:lnTo>
                  <a:pt x="260883" y="22789"/>
                </a:lnTo>
                <a:lnTo>
                  <a:pt x="262156" y="18394"/>
                </a:lnTo>
                <a:lnTo>
                  <a:pt x="263290" y="16904"/>
                </a:lnTo>
                <a:lnTo>
                  <a:pt x="276149" y="7891"/>
                </a:lnTo>
                <a:lnTo>
                  <a:pt x="280866" y="7110"/>
                </a:lnTo>
                <a:lnTo>
                  <a:pt x="282113" y="7794"/>
                </a:lnTo>
                <a:lnTo>
                  <a:pt x="282944" y="9044"/>
                </a:lnTo>
                <a:lnTo>
                  <a:pt x="283498" y="10671"/>
                </a:lnTo>
                <a:lnTo>
                  <a:pt x="284661" y="11756"/>
                </a:lnTo>
                <a:lnTo>
                  <a:pt x="288070" y="12961"/>
                </a:lnTo>
                <a:lnTo>
                  <a:pt x="289297" y="14076"/>
                </a:lnTo>
                <a:lnTo>
                  <a:pt x="290660" y="17432"/>
                </a:lnTo>
                <a:lnTo>
                  <a:pt x="292480" y="33041"/>
                </a:lnTo>
                <a:lnTo>
                  <a:pt x="297392" y="42513"/>
                </a:lnTo>
                <a:lnTo>
                  <a:pt x="298892" y="78072"/>
                </a:lnTo>
                <a:lnTo>
                  <a:pt x="298893" y="81593"/>
                </a:lnTo>
                <a:lnTo>
                  <a:pt x="299687" y="82850"/>
                </a:lnTo>
                <a:lnTo>
                  <a:pt x="301010" y="83688"/>
                </a:lnTo>
                <a:lnTo>
                  <a:pt x="302686" y="84246"/>
                </a:lnTo>
                <a:lnTo>
                  <a:pt x="303803" y="83825"/>
                </a:lnTo>
                <a:lnTo>
                  <a:pt x="304548" y="82750"/>
                </a:lnTo>
                <a:lnTo>
                  <a:pt x="305950" y="78484"/>
                </a:lnTo>
                <a:lnTo>
                  <a:pt x="306012" y="74506"/>
                </a:lnTo>
                <a:lnTo>
                  <a:pt x="306814" y="73362"/>
                </a:lnTo>
                <a:lnTo>
                  <a:pt x="308143" y="72600"/>
                </a:lnTo>
                <a:lnTo>
                  <a:pt x="309822" y="72092"/>
                </a:lnTo>
                <a:lnTo>
                  <a:pt x="310942" y="70959"/>
                </a:lnTo>
                <a:lnTo>
                  <a:pt x="314856" y="63438"/>
                </a:lnTo>
                <a:lnTo>
                  <a:pt x="317894" y="58950"/>
                </a:lnTo>
                <a:lnTo>
                  <a:pt x="319605" y="51961"/>
                </a:lnTo>
                <a:lnTo>
                  <a:pt x="320005" y="47234"/>
                </a:lnTo>
                <a:lnTo>
                  <a:pt x="322299" y="42488"/>
                </a:lnTo>
                <a:lnTo>
                  <a:pt x="324022" y="40111"/>
                </a:lnTo>
                <a:lnTo>
                  <a:pt x="328054" y="37470"/>
                </a:lnTo>
                <a:lnTo>
                  <a:pt x="330240" y="36765"/>
                </a:lnTo>
                <a:lnTo>
                  <a:pt x="331698" y="35502"/>
                </a:lnTo>
                <a:lnTo>
                  <a:pt x="333317" y="31982"/>
                </a:lnTo>
                <a:lnTo>
                  <a:pt x="334542" y="30726"/>
                </a:lnTo>
                <a:lnTo>
                  <a:pt x="340650" y="28544"/>
                </a:lnTo>
                <a:lnTo>
                  <a:pt x="347810" y="34393"/>
                </a:lnTo>
                <a:lnTo>
                  <a:pt x="352369" y="38864"/>
                </a:lnTo>
                <a:lnTo>
                  <a:pt x="354411" y="43001"/>
                </a:lnTo>
                <a:lnTo>
                  <a:pt x="354955" y="45215"/>
                </a:lnTo>
                <a:lnTo>
                  <a:pt x="368358" y="69599"/>
                </a:lnTo>
                <a:lnTo>
                  <a:pt x="370248" y="75182"/>
                </a:lnTo>
                <a:lnTo>
                  <a:pt x="377475" y="853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SMARTInkShape-3726"/>
          <p:cNvSpPr/>
          <p:nvPr/>
        </p:nvSpPr>
        <p:spPr>
          <a:xfrm>
            <a:off x="3378994" y="4529138"/>
            <a:ext cx="1428751" cy="42422"/>
          </a:xfrm>
          <a:custGeom>
            <a:avLst/>
            <a:gdLst/>
            <a:ahLst/>
            <a:cxnLst/>
            <a:rect l="0" t="0" r="0" b="0"/>
            <a:pathLst>
              <a:path w="1428751" h="42422">
                <a:moveTo>
                  <a:pt x="0" y="14287"/>
                </a:moveTo>
                <a:lnTo>
                  <a:pt x="10642" y="14287"/>
                </a:lnTo>
                <a:lnTo>
                  <a:pt x="38444" y="20769"/>
                </a:lnTo>
                <a:lnTo>
                  <a:pt x="73574" y="21392"/>
                </a:lnTo>
                <a:lnTo>
                  <a:pt x="93501" y="23536"/>
                </a:lnTo>
                <a:lnTo>
                  <a:pt x="121568" y="27579"/>
                </a:lnTo>
                <a:lnTo>
                  <a:pt x="155746" y="28378"/>
                </a:lnTo>
                <a:lnTo>
                  <a:pt x="183642" y="28516"/>
                </a:lnTo>
                <a:lnTo>
                  <a:pt x="212809" y="28557"/>
                </a:lnTo>
                <a:lnTo>
                  <a:pt x="245441" y="28569"/>
                </a:lnTo>
                <a:lnTo>
                  <a:pt x="276364" y="29367"/>
                </a:lnTo>
                <a:lnTo>
                  <a:pt x="310309" y="33484"/>
                </a:lnTo>
                <a:lnTo>
                  <a:pt x="345502" y="35056"/>
                </a:lnTo>
                <a:lnTo>
                  <a:pt x="369192" y="35424"/>
                </a:lnTo>
                <a:lnTo>
                  <a:pt x="395066" y="35588"/>
                </a:lnTo>
                <a:lnTo>
                  <a:pt x="422441" y="35660"/>
                </a:lnTo>
                <a:lnTo>
                  <a:pt x="450483" y="35692"/>
                </a:lnTo>
                <a:lnTo>
                  <a:pt x="478821" y="35707"/>
                </a:lnTo>
                <a:lnTo>
                  <a:pt x="507290" y="34919"/>
                </a:lnTo>
                <a:lnTo>
                  <a:pt x="535819" y="31924"/>
                </a:lnTo>
                <a:lnTo>
                  <a:pt x="564373" y="30063"/>
                </a:lnTo>
                <a:lnTo>
                  <a:pt x="593732" y="29236"/>
                </a:lnTo>
                <a:lnTo>
                  <a:pt x="625302" y="28869"/>
                </a:lnTo>
                <a:lnTo>
                  <a:pt x="655737" y="30822"/>
                </a:lnTo>
                <a:lnTo>
                  <a:pt x="685139" y="33542"/>
                </a:lnTo>
                <a:lnTo>
                  <a:pt x="714081" y="34751"/>
                </a:lnTo>
                <a:lnTo>
                  <a:pt x="744936" y="35288"/>
                </a:lnTo>
                <a:lnTo>
                  <a:pt x="776376" y="35527"/>
                </a:lnTo>
                <a:lnTo>
                  <a:pt x="806225" y="35633"/>
                </a:lnTo>
                <a:lnTo>
                  <a:pt x="837482" y="35681"/>
                </a:lnTo>
                <a:lnTo>
                  <a:pt x="869895" y="35702"/>
                </a:lnTo>
                <a:lnTo>
                  <a:pt x="902822" y="35710"/>
                </a:lnTo>
                <a:lnTo>
                  <a:pt x="933861" y="35715"/>
                </a:lnTo>
                <a:lnTo>
                  <a:pt x="963530" y="35717"/>
                </a:lnTo>
                <a:lnTo>
                  <a:pt x="992592" y="35717"/>
                </a:lnTo>
                <a:lnTo>
                  <a:pt x="1023500" y="37834"/>
                </a:lnTo>
                <a:lnTo>
                  <a:pt x="1054964" y="40628"/>
                </a:lnTo>
                <a:lnTo>
                  <a:pt x="1084823" y="41869"/>
                </a:lnTo>
                <a:lnTo>
                  <a:pt x="1113968" y="42421"/>
                </a:lnTo>
                <a:lnTo>
                  <a:pt x="1142003" y="40285"/>
                </a:lnTo>
                <a:lnTo>
                  <a:pt x="1167692" y="31398"/>
                </a:lnTo>
                <a:lnTo>
                  <a:pt x="1192339" y="27977"/>
                </a:lnTo>
                <a:lnTo>
                  <a:pt x="1216522" y="28309"/>
                </a:lnTo>
                <a:lnTo>
                  <a:pt x="1251656" y="27702"/>
                </a:lnTo>
                <a:lnTo>
                  <a:pt x="1281733" y="23641"/>
                </a:lnTo>
                <a:lnTo>
                  <a:pt x="1315749" y="21868"/>
                </a:lnTo>
                <a:lnTo>
                  <a:pt x="1349014" y="17725"/>
                </a:lnTo>
                <a:lnTo>
                  <a:pt x="1380081" y="14740"/>
                </a:lnTo>
                <a:lnTo>
                  <a:pt x="1399998" y="14377"/>
                </a:lnTo>
                <a:lnTo>
                  <a:pt x="14287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4" name="SMARTInkShape-Group416"/>
          <p:cNvGrpSpPr/>
          <p:nvPr/>
        </p:nvGrpSpPr>
        <p:grpSpPr>
          <a:xfrm>
            <a:off x="592931" y="5014913"/>
            <a:ext cx="1221583" cy="342901"/>
            <a:chOff x="592931" y="5014913"/>
            <a:chExt cx="1221583" cy="342901"/>
          </a:xfrm>
        </p:grpSpPr>
        <p:sp>
          <p:nvSpPr>
            <p:cNvPr id="706" name="SMARTInkShape-3727"/>
            <p:cNvSpPr/>
            <p:nvPr/>
          </p:nvSpPr>
          <p:spPr>
            <a:xfrm>
              <a:off x="1664494" y="5122159"/>
              <a:ext cx="150020" cy="113822"/>
            </a:xfrm>
            <a:custGeom>
              <a:avLst/>
              <a:gdLst/>
              <a:ahLst/>
              <a:cxnLst/>
              <a:rect l="0" t="0" r="0" b="0"/>
              <a:pathLst>
                <a:path w="150020" h="113822">
                  <a:moveTo>
                    <a:pt x="0" y="92779"/>
                  </a:moveTo>
                  <a:lnTo>
                    <a:pt x="0" y="96571"/>
                  </a:lnTo>
                  <a:lnTo>
                    <a:pt x="794" y="97688"/>
                  </a:lnTo>
                  <a:lnTo>
                    <a:pt x="2116" y="98433"/>
                  </a:lnTo>
                  <a:lnTo>
                    <a:pt x="3792" y="98929"/>
                  </a:lnTo>
                  <a:lnTo>
                    <a:pt x="9943" y="103420"/>
                  </a:lnTo>
                  <a:lnTo>
                    <a:pt x="12356" y="107562"/>
                  </a:lnTo>
                  <a:lnTo>
                    <a:pt x="13000" y="109778"/>
                  </a:lnTo>
                  <a:lnTo>
                    <a:pt x="14223" y="111255"/>
                  </a:lnTo>
                  <a:lnTo>
                    <a:pt x="20325" y="113821"/>
                  </a:lnTo>
                  <a:lnTo>
                    <a:pt x="20694" y="113156"/>
                  </a:lnTo>
                  <a:lnTo>
                    <a:pt x="21430" y="79371"/>
                  </a:lnTo>
                  <a:lnTo>
                    <a:pt x="21431" y="69932"/>
                  </a:lnTo>
                  <a:lnTo>
                    <a:pt x="23548" y="64633"/>
                  </a:lnTo>
                  <a:lnTo>
                    <a:pt x="26340" y="59632"/>
                  </a:lnTo>
                  <a:lnTo>
                    <a:pt x="28133" y="49954"/>
                  </a:lnTo>
                  <a:lnTo>
                    <a:pt x="28280" y="47560"/>
                  </a:lnTo>
                  <a:lnTo>
                    <a:pt x="30561" y="42783"/>
                  </a:lnTo>
                  <a:lnTo>
                    <a:pt x="33426" y="38015"/>
                  </a:lnTo>
                  <a:lnTo>
                    <a:pt x="35833" y="30868"/>
                  </a:lnTo>
                  <a:lnTo>
                    <a:pt x="48035" y="14196"/>
                  </a:lnTo>
                  <a:lnTo>
                    <a:pt x="48692" y="11816"/>
                  </a:lnTo>
                  <a:lnTo>
                    <a:pt x="49924" y="10229"/>
                  </a:lnTo>
                  <a:lnTo>
                    <a:pt x="53409" y="8464"/>
                  </a:lnTo>
                  <a:lnTo>
                    <a:pt x="87412" y="367"/>
                  </a:lnTo>
                  <a:lnTo>
                    <a:pt x="101316" y="0"/>
                  </a:lnTo>
                  <a:lnTo>
                    <a:pt x="135875" y="6616"/>
                  </a:lnTo>
                  <a:lnTo>
                    <a:pt x="150019" y="7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3728"/>
            <p:cNvSpPr/>
            <p:nvPr/>
          </p:nvSpPr>
          <p:spPr>
            <a:xfrm>
              <a:off x="1364456" y="5122070"/>
              <a:ext cx="242864" cy="114173"/>
            </a:xfrm>
            <a:custGeom>
              <a:avLst/>
              <a:gdLst/>
              <a:ahLst/>
              <a:cxnLst/>
              <a:rect l="0" t="0" r="0" b="0"/>
              <a:pathLst>
                <a:path w="242864" h="114173">
                  <a:moveTo>
                    <a:pt x="0" y="21430"/>
                  </a:moveTo>
                  <a:lnTo>
                    <a:pt x="13445" y="8779"/>
                  </a:lnTo>
                  <a:lnTo>
                    <a:pt x="24974" y="2953"/>
                  </a:lnTo>
                  <a:lnTo>
                    <a:pt x="58193" y="258"/>
                  </a:lnTo>
                  <a:lnTo>
                    <a:pt x="78097" y="869"/>
                  </a:lnTo>
                  <a:lnTo>
                    <a:pt x="108190" y="6160"/>
                  </a:lnTo>
                  <a:lnTo>
                    <a:pt x="137357" y="9130"/>
                  </a:lnTo>
                  <a:lnTo>
                    <a:pt x="172097" y="13985"/>
                  </a:lnTo>
                  <a:lnTo>
                    <a:pt x="191425" y="14278"/>
                  </a:lnTo>
                  <a:lnTo>
                    <a:pt x="186603" y="14285"/>
                  </a:lnTo>
                  <a:lnTo>
                    <a:pt x="186122" y="16402"/>
                  </a:lnTo>
                  <a:lnTo>
                    <a:pt x="185994" y="18078"/>
                  </a:lnTo>
                  <a:lnTo>
                    <a:pt x="183735" y="22057"/>
                  </a:lnTo>
                  <a:lnTo>
                    <a:pt x="180879" y="26471"/>
                  </a:lnTo>
                  <a:lnTo>
                    <a:pt x="179271" y="34212"/>
                  </a:lnTo>
                  <a:lnTo>
                    <a:pt x="178606" y="69817"/>
                  </a:lnTo>
                  <a:lnTo>
                    <a:pt x="179393" y="76273"/>
                  </a:lnTo>
                  <a:lnTo>
                    <a:pt x="184299" y="88039"/>
                  </a:lnTo>
                  <a:lnTo>
                    <a:pt x="195387" y="102070"/>
                  </a:lnTo>
                  <a:lnTo>
                    <a:pt x="206236" y="109441"/>
                  </a:lnTo>
                  <a:lnTo>
                    <a:pt x="215712" y="112859"/>
                  </a:lnTo>
                  <a:lnTo>
                    <a:pt x="230895" y="114172"/>
                  </a:lnTo>
                  <a:lnTo>
                    <a:pt x="235706" y="112126"/>
                  </a:lnTo>
                  <a:lnTo>
                    <a:pt x="238100" y="110470"/>
                  </a:lnTo>
                  <a:lnTo>
                    <a:pt x="240760" y="106512"/>
                  </a:lnTo>
                  <a:lnTo>
                    <a:pt x="241942" y="101313"/>
                  </a:lnTo>
                  <a:lnTo>
                    <a:pt x="242863" y="68303"/>
                  </a:lnTo>
                  <a:lnTo>
                    <a:pt x="242087" y="54545"/>
                  </a:lnTo>
                  <a:lnTo>
                    <a:pt x="239092" y="45144"/>
                  </a:lnTo>
                  <a:lnTo>
                    <a:pt x="216816" y="12793"/>
                  </a:lnTo>
                  <a:lnTo>
                    <a:pt x="215981" y="8528"/>
                  </a:lnTo>
                  <a:lnTo>
                    <a:pt x="214631" y="5685"/>
                  </a:lnTo>
                  <a:lnTo>
                    <a:pt x="212938" y="3790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3729"/>
            <p:cNvSpPr/>
            <p:nvPr/>
          </p:nvSpPr>
          <p:spPr>
            <a:xfrm>
              <a:off x="1478757" y="5014913"/>
              <a:ext cx="14288" cy="321468"/>
            </a:xfrm>
            <a:custGeom>
              <a:avLst/>
              <a:gdLst/>
              <a:ahLst/>
              <a:cxnLst/>
              <a:rect l="0" t="0" r="0" b="0"/>
              <a:pathLst>
                <a:path w="14288" h="321468">
                  <a:moveTo>
                    <a:pt x="14287" y="0"/>
                  </a:moveTo>
                  <a:lnTo>
                    <a:pt x="14287" y="9942"/>
                  </a:lnTo>
                  <a:lnTo>
                    <a:pt x="10171" y="24835"/>
                  </a:lnTo>
                  <a:lnTo>
                    <a:pt x="11921" y="39196"/>
                  </a:lnTo>
                  <a:lnTo>
                    <a:pt x="7667" y="73976"/>
                  </a:lnTo>
                  <a:lnTo>
                    <a:pt x="3420" y="107490"/>
                  </a:lnTo>
                  <a:lnTo>
                    <a:pt x="450" y="142918"/>
                  </a:lnTo>
                  <a:lnTo>
                    <a:pt x="59" y="178599"/>
                  </a:lnTo>
                  <a:lnTo>
                    <a:pt x="7" y="214313"/>
                  </a:lnTo>
                  <a:lnTo>
                    <a:pt x="0" y="250032"/>
                  </a:lnTo>
                  <a:lnTo>
                    <a:pt x="2116" y="269345"/>
                  </a:lnTo>
                  <a:lnTo>
                    <a:pt x="6150" y="293885"/>
                  </a:lnTo>
                  <a:lnTo>
                    <a:pt x="7143" y="321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3730"/>
            <p:cNvSpPr/>
            <p:nvPr/>
          </p:nvSpPr>
          <p:spPr>
            <a:xfrm>
              <a:off x="1124602" y="5057775"/>
              <a:ext cx="25543" cy="278606"/>
            </a:xfrm>
            <a:custGeom>
              <a:avLst/>
              <a:gdLst/>
              <a:ahLst/>
              <a:cxnLst/>
              <a:rect l="0" t="0" r="0" b="0"/>
              <a:pathLst>
                <a:path w="25543" h="278606">
                  <a:moveTo>
                    <a:pt x="11254" y="0"/>
                  </a:moveTo>
                  <a:lnTo>
                    <a:pt x="4405" y="0"/>
                  </a:lnTo>
                  <a:lnTo>
                    <a:pt x="7990" y="3792"/>
                  </a:lnTo>
                  <a:lnTo>
                    <a:pt x="9803" y="9887"/>
                  </a:lnTo>
                  <a:lnTo>
                    <a:pt x="11217" y="43375"/>
                  </a:lnTo>
                  <a:lnTo>
                    <a:pt x="9126" y="59418"/>
                  </a:lnTo>
                  <a:lnTo>
                    <a:pt x="4771" y="93168"/>
                  </a:lnTo>
                  <a:lnTo>
                    <a:pt x="4198" y="124833"/>
                  </a:lnTo>
                  <a:lnTo>
                    <a:pt x="2005" y="157609"/>
                  </a:lnTo>
                  <a:lnTo>
                    <a:pt x="0" y="171648"/>
                  </a:lnTo>
                  <a:lnTo>
                    <a:pt x="3412" y="203403"/>
                  </a:lnTo>
                  <a:lnTo>
                    <a:pt x="9673" y="234073"/>
                  </a:lnTo>
                  <a:lnTo>
                    <a:pt x="14734" y="258256"/>
                  </a:lnTo>
                  <a:lnTo>
                    <a:pt x="25542" y="278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3731"/>
            <p:cNvSpPr/>
            <p:nvPr/>
          </p:nvSpPr>
          <p:spPr>
            <a:xfrm>
              <a:off x="921544" y="5222118"/>
              <a:ext cx="114263" cy="135696"/>
            </a:xfrm>
            <a:custGeom>
              <a:avLst/>
              <a:gdLst/>
              <a:ahLst/>
              <a:cxnLst/>
              <a:rect l="0" t="0" r="0" b="0"/>
              <a:pathLst>
                <a:path w="114263" h="135696">
                  <a:moveTo>
                    <a:pt x="0" y="35682"/>
                  </a:moveTo>
                  <a:lnTo>
                    <a:pt x="3792" y="35682"/>
                  </a:lnTo>
                  <a:lnTo>
                    <a:pt x="7771" y="37799"/>
                  </a:lnTo>
                  <a:lnTo>
                    <a:pt x="12185" y="40592"/>
                  </a:lnTo>
                  <a:lnTo>
                    <a:pt x="45529" y="50043"/>
                  </a:lnTo>
                  <a:lnTo>
                    <a:pt x="69094" y="56026"/>
                  </a:lnTo>
                  <a:lnTo>
                    <a:pt x="93842" y="50867"/>
                  </a:lnTo>
                  <a:lnTo>
                    <a:pt x="99387" y="48252"/>
                  </a:lnTo>
                  <a:lnTo>
                    <a:pt x="109414" y="40105"/>
                  </a:lnTo>
                  <a:lnTo>
                    <a:pt x="112128" y="35532"/>
                  </a:lnTo>
                  <a:lnTo>
                    <a:pt x="113871" y="26128"/>
                  </a:lnTo>
                  <a:lnTo>
                    <a:pt x="114262" y="11867"/>
                  </a:lnTo>
                  <a:lnTo>
                    <a:pt x="112166" y="7106"/>
                  </a:lnTo>
                  <a:lnTo>
                    <a:pt x="110496" y="4725"/>
                  </a:lnTo>
                  <a:lnTo>
                    <a:pt x="106524" y="2079"/>
                  </a:lnTo>
                  <a:lnTo>
                    <a:pt x="101319" y="904"/>
                  </a:lnTo>
                  <a:lnTo>
                    <a:pt x="72691" y="0"/>
                  </a:lnTo>
                  <a:lnTo>
                    <a:pt x="65909" y="2096"/>
                  </a:lnTo>
                  <a:lnTo>
                    <a:pt x="55088" y="9910"/>
                  </a:lnTo>
                  <a:lnTo>
                    <a:pt x="40509" y="33756"/>
                  </a:lnTo>
                  <a:lnTo>
                    <a:pt x="37138" y="47723"/>
                  </a:lnTo>
                  <a:lnTo>
                    <a:pt x="36139" y="61916"/>
                  </a:lnTo>
                  <a:lnTo>
                    <a:pt x="43019" y="95216"/>
                  </a:lnTo>
                  <a:lnTo>
                    <a:pt x="48377" y="108709"/>
                  </a:lnTo>
                  <a:lnTo>
                    <a:pt x="52721" y="115234"/>
                  </a:lnTo>
                  <a:lnTo>
                    <a:pt x="78581" y="135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3732"/>
            <p:cNvSpPr/>
            <p:nvPr/>
          </p:nvSpPr>
          <p:spPr>
            <a:xfrm>
              <a:off x="771525" y="5207830"/>
              <a:ext cx="121318" cy="128551"/>
            </a:xfrm>
            <a:custGeom>
              <a:avLst/>
              <a:gdLst/>
              <a:ahLst/>
              <a:cxnLst/>
              <a:rect l="0" t="0" r="0" b="0"/>
              <a:pathLst>
                <a:path w="121318" h="128551">
                  <a:moveTo>
                    <a:pt x="0" y="49970"/>
                  </a:moveTo>
                  <a:lnTo>
                    <a:pt x="34491" y="49970"/>
                  </a:lnTo>
                  <a:lnTo>
                    <a:pt x="66743" y="49176"/>
                  </a:lnTo>
                  <a:lnTo>
                    <a:pt x="97900" y="41151"/>
                  </a:lnTo>
                  <a:lnTo>
                    <a:pt x="114115" y="28391"/>
                  </a:lnTo>
                  <a:lnTo>
                    <a:pt x="119996" y="22777"/>
                  </a:lnTo>
                  <a:lnTo>
                    <a:pt x="120800" y="19894"/>
                  </a:lnTo>
                  <a:lnTo>
                    <a:pt x="121317" y="11574"/>
                  </a:lnTo>
                  <a:lnTo>
                    <a:pt x="119271" y="6976"/>
                  </a:lnTo>
                  <a:lnTo>
                    <a:pt x="117614" y="4639"/>
                  </a:lnTo>
                  <a:lnTo>
                    <a:pt x="114922" y="3081"/>
                  </a:lnTo>
                  <a:lnTo>
                    <a:pt x="101311" y="579"/>
                  </a:lnTo>
                  <a:lnTo>
                    <a:pt x="79627" y="0"/>
                  </a:lnTo>
                  <a:lnTo>
                    <a:pt x="66279" y="3767"/>
                  </a:lnTo>
                  <a:lnTo>
                    <a:pt x="44216" y="16757"/>
                  </a:lnTo>
                  <a:lnTo>
                    <a:pt x="37379" y="23567"/>
                  </a:lnTo>
                  <a:lnTo>
                    <a:pt x="32488" y="31885"/>
                  </a:lnTo>
                  <a:lnTo>
                    <a:pt x="24803" y="59580"/>
                  </a:lnTo>
                  <a:lnTo>
                    <a:pt x="27921" y="83318"/>
                  </a:lnTo>
                  <a:lnTo>
                    <a:pt x="29727" y="87283"/>
                  </a:lnTo>
                  <a:lnTo>
                    <a:pt x="51842" y="112589"/>
                  </a:lnTo>
                  <a:lnTo>
                    <a:pt x="69151" y="125155"/>
                  </a:lnTo>
                  <a:lnTo>
                    <a:pt x="85725" y="128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3733"/>
            <p:cNvSpPr/>
            <p:nvPr/>
          </p:nvSpPr>
          <p:spPr>
            <a:xfrm>
              <a:off x="592931" y="5157788"/>
              <a:ext cx="135733" cy="50008"/>
            </a:xfrm>
            <a:custGeom>
              <a:avLst/>
              <a:gdLst/>
              <a:ahLst/>
              <a:cxnLst/>
              <a:rect l="0" t="0" r="0" b="0"/>
              <a:pathLst>
                <a:path w="135733" h="50008">
                  <a:moveTo>
                    <a:pt x="0" y="0"/>
                  </a:moveTo>
                  <a:lnTo>
                    <a:pt x="31227" y="16792"/>
                  </a:lnTo>
                  <a:lnTo>
                    <a:pt x="64643" y="28592"/>
                  </a:lnTo>
                  <a:lnTo>
                    <a:pt x="85829" y="33606"/>
                  </a:lnTo>
                  <a:lnTo>
                    <a:pt x="100853" y="36367"/>
                  </a:lnTo>
                  <a:lnTo>
                    <a:pt x="135732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3734"/>
            <p:cNvSpPr/>
            <p:nvPr/>
          </p:nvSpPr>
          <p:spPr>
            <a:xfrm>
              <a:off x="617391" y="5050758"/>
              <a:ext cx="175566" cy="271338"/>
            </a:xfrm>
            <a:custGeom>
              <a:avLst/>
              <a:gdLst/>
              <a:ahLst/>
              <a:cxnLst/>
              <a:rect l="0" t="0" r="0" b="0"/>
              <a:pathLst>
                <a:path w="175566" h="271338">
                  <a:moveTo>
                    <a:pt x="4115" y="271337"/>
                  </a:moveTo>
                  <a:lnTo>
                    <a:pt x="323" y="267544"/>
                  </a:lnTo>
                  <a:lnTo>
                    <a:pt x="0" y="265633"/>
                  </a:lnTo>
                  <a:lnTo>
                    <a:pt x="578" y="263565"/>
                  </a:lnTo>
                  <a:lnTo>
                    <a:pt x="1757" y="261393"/>
                  </a:lnTo>
                  <a:lnTo>
                    <a:pt x="3805" y="242079"/>
                  </a:lnTo>
                  <a:lnTo>
                    <a:pt x="4868" y="213155"/>
                  </a:lnTo>
                  <a:lnTo>
                    <a:pt x="10261" y="178331"/>
                  </a:lnTo>
                  <a:lnTo>
                    <a:pt x="13244" y="142730"/>
                  </a:lnTo>
                  <a:lnTo>
                    <a:pt x="22633" y="107027"/>
                  </a:lnTo>
                  <a:lnTo>
                    <a:pt x="28955" y="75103"/>
                  </a:lnTo>
                  <a:lnTo>
                    <a:pt x="39969" y="46528"/>
                  </a:lnTo>
                  <a:lnTo>
                    <a:pt x="61255" y="17352"/>
                  </a:lnTo>
                  <a:lnTo>
                    <a:pt x="80941" y="4743"/>
                  </a:lnTo>
                  <a:lnTo>
                    <a:pt x="94788" y="1316"/>
                  </a:lnTo>
                  <a:lnTo>
                    <a:pt x="123194" y="0"/>
                  </a:lnTo>
                  <a:lnTo>
                    <a:pt x="175565" y="14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5" name="SMARTInkShape-3735"/>
          <p:cNvSpPr/>
          <p:nvPr/>
        </p:nvSpPr>
        <p:spPr>
          <a:xfrm>
            <a:off x="1835944" y="5114925"/>
            <a:ext cx="171451" cy="214314"/>
          </a:xfrm>
          <a:custGeom>
            <a:avLst/>
            <a:gdLst/>
            <a:ahLst/>
            <a:cxnLst/>
            <a:rect l="0" t="0" r="0" b="0"/>
            <a:pathLst>
              <a:path w="171451" h="214314">
                <a:moveTo>
                  <a:pt x="50006" y="0"/>
                </a:moveTo>
                <a:lnTo>
                  <a:pt x="43855" y="6152"/>
                </a:lnTo>
                <a:lnTo>
                  <a:pt x="42265" y="12651"/>
                </a:lnTo>
                <a:lnTo>
                  <a:pt x="38011" y="19271"/>
                </a:lnTo>
                <a:lnTo>
                  <a:pt x="36398" y="26260"/>
                </a:lnTo>
                <a:lnTo>
                  <a:pt x="36020" y="30985"/>
                </a:lnTo>
                <a:lnTo>
                  <a:pt x="33736" y="35732"/>
                </a:lnTo>
                <a:lnTo>
                  <a:pt x="30869" y="40487"/>
                </a:lnTo>
                <a:lnTo>
                  <a:pt x="29028" y="50007"/>
                </a:lnTo>
                <a:lnTo>
                  <a:pt x="27982" y="55563"/>
                </a:lnTo>
                <a:lnTo>
                  <a:pt x="22451" y="72827"/>
                </a:lnTo>
                <a:lnTo>
                  <a:pt x="20839" y="83941"/>
                </a:lnTo>
                <a:lnTo>
                  <a:pt x="12624" y="106704"/>
                </a:lnTo>
                <a:lnTo>
                  <a:pt x="9579" y="111718"/>
                </a:lnTo>
                <a:lnTo>
                  <a:pt x="7071" y="119003"/>
                </a:lnTo>
                <a:lnTo>
                  <a:pt x="1088" y="127168"/>
                </a:lnTo>
                <a:lnTo>
                  <a:pt x="8" y="135633"/>
                </a:lnTo>
                <a:lnTo>
                  <a:pt x="0" y="125087"/>
                </a:lnTo>
                <a:lnTo>
                  <a:pt x="2116" y="120946"/>
                </a:lnTo>
                <a:lnTo>
                  <a:pt x="18477" y="102192"/>
                </a:lnTo>
                <a:lnTo>
                  <a:pt x="20118" y="97542"/>
                </a:lnTo>
                <a:lnTo>
                  <a:pt x="25081" y="92828"/>
                </a:lnTo>
                <a:lnTo>
                  <a:pt x="56316" y="67468"/>
                </a:lnTo>
                <a:lnTo>
                  <a:pt x="90494" y="58825"/>
                </a:lnTo>
                <a:lnTo>
                  <a:pt x="115549" y="57248"/>
                </a:lnTo>
                <a:lnTo>
                  <a:pt x="120940" y="59310"/>
                </a:lnTo>
                <a:lnTo>
                  <a:pt x="125982" y="62079"/>
                </a:lnTo>
                <a:lnTo>
                  <a:pt x="133283" y="64431"/>
                </a:lnTo>
                <a:lnTo>
                  <a:pt x="151747" y="76421"/>
                </a:lnTo>
                <a:lnTo>
                  <a:pt x="161596" y="90507"/>
                </a:lnTo>
                <a:lnTo>
                  <a:pt x="163503" y="97637"/>
                </a:lnTo>
                <a:lnTo>
                  <a:pt x="164862" y="105570"/>
                </a:lnTo>
                <a:lnTo>
                  <a:pt x="170425" y="122832"/>
                </a:lnTo>
                <a:lnTo>
                  <a:pt x="171423" y="155873"/>
                </a:lnTo>
                <a:lnTo>
                  <a:pt x="171450" y="2143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0" name="SMARTInkShape-Group418"/>
          <p:cNvGrpSpPr/>
          <p:nvPr/>
        </p:nvGrpSpPr>
        <p:grpSpPr>
          <a:xfrm>
            <a:off x="2198058" y="4786313"/>
            <a:ext cx="2159631" cy="757139"/>
            <a:chOff x="2198058" y="4786313"/>
            <a:chExt cx="2159631" cy="757139"/>
          </a:xfrm>
        </p:grpSpPr>
        <p:sp>
          <p:nvSpPr>
            <p:cNvPr id="716" name="SMARTInkShape-3736"/>
            <p:cNvSpPr/>
            <p:nvPr/>
          </p:nvSpPr>
          <p:spPr>
            <a:xfrm>
              <a:off x="3393281" y="5350698"/>
              <a:ext cx="78571" cy="99983"/>
            </a:xfrm>
            <a:custGeom>
              <a:avLst/>
              <a:gdLst/>
              <a:ahLst/>
              <a:cxnLst/>
              <a:rect l="0" t="0" r="0" b="0"/>
              <a:pathLst>
                <a:path w="78571" h="99983">
                  <a:moveTo>
                    <a:pt x="0" y="42832"/>
                  </a:moveTo>
                  <a:lnTo>
                    <a:pt x="31128" y="42040"/>
                  </a:lnTo>
                  <a:lnTo>
                    <a:pt x="65657" y="29626"/>
                  </a:lnTo>
                  <a:lnTo>
                    <a:pt x="70985" y="26909"/>
                  </a:lnTo>
                  <a:lnTo>
                    <a:pt x="77081" y="22490"/>
                  </a:lnTo>
                  <a:lnTo>
                    <a:pt x="77914" y="19769"/>
                  </a:lnTo>
                  <a:lnTo>
                    <a:pt x="78570" y="3712"/>
                  </a:lnTo>
                  <a:lnTo>
                    <a:pt x="77780" y="2465"/>
                  </a:lnTo>
                  <a:lnTo>
                    <a:pt x="76460" y="1633"/>
                  </a:lnTo>
                  <a:lnTo>
                    <a:pt x="72430" y="299"/>
                  </a:lnTo>
                  <a:lnTo>
                    <a:pt x="55431" y="0"/>
                  </a:lnTo>
                  <a:lnTo>
                    <a:pt x="50301" y="2100"/>
                  </a:lnTo>
                  <a:lnTo>
                    <a:pt x="19052" y="30938"/>
                  </a:lnTo>
                  <a:lnTo>
                    <a:pt x="16405" y="35694"/>
                  </a:lnTo>
                  <a:lnTo>
                    <a:pt x="14915" y="44951"/>
                  </a:lnTo>
                  <a:lnTo>
                    <a:pt x="14412" y="58509"/>
                  </a:lnTo>
                  <a:lnTo>
                    <a:pt x="16460" y="63823"/>
                  </a:lnTo>
                  <a:lnTo>
                    <a:pt x="34216" y="88206"/>
                  </a:lnTo>
                  <a:lnTo>
                    <a:pt x="45416" y="96141"/>
                  </a:lnTo>
                  <a:lnTo>
                    <a:pt x="57150" y="99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3737"/>
            <p:cNvSpPr/>
            <p:nvPr/>
          </p:nvSpPr>
          <p:spPr>
            <a:xfrm>
              <a:off x="3300735" y="5364982"/>
              <a:ext cx="56828" cy="178470"/>
            </a:xfrm>
            <a:custGeom>
              <a:avLst/>
              <a:gdLst/>
              <a:ahLst/>
              <a:cxnLst/>
              <a:rect l="0" t="0" r="0" b="0"/>
              <a:pathLst>
                <a:path w="56828" h="178470">
                  <a:moveTo>
                    <a:pt x="28253" y="7118"/>
                  </a:moveTo>
                  <a:lnTo>
                    <a:pt x="28253" y="3326"/>
                  </a:lnTo>
                  <a:lnTo>
                    <a:pt x="27459" y="2208"/>
                  </a:lnTo>
                  <a:lnTo>
                    <a:pt x="26136" y="1464"/>
                  </a:lnTo>
                  <a:lnTo>
                    <a:pt x="20977" y="170"/>
                  </a:lnTo>
                  <a:lnTo>
                    <a:pt x="15045" y="0"/>
                  </a:lnTo>
                  <a:lnTo>
                    <a:pt x="10492" y="3774"/>
                  </a:lnTo>
                  <a:lnTo>
                    <a:pt x="8453" y="7749"/>
                  </a:lnTo>
                  <a:lnTo>
                    <a:pt x="7909" y="9919"/>
                  </a:lnTo>
                  <a:lnTo>
                    <a:pt x="1310" y="21461"/>
                  </a:lnTo>
                  <a:lnTo>
                    <a:pt x="0" y="27149"/>
                  </a:lnTo>
                  <a:lnTo>
                    <a:pt x="7358" y="31927"/>
                  </a:lnTo>
                  <a:lnTo>
                    <a:pt x="19495" y="31903"/>
                  </a:lnTo>
                  <a:lnTo>
                    <a:pt x="47342" y="28746"/>
                  </a:lnTo>
                  <a:lnTo>
                    <a:pt x="50760" y="30753"/>
                  </a:lnTo>
                  <a:lnTo>
                    <a:pt x="52782" y="32400"/>
                  </a:lnTo>
                  <a:lnTo>
                    <a:pt x="55030" y="36346"/>
                  </a:lnTo>
                  <a:lnTo>
                    <a:pt x="56472" y="45347"/>
                  </a:lnTo>
                  <a:lnTo>
                    <a:pt x="56818" y="79653"/>
                  </a:lnTo>
                  <a:lnTo>
                    <a:pt x="56827" y="113831"/>
                  </a:lnTo>
                  <a:lnTo>
                    <a:pt x="56034" y="125432"/>
                  </a:lnTo>
                  <a:lnTo>
                    <a:pt x="48008" y="155115"/>
                  </a:lnTo>
                  <a:lnTo>
                    <a:pt x="44970" y="161001"/>
                  </a:lnTo>
                  <a:lnTo>
                    <a:pt x="43620" y="166263"/>
                  </a:lnTo>
                  <a:lnTo>
                    <a:pt x="42466" y="167983"/>
                  </a:lnTo>
                  <a:lnTo>
                    <a:pt x="40903" y="169130"/>
                  </a:lnTo>
                  <a:lnTo>
                    <a:pt x="37050" y="171199"/>
                  </a:lnTo>
                  <a:lnTo>
                    <a:pt x="29568" y="177441"/>
                  </a:lnTo>
                  <a:lnTo>
                    <a:pt x="22217" y="178469"/>
                  </a:lnTo>
                  <a:lnTo>
                    <a:pt x="21847" y="177708"/>
                  </a:lnTo>
                  <a:lnTo>
                    <a:pt x="21109" y="171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3738"/>
            <p:cNvSpPr/>
            <p:nvPr/>
          </p:nvSpPr>
          <p:spPr>
            <a:xfrm>
              <a:off x="3150396" y="5364993"/>
              <a:ext cx="100011" cy="82400"/>
            </a:xfrm>
            <a:custGeom>
              <a:avLst/>
              <a:gdLst/>
              <a:ahLst/>
              <a:cxnLst/>
              <a:rect l="0" t="0" r="0" b="0"/>
              <a:pathLst>
                <a:path w="100011" h="82400">
                  <a:moveTo>
                    <a:pt x="21429" y="42827"/>
                  </a:moveTo>
                  <a:lnTo>
                    <a:pt x="21429" y="46618"/>
                  </a:lnTo>
                  <a:lnTo>
                    <a:pt x="20635" y="47736"/>
                  </a:lnTo>
                  <a:lnTo>
                    <a:pt x="19312" y="48480"/>
                  </a:lnTo>
                  <a:lnTo>
                    <a:pt x="17637" y="48977"/>
                  </a:lnTo>
                  <a:lnTo>
                    <a:pt x="11486" y="53468"/>
                  </a:lnTo>
                  <a:lnTo>
                    <a:pt x="9072" y="57610"/>
                  </a:lnTo>
                  <a:lnTo>
                    <a:pt x="8429" y="59825"/>
                  </a:lnTo>
                  <a:lnTo>
                    <a:pt x="7206" y="61303"/>
                  </a:lnTo>
                  <a:lnTo>
                    <a:pt x="3731" y="62944"/>
                  </a:lnTo>
                  <a:lnTo>
                    <a:pt x="2486" y="64176"/>
                  </a:lnTo>
                  <a:lnTo>
                    <a:pt x="1104" y="67660"/>
                  </a:lnTo>
                  <a:lnTo>
                    <a:pt x="17" y="82399"/>
                  </a:lnTo>
                  <a:lnTo>
                    <a:pt x="0" y="79209"/>
                  </a:lnTo>
                  <a:lnTo>
                    <a:pt x="4908" y="72974"/>
                  </a:lnTo>
                  <a:lnTo>
                    <a:pt x="7273" y="66400"/>
                  </a:lnTo>
                  <a:lnTo>
                    <a:pt x="38264" y="33152"/>
                  </a:lnTo>
                  <a:lnTo>
                    <a:pt x="59135" y="14382"/>
                  </a:lnTo>
                  <a:lnTo>
                    <a:pt x="78231" y="909"/>
                  </a:lnTo>
                  <a:lnTo>
                    <a:pt x="85384" y="0"/>
                  </a:lnTo>
                  <a:lnTo>
                    <a:pt x="89415" y="3767"/>
                  </a:lnTo>
                  <a:lnTo>
                    <a:pt x="91332" y="7739"/>
                  </a:lnTo>
                  <a:lnTo>
                    <a:pt x="93601" y="26181"/>
                  </a:lnTo>
                  <a:lnTo>
                    <a:pt x="97758" y="34102"/>
                  </a:lnTo>
                  <a:lnTo>
                    <a:pt x="100010" y="714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3739"/>
            <p:cNvSpPr/>
            <p:nvPr/>
          </p:nvSpPr>
          <p:spPr>
            <a:xfrm>
              <a:off x="3150394" y="5322095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3740"/>
            <p:cNvSpPr/>
            <p:nvPr/>
          </p:nvSpPr>
          <p:spPr>
            <a:xfrm>
              <a:off x="2843213" y="5343525"/>
              <a:ext cx="261272" cy="114203"/>
            </a:xfrm>
            <a:custGeom>
              <a:avLst/>
              <a:gdLst/>
              <a:ahLst/>
              <a:cxnLst/>
              <a:rect l="0" t="0" r="0" b="0"/>
              <a:pathLst>
                <a:path w="261272" h="114203">
                  <a:moveTo>
                    <a:pt x="0" y="0"/>
                  </a:moveTo>
                  <a:lnTo>
                    <a:pt x="3792" y="3792"/>
                  </a:lnTo>
                  <a:lnTo>
                    <a:pt x="7770" y="5654"/>
                  </a:lnTo>
                  <a:lnTo>
                    <a:pt x="39197" y="11995"/>
                  </a:lnTo>
                  <a:lnTo>
                    <a:pt x="73183" y="18996"/>
                  </a:lnTo>
                  <a:lnTo>
                    <a:pt x="106453" y="26920"/>
                  </a:lnTo>
                  <a:lnTo>
                    <a:pt x="141106" y="48603"/>
                  </a:lnTo>
                  <a:lnTo>
                    <a:pt x="146143" y="53384"/>
                  </a:lnTo>
                  <a:lnTo>
                    <a:pt x="148296" y="57593"/>
                  </a:lnTo>
                  <a:lnTo>
                    <a:pt x="149867" y="71476"/>
                  </a:lnTo>
                  <a:lnTo>
                    <a:pt x="149988" y="80970"/>
                  </a:lnTo>
                  <a:lnTo>
                    <a:pt x="147889" y="85728"/>
                  </a:lnTo>
                  <a:lnTo>
                    <a:pt x="145103" y="90489"/>
                  </a:lnTo>
                  <a:lnTo>
                    <a:pt x="142741" y="97632"/>
                  </a:lnTo>
                  <a:lnTo>
                    <a:pt x="136811" y="105745"/>
                  </a:lnTo>
                  <a:lnTo>
                    <a:pt x="135739" y="114202"/>
                  </a:lnTo>
                  <a:lnTo>
                    <a:pt x="135732" y="108141"/>
                  </a:lnTo>
                  <a:lnTo>
                    <a:pt x="140640" y="101647"/>
                  </a:lnTo>
                  <a:lnTo>
                    <a:pt x="143006" y="95029"/>
                  </a:lnTo>
                  <a:lnTo>
                    <a:pt x="166466" y="63663"/>
                  </a:lnTo>
                  <a:lnTo>
                    <a:pt x="191099" y="38354"/>
                  </a:lnTo>
                  <a:lnTo>
                    <a:pt x="212045" y="24630"/>
                  </a:lnTo>
                  <a:lnTo>
                    <a:pt x="229608" y="21618"/>
                  </a:lnTo>
                  <a:lnTo>
                    <a:pt x="238324" y="21468"/>
                  </a:lnTo>
                  <a:lnTo>
                    <a:pt x="252912" y="29027"/>
                  </a:lnTo>
                  <a:lnTo>
                    <a:pt x="256714" y="32845"/>
                  </a:lnTo>
                  <a:lnTo>
                    <a:pt x="260939" y="41322"/>
                  </a:lnTo>
                  <a:lnTo>
                    <a:pt x="261271" y="45010"/>
                  </a:lnTo>
                  <a:lnTo>
                    <a:pt x="255367" y="66257"/>
                  </a:lnTo>
                  <a:lnTo>
                    <a:pt x="249495" y="77046"/>
                  </a:lnTo>
                  <a:lnTo>
                    <a:pt x="245824" y="82662"/>
                  </a:lnTo>
                  <a:lnTo>
                    <a:pt x="242887" y="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3741"/>
            <p:cNvSpPr/>
            <p:nvPr/>
          </p:nvSpPr>
          <p:spPr>
            <a:xfrm>
              <a:off x="2821781" y="5279272"/>
              <a:ext cx="185739" cy="214274"/>
            </a:xfrm>
            <a:custGeom>
              <a:avLst/>
              <a:gdLst/>
              <a:ahLst/>
              <a:cxnLst/>
              <a:rect l="0" t="0" r="0" b="0"/>
              <a:pathLst>
                <a:path w="185739" h="214274">
                  <a:moveTo>
                    <a:pt x="0" y="214273"/>
                  </a:moveTo>
                  <a:lnTo>
                    <a:pt x="13208" y="214273"/>
                  </a:lnTo>
                  <a:lnTo>
                    <a:pt x="17760" y="210480"/>
                  </a:lnTo>
                  <a:lnTo>
                    <a:pt x="19800" y="206501"/>
                  </a:lnTo>
                  <a:lnTo>
                    <a:pt x="23405" y="187131"/>
                  </a:lnTo>
                  <a:lnTo>
                    <a:pt x="25128" y="184272"/>
                  </a:lnTo>
                  <a:lnTo>
                    <a:pt x="27554" y="172663"/>
                  </a:lnTo>
                  <a:lnTo>
                    <a:pt x="28486" y="138966"/>
                  </a:lnTo>
                  <a:lnTo>
                    <a:pt x="28567" y="105783"/>
                  </a:lnTo>
                  <a:lnTo>
                    <a:pt x="29367" y="83980"/>
                  </a:lnTo>
                  <a:lnTo>
                    <a:pt x="35278" y="50005"/>
                  </a:lnTo>
                  <a:lnTo>
                    <a:pt x="36317" y="41252"/>
                  </a:lnTo>
                  <a:lnTo>
                    <a:pt x="41335" y="27048"/>
                  </a:lnTo>
                  <a:lnTo>
                    <a:pt x="42977" y="19143"/>
                  </a:lnTo>
                  <a:lnTo>
                    <a:pt x="48383" y="7599"/>
                  </a:lnTo>
                  <a:lnTo>
                    <a:pt x="48924" y="5053"/>
                  </a:lnTo>
                  <a:lnTo>
                    <a:pt x="50079" y="3355"/>
                  </a:lnTo>
                  <a:lnTo>
                    <a:pt x="51642" y="2223"/>
                  </a:lnTo>
                  <a:lnTo>
                    <a:pt x="55496" y="965"/>
                  </a:lnTo>
                  <a:lnTo>
                    <a:pt x="83790" y="0"/>
                  </a:lnTo>
                  <a:lnTo>
                    <a:pt x="90951" y="2093"/>
                  </a:lnTo>
                  <a:lnTo>
                    <a:pt x="97573" y="4876"/>
                  </a:lnTo>
                  <a:lnTo>
                    <a:pt x="124029" y="12611"/>
                  </a:lnTo>
                  <a:lnTo>
                    <a:pt x="157175" y="28578"/>
                  </a:lnTo>
                  <a:lnTo>
                    <a:pt x="171454" y="37807"/>
                  </a:lnTo>
                  <a:lnTo>
                    <a:pt x="185738" y="49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3742"/>
            <p:cNvSpPr/>
            <p:nvPr/>
          </p:nvSpPr>
          <p:spPr>
            <a:xfrm>
              <a:off x="2198058" y="5186366"/>
              <a:ext cx="1509549" cy="292890"/>
            </a:xfrm>
            <a:custGeom>
              <a:avLst/>
              <a:gdLst/>
              <a:ahLst/>
              <a:cxnLst/>
              <a:rect l="0" t="0" r="0" b="0"/>
              <a:pathLst>
                <a:path w="1509549" h="292890">
                  <a:moveTo>
                    <a:pt x="1509548" y="42859"/>
                  </a:moveTo>
                  <a:lnTo>
                    <a:pt x="1502699" y="36009"/>
                  </a:lnTo>
                  <a:lnTo>
                    <a:pt x="1468615" y="35718"/>
                  </a:lnTo>
                  <a:lnTo>
                    <a:pt x="1436660" y="35714"/>
                  </a:lnTo>
                  <a:lnTo>
                    <a:pt x="1408455" y="30805"/>
                  </a:lnTo>
                  <a:lnTo>
                    <a:pt x="1375250" y="29013"/>
                  </a:lnTo>
                  <a:lnTo>
                    <a:pt x="1341733" y="28659"/>
                  </a:lnTo>
                  <a:lnTo>
                    <a:pt x="1313952" y="28597"/>
                  </a:lnTo>
                  <a:lnTo>
                    <a:pt x="1285612" y="32370"/>
                  </a:lnTo>
                  <a:lnTo>
                    <a:pt x="1253314" y="34725"/>
                  </a:lnTo>
                  <a:lnTo>
                    <a:pt x="1218609" y="35421"/>
                  </a:lnTo>
                  <a:lnTo>
                    <a:pt x="1183191" y="35628"/>
                  </a:lnTo>
                  <a:lnTo>
                    <a:pt x="1147561" y="39482"/>
                  </a:lnTo>
                  <a:lnTo>
                    <a:pt x="1111869" y="41858"/>
                  </a:lnTo>
                  <a:lnTo>
                    <a:pt x="1085945" y="42414"/>
                  </a:lnTo>
                  <a:lnTo>
                    <a:pt x="1059343" y="42661"/>
                  </a:lnTo>
                  <a:lnTo>
                    <a:pt x="1034290" y="42771"/>
                  </a:lnTo>
                  <a:lnTo>
                    <a:pt x="1007810" y="44937"/>
                  </a:lnTo>
                  <a:lnTo>
                    <a:pt x="980166" y="47751"/>
                  </a:lnTo>
                  <a:lnTo>
                    <a:pt x="952005" y="49002"/>
                  </a:lnTo>
                  <a:lnTo>
                    <a:pt x="923614" y="49558"/>
                  </a:lnTo>
                  <a:lnTo>
                    <a:pt x="895120" y="49805"/>
                  </a:lnTo>
                  <a:lnTo>
                    <a:pt x="866582" y="49915"/>
                  </a:lnTo>
                  <a:lnTo>
                    <a:pt x="838023" y="49964"/>
                  </a:lnTo>
                  <a:lnTo>
                    <a:pt x="808661" y="50779"/>
                  </a:lnTo>
                  <a:lnTo>
                    <a:pt x="777091" y="53787"/>
                  </a:lnTo>
                  <a:lnTo>
                    <a:pt x="744539" y="55654"/>
                  </a:lnTo>
                  <a:lnTo>
                    <a:pt x="712344" y="56483"/>
                  </a:lnTo>
                  <a:lnTo>
                    <a:pt x="682160" y="56852"/>
                  </a:lnTo>
                  <a:lnTo>
                    <a:pt x="650754" y="57016"/>
                  </a:lnTo>
                  <a:lnTo>
                    <a:pt x="618274" y="57882"/>
                  </a:lnTo>
                  <a:lnTo>
                    <a:pt x="585318" y="60913"/>
                  </a:lnTo>
                  <a:lnTo>
                    <a:pt x="554267" y="62789"/>
                  </a:lnTo>
                  <a:lnTo>
                    <a:pt x="523797" y="63623"/>
                  </a:lnTo>
                  <a:lnTo>
                    <a:pt x="491735" y="63994"/>
                  </a:lnTo>
                  <a:lnTo>
                    <a:pt x="458964" y="66275"/>
                  </a:lnTo>
                  <a:lnTo>
                    <a:pt x="426672" y="69141"/>
                  </a:lnTo>
                  <a:lnTo>
                    <a:pt x="396445" y="70415"/>
                  </a:lnTo>
                  <a:lnTo>
                    <a:pt x="367136" y="73098"/>
                  </a:lnTo>
                  <a:lnTo>
                    <a:pt x="338234" y="76142"/>
                  </a:lnTo>
                  <a:lnTo>
                    <a:pt x="309514" y="77495"/>
                  </a:lnTo>
                  <a:lnTo>
                    <a:pt x="282991" y="80213"/>
                  </a:lnTo>
                  <a:lnTo>
                    <a:pt x="257974" y="83274"/>
                  </a:lnTo>
                  <a:lnTo>
                    <a:pt x="233627" y="84632"/>
                  </a:lnTo>
                  <a:lnTo>
                    <a:pt x="209576" y="87355"/>
                  </a:lnTo>
                  <a:lnTo>
                    <a:pt x="175840" y="91232"/>
                  </a:lnTo>
                  <a:lnTo>
                    <a:pt x="145736" y="94498"/>
                  </a:lnTo>
                  <a:lnTo>
                    <a:pt x="116708" y="100493"/>
                  </a:lnTo>
                  <a:lnTo>
                    <a:pt x="82247" y="105837"/>
                  </a:lnTo>
                  <a:lnTo>
                    <a:pt x="50924" y="109096"/>
                  </a:lnTo>
                  <a:lnTo>
                    <a:pt x="27184" y="113269"/>
                  </a:lnTo>
                  <a:lnTo>
                    <a:pt x="19134" y="111723"/>
                  </a:lnTo>
                  <a:lnTo>
                    <a:pt x="10140" y="108507"/>
                  </a:lnTo>
                  <a:lnTo>
                    <a:pt x="3782" y="107420"/>
                  </a:lnTo>
                  <a:lnTo>
                    <a:pt x="3260" y="106537"/>
                  </a:lnTo>
                  <a:lnTo>
                    <a:pt x="2681" y="103440"/>
                  </a:lnTo>
                  <a:lnTo>
                    <a:pt x="4540" y="99417"/>
                  </a:lnTo>
                  <a:lnTo>
                    <a:pt x="12201" y="90367"/>
                  </a:lnTo>
                  <a:lnTo>
                    <a:pt x="42164" y="70036"/>
                  </a:lnTo>
                  <a:lnTo>
                    <a:pt x="72255" y="54813"/>
                  </a:lnTo>
                  <a:lnTo>
                    <a:pt x="101953" y="41222"/>
                  </a:lnTo>
                  <a:lnTo>
                    <a:pt x="137118" y="24534"/>
                  </a:lnTo>
                  <a:lnTo>
                    <a:pt x="172738" y="9585"/>
                  </a:lnTo>
                  <a:lnTo>
                    <a:pt x="186830" y="2126"/>
                  </a:lnTo>
                  <a:lnTo>
                    <a:pt x="195086" y="0"/>
                  </a:lnTo>
                  <a:lnTo>
                    <a:pt x="185154" y="9940"/>
                  </a:lnTo>
                  <a:lnTo>
                    <a:pt x="176391" y="12353"/>
                  </a:lnTo>
                  <a:lnTo>
                    <a:pt x="170720" y="12997"/>
                  </a:lnTo>
                  <a:lnTo>
                    <a:pt x="160187" y="17945"/>
                  </a:lnTo>
                  <a:lnTo>
                    <a:pt x="136697" y="30265"/>
                  </a:lnTo>
                  <a:lnTo>
                    <a:pt x="102065" y="44885"/>
                  </a:lnTo>
                  <a:lnTo>
                    <a:pt x="69830" y="62309"/>
                  </a:lnTo>
                  <a:lnTo>
                    <a:pt x="39385" y="76923"/>
                  </a:lnTo>
                  <a:lnTo>
                    <a:pt x="12246" y="104083"/>
                  </a:lnTo>
                  <a:lnTo>
                    <a:pt x="1397" y="130232"/>
                  </a:lnTo>
                  <a:lnTo>
                    <a:pt x="0" y="147573"/>
                  </a:lnTo>
                  <a:lnTo>
                    <a:pt x="2819" y="163218"/>
                  </a:lnTo>
                  <a:lnTo>
                    <a:pt x="14919" y="186206"/>
                  </a:lnTo>
                  <a:lnTo>
                    <a:pt x="38701" y="212773"/>
                  </a:lnTo>
                  <a:lnTo>
                    <a:pt x="69736" y="240753"/>
                  </a:lnTo>
                  <a:lnTo>
                    <a:pt x="104836" y="274419"/>
                  </a:lnTo>
                  <a:lnTo>
                    <a:pt x="123661" y="2928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3743"/>
            <p:cNvSpPr/>
            <p:nvPr/>
          </p:nvSpPr>
          <p:spPr>
            <a:xfrm>
              <a:off x="3743325" y="5157788"/>
              <a:ext cx="585789" cy="50008"/>
            </a:xfrm>
            <a:custGeom>
              <a:avLst/>
              <a:gdLst/>
              <a:ahLst/>
              <a:cxnLst/>
              <a:rect l="0" t="0" r="0" b="0"/>
              <a:pathLst>
                <a:path w="585789" h="50008">
                  <a:moveTo>
                    <a:pt x="585788" y="0"/>
                  </a:moveTo>
                  <a:lnTo>
                    <a:pt x="554704" y="13425"/>
                  </a:lnTo>
                  <a:lnTo>
                    <a:pt x="525778" y="21176"/>
                  </a:lnTo>
                  <a:lnTo>
                    <a:pt x="496305" y="28499"/>
                  </a:lnTo>
                  <a:lnTo>
                    <a:pt x="465012" y="34292"/>
                  </a:lnTo>
                  <a:lnTo>
                    <a:pt x="430198" y="40346"/>
                  </a:lnTo>
                  <a:lnTo>
                    <a:pt x="402192" y="42117"/>
                  </a:lnTo>
                  <a:lnTo>
                    <a:pt x="373785" y="42641"/>
                  </a:lnTo>
                  <a:lnTo>
                    <a:pt x="344467" y="42796"/>
                  </a:lnTo>
                  <a:lnTo>
                    <a:pt x="310997" y="42843"/>
                  </a:lnTo>
                  <a:lnTo>
                    <a:pt x="275944" y="42856"/>
                  </a:lnTo>
                  <a:lnTo>
                    <a:pt x="240423" y="42860"/>
                  </a:lnTo>
                  <a:lnTo>
                    <a:pt x="204763" y="42861"/>
                  </a:lnTo>
                  <a:lnTo>
                    <a:pt x="180964" y="42862"/>
                  </a:lnTo>
                  <a:lnTo>
                    <a:pt x="155041" y="42862"/>
                  </a:lnTo>
                  <a:lnTo>
                    <a:pt x="128438" y="42862"/>
                  </a:lnTo>
                  <a:lnTo>
                    <a:pt x="103386" y="42862"/>
                  </a:lnTo>
                  <a:lnTo>
                    <a:pt x="79022" y="44979"/>
                  </a:lnTo>
                  <a:lnTo>
                    <a:pt x="45110" y="48516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3744"/>
            <p:cNvSpPr/>
            <p:nvPr/>
          </p:nvSpPr>
          <p:spPr>
            <a:xfrm>
              <a:off x="4350544" y="4786313"/>
              <a:ext cx="7145" cy="264318"/>
            </a:xfrm>
            <a:custGeom>
              <a:avLst/>
              <a:gdLst/>
              <a:ahLst/>
              <a:cxnLst/>
              <a:rect l="0" t="0" r="0" b="0"/>
              <a:pathLst>
                <a:path w="7145" h="264318">
                  <a:moveTo>
                    <a:pt x="7144" y="0"/>
                  </a:moveTo>
                  <a:lnTo>
                    <a:pt x="7144" y="28516"/>
                  </a:lnTo>
                  <a:lnTo>
                    <a:pt x="6350" y="58543"/>
                  </a:lnTo>
                  <a:lnTo>
                    <a:pt x="1489" y="88351"/>
                  </a:lnTo>
                  <a:lnTo>
                    <a:pt x="294" y="120551"/>
                  </a:lnTo>
                  <a:lnTo>
                    <a:pt x="58" y="155545"/>
                  </a:lnTo>
                  <a:lnTo>
                    <a:pt x="17" y="183582"/>
                  </a:lnTo>
                  <a:lnTo>
                    <a:pt x="5" y="211204"/>
                  </a:lnTo>
                  <a:lnTo>
                    <a:pt x="1" y="242273"/>
                  </a:lnTo>
                  <a:lnTo>
                    <a:pt x="0" y="264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3745"/>
            <p:cNvSpPr/>
            <p:nvPr/>
          </p:nvSpPr>
          <p:spPr>
            <a:xfrm>
              <a:off x="4207703" y="4893470"/>
              <a:ext cx="63902" cy="125263"/>
            </a:xfrm>
            <a:custGeom>
              <a:avLst/>
              <a:gdLst/>
              <a:ahLst/>
              <a:cxnLst/>
              <a:rect l="0" t="0" r="0" b="0"/>
              <a:pathLst>
                <a:path w="63902" h="125263">
                  <a:moveTo>
                    <a:pt x="28541" y="50005"/>
                  </a:moveTo>
                  <a:lnTo>
                    <a:pt x="21691" y="50005"/>
                  </a:lnTo>
                  <a:lnTo>
                    <a:pt x="17692" y="53797"/>
                  </a:lnTo>
                  <a:lnTo>
                    <a:pt x="15781" y="57776"/>
                  </a:lnTo>
                  <a:lnTo>
                    <a:pt x="15272" y="59948"/>
                  </a:lnTo>
                  <a:lnTo>
                    <a:pt x="10763" y="66798"/>
                  </a:lnTo>
                  <a:lnTo>
                    <a:pt x="2922" y="76223"/>
                  </a:lnTo>
                  <a:lnTo>
                    <a:pt x="842" y="83349"/>
                  </a:lnTo>
                  <a:lnTo>
                    <a:pt x="0" y="108543"/>
                  </a:lnTo>
                  <a:lnTo>
                    <a:pt x="2097" y="113858"/>
                  </a:lnTo>
                  <a:lnTo>
                    <a:pt x="3768" y="116386"/>
                  </a:lnTo>
                  <a:lnTo>
                    <a:pt x="5675" y="118071"/>
                  </a:lnTo>
                  <a:lnTo>
                    <a:pt x="16759" y="124791"/>
                  </a:lnTo>
                  <a:lnTo>
                    <a:pt x="19893" y="125262"/>
                  </a:lnTo>
                  <a:lnTo>
                    <a:pt x="40586" y="121088"/>
                  </a:lnTo>
                  <a:lnTo>
                    <a:pt x="48711" y="117846"/>
                  </a:lnTo>
                  <a:lnTo>
                    <a:pt x="51513" y="115870"/>
                  </a:lnTo>
                  <a:lnTo>
                    <a:pt x="54626" y="111557"/>
                  </a:lnTo>
                  <a:lnTo>
                    <a:pt x="62442" y="94310"/>
                  </a:lnTo>
                  <a:lnTo>
                    <a:pt x="63901" y="79835"/>
                  </a:lnTo>
                  <a:lnTo>
                    <a:pt x="60361" y="66340"/>
                  </a:lnTo>
                  <a:lnTo>
                    <a:pt x="49772" y="44934"/>
                  </a:lnTo>
                  <a:lnTo>
                    <a:pt x="24570" y="9744"/>
                  </a:lnTo>
                  <a:lnTo>
                    <a:pt x="213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3746"/>
            <p:cNvSpPr/>
            <p:nvPr/>
          </p:nvSpPr>
          <p:spPr>
            <a:xfrm>
              <a:off x="4071938" y="4814888"/>
              <a:ext cx="107118" cy="199901"/>
            </a:xfrm>
            <a:custGeom>
              <a:avLst/>
              <a:gdLst/>
              <a:ahLst/>
              <a:cxnLst/>
              <a:rect l="0" t="0" r="0" b="0"/>
              <a:pathLst>
                <a:path w="107118" h="199901">
                  <a:moveTo>
                    <a:pt x="0" y="0"/>
                  </a:moveTo>
                  <a:lnTo>
                    <a:pt x="0" y="34272"/>
                  </a:lnTo>
                  <a:lnTo>
                    <a:pt x="2116" y="59766"/>
                  </a:lnTo>
                  <a:lnTo>
                    <a:pt x="6702" y="92471"/>
                  </a:lnTo>
                  <a:lnTo>
                    <a:pt x="7117" y="126182"/>
                  </a:lnTo>
                  <a:lnTo>
                    <a:pt x="7932" y="144457"/>
                  </a:lnTo>
                  <a:lnTo>
                    <a:pt x="12796" y="158651"/>
                  </a:lnTo>
                  <a:lnTo>
                    <a:pt x="14418" y="166555"/>
                  </a:lnTo>
                  <a:lnTo>
                    <a:pt x="19810" y="178097"/>
                  </a:lnTo>
                  <a:lnTo>
                    <a:pt x="20351" y="180644"/>
                  </a:lnTo>
                  <a:lnTo>
                    <a:pt x="24903" y="188020"/>
                  </a:lnTo>
                  <a:lnTo>
                    <a:pt x="31279" y="195233"/>
                  </a:lnTo>
                  <a:lnTo>
                    <a:pt x="37979" y="197895"/>
                  </a:lnTo>
                  <a:lnTo>
                    <a:pt x="63037" y="199900"/>
                  </a:lnTo>
                  <a:lnTo>
                    <a:pt x="69820" y="197853"/>
                  </a:lnTo>
                  <a:lnTo>
                    <a:pt x="99529" y="178537"/>
                  </a:lnTo>
                  <a:lnTo>
                    <a:pt x="103766" y="173806"/>
                  </a:lnTo>
                  <a:lnTo>
                    <a:pt x="105649" y="169057"/>
                  </a:lnTo>
                  <a:lnTo>
                    <a:pt x="107117" y="140787"/>
                  </a:lnTo>
                  <a:lnTo>
                    <a:pt x="105022" y="135862"/>
                  </a:lnTo>
                  <a:lnTo>
                    <a:pt x="90362" y="119070"/>
                  </a:lnTo>
                  <a:lnTo>
                    <a:pt x="79514" y="111921"/>
                  </a:lnTo>
                  <a:lnTo>
                    <a:pt x="66245" y="108567"/>
                  </a:lnTo>
                  <a:lnTo>
                    <a:pt x="56052" y="107574"/>
                  </a:lnTo>
                  <a:lnTo>
                    <a:pt x="31693" y="114456"/>
                  </a:lnTo>
                  <a:lnTo>
                    <a:pt x="21431" y="121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3747"/>
            <p:cNvSpPr/>
            <p:nvPr/>
          </p:nvSpPr>
          <p:spPr>
            <a:xfrm>
              <a:off x="3814763" y="4922493"/>
              <a:ext cx="157163" cy="106708"/>
            </a:xfrm>
            <a:custGeom>
              <a:avLst/>
              <a:gdLst/>
              <a:ahLst/>
              <a:cxnLst/>
              <a:rect l="0" t="0" r="0" b="0"/>
              <a:pathLst>
                <a:path w="157163" h="106708">
                  <a:moveTo>
                    <a:pt x="0" y="20982"/>
                  </a:moveTo>
                  <a:lnTo>
                    <a:pt x="0" y="55473"/>
                  </a:lnTo>
                  <a:lnTo>
                    <a:pt x="0" y="73052"/>
                  </a:lnTo>
                  <a:lnTo>
                    <a:pt x="2116" y="77991"/>
                  </a:lnTo>
                  <a:lnTo>
                    <a:pt x="6150" y="83837"/>
                  </a:lnTo>
                  <a:lnTo>
                    <a:pt x="12667" y="52582"/>
                  </a:lnTo>
                  <a:lnTo>
                    <a:pt x="14361" y="42170"/>
                  </a:lnTo>
                  <a:lnTo>
                    <a:pt x="26409" y="18851"/>
                  </a:lnTo>
                  <a:lnTo>
                    <a:pt x="38128" y="4661"/>
                  </a:lnTo>
                  <a:lnTo>
                    <a:pt x="42875" y="1822"/>
                  </a:lnTo>
                  <a:lnTo>
                    <a:pt x="52390" y="0"/>
                  </a:lnTo>
                  <a:lnTo>
                    <a:pt x="53976" y="644"/>
                  </a:lnTo>
                  <a:lnTo>
                    <a:pt x="55034" y="1867"/>
                  </a:lnTo>
                  <a:lnTo>
                    <a:pt x="55739" y="3476"/>
                  </a:lnTo>
                  <a:lnTo>
                    <a:pt x="57003" y="4549"/>
                  </a:lnTo>
                  <a:lnTo>
                    <a:pt x="60524" y="5741"/>
                  </a:lnTo>
                  <a:lnTo>
                    <a:pt x="64735" y="10504"/>
                  </a:lnTo>
                  <a:lnTo>
                    <a:pt x="68458" y="17119"/>
                  </a:lnTo>
                  <a:lnTo>
                    <a:pt x="70554" y="26099"/>
                  </a:lnTo>
                  <a:lnTo>
                    <a:pt x="72153" y="46475"/>
                  </a:lnTo>
                  <a:lnTo>
                    <a:pt x="77076" y="56562"/>
                  </a:lnTo>
                  <a:lnTo>
                    <a:pt x="78554" y="80511"/>
                  </a:lnTo>
                  <a:lnTo>
                    <a:pt x="79357" y="82098"/>
                  </a:lnTo>
                  <a:lnTo>
                    <a:pt x="80686" y="83158"/>
                  </a:lnTo>
                  <a:lnTo>
                    <a:pt x="85430" y="85152"/>
                  </a:lnTo>
                  <a:lnTo>
                    <a:pt x="86501" y="73083"/>
                  </a:lnTo>
                  <a:lnTo>
                    <a:pt x="91375" y="63788"/>
                  </a:lnTo>
                  <a:lnTo>
                    <a:pt x="91873" y="61425"/>
                  </a:lnTo>
                  <a:lnTo>
                    <a:pt x="96366" y="54309"/>
                  </a:lnTo>
                  <a:lnTo>
                    <a:pt x="100508" y="51669"/>
                  </a:lnTo>
                  <a:lnTo>
                    <a:pt x="102724" y="50965"/>
                  </a:lnTo>
                  <a:lnTo>
                    <a:pt x="104201" y="49702"/>
                  </a:lnTo>
                  <a:lnTo>
                    <a:pt x="105843" y="46182"/>
                  </a:lnTo>
                  <a:lnTo>
                    <a:pt x="107074" y="44925"/>
                  </a:lnTo>
                  <a:lnTo>
                    <a:pt x="113191" y="42744"/>
                  </a:lnTo>
                  <a:lnTo>
                    <a:pt x="124145" y="42442"/>
                  </a:lnTo>
                  <a:lnTo>
                    <a:pt x="125626" y="43226"/>
                  </a:lnTo>
                  <a:lnTo>
                    <a:pt x="126613" y="44543"/>
                  </a:lnTo>
                  <a:lnTo>
                    <a:pt x="128504" y="48121"/>
                  </a:lnTo>
                  <a:lnTo>
                    <a:pt x="138415" y="62999"/>
                  </a:lnTo>
                  <a:lnTo>
                    <a:pt x="144404" y="77707"/>
                  </a:lnTo>
                  <a:lnTo>
                    <a:pt x="147523" y="82705"/>
                  </a:lnTo>
                  <a:lnTo>
                    <a:pt x="149279" y="89982"/>
                  </a:lnTo>
                  <a:lnTo>
                    <a:pt x="149690" y="94776"/>
                  </a:lnTo>
                  <a:lnTo>
                    <a:pt x="151989" y="99552"/>
                  </a:lnTo>
                  <a:lnTo>
                    <a:pt x="157162" y="1067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3748"/>
            <p:cNvSpPr/>
            <p:nvPr/>
          </p:nvSpPr>
          <p:spPr>
            <a:xfrm>
              <a:off x="3653895" y="4893470"/>
              <a:ext cx="103719" cy="185736"/>
            </a:xfrm>
            <a:custGeom>
              <a:avLst/>
              <a:gdLst/>
              <a:ahLst/>
              <a:cxnLst/>
              <a:rect l="0" t="0" r="0" b="0"/>
              <a:pathLst>
                <a:path w="103719" h="185736">
                  <a:moveTo>
                    <a:pt x="10849" y="0"/>
                  </a:moveTo>
                  <a:lnTo>
                    <a:pt x="10849" y="6150"/>
                  </a:lnTo>
                  <a:lnTo>
                    <a:pt x="7057" y="10641"/>
                  </a:lnTo>
                  <a:lnTo>
                    <a:pt x="5194" y="16899"/>
                  </a:lnTo>
                  <a:lnTo>
                    <a:pt x="1719" y="37437"/>
                  </a:lnTo>
                  <a:lnTo>
                    <a:pt x="0" y="41626"/>
                  </a:lnTo>
                  <a:lnTo>
                    <a:pt x="206" y="52631"/>
                  </a:lnTo>
                  <a:lnTo>
                    <a:pt x="7292" y="84071"/>
                  </a:lnTo>
                  <a:lnTo>
                    <a:pt x="9272" y="87004"/>
                  </a:lnTo>
                  <a:lnTo>
                    <a:pt x="20480" y="95887"/>
                  </a:lnTo>
                  <a:lnTo>
                    <a:pt x="27300" y="98178"/>
                  </a:lnTo>
                  <a:lnTo>
                    <a:pt x="40821" y="99649"/>
                  </a:lnTo>
                  <a:lnTo>
                    <a:pt x="52450" y="96111"/>
                  </a:lnTo>
                  <a:lnTo>
                    <a:pt x="64898" y="87805"/>
                  </a:lnTo>
                  <a:lnTo>
                    <a:pt x="87898" y="69302"/>
                  </a:lnTo>
                  <a:lnTo>
                    <a:pt x="92718" y="61757"/>
                  </a:lnTo>
                  <a:lnTo>
                    <a:pt x="95431" y="53046"/>
                  </a:lnTo>
                  <a:lnTo>
                    <a:pt x="96066" y="47918"/>
                  </a:lnTo>
                  <a:lnTo>
                    <a:pt x="97029" y="46232"/>
                  </a:lnTo>
                  <a:lnTo>
                    <a:pt x="98465" y="45108"/>
                  </a:lnTo>
                  <a:lnTo>
                    <a:pt x="100216" y="44360"/>
                  </a:lnTo>
                  <a:lnTo>
                    <a:pt x="101383" y="43067"/>
                  </a:lnTo>
                  <a:lnTo>
                    <a:pt x="103626" y="36051"/>
                  </a:lnTo>
                  <a:lnTo>
                    <a:pt x="103715" y="52520"/>
                  </a:lnTo>
                  <a:lnTo>
                    <a:pt x="97015" y="85915"/>
                  </a:lnTo>
                  <a:lnTo>
                    <a:pt x="96600" y="119072"/>
                  </a:lnTo>
                  <a:lnTo>
                    <a:pt x="96575" y="151607"/>
                  </a:lnTo>
                  <a:lnTo>
                    <a:pt x="96574" y="176066"/>
                  </a:lnTo>
                  <a:lnTo>
                    <a:pt x="98690" y="179585"/>
                  </a:lnTo>
                  <a:lnTo>
                    <a:pt x="103718" y="185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3749"/>
            <p:cNvSpPr/>
            <p:nvPr/>
          </p:nvSpPr>
          <p:spPr>
            <a:xfrm>
              <a:off x="3493294" y="4882533"/>
              <a:ext cx="114301" cy="125089"/>
            </a:xfrm>
            <a:custGeom>
              <a:avLst/>
              <a:gdLst/>
              <a:ahLst/>
              <a:cxnLst/>
              <a:rect l="0" t="0" r="0" b="0"/>
              <a:pathLst>
                <a:path w="114301" h="125089">
                  <a:moveTo>
                    <a:pt x="114300" y="3792"/>
                  </a:moveTo>
                  <a:lnTo>
                    <a:pt x="108149" y="3792"/>
                  </a:lnTo>
                  <a:lnTo>
                    <a:pt x="103658" y="0"/>
                  </a:lnTo>
                  <a:lnTo>
                    <a:pt x="95282" y="254"/>
                  </a:lnTo>
                  <a:lnTo>
                    <a:pt x="75077" y="4120"/>
                  </a:lnTo>
                  <a:lnTo>
                    <a:pt x="64542" y="9354"/>
                  </a:lnTo>
                  <a:lnTo>
                    <a:pt x="62078" y="9881"/>
                  </a:lnTo>
                  <a:lnTo>
                    <a:pt x="54818" y="14416"/>
                  </a:lnTo>
                  <a:lnTo>
                    <a:pt x="52145" y="18568"/>
                  </a:lnTo>
                  <a:lnTo>
                    <a:pt x="50288" y="25141"/>
                  </a:lnTo>
                  <a:lnTo>
                    <a:pt x="50131" y="28626"/>
                  </a:lnTo>
                  <a:lnTo>
                    <a:pt x="52178" y="32821"/>
                  </a:lnTo>
                  <a:lnTo>
                    <a:pt x="69934" y="57917"/>
                  </a:lnTo>
                  <a:lnTo>
                    <a:pt x="81134" y="66308"/>
                  </a:lnTo>
                  <a:lnTo>
                    <a:pt x="111108" y="101364"/>
                  </a:lnTo>
                  <a:lnTo>
                    <a:pt x="113354" y="108549"/>
                  </a:lnTo>
                  <a:lnTo>
                    <a:pt x="114175" y="116678"/>
                  </a:lnTo>
                  <a:lnTo>
                    <a:pt x="110471" y="121465"/>
                  </a:lnTo>
                  <a:lnTo>
                    <a:pt x="106513" y="123560"/>
                  </a:lnTo>
                  <a:lnTo>
                    <a:pt x="92812" y="125088"/>
                  </a:lnTo>
                  <a:lnTo>
                    <a:pt x="61631" y="124437"/>
                  </a:lnTo>
                  <a:lnTo>
                    <a:pt x="34212" y="118533"/>
                  </a:lnTo>
                  <a:lnTo>
                    <a:pt x="26318" y="117494"/>
                  </a:lnTo>
                  <a:lnTo>
                    <a:pt x="10538" y="110834"/>
                  </a:lnTo>
                  <a:lnTo>
                    <a:pt x="9407" y="109284"/>
                  </a:lnTo>
                  <a:lnTo>
                    <a:pt x="7356" y="105445"/>
                  </a:lnTo>
                  <a:lnTo>
                    <a:pt x="0" y="96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1" name="SMARTInkShape-Group419"/>
          <p:cNvGrpSpPr/>
          <p:nvPr/>
        </p:nvGrpSpPr>
        <p:grpSpPr>
          <a:xfrm>
            <a:off x="3850481" y="5301994"/>
            <a:ext cx="835794" cy="413007"/>
            <a:chOff x="3850481" y="5301994"/>
            <a:chExt cx="835794" cy="413007"/>
          </a:xfrm>
        </p:grpSpPr>
        <p:sp>
          <p:nvSpPr>
            <p:cNvPr id="731" name="SMARTInkShape-3750"/>
            <p:cNvSpPr/>
            <p:nvPr/>
          </p:nvSpPr>
          <p:spPr>
            <a:xfrm>
              <a:off x="4629150" y="5586438"/>
              <a:ext cx="57125" cy="128563"/>
            </a:xfrm>
            <a:custGeom>
              <a:avLst/>
              <a:gdLst/>
              <a:ahLst/>
              <a:cxnLst/>
              <a:rect l="0" t="0" r="0" b="0"/>
              <a:pathLst>
                <a:path w="57125" h="128563">
                  <a:moveTo>
                    <a:pt x="50006" y="7117"/>
                  </a:moveTo>
                  <a:lnTo>
                    <a:pt x="50006" y="3326"/>
                  </a:lnTo>
                  <a:lnTo>
                    <a:pt x="50800" y="2208"/>
                  </a:lnTo>
                  <a:lnTo>
                    <a:pt x="52123" y="1464"/>
                  </a:lnTo>
                  <a:lnTo>
                    <a:pt x="57063" y="0"/>
                  </a:lnTo>
                  <a:lnTo>
                    <a:pt x="57124" y="3773"/>
                  </a:lnTo>
                  <a:lnTo>
                    <a:pt x="56339" y="4889"/>
                  </a:lnTo>
                  <a:lnTo>
                    <a:pt x="55022" y="5632"/>
                  </a:lnTo>
                  <a:lnTo>
                    <a:pt x="53350" y="6128"/>
                  </a:lnTo>
                  <a:lnTo>
                    <a:pt x="52236" y="7252"/>
                  </a:lnTo>
                  <a:lnTo>
                    <a:pt x="33239" y="41601"/>
                  </a:lnTo>
                  <a:lnTo>
                    <a:pt x="19041" y="72924"/>
                  </a:lnTo>
                  <a:lnTo>
                    <a:pt x="4762" y="104464"/>
                  </a:lnTo>
                  <a:lnTo>
                    <a:pt x="0" y="128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3751"/>
            <p:cNvSpPr/>
            <p:nvPr/>
          </p:nvSpPr>
          <p:spPr>
            <a:xfrm>
              <a:off x="4622006" y="5529263"/>
              <a:ext cx="14289" cy="78583"/>
            </a:xfrm>
            <a:custGeom>
              <a:avLst/>
              <a:gdLst/>
              <a:ahLst/>
              <a:cxnLst/>
              <a:rect l="0" t="0" r="0" b="0"/>
              <a:pathLst>
                <a:path w="14289" h="78583">
                  <a:moveTo>
                    <a:pt x="0" y="0"/>
                  </a:moveTo>
                  <a:lnTo>
                    <a:pt x="0" y="31083"/>
                  </a:lnTo>
                  <a:lnTo>
                    <a:pt x="1588" y="47152"/>
                  </a:lnTo>
                  <a:lnTo>
                    <a:pt x="14288" y="78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3752"/>
            <p:cNvSpPr/>
            <p:nvPr/>
          </p:nvSpPr>
          <p:spPr>
            <a:xfrm>
              <a:off x="4501712" y="5422105"/>
              <a:ext cx="105677" cy="178178"/>
            </a:xfrm>
            <a:custGeom>
              <a:avLst/>
              <a:gdLst/>
              <a:ahLst/>
              <a:cxnLst/>
              <a:rect l="0" t="0" r="0" b="0"/>
              <a:pathLst>
                <a:path w="105677" h="178178">
                  <a:moveTo>
                    <a:pt x="70288" y="135733"/>
                  </a:moveTo>
                  <a:lnTo>
                    <a:pt x="66496" y="135733"/>
                  </a:lnTo>
                  <a:lnTo>
                    <a:pt x="65379" y="134939"/>
                  </a:lnTo>
                  <a:lnTo>
                    <a:pt x="64634" y="133616"/>
                  </a:lnTo>
                  <a:lnTo>
                    <a:pt x="64137" y="131940"/>
                  </a:lnTo>
                  <a:lnTo>
                    <a:pt x="63012" y="130823"/>
                  </a:lnTo>
                  <a:lnTo>
                    <a:pt x="55504" y="126913"/>
                  </a:lnTo>
                  <a:lnTo>
                    <a:pt x="50170" y="122525"/>
                  </a:lnTo>
                  <a:lnTo>
                    <a:pt x="45453" y="121765"/>
                  </a:lnTo>
                  <a:lnTo>
                    <a:pt x="31045" y="122302"/>
                  </a:lnTo>
                  <a:lnTo>
                    <a:pt x="18356" y="127167"/>
                  </a:lnTo>
                  <a:lnTo>
                    <a:pt x="12018" y="131396"/>
                  </a:lnTo>
                  <a:lnTo>
                    <a:pt x="8671" y="135922"/>
                  </a:lnTo>
                  <a:lnTo>
                    <a:pt x="6390" y="140579"/>
                  </a:lnTo>
                  <a:lnTo>
                    <a:pt x="1437" y="147664"/>
                  </a:lnTo>
                  <a:lnTo>
                    <a:pt x="0" y="152412"/>
                  </a:lnTo>
                  <a:lnTo>
                    <a:pt x="410" y="154790"/>
                  </a:lnTo>
                  <a:lnTo>
                    <a:pt x="4656" y="164309"/>
                  </a:lnTo>
                  <a:lnTo>
                    <a:pt x="5102" y="166690"/>
                  </a:lnTo>
                  <a:lnTo>
                    <a:pt x="9831" y="171452"/>
                  </a:lnTo>
                  <a:lnTo>
                    <a:pt x="16431" y="175420"/>
                  </a:lnTo>
                  <a:lnTo>
                    <a:pt x="25403" y="177654"/>
                  </a:lnTo>
                  <a:lnTo>
                    <a:pt x="33405" y="178177"/>
                  </a:lnTo>
                  <a:lnTo>
                    <a:pt x="40138" y="176292"/>
                  </a:lnTo>
                  <a:lnTo>
                    <a:pt x="54719" y="168615"/>
                  </a:lnTo>
                  <a:lnTo>
                    <a:pt x="61516" y="157756"/>
                  </a:lnTo>
                  <a:lnTo>
                    <a:pt x="77289" y="122124"/>
                  </a:lnTo>
                  <a:lnTo>
                    <a:pt x="91707" y="87276"/>
                  </a:lnTo>
                  <a:lnTo>
                    <a:pt x="95683" y="76096"/>
                  </a:lnTo>
                  <a:lnTo>
                    <a:pt x="103493" y="41205"/>
                  </a:lnTo>
                  <a:lnTo>
                    <a:pt x="105676" y="16765"/>
                  </a:lnTo>
                  <a:lnTo>
                    <a:pt x="103743" y="9304"/>
                  </a:lnTo>
                  <a:lnTo>
                    <a:pt x="988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3753"/>
            <p:cNvSpPr/>
            <p:nvPr/>
          </p:nvSpPr>
          <p:spPr>
            <a:xfrm>
              <a:off x="4429159" y="5536436"/>
              <a:ext cx="64261" cy="55800"/>
            </a:xfrm>
            <a:custGeom>
              <a:avLst/>
              <a:gdLst/>
              <a:ahLst/>
              <a:cxnLst/>
              <a:rect l="0" t="0" r="0" b="0"/>
              <a:pathLst>
                <a:path w="64261" h="55800">
                  <a:moveTo>
                    <a:pt x="28541" y="21402"/>
                  </a:moveTo>
                  <a:lnTo>
                    <a:pt x="28541" y="14345"/>
                  </a:lnTo>
                  <a:lnTo>
                    <a:pt x="22390" y="14266"/>
                  </a:lnTo>
                  <a:lnTo>
                    <a:pt x="17899" y="18052"/>
                  </a:lnTo>
                  <a:lnTo>
                    <a:pt x="15874" y="22030"/>
                  </a:lnTo>
                  <a:lnTo>
                    <a:pt x="15334" y="24201"/>
                  </a:lnTo>
                  <a:lnTo>
                    <a:pt x="14180" y="25649"/>
                  </a:lnTo>
                  <a:lnTo>
                    <a:pt x="4405" y="31956"/>
                  </a:lnTo>
                  <a:lnTo>
                    <a:pt x="1939" y="36146"/>
                  </a:lnTo>
                  <a:lnTo>
                    <a:pt x="226" y="42746"/>
                  </a:lnTo>
                  <a:lnTo>
                    <a:pt x="0" y="52660"/>
                  </a:lnTo>
                  <a:lnTo>
                    <a:pt x="783" y="54147"/>
                  </a:lnTo>
                  <a:lnTo>
                    <a:pt x="2098" y="55138"/>
                  </a:lnTo>
                  <a:lnTo>
                    <a:pt x="3768" y="55799"/>
                  </a:lnTo>
                  <a:lnTo>
                    <a:pt x="5676" y="55445"/>
                  </a:lnTo>
                  <a:lnTo>
                    <a:pt x="12153" y="51156"/>
                  </a:lnTo>
                  <a:lnTo>
                    <a:pt x="19099" y="45652"/>
                  </a:lnTo>
                  <a:lnTo>
                    <a:pt x="28557" y="41273"/>
                  </a:lnTo>
                  <a:lnTo>
                    <a:pt x="38069" y="33000"/>
                  </a:lnTo>
                  <a:lnTo>
                    <a:pt x="40713" y="26291"/>
                  </a:lnTo>
                  <a:lnTo>
                    <a:pt x="42682" y="18812"/>
                  </a:lnTo>
                  <a:lnTo>
                    <a:pt x="46203" y="12842"/>
                  </a:lnTo>
                  <a:lnTo>
                    <a:pt x="50414" y="9660"/>
                  </a:lnTo>
                  <a:lnTo>
                    <a:pt x="52648" y="8812"/>
                  </a:lnTo>
                  <a:lnTo>
                    <a:pt x="54137" y="7452"/>
                  </a:lnTo>
                  <a:lnTo>
                    <a:pt x="57106" y="0"/>
                  </a:lnTo>
                  <a:lnTo>
                    <a:pt x="57116" y="35291"/>
                  </a:lnTo>
                  <a:lnTo>
                    <a:pt x="57116" y="37805"/>
                  </a:lnTo>
                  <a:lnTo>
                    <a:pt x="59233" y="42715"/>
                  </a:lnTo>
                  <a:lnTo>
                    <a:pt x="64260" y="49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3754"/>
            <p:cNvSpPr/>
            <p:nvPr/>
          </p:nvSpPr>
          <p:spPr>
            <a:xfrm>
              <a:off x="4371975" y="5393530"/>
              <a:ext cx="21432" cy="164309"/>
            </a:xfrm>
            <a:custGeom>
              <a:avLst/>
              <a:gdLst/>
              <a:ahLst/>
              <a:cxnLst/>
              <a:rect l="0" t="0" r="0" b="0"/>
              <a:pathLst>
                <a:path w="21432" h="164309">
                  <a:moveTo>
                    <a:pt x="21431" y="0"/>
                  </a:moveTo>
                  <a:lnTo>
                    <a:pt x="20638" y="31923"/>
                  </a:lnTo>
                  <a:lnTo>
                    <a:pt x="14156" y="64527"/>
                  </a:lnTo>
                  <a:lnTo>
                    <a:pt x="7070" y="99972"/>
                  </a:lnTo>
                  <a:lnTo>
                    <a:pt x="725" y="135667"/>
                  </a:lnTo>
                  <a:lnTo>
                    <a:pt x="0" y="164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3755"/>
            <p:cNvSpPr/>
            <p:nvPr/>
          </p:nvSpPr>
          <p:spPr>
            <a:xfrm>
              <a:off x="4164806" y="5500724"/>
              <a:ext cx="57151" cy="57115"/>
            </a:xfrm>
            <a:custGeom>
              <a:avLst/>
              <a:gdLst/>
              <a:ahLst/>
              <a:cxnLst/>
              <a:rect l="0" t="0" r="0" b="0"/>
              <a:pathLst>
                <a:path w="57151" h="57115">
                  <a:moveTo>
                    <a:pt x="0" y="57114"/>
                  </a:moveTo>
                  <a:lnTo>
                    <a:pt x="0" y="47171"/>
                  </a:lnTo>
                  <a:lnTo>
                    <a:pt x="794" y="45722"/>
                  </a:lnTo>
                  <a:lnTo>
                    <a:pt x="2117" y="44757"/>
                  </a:lnTo>
                  <a:lnTo>
                    <a:pt x="3792" y="44113"/>
                  </a:lnTo>
                  <a:lnTo>
                    <a:pt x="4910" y="42890"/>
                  </a:lnTo>
                  <a:lnTo>
                    <a:pt x="8819" y="35225"/>
                  </a:lnTo>
                  <a:lnTo>
                    <a:pt x="11857" y="30716"/>
                  </a:lnTo>
                  <a:lnTo>
                    <a:pt x="13568" y="23716"/>
                  </a:lnTo>
                  <a:lnTo>
                    <a:pt x="13968" y="18987"/>
                  </a:lnTo>
                  <a:lnTo>
                    <a:pt x="16262" y="14239"/>
                  </a:lnTo>
                  <a:lnTo>
                    <a:pt x="19134" y="9483"/>
                  </a:lnTo>
                  <a:lnTo>
                    <a:pt x="20410" y="4724"/>
                  </a:lnTo>
                  <a:lnTo>
                    <a:pt x="21545" y="3137"/>
                  </a:lnTo>
                  <a:lnTo>
                    <a:pt x="23094" y="2079"/>
                  </a:lnTo>
                  <a:lnTo>
                    <a:pt x="29068" y="590"/>
                  </a:lnTo>
                  <a:lnTo>
                    <a:pt x="47631" y="0"/>
                  </a:lnTo>
                  <a:lnTo>
                    <a:pt x="51067" y="2097"/>
                  </a:lnTo>
                  <a:lnTo>
                    <a:pt x="57150" y="71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3756"/>
            <p:cNvSpPr/>
            <p:nvPr/>
          </p:nvSpPr>
          <p:spPr>
            <a:xfrm>
              <a:off x="4114800" y="5479255"/>
              <a:ext cx="21432" cy="57151"/>
            </a:xfrm>
            <a:custGeom>
              <a:avLst/>
              <a:gdLst/>
              <a:ahLst/>
              <a:cxnLst/>
              <a:rect l="0" t="0" r="0" b="0"/>
              <a:pathLst>
                <a:path w="21432" h="57151">
                  <a:moveTo>
                    <a:pt x="21431" y="0"/>
                  </a:moveTo>
                  <a:lnTo>
                    <a:pt x="17639" y="0"/>
                  </a:lnTo>
                  <a:lnTo>
                    <a:pt x="13660" y="2118"/>
                  </a:lnTo>
                  <a:lnTo>
                    <a:pt x="8431" y="6152"/>
                  </a:lnTo>
                  <a:lnTo>
                    <a:pt x="2489" y="17562"/>
                  </a:lnTo>
                  <a:lnTo>
                    <a:pt x="327" y="307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3757"/>
            <p:cNvSpPr/>
            <p:nvPr/>
          </p:nvSpPr>
          <p:spPr>
            <a:xfrm>
              <a:off x="4050506" y="5436402"/>
              <a:ext cx="7145" cy="78574"/>
            </a:xfrm>
            <a:custGeom>
              <a:avLst/>
              <a:gdLst/>
              <a:ahLst/>
              <a:cxnLst/>
              <a:rect l="0" t="0" r="0" b="0"/>
              <a:pathLst>
                <a:path w="7145" h="78574">
                  <a:moveTo>
                    <a:pt x="0" y="14278"/>
                  </a:moveTo>
                  <a:lnTo>
                    <a:pt x="0" y="0"/>
                  </a:lnTo>
                  <a:lnTo>
                    <a:pt x="0" y="33784"/>
                  </a:lnTo>
                  <a:lnTo>
                    <a:pt x="794" y="59418"/>
                  </a:lnTo>
                  <a:lnTo>
                    <a:pt x="7144" y="78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3758"/>
            <p:cNvSpPr/>
            <p:nvPr/>
          </p:nvSpPr>
          <p:spPr>
            <a:xfrm>
              <a:off x="3850481" y="5336380"/>
              <a:ext cx="185737" cy="150021"/>
            </a:xfrm>
            <a:custGeom>
              <a:avLst/>
              <a:gdLst/>
              <a:ahLst/>
              <a:cxnLst/>
              <a:rect l="0" t="0" r="0" b="0"/>
              <a:pathLst>
                <a:path w="185737" h="150021">
                  <a:moveTo>
                    <a:pt x="0" y="0"/>
                  </a:moveTo>
                  <a:lnTo>
                    <a:pt x="0" y="3793"/>
                  </a:lnTo>
                  <a:lnTo>
                    <a:pt x="794" y="4911"/>
                  </a:lnTo>
                  <a:lnTo>
                    <a:pt x="2117" y="5656"/>
                  </a:lnTo>
                  <a:lnTo>
                    <a:pt x="6151" y="6851"/>
                  </a:lnTo>
                  <a:lnTo>
                    <a:pt x="20792" y="17062"/>
                  </a:lnTo>
                  <a:lnTo>
                    <a:pt x="51570" y="24841"/>
                  </a:lnTo>
                  <a:lnTo>
                    <a:pt x="82394" y="35856"/>
                  </a:lnTo>
                  <a:lnTo>
                    <a:pt x="116096" y="46850"/>
                  </a:lnTo>
                  <a:lnTo>
                    <a:pt x="151617" y="54641"/>
                  </a:lnTo>
                  <a:lnTo>
                    <a:pt x="185716" y="57150"/>
                  </a:lnTo>
                  <a:lnTo>
                    <a:pt x="185736" y="63302"/>
                  </a:lnTo>
                  <a:lnTo>
                    <a:pt x="184943" y="63633"/>
                  </a:lnTo>
                  <a:lnTo>
                    <a:pt x="181945" y="64001"/>
                  </a:lnTo>
                  <a:lnTo>
                    <a:pt x="177967" y="66281"/>
                  </a:lnTo>
                  <a:lnTo>
                    <a:pt x="173553" y="69147"/>
                  </a:lnTo>
                  <a:lnTo>
                    <a:pt x="166605" y="71553"/>
                  </a:lnTo>
                  <a:lnTo>
                    <a:pt x="134342" y="95280"/>
                  </a:lnTo>
                  <a:lnTo>
                    <a:pt x="131145" y="100027"/>
                  </a:lnTo>
                  <a:lnTo>
                    <a:pt x="128931" y="104782"/>
                  </a:lnTo>
                  <a:lnTo>
                    <a:pt x="125301" y="109541"/>
                  </a:lnTo>
                  <a:lnTo>
                    <a:pt x="123158" y="116419"/>
                  </a:lnTo>
                  <a:lnTo>
                    <a:pt x="121783" y="129977"/>
                  </a:lnTo>
                  <a:lnTo>
                    <a:pt x="123711" y="135291"/>
                  </a:lnTo>
                  <a:lnTo>
                    <a:pt x="125337" y="137820"/>
                  </a:lnTo>
                  <a:lnTo>
                    <a:pt x="127214" y="139505"/>
                  </a:lnTo>
                  <a:lnTo>
                    <a:pt x="147654" y="148896"/>
                  </a:lnTo>
                  <a:lnTo>
                    <a:pt x="157163" y="150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3759"/>
            <p:cNvSpPr/>
            <p:nvPr/>
          </p:nvSpPr>
          <p:spPr>
            <a:xfrm>
              <a:off x="3907631" y="5301994"/>
              <a:ext cx="164308" cy="191552"/>
            </a:xfrm>
            <a:custGeom>
              <a:avLst/>
              <a:gdLst/>
              <a:ahLst/>
              <a:cxnLst/>
              <a:rect l="0" t="0" r="0" b="0"/>
              <a:pathLst>
                <a:path w="164308" h="191552">
                  <a:moveTo>
                    <a:pt x="0" y="191551"/>
                  </a:moveTo>
                  <a:lnTo>
                    <a:pt x="0" y="178549"/>
                  </a:lnTo>
                  <a:lnTo>
                    <a:pt x="6151" y="161281"/>
                  </a:lnTo>
                  <a:lnTo>
                    <a:pt x="7742" y="150410"/>
                  </a:lnTo>
                  <a:lnTo>
                    <a:pt x="13269" y="133029"/>
                  </a:lnTo>
                  <a:lnTo>
                    <a:pt x="15022" y="115409"/>
                  </a:lnTo>
                  <a:lnTo>
                    <a:pt x="19930" y="105836"/>
                  </a:lnTo>
                  <a:lnTo>
                    <a:pt x="23509" y="78740"/>
                  </a:lnTo>
                  <a:lnTo>
                    <a:pt x="32818" y="64746"/>
                  </a:lnTo>
                  <a:lnTo>
                    <a:pt x="37263" y="50203"/>
                  </a:lnTo>
                  <a:lnTo>
                    <a:pt x="59558" y="18738"/>
                  </a:lnTo>
                  <a:lnTo>
                    <a:pt x="64306" y="15526"/>
                  </a:lnTo>
                  <a:lnTo>
                    <a:pt x="69062" y="13304"/>
                  </a:lnTo>
                  <a:lnTo>
                    <a:pt x="83345" y="1665"/>
                  </a:lnTo>
                  <a:lnTo>
                    <a:pt x="88107" y="0"/>
                  </a:lnTo>
                  <a:lnTo>
                    <a:pt x="117671" y="6615"/>
                  </a:lnTo>
                  <a:lnTo>
                    <a:pt x="164307" y="34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2" name="SMARTInkShape-3760"/>
          <p:cNvSpPr/>
          <p:nvPr/>
        </p:nvSpPr>
        <p:spPr>
          <a:xfrm>
            <a:off x="6236610" y="3471863"/>
            <a:ext cx="99896" cy="300038"/>
          </a:xfrm>
          <a:custGeom>
            <a:avLst/>
            <a:gdLst/>
            <a:ahLst/>
            <a:cxnLst/>
            <a:rect l="0" t="0" r="0" b="0"/>
            <a:pathLst>
              <a:path w="99896" h="300038">
                <a:moveTo>
                  <a:pt x="64178" y="0"/>
                </a:moveTo>
                <a:lnTo>
                  <a:pt x="58027" y="0"/>
                </a:lnTo>
                <a:lnTo>
                  <a:pt x="57696" y="793"/>
                </a:lnTo>
                <a:lnTo>
                  <a:pt x="57328" y="3792"/>
                </a:lnTo>
                <a:lnTo>
                  <a:pt x="56436" y="4909"/>
                </a:lnTo>
                <a:lnTo>
                  <a:pt x="50909" y="6849"/>
                </a:lnTo>
                <a:lnTo>
                  <a:pt x="50343" y="9129"/>
                </a:lnTo>
                <a:lnTo>
                  <a:pt x="50192" y="10848"/>
                </a:lnTo>
                <a:lnTo>
                  <a:pt x="47908" y="14875"/>
                </a:lnTo>
                <a:lnTo>
                  <a:pt x="38516" y="26271"/>
                </a:lnTo>
                <a:lnTo>
                  <a:pt x="34062" y="35733"/>
                </a:lnTo>
                <a:lnTo>
                  <a:pt x="18844" y="58539"/>
                </a:lnTo>
                <a:lnTo>
                  <a:pt x="16248" y="65969"/>
                </a:lnTo>
                <a:lnTo>
                  <a:pt x="12670" y="79077"/>
                </a:lnTo>
                <a:lnTo>
                  <a:pt x="1869" y="107200"/>
                </a:lnTo>
                <a:lnTo>
                  <a:pt x="276" y="137591"/>
                </a:lnTo>
                <a:lnTo>
                  <a:pt x="0" y="166533"/>
                </a:lnTo>
                <a:lnTo>
                  <a:pt x="3710" y="195216"/>
                </a:lnTo>
                <a:lnTo>
                  <a:pt x="12075" y="221153"/>
                </a:lnTo>
                <a:lnTo>
                  <a:pt x="23488" y="236859"/>
                </a:lnTo>
                <a:lnTo>
                  <a:pt x="56995" y="271415"/>
                </a:lnTo>
                <a:lnTo>
                  <a:pt x="76082" y="289716"/>
                </a:lnTo>
                <a:lnTo>
                  <a:pt x="85461" y="293408"/>
                </a:lnTo>
                <a:lnTo>
                  <a:pt x="91033" y="297720"/>
                </a:lnTo>
                <a:lnTo>
                  <a:pt x="99895" y="30003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5" name="SMARTInkShape-Group421"/>
          <p:cNvGrpSpPr/>
          <p:nvPr/>
        </p:nvGrpSpPr>
        <p:grpSpPr>
          <a:xfrm>
            <a:off x="5916819" y="2714625"/>
            <a:ext cx="469695" cy="1078707"/>
            <a:chOff x="5916819" y="2714625"/>
            <a:chExt cx="469695" cy="1078707"/>
          </a:xfrm>
        </p:grpSpPr>
        <p:sp>
          <p:nvSpPr>
            <p:cNvPr id="743" name="SMARTInkShape-3761"/>
            <p:cNvSpPr/>
            <p:nvPr/>
          </p:nvSpPr>
          <p:spPr>
            <a:xfrm>
              <a:off x="5916819" y="2714625"/>
              <a:ext cx="362537" cy="678657"/>
            </a:xfrm>
            <a:custGeom>
              <a:avLst/>
              <a:gdLst/>
              <a:ahLst/>
              <a:cxnLst/>
              <a:rect l="0" t="0" r="0" b="0"/>
              <a:pathLst>
                <a:path w="362537" h="678657">
                  <a:moveTo>
                    <a:pt x="362536" y="0"/>
                  </a:moveTo>
                  <a:lnTo>
                    <a:pt x="332009" y="0"/>
                  </a:lnTo>
                  <a:lnTo>
                    <a:pt x="298505" y="0"/>
                  </a:lnTo>
                  <a:lnTo>
                    <a:pt x="265954" y="0"/>
                  </a:lnTo>
                  <a:lnTo>
                    <a:pt x="231173" y="794"/>
                  </a:lnTo>
                  <a:lnTo>
                    <a:pt x="207580" y="3792"/>
                  </a:lnTo>
                  <a:lnTo>
                    <a:pt x="181749" y="9887"/>
                  </a:lnTo>
                  <a:lnTo>
                    <a:pt x="155186" y="17888"/>
                  </a:lnTo>
                  <a:lnTo>
                    <a:pt x="130152" y="26736"/>
                  </a:lnTo>
                  <a:lnTo>
                    <a:pt x="105796" y="35960"/>
                  </a:lnTo>
                  <a:lnTo>
                    <a:pt x="71889" y="52194"/>
                  </a:lnTo>
                  <a:lnTo>
                    <a:pt x="41734" y="69969"/>
                  </a:lnTo>
                  <a:lnTo>
                    <a:pt x="24695" y="81104"/>
                  </a:lnTo>
                  <a:lnTo>
                    <a:pt x="10641" y="100760"/>
                  </a:lnTo>
                  <a:lnTo>
                    <a:pt x="2243" y="121665"/>
                  </a:lnTo>
                  <a:lnTo>
                    <a:pt x="0" y="135830"/>
                  </a:lnTo>
                  <a:lnTo>
                    <a:pt x="3237" y="150063"/>
                  </a:lnTo>
                  <a:lnTo>
                    <a:pt x="6323" y="157192"/>
                  </a:lnTo>
                  <a:lnTo>
                    <a:pt x="18218" y="169346"/>
                  </a:lnTo>
                  <a:lnTo>
                    <a:pt x="51724" y="193877"/>
                  </a:lnTo>
                  <a:lnTo>
                    <a:pt x="79503" y="218400"/>
                  </a:lnTo>
                  <a:lnTo>
                    <a:pt x="111635" y="241982"/>
                  </a:lnTo>
                  <a:lnTo>
                    <a:pt x="142499" y="267843"/>
                  </a:lnTo>
                  <a:lnTo>
                    <a:pt x="169965" y="300116"/>
                  </a:lnTo>
                  <a:lnTo>
                    <a:pt x="184123" y="326167"/>
                  </a:lnTo>
                  <a:lnTo>
                    <a:pt x="187992" y="341813"/>
                  </a:lnTo>
                  <a:lnTo>
                    <a:pt x="186377" y="367802"/>
                  </a:lnTo>
                  <a:lnTo>
                    <a:pt x="177080" y="395610"/>
                  </a:lnTo>
                  <a:lnTo>
                    <a:pt x="160479" y="423958"/>
                  </a:lnTo>
                  <a:lnTo>
                    <a:pt x="133536" y="457072"/>
                  </a:lnTo>
                  <a:lnTo>
                    <a:pt x="111593" y="484062"/>
                  </a:lnTo>
                  <a:lnTo>
                    <a:pt x="80370" y="519509"/>
                  </a:lnTo>
                  <a:lnTo>
                    <a:pt x="58445" y="549677"/>
                  </a:lnTo>
                  <a:lnTo>
                    <a:pt x="40414" y="578566"/>
                  </a:lnTo>
                  <a:lnTo>
                    <a:pt x="36809" y="592897"/>
                  </a:lnTo>
                  <a:lnTo>
                    <a:pt x="38572" y="614352"/>
                  </a:lnTo>
                  <a:lnTo>
                    <a:pt x="44121" y="631998"/>
                  </a:lnTo>
                  <a:lnTo>
                    <a:pt x="62170" y="651073"/>
                  </a:lnTo>
                  <a:lnTo>
                    <a:pt x="86100" y="667446"/>
                  </a:lnTo>
                  <a:lnTo>
                    <a:pt x="112506" y="678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3762"/>
            <p:cNvSpPr/>
            <p:nvPr/>
          </p:nvSpPr>
          <p:spPr>
            <a:xfrm>
              <a:off x="6185789" y="3500732"/>
              <a:ext cx="200725" cy="292600"/>
            </a:xfrm>
            <a:custGeom>
              <a:avLst/>
              <a:gdLst/>
              <a:ahLst/>
              <a:cxnLst/>
              <a:rect l="0" t="0" r="0" b="0"/>
              <a:pathLst>
                <a:path w="200725" h="292600">
                  <a:moveTo>
                    <a:pt x="200724" y="6849"/>
                  </a:moveTo>
                  <a:lnTo>
                    <a:pt x="169349" y="6849"/>
                  </a:lnTo>
                  <a:lnTo>
                    <a:pt x="149888" y="4733"/>
                  </a:lnTo>
                  <a:lnTo>
                    <a:pt x="118186" y="698"/>
                  </a:lnTo>
                  <a:lnTo>
                    <a:pt x="90719" y="0"/>
                  </a:lnTo>
                  <a:lnTo>
                    <a:pt x="57903" y="557"/>
                  </a:lnTo>
                  <a:lnTo>
                    <a:pt x="25903" y="5371"/>
                  </a:lnTo>
                  <a:lnTo>
                    <a:pt x="15076" y="6986"/>
                  </a:lnTo>
                  <a:lnTo>
                    <a:pt x="7617" y="10350"/>
                  </a:lnTo>
                  <a:lnTo>
                    <a:pt x="5311" y="12358"/>
                  </a:lnTo>
                  <a:lnTo>
                    <a:pt x="2748" y="16706"/>
                  </a:lnTo>
                  <a:lnTo>
                    <a:pt x="2859" y="18183"/>
                  </a:lnTo>
                  <a:lnTo>
                    <a:pt x="3725" y="19167"/>
                  </a:lnTo>
                  <a:lnTo>
                    <a:pt x="37430" y="30965"/>
                  </a:lnTo>
                  <a:lnTo>
                    <a:pt x="70895" y="40246"/>
                  </a:lnTo>
                  <a:lnTo>
                    <a:pt x="105963" y="49724"/>
                  </a:lnTo>
                  <a:lnTo>
                    <a:pt x="120508" y="55273"/>
                  </a:lnTo>
                  <a:lnTo>
                    <a:pt x="147807" y="72532"/>
                  </a:lnTo>
                  <a:lnTo>
                    <a:pt x="150365" y="75244"/>
                  </a:lnTo>
                  <a:lnTo>
                    <a:pt x="151276" y="77846"/>
                  </a:lnTo>
                  <a:lnTo>
                    <a:pt x="151089" y="80374"/>
                  </a:lnTo>
                  <a:lnTo>
                    <a:pt x="148765" y="85300"/>
                  </a:lnTo>
                  <a:lnTo>
                    <a:pt x="147035" y="87725"/>
                  </a:lnTo>
                  <a:lnTo>
                    <a:pt x="128488" y="99706"/>
                  </a:lnTo>
                  <a:lnTo>
                    <a:pt x="94756" y="111623"/>
                  </a:lnTo>
                  <a:lnTo>
                    <a:pt x="63110" y="121149"/>
                  </a:lnTo>
                  <a:lnTo>
                    <a:pt x="34105" y="130674"/>
                  </a:lnTo>
                  <a:lnTo>
                    <a:pt x="3295" y="151113"/>
                  </a:lnTo>
                  <a:lnTo>
                    <a:pt x="842" y="153825"/>
                  </a:lnTo>
                  <a:lnTo>
                    <a:pt x="0" y="156427"/>
                  </a:lnTo>
                  <a:lnTo>
                    <a:pt x="1182" y="162228"/>
                  </a:lnTo>
                  <a:lnTo>
                    <a:pt x="4353" y="170098"/>
                  </a:lnTo>
                  <a:lnTo>
                    <a:pt x="12641" y="176771"/>
                  </a:lnTo>
                  <a:lnTo>
                    <a:pt x="44986" y="194914"/>
                  </a:lnTo>
                  <a:lnTo>
                    <a:pt x="77915" y="208510"/>
                  </a:lnTo>
                  <a:lnTo>
                    <a:pt x="109116" y="225992"/>
                  </a:lnTo>
                  <a:lnTo>
                    <a:pt x="122604" y="237763"/>
                  </a:lnTo>
                  <a:lnTo>
                    <a:pt x="126316" y="243886"/>
                  </a:lnTo>
                  <a:lnTo>
                    <a:pt x="125850" y="251370"/>
                  </a:lnTo>
                  <a:lnTo>
                    <a:pt x="116927" y="272971"/>
                  </a:lnTo>
                  <a:lnTo>
                    <a:pt x="112416" y="279378"/>
                  </a:lnTo>
                  <a:lnTo>
                    <a:pt x="107765" y="282754"/>
                  </a:lnTo>
                  <a:lnTo>
                    <a:pt x="105414" y="283654"/>
                  </a:lnTo>
                  <a:lnTo>
                    <a:pt x="103846" y="285049"/>
                  </a:lnTo>
                  <a:lnTo>
                    <a:pt x="100711" y="2925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6" name="SMARTInkShape-3763"/>
          <p:cNvSpPr/>
          <p:nvPr/>
        </p:nvSpPr>
        <p:spPr>
          <a:xfrm>
            <a:off x="2101406" y="1893396"/>
            <a:ext cx="3863625" cy="1171274"/>
          </a:xfrm>
          <a:custGeom>
            <a:avLst/>
            <a:gdLst/>
            <a:ahLst/>
            <a:cxnLst/>
            <a:rect l="0" t="0" r="0" b="0"/>
            <a:pathLst>
              <a:path w="3863625" h="1171274">
                <a:moveTo>
                  <a:pt x="3827907" y="1171273"/>
                </a:moveTo>
                <a:lnTo>
                  <a:pt x="3840091" y="1159882"/>
                </a:lnTo>
                <a:lnTo>
                  <a:pt x="3849393" y="1155441"/>
                </a:lnTo>
                <a:lnTo>
                  <a:pt x="3854125" y="1152330"/>
                </a:lnTo>
                <a:lnTo>
                  <a:pt x="3858874" y="1150948"/>
                </a:lnTo>
                <a:lnTo>
                  <a:pt x="3860457" y="1149785"/>
                </a:lnTo>
                <a:lnTo>
                  <a:pt x="3861513" y="1148216"/>
                </a:lnTo>
                <a:lnTo>
                  <a:pt x="3863208" y="1143788"/>
                </a:lnTo>
                <a:lnTo>
                  <a:pt x="3863624" y="1109159"/>
                </a:lnTo>
                <a:lnTo>
                  <a:pt x="3863624" y="1097427"/>
                </a:lnTo>
                <a:lnTo>
                  <a:pt x="3862832" y="1095849"/>
                </a:lnTo>
                <a:lnTo>
                  <a:pt x="3861508" y="1094796"/>
                </a:lnTo>
                <a:lnTo>
                  <a:pt x="3859833" y="1094095"/>
                </a:lnTo>
                <a:lnTo>
                  <a:pt x="3858715" y="1092833"/>
                </a:lnTo>
                <a:lnTo>
                  <a:pt x="3857474" y="1089315"/>
                </a:lnTo>
                <a:lnTo>
                  <a:pt x="3855884" y="1080589"/>
                </a:lnTo>
                <a:lnTo>
                  <a:pt x="3851630" y="1073583"/>
                </a:lnTo>
                <a:lnTo>
                  <a:pt x="3849223" y="1066481"/>
                </a:lnTo>
                <a:lnTo>
                  <a:pt x="3844630" y="1058555"/>
                </a:lnTo>
                <a:lnTo>
                  <a:pt x="3842122" y="1047299"/>
                </a:lnTo>
                <a:lnTo>
                  <a:pt x="3836705" y="1038584"/>
                </a:lnTo>
                <a:lnTo>
                  <a:pt x="3832347" y="1033454"/>
                </a:lnTo>
                <a:lnTo>
                  <a:pt x="3829880" y="1026412"/>
                </a:lnTo>
                <a:lnTo>
                  <a:pt x="3827989" y="1018784"/>
                </a:lnTo>
                <a:lnTo>
                  <a:pt x="3806435" y="983900"/>
                </a:lnTo>
                <a:lnTo>
                  <a:pt x="3785043" y="949332"/>
                </a:lnTo>
                <a:lnTo>
                  <a:pt x="3779487" y="940870"/>
                </a:lnTo>
                <a:lnTo>
                  <a:pt x="3765102" y="926853"/>
                </a:lnTo>
                <a:lnTo>
                  <a:pt x="3751109" y="905165"/>
                </a:lnTo>
                <a:lnTo>
                  <a:pt x="3736566" y="891137"/>
                </a:lnTo>
                <a:lnTo>
                  <a:pt x="3704827" y="855418"/>
                </a:lnTo>
                <a:lnTo>
                  <a:pt x="3673030" y="823521"/>
                </a:lnTo>
                <a:lnTo>
                  <a:pt x="3651416" y="805440"/>
                </a:lnTo>
                <a:lnTo>
                  <a:pt x="3636410" y="787595"/>
                </a:lnTo>
                <a:lnTo>
                  <a:pt x="3604011" y="761812"/>
                </a:lnTo>
                <a:lnTo>
                  <a:pt x="3570728" y="737140"/>
                </a:lnTo>
                <a:lnTo>
                  <a:pt x="3537394" y="715139"/>
                </a:lnTo>
                <a:lnTo>
                  <a:pt x="3503263" y="690315"/>
                </a:lnTo>
                <a:lnTo>
                  <a:pt x="3469000" y="673012"/>
                </a:lnTo>
                <a:lnTo>
                  <a:pt x="3435039" y="650233"/>
                </a:lnTo>
                <a:lnTo>
                  <a:pt x="3401374" y="632229"/>
                </a:lnTo>
                <a:lnTo>
                  <a:pt x="3367924" y="610161"/>
                </a:lnTo>
                <a:lnTo>
                  <a:pt x="3334621" y="593713"/>
                </a:lnTo>
                <a:lnTo>
                  <a:pt x="3299221" y="576681"/>
                </a:lnTo>
                <a:lnTo>
                  <a:pt x="3270685" y="558964"/>
                </a:lnTo>
                <a:lnTo>
                  <a:pt x="3237208" y="545086"/>
                </a:lnTo>
                <a:lnTo>
                  <a:pt x="3206841" y="527881"/>
                </a:lnTo>
                <a:lnTo>
                  <a:pt x="3182983" y="516030"/>
                </a:lnTo>
                <a:lnTo>
                  <a:pt x="3150270" y="501122"/>
                </a:lnTo>
                <a:lnTo>
                  <a:pt x="3115172" y="482890"/>
                </a:lnTo>
                <a:lnTo>
                  <a:pt x="3086325" y="468744"/>
                </a:lnTo>
                <a:lnTo>
                  <a:pt x="3053789" y="454499"/>
                </a:lnTo>
                <a:lnTo>
                  <a:pt x="3022893" y="440224"/>
                </a:lnTo>
                <a:lnTo>
                  <a:pt x="2989750" y="426734"/>
                </a:lnTo>
                <a:lnTo>
                  <a:pt x="2959469" y="416563"/>
                </a:lnTo>
                <a:lnTo>
                  <a:pt x="2929595" y="404642"/>
                </a:lnTo>
                <a:lnTo>
                  <a:pt x="2895960" y="394936"/>
                </a:lnTo>
                <a:lnTo>
                  <a:pt x="2861653" y="382359"/>
                </a:lnTo>
                <a:lnTo>
                  <a:pt x="2830233" y="368578"/>
                </a:lnTo>
                <a:lnTo>
                  <a:pt x="2796934" y="354441"/>
                </a:lnTo>
                <a:lnTo>
                  <a:pt x="2765813" y="340198"/>
                </a:lnTo>
                <a:lnTo>
                  <a:pt x="2732603" y="326717"/>
                </a:lnTo>
                <a:lnTo>
                  <a:pt x="2701508" y="316549"/>
                </a:lnTo>
                <a:lnTo>
                  <a:pt x="2668306" y="304629"/>
                </a:lnTo>
                <a:lnTo>
                  <a:pt x="2638007" y="294924"/>
                </a:lnTo>
                <a:lnTo>
                  <a:pt x="2608922" y="282346"/>
                </a:lnTo>
                <a:lnTo>
                  <a:pt x="2580195" y="269359"/>
                </a:lnTo>
                <a:lnTo>
                  <a:pt x="2551575" y="259338"/>
                </a:lnTo>
                <a:lnTo>
                  <a:pt x="2523781" y="246667"/>
                </a:lnTo>
                <a:lnTo>
                  <a:pt x="2490537" y="228163"/>
                </a:lnTo>
                <a:lnTo>
                  <a:pt x="2463009" y="216087"/>
                </a:lnTo>
                <a:lnTo>
                  <a:pt x="2432628" y="205365"/>
                </a:lnTo>
                <a:lnTo>
                  <a:pt x="2400607" y="194251"/>
                </a:lnTo>
                <a:lnTo>
                  <a:pt x="2371011" y="183814"/>
                </a:lnTo>
                <a:lnTo>
                  <a:pt x="2336359" y="166065"/>
                </a:lnTo>
                <a:lnTo>
                  <a:pt x="2306290" y="152003"/>
                </a:lnTo>
                <a:lnTo>
                  <a:pt x="2276038" y="141575"/>
                </a:lnTo>
                <a:lnTo>
                  <a:pt x="2246966" y="129665"/>
                </a:lnTo>
                <a:lnTo>
                  <a:pt x="2214451" y="119875"/>
                </a:lnTo>
                <a:lnTo>
                  <a:pt x="2183474" y="108154"/>
                </a:lnTo>
                <a:lnTo>
                  <a:pt x="2154187" y="98420"/>
                </a:lnTo>
                <a:lnTo>
                  <a:pt x="2125402" y="90508"/>
                </a:lnTo>
                <a:lnTo>
                  <a:pt x="2096764" y="79345"/>
                </a:lnTo>
                <a:lnTo>
                  <a:pt x="2064378" y="69775"/>
                </a:lnTo>
                <a:lnTo>
                  <a:pt x="2033439" y="58121"/>
                </a:lnTo>
                <a:lnTo>
                  <a:pt x="2000372" y="48405"/>
                </a:lnTo>
                <a:lnTo>
                  <a:pt x="1969230" y="40500"/>
                </a:lnTo>
                <a:lnTo>
                  <a:pt x="1939895" y="33130"/>
                </a:lnTo>
                <a:lnTo>
                  <a:pt x="1911095" y="25920"/>
                </a:lnTo>
                <a:lnTo>
                  <a:pt x="1882454" y="22548"/>
                </a:lnTo>
                <a:lnTo>
                  <a:pt x="1850066" y="17757"/>
                </a:lnTo>
                <a:lnTo>
                  <a:pt x="1819127" y="15103"/>
                </a:lnTo>
                <a:lnTo>
                  <a:pt x="1786059" y="10524"/>
                </a:lnTo>
                <a:lnTo>
                  <a:pt x="1754918" y="7933"/>
                </a:lnTo>
                <a:lnTo>
                  <a:pt x="1721790" y="7165"/>
                </a:lnTo>
                <a:lnTo>
                  <a:pt x="1690632" y="3145"/>
                </a:lnTo>
                <a:lnTo>
                  <a:pt x="1657499" y="719"/>
                </a:lnTo>
                <a:lnTo>
                  <a:pt x="1626339" y="0"/>
                </a:lnTo>
                <a:lnTo>
                  <a:pt x="1596998" y="3580"/>
                </a:lnTo>
                <a:lnTo>
                  <a:pt x="1564404" y="5875"/>
                </a:lnTo>
                <a:lnTo>
                  <a:pt x="1533403" y="10347"/>
                </a:lnTo>
                <a:lnTo>
                  <a:pt x="1500317" y="12907"/>
                </a:lnTo>
                <a:lnTo>
                  <a:pt x="1469170" y="17458"/>
                </a:lnTo>
                <a:lnTo>
                  <a:pt x="1439833" y="23834"/>
                </a:lnTo>
                <a:lnTo>
                  <a:pt x="1411033" y="30750"/>
                </a:lnTo>
                <a:lnTo>
                  <a:pt x="1382391" y="37826"/>
                </a:lnTo>
                <a:lnTo>
                  <a:pt x="1353796" y="44950"/>
                </a:lnTo>
                <a:lnTo>
                  <a:pt x="1325215" y="55880"/>
                </a:lnTo>
                <a:lnTo>
                  <a:pt x="1296639" y="65380"/>
                </a:lnTo>
                <a:lnTo>
                  <a:pt x="1268063" y="73223"/>
                </a:lnTo>
                <a:lnTo>
                  <a:pt x="1234873" y="83777"/>
                </a:lnTo>
                <a:lnTo>
                  <a:pt x="1200682" y="100326"/>
                </a:lnTo>
                <a:lnTo>
                  <a:pt x="1170762" y="118882"/>
                </a:lnTo>
                <a:lnTo>
                  <a:pt x="1141922" y="137041"/>
                </a:lnTo>
                <a:lnTo>
                  <a:pt x="1113295" y="153327"/>
                </a:lnTo>
                <a:lnTo>
                  <a:pt x="1084709" y="175212"/>
                </a:lnTo>
                <a:lnTo>
                  <a:pt x="1056132" y="195616"/>
                </a:lnTo>
                <a:lnTo>
                  <a:pt x="1027557" y="219637"/>
                </a:lnTo>
                <a:lnTo>
                  <a:pt x="998982" y="243697"/>
                </a:lnTo>
                <a:lnTo>
                  <a:pt x="969613" y="266470"/>
                </a:lnTo>
                <a:lnTo>
                  <a:pt x="936177" y="290960"/>
                </a:lnTo>
                <a:lnTo>
                  <a:pt x="906407" y="315112"/>
                </a:lnTo>
                <a:lnTo>
                  <a:pt x="877596" y="342813"/>
                </a:lnTo>
                <a:lnTo>
                  <a:pt x="848974" y="371215"/>
                </a:lnTo>
                <a:lnTo>
                  <a:pt x="825418" y="390500"/>
                </a:lnTo>
                <a:lnTo>
                  <a:pt x="792806" y="415031"/>
                </a:lnTo>
                <a:lnTo>
                  <a:pt x="763434" y="442807"/>
                </a:lnTo>
                <a:lnTo>
                  <a:pt x="732585" y="471224"/>
                </a:lnTo>
                <a:lnTo>
                  <a:pt x="699945" y="499768"/>
                </a:lnTo>
                <a:lnTo>
                  <a:pt x="664864" y="528337"/>
                </a:lnTo>
                <a:lnTo>
                  <a:pt x="629477" y="556911"/>
                </a:lnTo>
                <a:lnTo>
                  <a:pt x="595528" y="581693"/>
                </a:lnTo>
                <a:lnTo>
                  <a:pt x="563880" y="600766"/>
                </a:lnTo>
                <a:lnTo>
                  <a:pt x="528243" y="628544"/>
                </a:lnTo>
                <a:lnTo>
                  <a:pt x="500817" y="649043"/>
                </a:lnTo>
                <a:lnTo>
                  <a:pt x="472582" y="666318"/>
                </a:lnTo>
                <a:lnTo>
                  <a:pt x="444108" y="685371"/>
                </a:lnTo>
                <a:lnTo>
                  <a:pt x="415563" y="702217"/>
                </a:lnTo>
                <a:lnTo>
                  <a:pt x="386996" y="721143"/>
                </a:lnTo>
                <a:lnTo>
                  <a:pt x="358424" y="737158"/>
                </a:lnTo>
                <a:lnTo>
                  <a:pt x="329850" y="751957"/>
                </a:lnTo>
                <a:lnTo>
                  <a:pt x="301275" y="766396"/>
                </a:lnTo>
                <a:lnTo>
                  <a:pt x="272700" y="780729"/>
                </a:lnTo>
                <a:lnTo>
                  <a:pt x="244125" y="795030"/>
                </a:lnTo>
                <a:lnTo>
                  <a:pt x="215550" y="808527"/>
                </a:lnTo>
                <a:lnTo>
                  <a:pt x="186975" y="818700"/>
                </a:lnTo>
                <a:lnTo>
                  <a:pt x="158400" y="830622"/>
                </a:lnTo>
                <a:lnTo>
                  <a:pt x="130619" y="839534"/>
                </a:lnTo>
                <a:lnTo>
                  <a:pt x="99496" y="849657"/>
                </a:lnTo>
                <a:lnTo>
                  <a:pt x="68142" y="860897"/>
                </a:lnTo>
                <a:lnTo>
                  <a:pt x="33587" y="863905"/>
                </a:lnTo>
                <a:lnTo>
                  <a:pt x="25405" y="863214"/>
                </a:lnTo>
                <a:lnTo>
                  <a:pt x="19122" y="860262"/>
                </a:lnTo>
                <a:lnTo>
                  <a:pt x="13684" y="849954"/>
                </a:lnTo>
                <a:lnTo>
                  <a:pt x="10209" y="836377"/>
                </a:lnTo>
                <a:lnTo>
                  <a:pt x="11311" y="825051"/>
                </a:lnTo>
                <a:lnTo>
                  <a:pt x="24188" y="795026"/>
                </a:lnTo>
                <a:lnTo>
                  <a:pt x="47262" y="761321"/>
                </a:lnTo>
                <a:lnTo>
                  <a:pt x="74455" y="726678"/>
                </a:lnTo>
                <a:lnTo>
                  <a:pt x="107052" y="691699"/>
                </a:lnTo>
                <a:lnTo>
                  <a:pt x="127016" y="671639"/>
                </a:lnTo>
                <a:lnTo>
                  <a:pt x="127433" y="688014"/>
                </a:lnTo>
                <a:lnTo>
                  <a:pt x="125322" y="692702"/>
                </a:lnTo>
                <a:lnTo>
                  <a:pt x="115258" y="711053"/>
                </a:lnTo>
                <a:lnTo>
                  <a:pt x="103841" y="734202"/>
                </a:lnTo>
                <a:lnTo>
                  <a:pt x="82901" y="766082"/>
                </a:lnTo>
                <a:lnTo>
                  <a:pt x="55859" y="801463"/>
                </a:lnTo>
                <a:lnTo>
                  <a:pt x="35189" y="837152"/>
                </a:lnTo>
                <a:lnTo>
                  <a:pt x="25497" y="855316"/>
                </a:lnTo>
                <a:lnTo>
                  <a:pt x="11792" y="875675"/>
                </a:lnTo>
                <a:lnTo>
                  <a:pt x="1430" y="908523"/>
                </a:lnTo>
                <a:lnTo>
                  <a:pt x="0" y="915059"/>
                </a:lnTo>
                <a:lnTo>
                  <a:pt x="1481" y="922727"/>
                </a:lnTo>
                <a:lnTo>
                  <a:pt x="7720" y="942176"/>
                </a:lnTo>
                <a:lnTo>
                  <a:pt x="9528" y="944723"/>
                </a:lnTo>
                <a:lnTo>
                  <a:pt x="13654" y="947553"/>
                </a:lnTo>
                <a:lnTo>
                  <a:pt x="43578" y="959627"/>
                </a:lnTo>
                <a:lnTo>
                  <a:pt x="73836" y="968923"/>
                </a:lnTo>
                <a:lnTo>
                  <a:pt x="99914" y="973654"/>
                </a:lnTo>
                <a:lnTo>
                  <a:pt x="134457" y="976988"/>
                </a:lnTo>
                <a:lnTo>
                  <a:pt x="164799" y="981768"/>
                </a:lnTo>
                <a:lnTo>
                  <a:pt x="193898" y="984419"/>
                </a:lnTo>
                <a:lnTo>
                  <a:pt x="222629" y="988997"/>
                </a:lnTo>
                <a:lnTo>
                  <a:pt x="255042" y="991588"/>
                </a:lnTo>
                <a:lnTo>
                  <a:pt x="285989" y="992356"/>
                </a:lnTo>
                <a:lnTo>
                  <a:pt x="315267" y="996376"/>
                </a:lnTo>
                <a:lnTo>
                  <a:pt x="347843" y="998801"/>
                </a:lnTo>
                <a:lnTo>
                  <a:pt x="378838" y="999520"/>
                </a:lnTo>
                <a:lnTo>
                  <a:pt x="414433" y="1004672"/>
                </a:lnTo>
                <a:lnTo>
                  <a:pt x="447428" y="1006287"/>
                </a:lnTo>
                <a:lnTo>
                  <a:pt x="470344" y="100696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SMARTInkShape-3764"/>
          <p:cNvSpPr/>
          <p:nvPr/>
        </p:nvSpPr>
        <p:spPr>
          <a:xfrm>
            <a:off x="2086337" y="2428875"/>
            <a:ext cx="520471" cy="2900364"/>
          </a:xfrm>
          <a:custGeom>
            <a:avLst/>
            <a:gdLst/>
            <a:ahLst/>
            <a:cxnLst/>
            <a:rect l="0" t="0" r="0" b="0"/>
            <a:pathLst>
              <a:path w="520471" h="2900364">
                <a:moveTo>
                  <a:pt x="492557" y="0"/>
                </a:moveTo>
                <a:lnTo>
                  <a:pt x="488764" y="3792"/>
                </a:lnTo>
                <a:lnTo>
                  <a:pt x="484786" y="5654"/>
                </a:lnTo>
                <a:lnTo>
                  <a:pt x="482614" y="6151"/>
                </a:lnTo>
                <a:lnTo>
                  <a:pt x="448424" y="21578"/>
                </a:lnTo>
                <a:lnTo>
                  <a:pt x="413808" y="38266"/>
                </a:lnTo>
                <a:lnTo>
                  <a:pt x="383251" y="51686"/>
                </a:lnTo>
                <a:lnTo>
                  <a:pt x="366983" y="61071"/>
                </a:lnTo>
                <a:lnTo>
                  <a:pt x="339370" y="84383"/>
                </a:lnTo>
                <a:lnTo>
                  <a:pt x="307605" y="108302"/>
                </a:lnTo>
                <a:lnTo>
                  <a:pt x="273321" y="143026"/>
                </a:lnTo>
                <a:lnTo>
                  <a:pt x="248697" y="175272"/>
                </a:lnTo>
                <a:lnTo>
                  <a:pt x="226605" y="207306"/>
                </a:lnTo>
                <a:lnTo>
                  <a:pt x="212585" y="234109"/>
                </a:lnTo>
                <a:lnTo>
                  <a:pt x="202257" y="262159"/>
                </a:lnTo>
                <a:lnTo>
                  <a:pt x="189495" y="291372"/>
                </a:lnTo>
                <a:lnTo>
                  <a:pt x="176454" y="324016"/>
                </a:lnTo>
                <a:lnTo>
                  <a:pt x="168004" y="354944"/>
                </a:lnTo>
                <a:lnTo>
                  <a:pt x="165147" y="388890"/>
                </a:lnTo>
                <a:lnTo>
                  <a:pt x="164301" y="423290"/>
                </a:lnTo>
                <a:lnTo>
                  <a:pt x="164050" y="454737"/>
                </a:lnTo>
                <a:lnTo>
                  <a:pt x="164769" y="488838"/>
                </a:lnTo>
                <a:lnTo>
                  <a:pt x="168863" y="524077"/>
                </a:lnTo>
                <a:lnTo>
                  <a:pt x="171222" y="559654"/>
                </a:lnTo>
                <a:lnTo>
                  <a:pt x="176596" y="595330"/>
                </a:lnTo>
                <a:lnTo>
                  <a:pt x="183215" y="630243"/>
                </a:lnTo>
                <a:lnTo>
                  <a:pt x="190203" y="661842"/>
                </a:lnTo>
                <a:lnTo>
                  <a:pt x="197301" y="695987"/>
                </a:lnTo>
                <a:lnTo>
                  <a:pt x="204431" y="730446"/>
                </a:lnTo>
                <a:lnTo>
                  <a:pt x="210777" y="761117"/>
                </a:lnTo>
                <a:lnTo>
                  <a:pt x="213010" y="790313"/>
                </a:lnTo>
                <a:lnTo>
                  <a:pt x="212878" y="819072"/>
                </a:lnTo>
                <a:lnTo>
                  <a:pt x="208165" y="846908"/>
                </a:lnTo>
                <a:lnTo>
                  <a:pt x="199461" y="878050"/>
                </a:lnTo>
                <a:lnTo>
                  <a:pt x="194017" y="891894"/>
                </a:lnTo>
                <a:lnTo>
                  <a:pt x="173039" y="918707"/>
                </a:lnTo>
                <a:lnTo>
                  <a:pt x="141829" y="942915"/>
                </a:lnTo>
                <a:lnTo>
                  <a:pt x="106704" y="966780"/>
                </a:lnTo>
                <a:lnTo>
                  <a:pt x="74856" y="986806"/>
                </a:lnTo>
                <a:lnTo>
                  <a:pt x="41212" y="1008533"/>
                </a:lnTo>
                <a:lnTo>
                  <a:pt x="31874" y="1016033"/>
                </a:lnTo>
                <a:lnTo>
                  <a:pt x="20037" y="1027063"/>
                </a:lnTo>
                <a:lnTo>
                  <a:pt x="12673" y="1032735"/>
                </a:lnTo>
                <a:lnTo>
                  <a:pt x="7734" y="1039597"/>
                </a:lnTo>
                <a:lnTo>
                  <a:pt x="0" y="1042855"/>
                </a:lnTo>
                <a:lnTo>
                  <a:pt x="3538" y="1042948"/>
                </a:lnTo>
                <a:lnTo>
                  <a:pt x="7457" y="1040854"/>
                </a:lnTo>
                <a:lnTo>
                  <a:pt x="27282" y="1026194"/>
                </a:lnTo>
                <a:lnTo>
                  <a:pt x="55489" y="1012279"/>
                </a:lnTo>
                <a:lnTo>
                  <a:pt x="90050" y="980950"/>
                </a:lnTo>
                <a:lnTo>
                  <a:pt x="111274" y="948524"/>
                </a:lnTo>
                <a:lnTo>
                  <a:pt x="117823" y="938357"/>
                </a:lnTo>
                <a:lnTo>
                  <a:pt x="127105" y="906199"/>
                </a:lnTo>
                <a:lnTo>
                  <a:pt x="125611" y="898584"/>
                </a:lnTo>
                <a:lnTo>
                  <a:pt x="124101" y="894331"/>
                </a:lnTo>
                <a:lnTo>
                  <a:pt x="122301" y="891496"/>
                </a:lnTo>
                <a:lnTo>
                  <a:pt x="116769" y="886711"/>
                </a:lnTo>
                <a:lnTo>
                  <a:pt x="110518" y="876103"/>
                </a:lnTo>
                <a:lnTo>
                  <a:pt x="106333" y="873567"/>
                </a:lnTo>
                <a:lnTo>
                  <a:pt x="97178" y="871938"/>
                </a:lnTo>
                <a:lnTo>
                  <a:pt x="92466" y="873832"/>
                </a:lnTo>
                <a:lnTo>
                  <a:pt x="82974" y="881516"/>
                </a:lnTo>
                <a:lnTo>
                  <a:pt x="80332" y="886027"/>
                </a:lnTo>
                <a:lnTo>
                  <a:pt x="78365" y="890677"/>
                </a:lnTo>
                <a:lnTo>
                  <a:pt x="68400" y="906298"/>
                </a:lnTo>
                <a:lnTo>
                  <a:pt x="65256" y="919584"/>
                </a:lnTo>
                <a:lnTo>
                  <a:pt x="64987" y="943205"/>
                </a:lnTo>
                <a:lnTo>
                  <a:pt x="73909" y="972678"/>
                </a:lnTo>
                <a:lnTo>
                  <a:pt x="83071" y="1005257"/>
                </a:lnTo>
                <a:lnTo>
                  <a:pt x="90408" y="1035446"/>
                </a:lnTo>
                <a:lnTo>
                  <a:pt x="92092" y="1068133"/>
                </a:lnTo>
                <a:lnTo>
                  <a:pt x="97334" y="1099460"/>
                </a:lnTo>
                <a:lnTo>
                  <a:pt x="99193" y="1134929"/>
                </a:lnTo>
                <a:lnTo>
                  <a:pt x="101632" y="1164950"/>
                </a:lnTo>
                <a:lnTo>
                  <a:pt x="112611" y="1199425"/>
                </a:lnTo>
                <a:lnTo>
                  <a:pt x="133936" y="1230833"/>
                </a:lnTo>
                <a:lnTo>
                  <a:pt x="160904" y="1251090"/>
                </a:lnTo>
                <a:lnTo>
                  <a:pt x="186186" y="1260983"/>
                </a:lnTo>
                <a:lnTo>
                  <a:pt x="218344" y="1263760"/>
                </a:lnTo>
                <a:lnTo>
                  <a:pt x="244621" y="1262125"/>
                </a:lnTo>
                <a:lnTo>
                  <a:pt x="267722" y="1254461"/>
                </a:lnTo>
                <a:lnTo>
                  <a:pt x="289020" y="1243133"/>
                </a:lnTo>
                <a:lnTo>
                  <a:pt x="290190" y="1241505"/>
                </a:lnTo>
                <a:lnTo>
                  <a:pt x="292285" y="1237580"/>
                </a:lnTo>
                <a:lnTo>
                  <a:pt x="298546" y="1230048"/>
                </a:lnTo>
                <a:lnTo>
                  <a:pt x="299576" y="1222690"/>
                </a:lnTo>
                <a:lnTo>
                  <a:pt x="297515" y="1224191"/>
                </a:lnTo>
                <a:lnTo>
                  <a:pt x="295854" y="1225702"/>
                </a:lnTo>
                <a:lnTo>
                  <a:pt x="294008" y="1229498"/>
                </a:lnTo>
                <a:lnTo>
                  <a:pt x="293516" y="1231622"/>
                </a:lnTo>
                <a:lnTo>
                  <a:pt x="287007" y="1243080"/>
                </a:lnTo>
                <a:lnTo>
                  <a:pt x="285530" y="1272848"/>
                </a:lnTo>
                <a:lnTo>
                  <a:pt x="287547" y="1293392"/>
                </a:lnTo>
                <a:lnTo>
                  <a:pt x="295288" y="1318794"/>
                </a:lnTo>
                <a:lnTo>
                  <a:pt x="307636" y="1349339"/>
                </a:lnTo>
                <a:lnTo>
                  <a:pt x="323465" y="1380615"/>
                </a:lnTo>
                <a:lnTo>
                  <a:pt x="343237" y="1415017"/>
                </a:lnTo>
                <a:lnTo>
                  <a:pt x="366293" y="1450346"/>
                </a:lnTo>
                <a:lnTo>
                  <a:pt x="391116" y="1485949"/>
                </a:lnTo>
                <a:lnTo>
                  <a:pt x="413552" y="1521633"/>
                </a:lnTo>
                <a:lnTo>
                  <a:pt x="435282" y="1557342"/>
                </a:lnTo>
                <a:lnTo>
                  <a:pt x="454684" y="1590941"/>
                </a:lnTo>
                <a:lnTo>
                  <a:pt x="470488" y="1621005"/>
                </a:lnTo>
                <a:lnTo>
                  <a:pt x="486257" y="1655815"/>
                </a:lnTo>
                <a:lnTo>
                  <a:pt x="497381" y="1690750"/>
                </a:lnTo>
                <a:lnTo>
                  <a:pt x="497876" y="1701563"/>
                </a:lnTo>
                <a:lnTo>
                  <a:pt x="493692" y="1715782"/>
                </a:lnTo>
                <a:lnTo>
                  <a:pt x="482868" y="1734503"/>
                </a:lnTo>
                <a:lnTo>
                  <a:pt x="473963" y="1741382"/>
                </a:lnTo>
                <a:lnTo>
                  <a:pt x="462068" y="1746291"/>
                </a:lnTo>
                <a:lnTo>
                  <a:pt x="428011" y="1753494"/>
                </a:lnTo>
                <a:lnTo>
                  <a:pt x="398844" y="1761508"/>
                </a:lnTo>
                <a:lnTo>
                  <a:pt x="363332" y="1766031"/>
                </a:lnTo>
                <a:lnTo>
                  <a:pt x="335206" y="1772102"/>
                </a:lnTo>
                <a:lnTo>
                  <a:pt x="301049" y="1777472"/>
                </a:lnTo>
                <a:lnTo>
                  <a:pt x="271372" y="1784236"/>
                </a:lnTo>
                <a:lnTo>
                  <a:pt x="239210" y="1795552"/>
                </a:lnTo>
                <a:lnTo>
                  <a:pt x="223904" y="1806425"/>
                </a:lnTo>
                <a:lnTo>
                  <a:pt x="218374" y="1813035"/>
                </a:lnTo>
                <a:lnTo>
                  <a:pt x="215917" y="1818618"/>
                </a:lnTo>
                <a:lnTo>
                  <a:pt x="214824" y="1823746"/>
                </a:lnTo>
                <a:lnTo>
                  <a:pt x="215327" y="1826224"/>
                </a:lnTo>
                <a:lnTo>
                  <a:pt x="218002" y="1831094"/>
                </a:lnTo>
                <a:lnTo>
                  <a:pt x="220620" y="1832711"/>
                </a:lnTo>
                <a:lnTo>
                  <a:pt x="255575" y="1841409"/>
                </a:lnTo>
                <a:lnTo>
                  <a:pt x="291075" y="1847776"/>
                </a:lnTo>
                <a:lnTo>
                  <a:pt x="313531" y="1848710"/>
                </a:lnTo>
                <a:lnTo>
                  <a:pt x="342453" y="1844433"/>
                </a:lnTo>
                <a:lnTo>
                  <a:pt x="355200" y="1842892"/>
                </a:lnTo>
                <a:lnTo>
                  <a:pt x="366839" y="1837561"/>
                </a:lnTo>
                <a:lnTo>
                  <a:pt x="380389" y="1826318"/>
                </a:lnTo>
                <a:lnTo>
                  <a:pt x="381056" y="1813145"/>
                </a:lnTo>
                <a:lnTo>
                  <a:pt x="380123" y="1804076"/>
                </a:lnTo>
                <a:lnTo>
                  <a:pt x="376326" y="1796442"/>
                </a:lnTo>
                <a:lnTo>
                  <a:pt x="363640" y="1783727"/>
                </a:lnTo>
                <a:lnTo>
                  <a:pt x="349536" y="1777018"/>
                </a:lnTo>
                <a:lnTo>
                  <a:pt x="342441" y="1775228"/>
                </a:lnTo>
                <a:lnTo>
                  <a:pt x="335329" y="1776417"/>
                </a:lnTo>
                <a:lnTo>
                  <a:pt x="321078" y="1784087"/>
                </a:lnTo>
                <a:lnTo>
                  <a:pt x="313156" y="1793317"/>
                </a:lnTo>
                <a:lnTo>
                  <a:pt x="309636" y="1802711"/>
                </a:lnTo>
                <a:lnTo>
                  <a:pt x="308071" y="1812178"/>
                </a:lnTo>
                <a:lnTo>
                  <a:pt x="314775" y="1834017"/>
                </a:lnTo>
                <a:lnTo>
                  <a:pt x="331263" y="1864932"/>
                </a:lnTo>
                <a:lnTo>
                  <a:pt x="345900" y="1892334"/>
                </a:lnTo>
                <a:lnTo>
                  <a:pt x="364965" y="1924442"/>
                </a:lnTo>
                <a:lnTo>
                  <a:pt x="385695" y="1955211"/>
                </a:lnTo>
                <a:lnTo>
                  <a:pt x="406919" y="1987522"/>
                </a:lnTo>
                <a:lnTo>
                  <a:pt x="435424" y="2022695"/>
                </a:lnTo>
                <a:lnTo>
                  <a:pt x="460193" y="2056189"/>
                </a:lnTo>
                <a:lnTo>
                  <a:pt x="477457" y="2088726"/>
                </a:lnTo>
                <a:lnTo>
                  <a:pt x="481877" y="2096722"/>
                </a:lnTo>
                <a:lnTo>
                  <a:pt x="485103" y="2118479"/>
                </a:lnTo>
                <a:lnTo>
                  <a:pt x="485372" y="2131109"/>
                </a:lnTo>
                <a:lnTo>
                  <a:pt x="483278" y="2135932"/>
                </a:lnTo>
                <a:lnTo>
                  <a:pt x="481609" y="2138330"/>
                </a:lnTo>
                <a:lnTo>
                  <a:pt x="478908" y="2139928"/>
                </a:lnTo>
                <a:lnTo>
                  <a:pt x="444771" y="2152943"/>
                </a:lnTo>
                <a:lnTo>
                  <a:pt x="426644" y="2163027"/>
                </a:lnTo>
                <a:lnTo>
                  <a:pt x="409489" y="2184537"/>
                </a:lnTo>
                <a:lnTo>
                  <a:pt x="395743" y="2217296"/>
                </a:lnTo>
                <a:lnTo>
                  <a:pt x="392825" y="2252756"/>
                </a:lnTo>
                <a:lnTo>
                  <a:pt x="394717" y="2279345"/>
                </a:lnTo>
                <a:lnTo>
                  <a:pt x="399827" y="2314639"/>
                </a:lnTo>
                <a:lnTo>
                  <a:pt x="409545" y="2350302"/>
                </a:lnTo>
                <a:lnTo>
                  <a:pt x="419597" y="2373167"/>
                </a:lnTo>
                <a:lnTo>
                  <a:pt x="445216" y="2407508"/>
                </a:lnTo>
                <a:lnTo>
                  <a:pt x="473532" y="2437403"/>
                </a:lnTo>
                <a:lnTo>
                  <a:pt x="509102" y="2466936"/>
                </a:lnTo>
                <a:lnTo>
                  <a:pt x="511816" y="2471720"/>
                </a:lnTo>
                <a:lnTo>
                  <a:pt x="513861" y="2484613"/>
                </a:lnTo>
                <a:lnTo>
                  <a:pt x="513986" y="2518578"/>
                </a:lnTo>
                <a:lnTo>
                  <a:pt x="514781" y="2536416"/>
                </a:lnTo>
                <a:lnTo>
                  <a:pt x="520470" y="2571721"/>
                </a:lnTo>
                <a:lnTo>
                  <a:pt x="520280" y="2602495"/>
                </a:lnTo>
                <a:lnTo>
                  <a:pt x="513057" y="2630469"/>
                </a:lnTo>
                <a:lnTo>
                  <a:pt x="484221" y="2662531"/>
                </a:lnTo>
                <a:lnTo>
                  <a:pt x="474564" y="2669776"/>
                </a:lnTo>
                <a:lnTo>
                  <a:pt x="463129" y="2677230"/>
                </a:lnTo>
                <a:lnTo>
                  <a:pt x="433160" y="2710989"/>
                </a:lnTo>
                <a:lnTo>
                  <a:pt x="414002" y="2744363"/>
                </a:lnTo>
                <a:lnTo>
                  <a:pt x="401813" y="2774236"/>
                </a:lnTo>
                <a:lnTo>
                  <a:pt x="395870" y="2797475"/>
                </a:lnTo>
                <a:lnTo>
                  <a:pt x="390583" y="2823679"/>
                </a:lnTo>
                <a:lnTo>
                  <a:pt x="383144" y="2857621"/>
                </a:lnTo>
                <a:lnTo>
                  <a:pt x="371113" y="290036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</a:t>
            </a:r>
            <a:r>
              <a:rPr lang="en-US" dirty="0" smtClean="0"/>
              <a:t>contrasting Pd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poems different? </a:t>
            </a:r>
            <a:endParaRPr lang="en-US" dirty="0"/>
          </a:p>
        </p:txBody>
      </p:sp>
      <p:grpSp>
        <p:nvGrpSpPr>
          <p:cNvPr id="1052" name="SMARTInkShape-Group562"/>
          <p:cNvGrpSpPr/>
          <p:nvPr/>
        </p:nvGrpSpPr>
        <p:grpSpPr>
          <a:xfrm>
            <a:off x="2807494" y="5657972"/>
            <a:ext cx="342901" cy="242433"/>
            <a:chOff x="2807494" y="5657972"/>
            <a:chExt cx="342901" cy="242433"/>
          </a:xfrm>
        </p:grpSpPr>
        <p:sp>
          <p:nvSpPr>
            <p:cNvPr id="1048" name="SMARTInkShape-5269"/>
            <p:cNvSpPr/>
            <p:nvPr/>
          </p:nvSpPr>
          <p:spPr>
            <a:xfrm>
              <a:off x="3000375" y="5844003"/>
              <a:ext cx="150020" cy="56402"/>
            </a:xfrm>
            <a:custGeom>
              <a:avLst/>
              <a:gdLst/>
              <a:ahLst/>
              <a:cxnLst/>
              <a:rect l="0" t="0" r="0" b="0"/>
              <a:pathLst>
                <a:path w="150020" h="56402">
                  <a:moveTo>
                    <a:pt x="150019" y="28160"/>
                  </a:moveTo>
                  <a:lnTo>
                    <a:pt x="150019" y="24367"/>
                  </a:lnTo>
                  <a:lnTo>
                    <a:pt x="147902" y="20389"/>
                  </a:lnTo>
                  <a:lnTo>
                    <a:pt x="133226" y="4311"/>
                  </a:lnTo>
                  <a:lnTo>
                    <a:pt x="126416" y="1685"/>
                  </a:lnTo>
                  <a:lnTo>
                    <a:pt x="112901" y="0"/>
                  </a:lnTo>
                  <a:lnTo>
                    <a:pt x="101274" y="3500"/>
                  </a:lnTo>
                  <a:lnTo>
                    <a:pt x="88826" y="11794"/>
                  </a:lnTo>
                  <a:lnTo>
                    <a:pt x="81176" y="19518"/>
                  </a:lnTo>
                  <a:lnTo>
                    <a:pt x="69084" y="36703"/>
                  </a:lnTo>
                  <a:lnTo>
                    <a:pt x="58128" y="44538"/>
                  </a:lnTo>
                  <a:lnTo>
                    <a:pt x="33425" y="55610"/>
                  </a:lnTo>
                  <a:lnTo>
                    <a:pt x="22427" y="56401"/>
                  </a:lnTo>
                  <a:lnTo>
                    <a:pt x="15789" y="54470"/>
                  </a:lnTo>
                  <a:lnTo>
                    <a:pt x="10192" y="51759"/>
                  </a:lnTo>
                  <a:lnTo>
                    <a:pt x="0" y="49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5270"/>
            <p:cNvSpPr/>
            <p:nvPr/>
          </p:nvSpPr>
          <p:spPr>
            <a:xfrm>
              <a:off x="3021806" y="5772557"/>
              <a:ext cx="85726" cy="120573"/>
            </a:xfrm>
            <a:custGeom>
              <a:avLst/>
              <a:gdLst/>
              <a:ahLst/>
              <a:cxnLst/>
              <a:rect l="0" t="0" r="0" b="0"/>
              <a:pathLst>
                <a:path w="85726" h="120573">
                  <a:moveTo>
                    <a:pt x="85725" y="21023"/>
                  </a:moveTo>
                  <a:lnTo>
                    <a:pt x="81933" y="17232"/>
                  </a:lnTo>
                  <a:lnTo>
                    <a:pt x="80071" y="13253"/>
                  </a:lnTo>
                  <a:lnTo>
                    <a:pt x="78669" y="967"/>
                  </a:lnTo>
                  <a:lnTo>
                    <a:pt x="77846" y="508"/>
                  </a:lnTo>
                  <a:lnTo>
                    <a:pt x="74815" y="0"/>
                  </a:lnTo>
                  <a:lnTo>
                    <a:pt x="70822" y="1891"/>
                  </a:lnTo>
                  <a:lnTo>
                    <a:pt x="61791" y="9571"/>
                  </a:lnTo>
                  <a:lnTo>
                    <a:pt x="59213" y="16199"/>
                  </a:lnTo>
                  <a:lnTo>
                    <a:pt x="51677" y="50430"/>
                  </a:lnTo>
                  <a:lnTo>
                    <a:pt x="50227" y="84634"/>
                  </a:lnTo>
                  <a:lnTo>
                    <a:pt x="50036" y="107315"/>
                  </a:lnTo>
                  <a:lnTo>
                    <a:pt x="47903" y="113087"/>
                  </a:lnTo>
                  <a:lnTo>
                    <a:pt x="43858" y="119466"/>
                  </a:lnTo>
                  <a:lnTo>
                    <a:pt x="41189" y="120338"/>
                  </a:lnTo>
                  <a:lnTo>
                    <a:pt x="39365" y="120572"/>
                  </a:lnTo>
                  <a:lnTo>
                    <a:pt x="35223" y="118713"/>
                  </a:lnTo>
                  <a:lnTo>
                    <a:pt x="0" y="85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5271"/>
            <p:cNvSpPr/>
            <p:nvPr/>
          </p:nvSpPr>
          <p:spPr>
            <a:xfrm>
              <a:off x="2843336" y="5722145"/>
              <a:ext cx="178345" cy="85726"/>
            </a:xfrm>
            <a:custGeom>
              <a:avLst/>
              <a:gdLst/>
              <a:ahLst/>
              <a:cxnLst/>
              <a:rect l="0" t="0" r="0" b="0"/>
              <a:pathLst>
                <a:path w="178345" h="85726">
                  <a:moveTo>
                    <a:pt x="49883" y="0"/>
                  </a:moveTo>
                  <a:lnTo>
                    <a:pt x="46090" y="0"/>
                  </a:lnTo>
                  <a:lnTo>
                    <a:pt x="44973" y="793"/>
                  </a:lnTo>
                  <a:lnTo>
                    <a:pt x="44228" y="2116"/>
                  </a:lnTo>
                  <a:lnTo>
                    <a:pt x="43732" y="3791"/>
                  </a:lnTo>
                  <a:lnTo>
                    <a:pt x="36675" y="12999"/>
                  </a:lnTo>
                  <a:lnTo>
                    <a:pt x="25747" y="24117"/>
                  </a:lnTo>
                  <a:lnTo>
                    <a:pt x="21164" y="26593"/>
                  </a:lnTo>
                  <a:lnTo>
                    <a:pt x="16481" y="28487"/>
                  </a:lnTo>
                  <a:lnTo>
                    <a:pt x="9383" y="33222"/>
                  </a:lnTo>
                  <a:lnTo>
                    <a:pt x="0" y="35688"/>
                  </a:lnTo>
                  <a:lnTo>
                    <a:pt x="3705" y="35709"/>
                  </a:lnTo>
                  <a:lnTo>
                    <a:pt x="4811" y="34918"/>
                  </a:lnTo>
                  <a:lnTo>
                    <a:pt x="10522" y="25774"/>
                  </a:lnTo>
                  <a:lnTo>
                    <a:pt x="20669" y="18925"/>
                  </a:lnTo>
                  <a:lnTo>
                    <a:pt x="55684" y="4464"/>
                  </a:lnTo>
                  <a:lnTo>
                    <a:pt x="69576" y="391"/>
                  </a:lnTo>
                  <a:lnTo>
                    <a:pt x="78118" y="9"/>
                  </a:lnTo>
                  <a:lnTo>
                    <a:pt x="79250" y="26217"/>
                  </a:lnTo>
                  <a:lnTo>
                    <a:pt x="84112" y="35722"/>
                  </a:lnTo>
                  <a:lnTo>
                    <a:pt x="84608" y="38102"/>
                  </a:lnTo>
                  <a:lnTo>
                    <a:pt x="89394" y="42863"/>
                  </a:lnTo>
                  <a:lnTo>
                    <a:pt x="105004" y="53974"/>
                  </a:lnTo>
                  <a:lnTo>
                    <a:pt x="122650" y="56731"/>
                  </a:lnTo>
                  <a:lnTo>
                    <a:pt x="147840" y="57112"/>
                  </a:lnTo>
                  <a:lnTo>
                    <a:pt x="155067" y="55016"/>
                  </a:lnTo>
                  <a:lnTo>
                    <a:pt x="171154" y="44791"/>
                  </a:lnTo>
                  <a:lnTo>
                    <a:pt x="173592" y="44146"/>
                  </a:lnTo>
                  <a:lnTo>
                    <a:pt x="175219" y="42925"/>
                  </a:lnTo>
                  <a:lnTo>
                    <a:pt x="178344" y="36045"/>
                  </a:lnTo>
                  <a:lnTo>
                    <a:pt x="174640" y="32022"/>
                  </a:lnTo>
                  <a:lnTo>
                    <a:pt x="166449" y="32223"/>
                  </a:lnTo>
                  <a:lnTo>
                    <a:pt x="154871" y="35752"/>
                  </a:lnTo>
                  <a:lnTo>
                    <a:pt x="135759" y="47457"/>
                  </a:lnTo>
                  <a:lnTo>
                    <a:pt x="114177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5272"/>
            <p:cNvSpPr/>
            <p:nvPr/>
          </p:nvSpPr>
          <p:spPr>
            <a:xfrm>
              <a:off x="2807494" y="5657972"/>
              <a:ext cx="57151" cy="78103"/>
            </a:xfrm>
            <a:custGeom>
              <a:avLst/>
              <a:gdLst/>
              <a:ahLst/>
              <a:cxnLst/>
              <a:rect l="0" t="0" r="0" b="0"/>
              <a:pathLst>
                <a:path w="57151" h="78103">
                  <a:moveTo>
                    <a:pt x="57150" y="28453"/>
                  </a:moveTo>
                  <a:lnTo>
                    <a:pt x="57150" y="24661"/>
                  </a:lnTo>
                  <a:lnTo>
                    <a:pt x="56356" y="23543"/>
                  </a:lnTo>
                  <a:lnTo>
                    <a:pt x="55033" y="22799"/>
                  </a:lnTo>
                  <a:lnTo>
                    <a:pt x="53357" y="22301"/>
                  </a:lnTo>
                  <a:lnTo>
                    <a:pt x="52240" y="21177"/>
                  </a:lnTo>
                  <a:lnTo>
                    <a:pt x="48331" y="13669"/>
                  </a:lnTo>
                  <a:lnTo>
                    <a:pt x="40150" y="4542"/>
                  </a:lnTo>
                  <a:lnTo>
                    <a:pt x="35571" y="1951"/>
                  </a:lnTo>
                  <a:lnTo>
                    <a:pt x="22834" y="0"/>
                  </a:lnTo>
                  <a:lnTo>
                    <a:pt x="18054" y="3706"/>
                  </a:lnTo>
                  <a:lnTo>
                    <a:pt x="15961" y="9781"/>
                  </a:lnTo>
                  <a:lnTo>
                    <a:pt x="14385" y="34370"/>
                  </a:lnTo>
                  <a:lnTo>
                    <a:pt x="16448" y="41137"/>
                  </a:lnTo>
                  <a:lnTo>
                    <a:pt x="25684" y="55229"/>
                  </a:lnTo>
                  <a:lnTo>
                    <a:pt x="28541" y="77253"/>
                  </a:lnTo>
                  <a:lnTo>
                    <a:pt x="27759" y="77655"/>
                  </a:lnTo>
                  <a:lnTo>
                    <a:pt x="24773" y="78102"/>
                  </a:lnTo>
                  <a:lnTo>
                    <a:pt x="23659" y="77428"/>
                  </a:lnTo>
                  <a:lnTo>
                    <a:pt x="22916" y="76184"/>
                  </a:lnTo>
                  <a:lnTo>
                    <a:pt x="22421" y="74561"/>
                  </a:lnTo>
                  <a:lnTo>
                    <a:pt x="21297" y="73479"/>
                  </a:lnTo>
                  <a:lnTo>
                    <a:pt x="13790" y="69626"/>
                  </a:lnTo>
                  <a:lnTo>
                    <a:pt x="4664" y="61457"/>
                  </a:lnTo>
                  <a:lnTo>
                    <a:pt x="2072" y="56880"/>
                  </a:lnTo>
                  <a:lnTo>
                    <a:pt x="0" y="49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9" name="SMARTInkShape-Group563"/>
          <p:cNvGrpSpPr/>
          <p:nvPr/>
        </p:nvGrpSpPr>
        <p:grpSpPr>
          <a:xfrm>
            <a:off x="1914525" y="4862023"/>
            <a:ext cx="938898" cy="831548"/>
            <a:chOff x="1914525" y="4862023"/>
            <a:chExt cx="938898" cy="831548"/>
          </a:xfrm>
        </p:grpSpPr>
        <p:sp>
          <p:nvSpPr>
            <p:cNvPr id="1053" name="SMARTInkShape-5273"/>
            <p:cNvSpPr/>
            <p:nvPr/>
          </p:nvSpPr>
          <p:spPr>
            <a:xfrm>
              <a:off x="2671863" y="5600719"/>
              <a:ext cx="128488" cy="92852"/>
            </a:xfrm>
            <a:custGeom>
              <a:avLst/>
              <a:gdLst/>
              <a:ahLst/>
              <a:cxnLst/>
              <a:rect l="0" t="0" r="0" b="0"/>
              <a:pathLst>
                <a:path w="128488" h="92852">
                  <a:moveTo>
                    <a:pt x="42762" y="7126"/>
                  </a:moveTo>
                  <a:lnTo>
                    <a:pt x="42762" y="10917"/>
                  </a:lnTo>
                  <a:lnTo>
                    <a:pt x="40645" y="14896"/>
                  </a:lnTo>
                  <a:lnTo>
                    <a:pt x="9585" y="49551"/>
                  </a:lnTo>
                  <a:lnTo>
                    <a:pt x="238" y="76850"/>
                  </a:lnTo>
                  <a:lnTo>
                    <a:pt x="0" y="81847"/>
                  </a:lnTo>
                  <a:lnTo>
                    <a:pt x="2061" y="86108"/>
                  </a:lnTo>
                  <a:lnTo>
                    <a:pt x="6059" y="91518"/>
                  </a:lnTo>
                  <a:lnTo>
                    <a:pt x="8723" y="92258"/>
                  </a:lnTo>
                  <a:lnTo>
                    <a:pt x="20692" y="92733"/>
                  </a:lnTo>
                  <a:lnTo>
                    <a:pt x="27132" y="90681"/>
                  </a:lnTo>
                  <a:lnTo>
                    <a:pt x="32641" y="87917"/>
                  </a:lnTo>
                  <a:lnTo>
                    <a:pt x="37734" y="86689"/>
                  </a:lnTo>
                  <a:lnTo>
                    <a:pt x="42644" y="81909"/>
                  </a:lnTo>
                  <a:lnTo>
                    <a:pt x="61014" y="58849"/>
                  </a:lnTo>
                  <a:lnTo>
                    <a:pt x="63565" y="42242"/>
                  </a:lnTo>
                  <a:lnTo>
                    <a:pt x="64708" y="33845"/>
                  </a:lnTo>
                  <a:lnTo>
                    <a:pt x="70307" y="19414"/>
                  </a:lnTo>
                  <a:lnTo>
                    <a:pt x="71927" y="5466"/>
                  </a:lnTo>
                  <a:lnTo>
                    <a:pt x="73318" y="3638"/>
                  </a:lnTo>
                  <a:lnTo>
                    <a:pt x="78454" y="0"/>
                  </a:lnTo>
                  <a:lnTo>
                    <a:pt x="74681" y="3779"/>
                  </a:lnTo>
                  <a:lnTo>
                    <a:pt x="72823" y="7754"/>
                  </a:lnTo>
                  <a:lnTo>
                    <a:pt x="71354" y="41068"/>
                  </a:lnTo>
                  <a:lnTo>
                    <a:pt x="72136" y="52460"/>
                  </a:lnTo>
                  <a:lnTo>
                    <a:pt x="76992" y="65939"/>
                  </a:lnTo>
                  <a:lnTo>
                    <a:pt x="78613" y="73745"/>
                  </a:lnTo>
                  <a:lnTo>
                    <a:pt x="84544" y="83974"/>
                  </a:lnTo>
                  <a:lnTo>
                    <a:pt x="96024" y="90273"/>
                  </a:lnTo>
                  <a:lnTo>
                    <a:pt x="109239" y="92509"/>
                  </a:lnTo>
                  <a:lnTo>
                    <a:pt x="128487" y="92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5274"/>
            <p:cNvSpPr/>
            <p:nvPr/>
          </p:nvSpPr>
          <p:spPr>
            <a:xfrm>
              <a:off x="2714625" y="5500688"/>
              <a:ext cx="1" cy="7143"/>
            </a:xfrm>
            <a:custGeom>
              <a:avLst/>
              <a:gdLst/>
              <a:ahLst/>
              <a:cxnLst/>
              <a:rect l="0" t="0" r="0" b="0"/>
              <a:pathLst>
                <a:path w="1" h="7143">
                  <a:moveTo>
                    <a:pt x="0" y="714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5275"/>
            <p:cNvSpPr/>
            <p:nvPr/>
          </p:nvSpPr>
          <p:spPr>
            <a:xfrm>
              <a:off x="2507456" y="5500814"/>
              <a:ext cx="203863" cy="142750"/>
            </a:xfrm>
            <a:custGeom>
              <a:avLst/>
              <a:gdLst/>
              <a:ahLst/>
              <a:cxnLst/>
              <a:rect l="0" t="0" r="0" b="0"/>
              <a:pathLst>
                <a:path w="203863" h="142750">
                  <a:moveTo>
                    <a:pt x="0" y="49881"/>
                  </a:moveTo>
                  <a:lnTo>
                    <a:pt x="9943" y="49881"/>
                  </a:lnTo>
                  <a:lnTo>
                    <a:pt x="14473" y="51997"/>
                  </a:lnTo>
                  <a:lnTo>
                    <a:pt x="27642" y="59823"/>
                  </a:lnTo>
                  <a:lnTo>
                    <a:pt x="44736" y="63309"/>
                  </a:lnTo>
                  <a:lnTo>
                    <a:pt x="66562" y="64134"/>
                  </a:lnTo>
                  <a:lnTo>
                    <a:pt x="71387" y="62036"/>
                  </a:lnTo>
                  <a:lnTo>
                    <a:pt x="73786" y="60365"/>
                  </a:lnTo>
                  <a:lnTo>
                    <a:pt x="76450" y="56392"/>
                  </a:lnTo>
                  <a:lnTo>
                    <a:pt x="78428" y="51980"/>
                  </a:lnTo>
                  <a:lnTo>
                    <a:pt x="81953" y="47374"/>
                  </a:lnTo>
                  <a:lnTo>
                    <a:pt x="82417" y="45034"/>
                  </a:lnTo>
                  <a:lnTo>
                    <a:pt x="81932" y="42681"/>
                  </a:lnTo>
                  <a:lnTo>
                    <a:pt x="80071" y="37155"/>
                  </a:lnTo>
                  <a:lnTo>
                    <a:pt x="78229" y="25913"/>
                  </a:lnTo>
                  <a:lnTo>
                    <a:pt x="73009" y="17202"/>
                  </a:lnTo>
                  <a:lnTo>
                    <a:pt x="61806" y="4723"/>
                  </a:lnTo>
                  <a:lnTo>
                    <a:pt x="54986" y="2028"/>
                  </a:lnTo>
                  <a:lnTo>
                    <a:pt x="33629" y="0"/>
                  </a:lnTo>
                  <a:lnTo>
                    <a:pt x="28705" y="2046"/>
                  </a:lnTo>
                  <a:lnTo>
                    <a:pt x="26280" y="3703"/>
                  </a:lnTo>
                  <a:lnTo>
                    <a:pt x="19076" y="13620"/>
                  </a:lnTo>
                  <a:lnTo>
                    <a:pt x="15706" y="22820"/>
                  </a:lnTo>
                  <a:lnTo>
                    <a:pt x="14412" y="47840"/>
                  </a:lnTo>
                  <a:lnTo>
                    <a:pt x="20016" y="66616"/>
                  </a:lnTo>
                  <a:lnTo>
                    <a:pt x="28766" y="83495"/>
                  </a:lnTo>
                  <a:lnTo>
                    <a:pt x="34216" y="89426"/>
                  </a:lnTo>
                  <a:lnTo>
                    <a:pt x="45416" y="96434"/>
                  </a:lnTo>
                  <a:lnTo>
                    <a:pt x="56714" y="99204"/>
                  </a:lnTo>
                  <a:lnTo>
                    <a:pt x="66589" y="99751"/>
                  </a:lnTo>
                  <a:lnTo>
                    <a:pt x="71399" y="97709"/>
                  </a:lnTo>
                  <a:lnTo>
                    <a:pt x="104775" y="66541"/>
                  </a:lnTo>
                  <a:lnTo>
                    <a:pt x="114300" y="54906"/>
                  </a:lnTo>
                  <a:lnTo>
                    <a:pt x="119327" y="44225"/>
                  </a:lnTo>
                  <a:lnTo>
                    <a:pt x="121297" y="38635"/>
                  </a:lnTo>
                  <a:lnTo>
                    <a:pt x="131263" y="26154"/>
                  </a:lnTo>
                  <a:lnTo>
                    <a:pt x="135862" y="23460"/>
                  </a:lnTo>
                  <a:lnTo>
                    <a:pt x="145282" y="21730"/>
                  </a:lnTo>
                  <a:lnTo>
                    <a:pt x="165697" y="21342"/>
                  </a:lnTo>
                  <a:lnTo>
                    <a:pt x="171010" y="23438"/>
                  </a:lnTo>
                  <a:lnTo>
                    <a:pt x="185699" y="33663"/>
                  </a:lnTo>
                  <a:lnTo>
                    <a:pt x="190483" y="35528"/>
                  </a:lnTo>
                  <a:lnTo>
                    <a:pt x="195255" y="39004"/>
                  </a:lnTo>
                  <a:lnTo>
                    <a:pt x="197905" y="43193"/>
                  </a:lnTo>
                  <a:lnTo>
                    <a:pt x="199877" y="47702"/>
                  </a:lnTo>
                  <a:lnTo>
                    <a:pt x="203399" y="52352"/>
                  </a:lnTo>
                  <a:lnTo>
                    <a:pt x="203862" y="54703"/>
                  </a:lnTo>
                  <a:lnTo>
                    <a:pt x="203377" y="57064"/>
                  </a:lnTo>
                  <a:lnTo>
                    <a:pt x="201515" y="61804"/>
                  </a:lnTo>
                  <a:lnTo>
                    <a:pt x="199362" y="76075"/>
                  </a:lnTo>
                  <a:lnTo>
                    <a:pt x="173808" y="111130"/>
                  </a:lnTo>
                  <a:lnTo>
                    <a:pt x="165887" y="118740"/>
                  </a:lnTo>
                  <a:lnTo>
                    <a:pt x="155426" y="126022"/>
                  </a:lnTo>
                  <a:lnTo>
                    <a:pt x="142875" y="142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5276"/>
            <p:cNvSpPr/>
            <p:nvPr/>
          </p:nvSpPr>
          <p:spPr>
            <a:xfrm>
              <a:off x="2428875" y="5451797"/>
              <a:ext cx="114301" cy="118812"/>
            </a:xfrm>
            <a:custGeom>
              <a:avLst/>
              <a:gdLst/>
              <a:ahLst/>
              <a:cxnLst/>
              <a:rect l="0" t="0" r="0" b="0"/>
              <a:pathLst>
                <a:path w="114301" h="118812">
                  <a:moveTo>
                    <a:pt x="114300" y="41748"/>
                  </a:moveTo>
                  <a:lnTo>
                    <a:pt x="114300" y="31804"/>
                  </a:lnTo>
                  <a:lnTo>
                    <a:pt x="112183" y="27274"/>
                  </a:lnTo>
                  <a:lnTo>
                    <a:pt x="97507" y="10780"/>
                  </a:lnTo>
                  <a:lnTo>
                    <a:pt x="92814" y="8140"/>
                  </a:lnTo>
                  <a:lnTo>
                    <a:pt x="70046" y="0"/>
                  </a:lnTo>
                  <a:lnTo>
                    <a:pt x="67335" y="423"/>
                  </a:lnTo>
                  <a:lnTo>
                    <a:pt x="62206" y="3006"/>
                  </a:lnTo>
                  <a:lnTo>
                    <a:pt x="54856" y="8925"/>
                  </a:lnTo>
                  <a:lnTo>
                    <a:pt x="52162" y="13401"/>
                  </a:lnTo>
                  <a:lnTo>
                    <a:pt x="50645" y="22500"/>
                  </a:lnTo>
                  <a:lnTo>
                    <a:pt x="50884" y="44416"/>
                  </a:lnTo>
                  <a:lnTo>
                    <a:pt x="57289" y="76844"/>
                  </a:lnTo>
                  <a:lnTo>
                    <a:pt x="62675" y="92806"/>
                  </a:lnTo>
                  <a:lnTo>
                    <a:pt x="63974" y="107219"/>
                  </a:lnTo>
                  <a:lnTo>
                    <a:pt x="62035" y="112649"/>
                  </a:lnTo>
                  <a:lnTo>
                    <a:pt x="60407" y="115209"/>
                  </a:lnTo>
                  <a:lnTo>
                    <a:pt x="58527" y="116915"/>
                  </a:lnTo>
                  <a:lnTo>
                    <a:pt x="54323" y="118811"/>
                  </a:lnTo>
                  <a:lnTo>
                    <a:pt x="52090" y="118523"/>
                  </a:lnTo>
                  <a:lnTo>
                    <a:pt x="19557" y="101169"/>
                  </a:lnTo>
                  <a:lnTo>
                    <a:pt x="0" y="84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5277"/>
            <p:cNvSpPr/>
            <p:nvPr/>
          </p:nvSpPr>
          <p:spPr>
            <a:xfrm>
              <a:off x="2243138" y="5204784"/>
              <a:ext cx="200533" cy="238114"/>
            </a:xfrm>
            <a:custGeom>
              <a:avLst/>
              <a:gdLst/>
              <a:ahLst/>
              <a:cxnLst/>
              <a:rect l="0" t="0" r="0" b="0"/>
              <a:pathLst>
                <a:path w="200533" h="238114">
                  <a:moveTo>
                    <a:pt x="0" y="17296"/>
                  </a:moveTo>
                  <a:lnTo>
                    <a:pt x="0" y="31032"/>
                  </a:lnTo>
                  <a:lnTo>
                    <a:pt x="2116" y="37425"/>
                  </a:lnTo>
                  <a:lnTo>
                    <a:pt x="26735" y="69056"/>
                  </a:lnTo>
                  <a:lnTo>
                    <a:pt x="54816" y="104169"/>
                  </a:lnTo>
                  <a:lnTo>
                    <a:pt x="86358" y="136775"/>
                  </a:lnTo>
                  <a:lnTo>
                    <a:pt x="115823" y="160707"/>
                  </a:lnTo>
                  <a:lnTo>
                    <a:pt x="125825" y="164379"/>
                  </a:lnTo>
                  <a:lnTo>
                    <a:pt x="144173" y="166446"/>
                  </a:lnTo>
                  <a:lnTo>
                    <a:pt x="153506" y="164813"/>
                  </a:lnTo>
                  <a:lnTo>
                    <a:pt x="157106" y="163266"/>
                  </a:lnTo>
                  <a:lnTo>
                    <a:pt x="163222" y="155197"/>
                  </a:lnTo>
                  <a:lnTo>
                    <a:pt x="167793" y="144467"/>
                  </a:lnTo>
                  <a:lnTo>
                    <a:pt x="169824" y="134407"/>
                  </a:lnTo>
                  <a:lnTo>
                    <a:pt x="165425" y="109309"/>
                  </a:lnTo>
                  <a:lnTo>
                    <a:pt x="154796" y="81422"/>
                  </a:lnTo>
                  <a:lnTo>
                    <a:pt x="133038" y="45850"/>
                  </a:lnTo>
                  <a:lnTo>
                    <a:pt x="118970" y="26022"/>
                  </a:lnTo>
                  <a:lnTo>
                    <a:pt x="99994" y="11406"/>
                  </a:lnTo>
                  <a:lnTo>
                    <a:pt x="82694" y="0"/>
                  </a:lnTo>
                  <a:lnTo>
                    <a:pt x="81323" y="209"/>
                  </a:lnTo>
                  <a:lnTo>
                    <a:pt x="79122" y="2456"/>
                  </a:lnTo>
                  <a:lnTo>
                    <a:pt x="78628" y="22847"/>
                  </a:lnTo>
                  <a:lnTo>
                    <a:pt x="82387" y="40373"/>
                  </a:lnTo>
                  <a:lnTo>
                    <a:pt x="96472" y="68422"/>
                  </a:lnTo>
                  <a:lnTo>
                    <a:pt x="116658" y="101598"/>
                  </a:lnTo>
                  <a:lnTo>
                    <a:pt x="143340" y="135108"/>
                  </a:lnTo>
                  <a:lnTo>
                    <a:pt x="164444" y="162888"/>
                  </a:lnTo>
                  <a:lnTo>
                    <a:pt x="185778" y="195020"/>
                  </a:lnTo>
                  <a:lnTo>
                    <a:pt x="199595" y="218299"/>
                  </a:lnTo>
                  <a:lnTo>
                    <a:pt x="200532" y="223530"/>
                  </a:lnTo>
                  <a:lnTo>
                    <a:pt x="199569" y="227811"/>
                  </a:lnTo>
                  <a:lnTo>
                    <a:pt x="195060" y="233890"/>
                  </a:lnTo>
                  <a:lnTo>
                    <a:pt x="190410" y="236592"/>
                  </a:lnTo>
                  <a:lnTo>
                    <a:pt x="179537" y="238113"/>
                  </a:lnTo>
                  <a:lnTo>
                    <a:pt x="146759" y="231441"/>
                  </a:lnTo>
                  <a:lnTo>
                    <a:pt x="113870" y="221749"/>
                  </a:lnTo>
                  <a:lnTo>
                    <a:pt x="78202" y="218197"/>
                  </a:lnTo>
                  <a:lnTo>
                    <a:pt x="64293" y="217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5278"/>
            <p:cNvSpPr/>
            <p:nvPr/>
          </p:nvSpPr>
          <p:spPr>
            <a:xfrm>
              <a:off x="1914525" y="4862023"/>
              <a:ext cx="938898" cy="488513"/>
            </a:xfrm>
            <a:custGeom>
              <a:avLst/>
              <a:gdLst/>
              <a:ahLst/>
              <a:cxnLst/>
              <a:rect l="0" t="0" r="0" b="0"/>
              <a:pathLst>
                <a:path w="938898" h="488513">
                  <a:moveTo>
                    <a:pt x="0" y="181465"/>
                  </a:moveTo>
                  <a:lnTo>
                    <a:pt x="0" y="185257"/>
                  </a:lnTo>
                  <a:lnTo>
                    <a:pt x="4233" y="189235"/>
                  </a:lnTo>
                  <a:lnTo>
                    <a:pt x="10613" y="194444"/>
                  </a:lnTo>
                  <a:lnTo>
                    <a:pt x="25409" y="210722"/>
                  </a:lnTo>
                  <a:lnTo>
                    <a:pt x="41924" y="226646"/>
                  </a:lnTo>
                  <a:lnTo>
                    <a:pt x="77164" y="260351"/>
                  </a:lnTo>
                  <a:lnTo>
                    <a:pt x="108993" y="288680"/>
                  </a:lnTo>
                  <a:lnTo>
                    <a:pt x="138392" y="310070"/>
                  </a:lnTo>
                  <a:lnTo>
                    <a:pt x="172238" y="331489"/>
                  </a:lnTo>
                  <a:lnTo>
                    <a:pt x="207402" y="352916"/>
                  </a:lnTo>
                  <a:lnTo>
                    <a:pt x="231879" y="367203"/>
                  </a:lnTo>
                  <a:lnTo>
                    <a:pt x="258632" y="381490"/>
                  </a:lnTo>
                  <a:lnTo>
                    <a:pt x="284281" y="395777"/>
                  </a:lnTo>
                  <a:lnTo>
                    <a:pt x="310497" y="409271"/>
                  </a:lnTo>
                  <a:lnTo>
                    <a:pt x="340670" y="420560"/>
                  </a:lnTo>
                  <a:lnTo>
                    <a:pt x="370484" y="432985"/>
                  </a:lnTo>
                  <a:lnTo>
                    <a:pt x="399609" y="444859"/>
                  </a:lnTo>
                  <a:lnTo>
                    <a:pt x="428429" y="452780"/>
                  </a:lnTo>
                  <a:lnTo>
                    <a:pt x="457113" y="461064"/>
                  </a:lnTo>
                  <a:lnTo>
                    <a:pt x="485736" y="469243"/>
                  </a:lnTo>
                  <a:lnTo>
                    <a:pt x="514333" y="475524"/>
                  </a:lnTo>
                  <a:lnTo>
                    <a:pt x="542917" y="480962"/>
                  </a:lnTo>
                  <a:lnTo>
                    <a:pt x="571497" y="485231"/>
                  </a:lnTo>
                  <a:lnTo>
                    <a:pt x="600073" y="487128"/>
                  </a:lnTo>
                  <a:lnTo>
                    <a:pt x="628649" y="487971"/>
                  </a:lnTo>
                  <a:lnTo>
                    <a:pt x="656431" y="488347"/>
                  </a:lnTo>
                  <a:lnTo>
                    <a:pt x="682008" y="488512"/>
                  </a:lnTo>
                  <a:lnTo>
                    <a:pt x="706604" y="486470"/>
                  </a:lnTo>
                  <a:lnTo>
                    <a:pt x="730765" y="482122"/>
                  </a:lnTo>
                  <a:lnTo>
                    <a:pt x="765886" y="471543"/>
                  </a:lnTo>
                  <a:lnTo>
                    <a:pt x="796753" y="462235"/>
                  </a:lnTo>
                  <a:lnTo>
                    <a:pt x="826008" y="449776"/>
                  </a:lnTo>
                  <a:lnTo>
                    <a:pt x="853990" y="435236"/>
                  </a:lnTo>
                  <a:lnTo>
                    <a:pt x="885181" y="411509"/>
                  </a:lnTo>
                  <a:lnTo>
                    <a:pt x="904949" y="394088"/>
                  </a:lnTo>
                  <a:lnTo>
                    <a:pt x="918743" y="373845"/>
                  </a:lnTo>
                  <a:lnTo>
                    <a:pt x="930516" y="341880"/>
                  </a:lnTo>
                  <a:lnTo>
                    <a:pt x="938897" y="309901"/>
                  </a:lnTo>
                  <a:lnTo>
                    <a:pt x="936299" y="283108"/>
                  </a:lnTo>
                  <a:lnTo>
                    <a:pt x="929708" y="255061"/>
                  </a:lnTo>
                  <a:lnTo>
                    <a:pt x="917260" y="226642"/>
                  </a:lnTo>
                  <a:lnTo>
                    <a:pt x="898049" y="198114"/>
                  </a:lnTo>
                  <a:lnTo>
                    <a:pt x="872602" y="169552"/>
                  </a:lnTo>
                  <a:lnTo>
                    <a:pt x="844160" y="141775"/>
                  </a:lnTo>
                  <a:lnTo>
                    <a:pt x="810950" y="117316"/>
                  </a:lnTo>
                  <a:lnTo>
                    <a:pt x="787724" y="99509"/>
                  </a:lnTo>
                  <a:lnTo>
                    <a:pt x="759939" y="83127"/>
                  </a:lnTo>
                  <a:lnTo>
                    <a:pt x="729069" y="67909"/>
                  </a:lnTo>
                  <a:lnTo>
                    <a:pt x="696829" y="53208"/>
                  </a:lnTo>
                  <a:lnTo>
                    <a:pt x="661862" y="40853"/>
                  </a:lnTo>
                  <a:lnTo>
                    <a:pt x="643648" y="35335"/>
                  </a:lnTo>
                  <a:lnTo>
                    <a:pt x="625154" y="30071"/>
                  </a:lnTo>
                  <a:lnTo>
                    <a:pt x="606476" y="24973"/>
                  </a:lnTo>
                  <a:lnTo>
                    <a:pt x="587673" y="19987"/>
                  </a:lnTo>
                  <a:lnTo>
                    <a:pt x="568789" y="15869"/>
                  </a:lnTo>
                  <a:lnTo>
                    <a:pt x="549849" y="12330"/>
                  </a:lnTo>
                  <a:lnTo>
                    <a:pt x="530872" y="9177"/>
                  </a:lnTo>
                  <a:lnTo>
                    <a:pt x="512665" y="6281"/>
                  </a:lnTo>
                  <a:lnTo>
                    <a:pt x="477618" y="947"/>
                  </a:lnTo>
                  <a:lnTo>
                    <a:pt x="459699" y="0"/>
                  </a:lnTo>
                  <a:lnTo>
                    <a:pt x="441404" y="164"/>
                  </a:lnTo>
                  <a:lnTo>
                    <a:pt x="422857" y="1066"/>
                  </a:lnTo>
                  <a:lnTo>
                    <a:pt x="387432" y="4185"/>
                  </a:lnTo>
                  <a:lnTo>
                    <a:pt x="353961" y="9011"/>
                  </a:lnTo>
                  <a:lnTo>
                    <a:pt x="323210" y="16448"/>
                  </a:lnTo>
                  <a:lnTo>
                    <a:pt x="293668" y="25045"/>
                  </a:lnTo>
                  <a:lnTo>
                    <a:pt x="266250" y="35744"/>
                  </a:lnTo>
                  <a:lnTo>
                    <a:pt x="233758" y="59618"/>
                  </a:lnTo>
                  <a:lnTo>
                    <a:pt x="210285" y="86801"/>
                  </a:lnTo>
                  <a:lnTo>
                    <a:pt x="197597" y="115757"/>
                  </a:lnTo>
                  <a:lnTo>
                    <a:pt x="190398" y="149913"/>
                  </a:lnTo>
                  <a:lnTo>
                    <a:pt x="191793" y="185081"/>
                  </a:lnTo>
                  <a:lnTo>
                    <a:pt x="192881" y="202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9" name="SMARTInkShape-Group564"/>
          <p:cNvGrpSpPr/>
          <p:nvPr/>
        </p:nvGrpSpPr>
        <p:grpSpPr>
          <a:xfrm>
            <a:off x="2114550" y="4936330"/>
            <a:ext cx="756944" cy="450059"/>
            <a:chOff x="2114550" y="4936330"/>
            <a:chExt cx="756944" cy="450059"/>
          </a:xfrm>
        </p:grpSpPr>
        <p:sp>
          <p:nvSpPr>
            <p:cNvPr id="1060" name="SMARTInkShape-5279"/>
            <p:cNvSpPr/>
            <p:nvPr/>
          </p:nvSpPr>
          <p:spPr>
            <a:xfrm>
              <a:off x="2786158" y="5115340"/>
              <a:ext cx="85336" cy="271049"/>
            </a:xfrm>
            <a:custGeom>
              <a:avLst/>
              <a:gdLst/>
              <a:ahLst/>
              <a:cxnLst/>
              <a:rect l="0" t="0" r="0" b="0"/>
              <a:pathLst>
                <a:path w="85336" h="271049">
                  <a:moveTo>
                    <a:pt x="78486" y="28160"/>
                  </a:moveTo>
                  <a:lnTo>
                    <a:pt x="78486" y="24368"/>
                  </a:lnTo>
                  <a:lnTo>
                    <a:pt x="80602" y="20389"/>
                  </a:lnTo>
                  <a:lnTo>
                    <a:pt x="83395" y="15975"/>
                  </a:lnTo>
                  <a:lnTo>
                    <a:pt x="85188" y="6674"/>
                  </a:lnTo>
                  <a:lnTo>
                    <a:pt x="85335" y="4311"/>
                  </a:lnTo>
                  <a:lnTo>
                    <a:pt x="84640" y="2735"/>
                  </a:lnTo>
                  <a:lnTo>
                    <a:pt x="83382" y="1686"/>
                  </a:lnTo>
                  <a:lnTo>
                    <a:pt x="79868" y="519"/>
                  </a:lnTo>
                  <a:lnTo>
                    <a:pt x="75661" y="0"/>
                  </a:lnTo>
                  <a:lnTo>
                    <a:pt x="74221" y="655"/>
                  </a:lnTo>
                  <a:lnTo>
                    <a:pt x="73261" y="1886"/>
                  </a:lnTo>
                  <a:lnTo>
                    <a:pt x="72622" y="3500"/>
                  </a:lnTo>
                  <a:lnTo>
                    <a:pt x="71401" y="4577"/>
                  </a:lnTo>
                  <a:lnTo>
                    <a:pt x="67929" y="5772"/>
                  </a:lnTo>
                  <a:lnTo>
                    <a:pt x="63740" y="10537"/>
                  </a:lnTo>
                  <a:lnTo>
                    <a:pt x="44337" y="45771"/>
                  </a:lnTo>
                  <a:lnTo>
                    <a:pt x="27089" y="78604"/>
                  </a:lnTo>
                  <a:lnTo>
                    <a:pt x="19977" y="111826"/>
                  </a:lnTo>
                  <a:lnTo>
                    <a:pt x="15906" y="129679"/>
                  </a:lnTo>
                  <a:lnTo>
                    <a:pt x="12583" y="147933"/>
                  </a:lnTo>
                  <a:lnTo>
                    <a:pt x="993" y="182766"/>
                  </a:lnTo>
                  <a:lnTo>
                    <a:pt x="0" y="191249"/>
                  </a:lnTo>
                  <a:lnTo>
                    <a:pt x="762" y="191655"/>
                  </a:lnTo>
                  <a:lnTo>
                    <a:pt x="6064" y="192359"/>
                  </a:lnTo>
                  <a:lnTo>
                    <a:pt x="21483" y="180105"/>
                  </a:lnTo>
                  <a:lnTo>
                    <a:pt x="33261" y="178431"/>
                  </a:lnTo>
                  <a:lnTo>
                    <a:pt x="56085" y="178189"/>
                  </a:lnTo>
                  <a:lnTo>
                    <a:pt x="58790" y="178979"/>
                  </a:lnTo>
                  <a:lnTo>
                    <a:pt x="60592" y="180300"/>
                  </a:lnTo>
                  <a:lnTo>
                    <a:pt x="67278" y="191915"/>
                  </a:lnTo>
                  <a:lnTo>
                    <a:pt x="74777" y="224047"/>
                  </a:lnTo>
                  <a:lnTo>
                    <a:pt x="78486" y="2710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5280"/>
            <p:cNvSpPr/>
            <p:nvPr/>
          </p:nvSpPr>
          <p:spPr>
            <a:xfrm>
              <a:off x="2650357" y="5150645"/>
              <a:ext cx="85700" cy="57151"/>
            </a:xfrm>
            <a:custGeom>
              <a:avLst/>
              <a:gdLst/>
              <a:ahLst/>
              <a:cxnLst/>
              <a:rect l="0" t="0" r="0" b="0"/>
              <a:pathLst>
                <a:path w="85700" h="57151">
                  <a:moveTo>
                    <a:pt x="7118" y="0"/>
                  </a:moveTo>
                  <a:lnTo>
                    <a:pt x="967" y="0"/>
                  </a:lnTo>
                  <a:lnTo>
                    <a:pt x="636" y="793"/>
                  </a:lnTo>
                  <a:lnTo>
                    <a:pt x="0" y="10641"/>
                  </a:lnTo>
                  <a:lnTo>
                    <a:pt x="2102" y="14783"/>
                  </a:lnTo>
                  <a:lnTo>
                    <a:pt x="9920" y="23910"/>
                  </a:lnTo>
                  <a:lnTo>
                    <a:pt x="25604" y="33356"/>
                  </a:lnTo>
                  <a:lnTo>
                    <a:pt x="58933" y="47625"/>
                  </a:lnTo>
                  <a:lnTo>
                    <a:pt x="85699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SMARTInkShape-5281"/>
            <p:cNvSpPr/>
            <p:nvPr/>
          </p:nvSpPr>
          <p:spPr>
            <a:xfrm>
              <a:off x="2743200" y="5100638"/>
              <a:ext cx="71439" cy="185738"/>
            </a:xfrm>
            <a:custGeom>
              <a:avLst/>
              <a:gdLst/>
              <a:ahLst/>
              <a:cxnLst/>
              <a:rect l="0" t="0" r="0" b="0"/>
              <a:pathLst>
                <a:path w="71439" h="185738">
                  <a:moveTo>
                    <a:pt x="71438" y="0"/>
                  </a:moveTo>
                  <a:lnTo>
                    <a:pt x="64381" y="0"/>
                  </a:lnTo>
                  <a:lnTo>
                    <a:pt x="58151" y="6150"/>
                  </a:lnTo>
                  <a:lnTo>
                    <a:pt x="38035" y="38910"/>
                  </a:lnTo>
                  <a:lnTo>
                    <a:pt x="23807" y="71655"/>
                  </a:lnTo>
                  <a:lnTo>
                    <a:pt x="10318" y="107113"/>
                  </a:lnTo>
                  <a:lnTo>
                    <a:pt x="6629" y="142809"/>
                  </a:lnTo>
                  <a:lnTo>
                    <a:pt x="305" y="177110"/>
                  </a:lnTo>
                  <a:lnTo>
                    <a:pt x="0" y="185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5282"/>
            <p:cNvSpPr/>
            <p:nvPr/>
          </p:nvSpPr>
          <p:spPr>
            <a:xfrm>
              <a:off x="2460566" y="5072100"/>
              <a:ext cx="239773" cy="185701"/>
            </a:xfrm>
            <a:custGeom>
              <a:avLst/>
              <a:gdLst/>
              <a:ahLst/>
              <a:cxnLst/>
              <a:rect l="0" t="0" r="0" b="0"/>
              <a:pathLst>
                <a:path w="239773" h="185701">
                  <a:moveTo>
                    <a:pt x="82609" y="57113"/>
                  </a:moveTo>
                  <a:lnTo>
                    <a:pt x="78817" y="57113"/>
                  </a:lnTo>
                  <a:lnTo>
                    <a:pt x="77699" y="56319"/>
                  </a:lnTo>
                  <a:lnTo>
                    <a:pt x="76955" y="54996"/>
                  </a:lnTo>
                  <a:lnTo>
                    <a:pt x="75552" y="44112"/>
                  </a:lnTo>
                  <a:lnTo>
                    <a:pt x="71699" y="39414"/>
                  </a:lnTo>
                  <a:lnTo>
                    <a:pt x="67706" y="37340"/>
                  </a:lnTo>
                  <a:lnTo>
                    <a:pt x="65530" y="36787"/>
                  </a:lnTo>
                  <a:lnTo>
                    <a:pt x="53980" y="30173"/>
                  </a:lnTo>
                  <a:lnTo>
                    <a:pt x="51617" y="29627"/>
                  </a:lnTo>
                  <a:lnTo>
                    <a:pt x="49247" y="30058"/>
                  </a:lnTo>
                  <a:lnTo>
                    <a:pt x="39741" y="34336"/>
                  </a:lnTo>
                  <a:lnTo>
                    <a:pt x="22930" y="36297"/>
                  </a:lnTo>
                  <a:lnTo>
                    <a:pt x="14215" y="41332"/>
                  </a:lnTo>
                  <a:lnTo>
                    <a:pt x="9084" y="45601"/>
                  </a:lnTo>
                  <a:lnTo>
                    <a:pt x="6275" y="50144"/>
                  </a:lnTo>
                  <a:lnTo>
                    <a:pt x="4694" y="59281"/>
                  </a:lnTo>
                  <a:lnTo>
                    <a:pt x="3530" y="66808"/>
                  </a:lnTo>
                  <a:lnTo>
                    <a:pt x="367" y="72799"/>
                  </a:lnTo>
                  <a:lnTo>
                    <a:pt x="0" y="75508"/>
                  </a:lnTo>
                  <a:lnTo>
                    <a:pt x="3824" y="95187"/>
                  </a:lnTo>
                  <a:lnTo>
                    <a:pt x="4686" y="96783"/>
                  </a:lnTo>
                  <a:lnTo>
                    <a:pt x="6054" y="97846"/>
                  </a:lnTo>
                  <a:lnTo>
                    <a:pt x="10485" y="99029"/>
                  </a:lnTo>
                  <a:lnTo>
                    <a:pt x="34725" y="99939"/>
                  </a:lnTo>
                  <a:lnTo>
                    <a:pt x="59192" y="90028"/>
                  </a:lnTo>
                  <a:lnTo>
                    <a:pt x="69409" y="83181"/>
                  </a:lnTo>
                  <a:lnTo>
                    <a:pt x="94493" y="47635"/>
                  </a:lnTo>
                  <a:lnTo>
                    <a:pt x="106419" y="29827"/>
                  </a:lnTo>
                  <a:lnTo>
                    <a:pt x="109772" y="20100"/>
                  </a:lnTo>
                  <a:lnTo>
                    <a:pt x="111699" y="9702"/>
                  </a:lnTo>
                  <a:lnTo>
                    <a:pt x="117298" y="1402"/>
                  </a:lnTo>
                  <a:lnTo>
                    <a:pt x="116848" y="922"/>
                  </a:lnTo>
                  <a:lnTo>
                    <a:pt x="111451" y="0"/>
                  </a:lnTo>
                  <a:lnTo>
                    <a:pt x="94398" y="16756"/>
                  </a:lnTo>
                  <a:lnTo>
                    <a:pt x="82593" y="51867"/>
                  </a:lnTo>
                  <a:lnTo>
                    <a:pt x="77577" y="79106"/>
                  </a:lnTo>
                  <a:lnTo>
                    <a:pt x="77991" y="97050"/>
                  </a:lnTo>
                  <a:lnTo>
                    <a:pt x="86356" y="118952"/>
                  </a:lnTo>
                  <a:lnTo>
                    <a:pt x="101570" y="139823"/>
                  </a:lnTo>
                  <a:lnTo>
                    <a:pt x="106382" y="144937"/>
                  </a:lnTo>
                  <a:lnTo>
                    <a:pt x="113283" y="147740"/>
                  </a:lnTo>
                  <a:lnTo>
                    <a:pt x="117346" y="148487"/>
                  </a:lnTo>
                  <a:lnTo>
                    <a:pt x="123977" y="147201"/>
                  </a:lnTo>
                  <a:lnTo>
                    <a:pt x="130363" y="144776"/>
                  </a:lnTo>
                  <a:lnTo>
                    <a:pt x="141297" y="142618"/>
                  </a:lnTo>
                  <a:lnTo>
                    <a:pt x="143165" y="141104"/>
                  </a:lnTo>
                  <a:lnTo>
                    <a:pt x="158148" y="118810"/>
                  </a:lnTo>
                  <a:lnTo>
                    <a:pt x="160923" y="107456"/>
                  </a:lnTo>
                  <a:lnTo>
                    <a:pt x="161072" y="103829"/>
                  </a:lnTo>
                  <a:lnTo>
                    <a:pt x="160317" y="102545"/>
                  </a:lnTo>
                  <a:lnTo>
                    <a:pt x="159021" y="101688"/>
                  </a:lnTo>
                  <a:lnTo>
                    <a:pt x="157363" y="101118"/>
                  </a:lnTo>
                  <a:lnTo>
                    <a:pt x="156257" y="99942"/>
                  </a:lnTo>
                  <a:lnTo>
                    <a:pt x="155029" y="96521"/>
                  </a:lnTo>
                  <a:lnTo>
                    <a:pt x="153908" y="96085"/>
                  </a:lnTo>
                  <a:lnTo>
                    <a:pt x="152367" y="96588"/>
                  </a:lnTo>
                  <a:lnTo>
                    <a:pt x="148537" y="98469"/>
                  </a:lnTo>
                  <a:lnTo>
                    <a:pt x="134931" y="100637"/>
                  </a:lnTo>
                  <a:lnTo>
                    <a:pt x="123082" y="109901"/>
                  </a:lnTo>
                  <a:lnTo>
                    <a:pt x="120441" y="114441"/>
                  </a:lnTo>
                  <a:lnTo>
                    <a:pt x="118745" y="123822"/>
                  </a:lnTo>
                  <a:lnTo>
                    <a:pt x="118451" y="130942"/>
                  </a:lnTo>
                  <a:lnTo>
                    <a:pt x="120499" y="135698"/>
                  </a:lnTo>
                  <a:lnTo>
                    <a:pt x="135124" y="152363"/>
                  </a:lnTo>
                  <a:lnTo>
                    <a:pt x="139816" y="155008"/>
                  </a:lnTo>
                  <a:lnTo>
                    <a:pt x="149036" y="156498"/>
                  </a:lnTo>
                  <a:lnTo>
                    <a:pt x="176573" y="157089"/>
                  </a:lnTo>
                  <a:lnTo>
                    <a:pt x="182050" y="154992"/>
                  </a:lnTo>
                  <a:lnTo>
                    <a:pt x="196859" y="144767"/>
                  </a:lnTo>
                  <a:lnTo>
                    <a:pt x="205538" y="143006"/>
                  </a:lnTo>
                  <a:lnTo>
                    <a:pt x="207424" y="142950"/>
                  </a:lnTo>
                  <a:lnTo>
                    <a:pt x="208682" y="142119"/>
                  </a:lnTo>
                  <a:lnTo>
                    <a:pt x="209520" y="140771"/>
                  </a:lnTo>
                  <a:lnTo>
                    <a:pt x="210865" y="136697"/>
                  </a:lnTo>
                  <a:lnTo>
                    <a:pt x="210182" y="136362"/>
                  </a:lnTo>
                  <a:lnTo>
                    <a:pt x="200546" y="135720"/>
                  </a:lnTo>
                  <a:lnTo>
                    <a:pt x="196409" y="137822"/>
                  </a:lnTo>
                  <a:lnTo>
                    <a:pt x="176592" y="156019"/>
                  </a:lnTo>
                  <a:lnTo>
                    <a:pt x="175575" y="163179"/>
                  </a:lnTo>
                  <a:lnTo>
                    <a:pt x="176337" y="163542"/>
                  </a:lnTo>
                  <a:lnTo>
                    <a:pt x="179299" y="163946"/>
                  </a:lnTo>
                  <a:lnTo>
                    <a:pt x="180407" y="163260"/>
                  </a:lnTo>
                  <a:lnTo>
                    <a:pt x="181145" y="162008"/>
                  </a:lnTo>
                  <a:lnTo>
                    <a:pt x="181637" y="160381"/>
                  </a:lnTo>
                  <a:lnTo>
                    <a:pt x="182759" y="159295"/>
                  </a:lnTo>
                  <a:lnTo>
                    <a:pt x="190263" y="155438"/>
                  </a:lnTo>
                  <a:lnTo>
                    <a:pt x="192478" y="153617"/>
                  </a:lnTo>
                  <a:lnTo>
                    <a:pt x="194940" y="149481"/>
                  </a:lnTo>
                  <a:lnTo>
                    <a:pt x="195596" y="147267"/>
                  </a:lnTo>
                  <a:lnTo>
                    <a:pt x="196828" y="145790"/>
                  </a:lnTo>
                  <a:lnTo>
                    <a:pt x="203724" y="142953"/>
                  </a:lnTo>
                  <a:lnTo>
                    <a:pt x="210894" y="142841"/>
                  </a:lnTo>
                  <a:lnTo>
                    <a:pt x="214899" y="146631"/>
                  </a:lnTo>
                  <a:lnTo>
                    <a:pt x="216811" y="150608"/>
                  </a:lnTo>
                  <a:lnTo>
                    <a:pt x="217321" y="152781"/>
                  </a:lnTo>
                  <a:lnTo>
                    <a:pt x="221830" y="159630"/>
                  </a:lnTo>
                  <a:lnTo>
                    <a:pt x="236312" y="177083"/>
                  </a:lnTo>
                  <a:lnTo>
                    <a:pt x="239772" y="185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5283"/>
            <p:cNvSpPr/>
            <p:nvPr/>
          </p:nvSpPr>
          <p:spPr>
            <a:xfrm>
              <a:off x="2350294" y="4957763"/>
              <a:ext cx="135732" cy="221458"/>
            </a:xfrm>
            <a:custGeom>
              <a:avLst/>
              <a:gdLst/>
              <a:ahLst/>
              <a:cxnLst/>
              <a:rect l="0" t="0" r="0" b="0"/>
              <a:pathLst>
                <a:path w="135732" h="221458">
                  <a:moveTo>
                    <a:pt x="135731" y="0"/>
                  </a:moveTo>
                  <a:lnTo>
                    <a:pt x="135731" y="6150"/>
                  </a:lnTo>
                  <a:lnTo>
                    <a:pt x="125912" y="12651"/>
                  </a:lnTo>
                  <a:lnTo>
                    <a:pt x="97436" y="46190"/>
                  </a:lnTo>
                  <a:lnTo>
                    <a:pt x="68966" y="81649"/>
                  </a:lnTo>
                  <a:lnTo>
                    <a:pt x="44509" y="117361"/>
                  </a:lnTo>
                  <a:lnTo>
                    <a:pt x="27194" y="140583"/>
                  </a:lnTo>
                  <a:lnTo>
                    <a:pt x="16536" y="167855"/>
                  </a:lnTo>
                  <a:lnTo>
                    <a:pt x="7100" y="202544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SMARTInkShape-5284"/>
            <p:cNvSpPr/>
            <p:nvPr/>
          </p:nvSpPr>
          <p:spPr>
            <a:xfrm>
              <a:off x="2214563" y="5022055"/>
              <a:ext cx="128487" cy="85726"/>
            </a:xfrm>
            <a:custGeom>
              <a:avLst/>
              <a:gdLst/>
              <a:ahLst/>
              <a:cxnLst/>
              <a:rect l="0" t="0" r="0" b="0"/>
              <a:pathLst>
                <a:path w="128487" h="85726">
                  <a:moveTo>
                    <a:pt x="0" y="0"/>
                  </a:moveTo>
                  <a:lnTo>
                    <a:pt x="3792" y="3793"/>
                  </a:lnTo>
                  <a:lnTo>
                    <a:pt x="5654" y="7772"/>
                  </a:lnTo>
                  <a:lnTo>
                    <a:pt x="6150" y="9944"/>
                  </a:lnTo>
                  <a:lnTo>
                    <a:pt x="10935" y="14474"/>
                  </a:lnTo>
                  <a:lnTo>
                    <a:pt x="44495" y="37119"/>
                  </a:lnTo>
                  <a:lnTo>
                    <a:pt x="76679" y="44223"/>
                  </a:lnTo>
                  <a:lnTo>
                    <a:pt x="93463" y="48865"/>
                  </a:lnTo>
                  <a:lnTo>
                    <a:pt x="101335" y="47383"/>
                  </a:lnTo>
                  <a:lnTo>
                    <a:pt x="112575" y="42086"/>
                  </a:lnTo>
                  <a:lnTo>
                    <a:pt x="124717" y="32300"/>
                  </a:lnTo>
                  <a:lnTo>
                    <a:pt x="126867" y="28115"/>
                  </a:lnTo>
                  <a:lnTo>
                    <a:pt x="128436" y="19902"/>
                  </a:lnTo>
                  <a:lnTo>
                    <a:pt x="128486" y="18031"/>
                  </a:lnTo>
                  <a:lnTo>
                    <a:pt x="126426" y="13835"/>
                  </a:lnTo>
                  <a:lnTo>
                    <a:pt x="122427" y="8467"/>
                  </a:lnTo>
                  <a:lnTo>
                    <a:pt x="111025" y="2496"/>
                  </a:lnTo>
                  <a:lnTo>
                    <a:pt x="97827" y="330"/>
                  </a:lnTo>
                  <a:lnTo>
                    <a:pt x="86753" y="3891"/>
                  </a:lnTo>
                  <a:lnTo>
                    <a:pt x="77210" y="9974"/>
                  </a:lnTo>
                  <a:lnTo>
                    <a:pt x="74003" y="14488"/>
                  </a:lnTo>
                  <a:lnTo>
                    <a:pt x="71784" y="19140"/>
                  </a:lnTo>
                  <a:lnTo>
                    <a:pt x="66865" y="26221"/>
                  </a:lnTo>
                  <a:lnTo>
                    <a:pt x="65437" y="30969"/>
                  </a:lnTo>
                  <a:lnTo>
                    <a:pt x="64632" y="41897"/>
                  </a:lnTo>
                  <a:lnTo>
                    <a:pt x="66561" y="48520"/>
                  </a:lnTo>
                  <a:lnTo>
                    <a:pt x="85783" y="78102"/>
                  </a:lnTo>
                  <a:lnTo>
                    <a:pt x="90513" y="82338"/>
                  </a:lnTo>
                  <a:lnTo>
                    <a:pt x="100012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5285"/>
            <p:cNvSpPr/>
            <p:nvPr/>
          </p:nvSpPr>
          <p:spPr>
            <a:xfrm>
              <a:off x="2224734" y="4950754"/>
              <a:ext cx="118417" cy="142447"/>
            </a:xfrm>
            <a:custGeom>
              <a:avLst/>
              <a:gdLst/>
              <a:ahLst/>
              <a:cxnLst/>
              <a:rect l="0" t="0" r="0" b="0"/>
              <a:pathLst>
                <a:path w="118417" h="142447">
                  <a:moveTo>
                    <a:pt x="4116" y="135596"/>
                  </a:moveTo>
                  <a:lnTo>
                    <a:pt x="4116" y="141748"/>
                  </a:lnTo>
                  <a:lnTo>
                    <a:pt x="3322" y="142078"/>
                  </a:lnTo>
                  <a:lnTo>
                    <a:pt x="324" y="142446"/>
                  </a:lnTo>
                  <a:lnTo>
                    <a:pt x="0" y="141750"/>
                  </a:lnTo>
                  <a:lnTo>
                    <a:pt x="3068" y="134930"/>
                  </a:lnTo>
                  <a:lnTo>
                    <a:pt x="3417" y="132771"/>
                  </a:lnTo>
                  <a:lnTo>
                    <a:pt x="5922" y="128255"/>
                  </a:lnTo>
                  <a:lnTo>
                    <a:pt x="13998" y="115096"/>
                  </a:lnTo>
                  <a:lnTo>
                    <a:pt x="21809" y="81693"/>
                  </a:lnTo>
                  <a:lnTo>
                    <a:pt x="31032" y="47540"/>
                  </a:lnTo>
                  <a:lnTo>
                    <a:pt x="47021" y="16272"/>
                  </a:lnTo>
                  <a:lnTo>
                    <a:pt x="59857" y="1400"/>
                  </a:lnTo>
                  <a:lnTo>
                    <a:pt x="62757" y="547"/>
                  </a:lnTo>
                  <a:lnTo>
                    <a:pt x="71086" y="0"/>
                  </a:lnTo>
                  <a:lnTo>
                    <a:pt x="75684" y="2041"/>
                  </a:lnTo>
                  <a:lnTo>
                    <a:pt x="78022" y="3697"/>
                  </a:lnTo>
                  <a:lnTo>
                    <a:pt x="91593" y="7148"/>
                  </a:lnTo>
                  <a:lnTo>
                    <a:pt x="93390" y="8689"/>
                  </a:lnTo>
                  <a:lnTo>
                    <a:pt x="94588" y="10510"/>
                  </a:lnTo>
                  <a:lnTo>
                    <a:pt x="118416" y="28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5286"/>
            <p:cNvSpPr/>
            <p:nvPr/>
          </p:nvSpPr>
          <p:spPr>
            <a:xfrm>
              <a:off x="2178844" y="5036345"/>
              <a:ext cx="21432" cy="35719"/>
            </a:xfrm>
            <a:custGeom>
              <a:avLst/>
              <a:gdLst/>
              <a:ahLst/>
              <a:cxnLst/>
              <a:rect l="0" t="0" r="0" b="0"/>
              <a:pathLst>
                <a:path w="21432" h="35719">
                  <a:moveTo>
                    <a:pt x="21431" y="0"/>
                  </a:moveTo>
                  <a:lnTo>
                    <a:pt x="15280" y="0"/>
                  </a:lnTo>
                  <a:lnTo>
                    <a:pt x="14949" y="793"/>
                  </a:lnTo>
                  <a:lnTo>
                    <a:pt x="14581" y="3791"/>
                  </a:lnTo>
                  <a:lnTo>
                    <a:pt x="12301" y="7770"/>
                  </a:lnTo>
                  <a:lnTo>
                    <a:pt x="9436" y="12183"/>
                  </a:lnTo>
                  <a:lnTo>
                    <a:pt x="7029" y="19131"/>
                  </a:lnTo>
                  <a:lnTo>
                    <a:pt x="2435" y="26217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5287"/>
            <p:cNvSpPr/>
            <p:nvPr/>
          </p:nvSpPr>
          <p:spPr>
            <a:xfrm>
              <a:off x="2114550" y="4936330"/>
              <a:ext cx="35720" cy="92871"/>
            </a:xfrm>
            <a:custGeom>
              <a:avLst/>
              <a:gdLst/>
              <a:ahLst/>
              <a:cxnLst/>
              <a:rect l="0" t="0" r="0" b="0"/>
              <a:pathLst>
                <a:path w="35720" h="92871">
                  <a:moveTo>
                    <a:pt x="35719" y="0"/>
                  </a:moveTo>
                  <a:lnTo>
                    <a:pt x="31926" y="3793"/>
                  </a:lnTo>
                  <a:lnTo>
                    <a:pt x="30064" y="7772"/>
                  </a:lnTo>
                  <a:lnTo>
                    <a:pt x="27798" y="33347"/>
                  </a:lnTo>
                  <a:lnTo>
                    <a:pt x="23671" y="41279"/>
                  </a:lnTo>
                  <a:lnTo>
                    <a:pt x="21301" y="52536"/>
                  </a:lnTo>
                  <a:lnTo>
                    <a:pt x="15008" y="63952"/>
                  </a:lnTo>
                  <a:lnTo>
                    <a:pt x="14608" y="67582"/>
                  </a:lnTo>
                  <a:lnTo>
                    <a:pt x="13707" y="68868"/>
                  </a:lnTo>
                  <a:lnTo>
                    <a:pt x="12313" y="69724"/>
                  </a:lnTo>
                  <a:lnTo>
                    <a:pt x="7144" y="71440"/>
                  </a:lnTo>
                  <a:lnTo>
                    <a:pt x="13295" y="65288"/>
                  </a:lnTo>
                  <a:lnTo>
                    <a:pt x="14262" y="57471"/>
                  </a:lnTo>
                  <a:lnTo>
                    <a:pt x="14280" y="53455"/>
                  </a:lnTo>
                  <a:lnTo>
                    <a:pt x="15076" y="52305"/>
                  </a:lnTo>
                  <a:lnTo>
                    <a:pt x="16401" y="51539"/>
                  </a:lnTo>
                  <a:lnTo>
                    <a:pt x="21344" y="50034"/>
                  </a:lnTo>
                  <a:lnTo>
                    <a:pt x="15273" y="56161"/>
                  </a:lnTo>
                  <a:lnTo>
                    <a:pt x="13688" y="62659"/>
                  </a:lnTo>
                  <a:lnTo>
                    <a:pt x="9436" y="69278"/>
                  </a:lnTo>
                  <a:lnTo>
                    <a:pt x="7596" y="78626"/>
                  </a:lnTo>
                  <a:lnTo>
                    <a:pt x="7445" y="80993"/>
                  </a:lnTo>
                  <a:lnTo>
                    <a:pt x="5161" y="85739"/>
                  </a:lnTo>
                  <a:lnTo>
                    <a:pt x="0" y="9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4" name="SMARTInkShape-Group565"/>
          <p:cNvGrpSpPr/>
          <p:nvPr/>
        </p:nvGrpSpPr>
        <p:grpSpPr>
          <a:xfrm>
            <a:off x="2093119" y="4587378"/>
            <a:ext cx="418975" cy="305634"/>
            <a:chOff x="2093119" y="4587378"/>
            <a:chExt cx="418975" cy="305634"/>
          </a:xfrm>
        </p:grpSpPr>
        <p:sp>
          <p:nvSpPr>
            <p:cNvPr id="1070" name="SMARTInkShape-5288"/>
            <p:cNvSpPr/>
            <p:nvPr/>
          </p:nvSpPr>
          <p:spPr>
            <a:xfrm>
              <a:off x="2093119" y="4587378"/>
              <a:ext cx="418975" cy="305634"/>
            </a:xfrm>
            <a:custGeom>
              <a:avLst/>
              <a:gdLst/>
              <a:ahLst/>
              <a:cxnLst/>
              <a:rect l="0" t="0" r="0" b="0"/>
              <a:pathLst>
                <a:path w="418975" h="305634">
                  <a:moveTo>
                    <a:pt x="14287" y="148928"/>
                  </a:moveTo>
                  <a:lnTo>
                    <a:pt x="10495" y="148928"/>
                  </a:lnTo>
                  <a:lnTo>
                    <a:pt x="6516" y="151045"/>
                  </a:lnTo>
                  <a:lnTo>
                    <a:pt x="4344" y="152720"/>
                  </a:lnTo>
                  <a:lnTo>
                    <a:pt x="1931" y="158816"/>
                  </a:lnTo>
                  <a:lnTo>
                    <a:pt x="1287" y="162663"/>
                  </a:lnTo>
                  <a:lnTo>
                    <a:pt x="2689" y="171172"/>
                  </a:lnTo>
                  <a:lnTo>
                    <a:pt x="16640" y="206777"/>
                  </a:lnTo>
                  <a:lnTo>
                    <a:pt x="25652" y="219882"/>
                  </a:lnTo>
                  <a:lnTo>
                    <a:pt x="57706" y="249974"/>
                  </a:lnTo>
                  <a:lnTo>
                    <a:pt x="91538" y="272017"/>
                  </a:lnTo>
                  <a:lnTo>
                    <a:pt x="120167" y="286029"/>
                  </a:lnTo>
                  <a:lnTo>
                    <a:pt x="152639" y="295560"/>
                  </a:lnTo>
                  <a:lnTo>
                    <a:pt x="184309" y="302618"/>
                  </a:lnTo>
                  <a:lnTo>
                    <a:pt x="209709" y="304547"/>
                  </a:lnTo>
                  <a:lnTo>
                    <a:pt x="243199" y="305633"/>
                  </a:lnTo>
                  <a:lnTo>
                    <a:pt x="267632" y="303771"/>
                  </a:lnTo>
                  <a:lnTo>
                    <a:pt x="292779" y="300297"/>
                  </a:lnTo>
                  <a:lnTo>
                    <a:pt x="324786" y="292292"/>
                  </a:lnTo>
                  <a:lnTo>
                    <a:pt x="353584" y="275544"/>
                  </a:lnTo>
                  <a:lnTo>
                    <a:pt x="385050" y="248551"/>
                  </a:lnTo>
                  <a:lnTo>
                    <a:pt x="398146" y="233687"/>
                  </a:lnTo>
                  <a:lnTo>
                    <a:pt x="413020" y="200390"/>
                  </a:lnTo>
                  <a:lnTo>
                    <a:pt x="418974" y="175818"/>
                  </a:lnTo>
                  <a:lnTo>
                    <a:pt x="418621" y="148429"/>
                  </a:lnTo>
                  <a:lnTo>
                    <a:pt x="414654" y="130450"/>
                  </a:lnTo>
                  <a:lnTo>
                    <a:pt x="399172" y="97389"/>
                  </a:lnTo>
                  <a:lnTo>
                    <a:pt x="383385" y="72009"/>
                  </a:lnTo>
                  <a:lnTo>
                    <a:pt x="369624" y="57592"/>
                  </a:lnTo>
                  <a:lnTo>
                    <a:pt x="343233" y="39757"/>
                  </a:lnTo>
                  <a:lnTo>
                    <a:pt x="310631" y="21331"/>
                  </a:lnTo>
                  <a:lnTo>
                    <a:pt x="275836" y="10139"/>
                  </a:lnTo>
                  <a:lnTo>
                    <a:pt x="240391" y="2590"/>
                  </a:lnTo>
                  <a:lnTo>
                    <a:pt x="205547" y="0"/>
                  </a:lnTo>
                  <a:lnTo>
                    <a:pt x="173968" y="820"/>
                  </a:lnTo>
                  <a:lnTo>
                    <a:pt x="140622" y="10412"/>
                  </a:lnTo>
                  <a:lnTo>
                    <a:pt x="110281" y="24102"/>
                  </a:lnTo>
                  <a:lnTo>
                    <a:pt x="81183" y="43680"/>
                  </a:lnTo>
                  <a:lnTo>
                    <a:pt x="54040" y="70030"/>
                  </a:lnTo>
                  <a:lnTo>
                    <a:pt x="35238" y="102621"/>
                  </a:lnTo>
                  <a:lnTo>
                    <a:pt x="24657" y="125701"/>
                  </a:lnTo>
                  <a:lnTo>
                    <a:pt x="14663" y="153422"/>
                  </a:lnTo>
                  <a:lnTo>
                    <a:pt x="0" y="198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5289"/>
            <p:cNvSpPr/>
            <p:nvPr/>
          </p:nvSpPr>
          <p:spPr>
            <a:xfrm>
              <a:off x="2397621" y="4643438"/>
              <a:ext cx="38399" cy="178594"/>
            </a:xfrm>
            <a:custGeom>
              <a:avLst/>
              <a:gdLst/>
              <a:ahLst/>
              <a:cxnLst/>
              <a:rect l="0" t="0" r="0" b="0"/>
              <a:pathLst>
                <a:path w="38399" h="178594">
                  <a:moveTo>
                    <a:pt x="38398" y="0"/>
                  </a:moveTo>
                  <a:lnTo>
                    <a:pt x="34605" y="3792"/>
                  </a:lnTo>
                  <a:lnTo>
                    <a:pt x="32743" y="7770"/>
                  </a:lnTo>
                  <a:lnTo>
                    <a:pt x="23522" y="38478"/>
                  </a:lnTo>
                  <a:lnTo>
                    <a:pt x="12920" y="71801"/>
                  </a:lnTo>
                  <a:lnTo>
                    <a:pt x="8318" y="102201"/>
                  </a:lnTo>
                  <a:lnTo>
                    <a:pt x="0" y="134752"/>
                  </a:lnTo>
                  <a:lnTo>
                    <a:pt x="2679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5290"/>
            <p:cNvSpPr/>
            <p:nvPr/>
          </p:nvSpPr>
          <p:spPr>
            <a:xfrm>
              <a:off x="2293172" y="4614863"/>
              <a:ext cx="114273" cy="192519"/>
            </a:xfrm>
            <a:custGeom>
              <a:avLst/>
              <a:gdLst/>
              <a:ahLst/>
              <a:cxnLst/>
              <a:rect l="0" t="0" r="0" b="0"/>
              <a:pathLst>
                <a:path w="114273" h="192519">
                  <a:moveTo>
                    <a:pt x="28547" y="0"/>
                  </a:moveTo>
                  <a:lnTo>
                    <a:pt x="28547" y="32715"/>
                  </a:lnTo>
                  <a:lnTo>
                    <a:pt x="27753" y="66891"/>
                  </a:lnTo>
                  <a:lnTo>
                    <a:pt x="21271" y="102474"/>
                  </a:lnTo>
                  <a:lnTo>
                    <a:pt x="10070" y="138181"/>
                  </a:lnTo>
                  <a:lnTo>
                    <a:pt x="5582" y="160556"/>
                  </a:lnTo>
                  <a:lnTo>
                    <a:pt x="2465" y="168195"/>
                  </a:lnTo>
                  <a:lnTo>
                    <a:pt x="0" y="191657"/>
                  </a:lnTo>
                  <a:lnTo>
                    <a:pt x="785" y="192065"/>
                  </a:lnTo>
                  <a:lnTo>
                    <a:pt x="3773" y="192518"/>
                  </a:lnTo>
                  <a:lnTo>
                    <a:pt x="4887" y="191845"/>
                  </a:lnTo>
                  <a:lnTo>
                    <a:pt x="5630" y="190603"/>
                  </a:lnTo>
                  <a:lnTo>
                    <a:pt x="6125" y="188981"/>
                  </a:lnTo>
                  <a:lnTo>
                    <a:pt x="7249" y="187900"/>
                  </a:lnTo>
                  <a:lnTo>
                    <a:pt x="23358" y="180224"/>
                  </a:lnTo>
                  <a:lnTo>
                    <a:pt x="27803" y="174402"/>
                  </a:lnTo>
                  <a:lnTo>
                    <a:pt x="42930" y="165968"/>
                  </a:lnTo>
                  <a:lnTo>
                    <a:pt x="45279" y="165414"/>
                  </a:lnTo>
                  <a:lnTo>
                    <a:pt x="52378" y="160842"/>
                  </a:lnTo>
                  <a:lnTo>
                    <a:pt x="54753" y="160409"/>
                  </a:lnTo>
                  <a:lnTo>
                    <a:pt x="57130" y="160914"/>
                  </a:lnTo>
                  <a:lnTo>
                    <a:pt x="61888" y="162798"/>
                  </a:lnTo>
                  <a:lnTo>
                    <a:pt x="97407" y="164294"/>
                  </a:lnTo>
                  <a:lnTo>
                    <a:pt x="114272" y="16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5291"/>
            <p:cNvSpPr/>
            <p:nvPr/>
          </p:nvSpPr>
          <p:spPr>
            <a:xfrm>
              <a:off x="2121702" y="4643572"/>
              <a:ext cx="157155" cy="156902"/>
            </a:xfrm>
            <a:custGeom>
              <a:avLst/>
              <a:gdLst/>
              <a:ahLst/>
              <a:cxnLst/>
              <a:rect l="0" t="0" r="0" b="0"/>
              <a:pathLst>
                <a:path w="157155" h="156902">
                  <a:moveTo>
                    <a:pt x="28567" y="49872"/>
                  </a:moveTo>
                  <a:lnTo>
                    <a:pt x="28567" y="53664"/>
                  </a:lnTo>
                  <a:lnTo>
                    <a:pt x="26450" y="57643"/>
                  </a:lnTo>
                  <a:lnTo>
                    <a:pt x="22863" y="63644"/>
                  </a:lnTo>
                  <a:lnTo>
                    <a:pt x="17176" y="80411"/>
                  </a:lnTo>
                  <a:lnTo>
                    <a:pt x="9624" y="115779"/>
                  </a:lnTo>
                  <a:lnTo>
                    <a:pt x="7079" y="129813"/>
                  </a:lnTo>
                  <a:lnTo>
                    <a:pt x="1082" y="144674"/>
                  </a:lnTo>
                  <a:lnTo>
                    <a:pt x="0" y="156901"/>
                  </a:lnTo>
                  <a:lnTo>
                    <a:pt x="3786" y="153198"/>
                  </a:lnTo>
                  <a:lnTo>
                    <a:pt x="5647" y="149240"/>
                  </a:lnTo>
                  <a:lnTo>
                    <a:pt x="12643" y="132190"/>
                  </a:lnTo>
                  <a:lnTo>
                    <a:pt x="31160" y="99641"/>
                  </a:lnTo>
                  <a:lnTo>
                    <a:pt x="52336" y="64200"/>
                  </a:lnTo>
                  <a:lnTo>
                    <a:pt x="71287" y="28582"/>
                  </a:lnTo>
                  <a:lnTo>
                    <a:pt x="85564" y="3325"/>
                  </a:lnTo>
                  <a:lnTo>
                    <a:pt x="87203" y="2172"/>
                  </a:lnTo>
                  <a:lnTo>
                    <a:pt x="92530" y="0"/>
                  </a:lnTo>
                  <a:lnTo>
                    <a:pt x="92762" y="3698"/>
                  </a:lnTo>
                  <a:lnTo>
                    <a:pt x="90700" y="7654"/>
                  </a:lnTo>
                  <a:lnTo>
                    <a:pt x="87932" y="12059"/>
                  </a:lnTo>
                  <a:lnTo>
                    <a:pt x="78499" y="46189"/>
                  </a:lnTo>
                  <a:lnTo>
                    <a:pt x="72154" y="80985"/>
                  </a:lnTo>
                  <a:lnTo>
                    <a:pt x="72438" y="99837"/>
                  </a:lnTo>
                  <a:lnTo>
                    <a:pt x="83798" y="133338"/>
                  </a:lnTo>
                  <a:lnTo>
                    <a:pt x="84438" y="136472"/>
                  </a:lnTo>
                  <a:lnTo>
                    <a:pt x="85658" y="138562"/>
                  </a:lnTo>
                  <a:lnTo>
                    <a:pt x="87265" y="139955"/>
                  </a:lnTo>
                  <a:lnTo>
                    <a:pt x="91167" y="141502"/>
                  </a:lnTo>
                  <a:lnTo>
                    <a:pt x="109556" y="142692"/>
                  </a:lnTo>
                  <a:lnTo>
                    <a:pt x="114304" y="140602"/>
                  </a:lnTo>
                  <a:lnTo>
                    <a:pt x="123819" y="132793"/>
                  </a:lnTo>
                  <a:lnTo>
                    <a:pt x="142867" y="99676"/>
                  </a:lnTo>
                  <a:lnTo>
                    <a:pt x="155038" y="73402"/>
                  </a:lnTo>
                  <a:lnTo>
                    <a:pt x="157154" y="57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8" name="SMARTInkShape-Group566"/>
          <p:cNvGrpSpPr/>
          <p:nvPr/>
        </p:nvGrpSpPr>
        <p:grpSpPr>
          <a:xfrm>
            <a:off x="757238" y="5750835"/>
            <a:ext cx="871538" cy="614246"/>
            <a:chOff x="757238" y="5750835"/>
            <a:chExt cx="871538" cy="614246"/>
          </a:xfrm>
        </p:grpSpPr>
        <p:sp>
          <p:nvSpPr>
            <p:cNvPr id="1075" name="SMARTInkShape-5292"/>
            <p:cNvSpPr/>
            <p:nvPr/>
          </p:nvSpPr>
          <p:spPr>
            <a:xfrm>
              <a:off x="1393031" y="5929313"/>
              <a:ext cx="14289" cy="7143"/>
            </a:xfrm>
            <a:custGeom>
              <a:avLst/>
              <a:gdLst/>
              <a:ahLst/>
              <a:cxnLst/>
              <a:rect l="0" t="0" r="0" b="0"/>
              <a:pathLst>
                <a:path w="14289" h="7143">
                  <a:moveTo>
                    <a:pt x="14288" y="7142"/>
                  </a:moveTo>
                  <a:lnTo>
                    <a:pt x="10495" y="7142"/>
                  </a:lnTo>
                  <a:lnTo>
                    <a:pt x="6517" y="50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5293"/>
            <p:cNvSpPr/>
            <p:nvPr/>
          </p:nvSpPr>
          <p:spPr>
            <a:xfrm>
              <a:off x="1535906" y="6243640"/>
              <a:ext cx="91851" cy="121441"/>
            </a:xfrm>
            <a:custGeom>
              <a:avLst/>
              <a:gdLst/>
              <a:ahLst/>
              <a:cxnLst/>
              <a:rect l="0" t="0" r="0" b="0"/>
              <a:pathLst>
                <a:path w="91851" h="121441">
                  <a:moveTo>
                    <a:pt x="78582" y="7140"/>
                  </a:moveTo>
                  <a:lnTo>
                    <a:pt x="85431" y="292"/>
                  </a:lnTo>
                  <a:lnTo>
                    <a:pt x="91850" y="23"/>
                  </a:lnTo>
                  <a:lnTo>
                    <a:pt x="86629" y="0"/>
                  </a:lnTo>
                  <a:lnTo>
                    <a:pt x="75862" y="9941"/>
                  </a:lnTo>
                  <a:lnTo>
                    <a:pt x="65815" y="24039"/>
                  </a:lnTo>
                  <a:lnTo>
                    <a:pt x="40991" y="45993"/>
                  </a:lnTo>
                  <a:lnTo>
                    <a:pt x="19157" y="78792"/>
                  </a:lnTo>
                  <a:lnTo>
                    <a:pt x="2263" y="112053"/>
                  </a:lnTo>
                  <a:lnTo>
                    <a:pt x="0" y="12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7" name="SMARTInkShape-5294"/>
            <p:cNvSpPr/>
            <p:nvPr/>
          </p:nvSpPr>
          <p:spPr>
            <a:xfrm>
              <a:off x="1560649" y="6043613"/>
              <a:ext cx="68127" cy="185738"/>
            </a:xfrm>
            <a:custGeom>
              <a:avLst/>
              <a:gdLst/>
              <a:ahLst/>
              <a:cxnLst/>
              <a:rect l="0" t="0" r="0" b="0"/>
              <a:pathLst>
                <a:path w="68127" h="185738">
                  <a:moveTo>
                    <a:pt x="68126" y="0"/>
                  </a:moveTo>
                  <a:lnTo>
                    <a:pt x="68126" y="3792"/>
                  </a:lnTo>
                  <a:lnTo>
                    <a:pt x="66009" y="7770"/>
                  </a:lnTo>
                  <a:lnTo>
                    <a:pt x="51333" y="27641"/>
                  </a:lnTo>
                  <a:lnTo>
                    <a:pt x="37418" y="55851"/>
                  </a:lnTo>
                  <a:lnTo>
                    <a:pt x="26748" y="73169"/>
                  </a:lnTo>
                  <a:lnTo>
                    <a:pt x="11106" y="108798"/>
                  </a:lnTo>
                  <a:lnTo>
                    <a:pt x="5988" y="129074"/>
                  </a:lnTo>
                  <a:lnTo>
                    <a:pt x="0" y="162783"/>
                  </a:lnTo>
                  <a:lnTo>
                    <a:pt x="3832" y="185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SMARTInkShape-5295"/>
            <p:cNvSpPr/>
            <p:nvPr/>
          </p:nvSpPr>
          <p:spPr>
            <a:xfrm>
              <a:off x="1487314" y="5986463"/>
              <a:ext cx="84312" cy="192883"/>
            </a:xfrm>
            <a:custGeom>
              <a:avLst/>
              <a:gdLst/>
              <a:ahLst/>
              <a:cxnLst/>
              <a:rect l="0" t="0" r="0" b="0"/>
              <a:pathLst>
                <a:path w="84312" h="192883">
                  <a:moveTo>
                    <a:pt x="84311" y="0"/>
                  </a:moveTo>
                  <a:lnTo>
                    <a:pt x="84311" y="3792"/>
                  </a:lnTo>
                  <a:lnTo>
                    <a:pt x="82194" y="7770"/>
                  </a:lnTo>
                  <a:lnTo>
                    <a:pt x="74368" y="20584"/>
                  </a:lnTo>
                  <a:lnTo>
                    <a:pt x="69294" y="33494"/>
                  </a:lnTo>
                  <a:lnTo>
                    <a:pt x="56768" y="52623"/>
                  </a:lnTo>
                  <a:lnTo>
                    <a:pt x="46781" y="70096"/>
                  </a:lnTo>
                  <a:lnTo>
                    <a:pt x="35885" y="87444"/>
                  </a:lnTo>
                  <a:lnTo>
                    <a:pt x="20156" y="123084"/>
                  </a:lnTo>
                  <a:lnTo>
                    <a:pt x="5742" y="156679"/>
                  </a:lnTo>
                  <a:lnTo>
                    <a:pt x="706" y="169190"/>
                  </a:lnTo>
                  <a:lnTo>
                    <a:pt x="0" y="172324"/>
                  </a:lnTo>
                  <a:lnTo>
                    <a:pt x="322" y="175207"/>
                  </a:lnTo>
                  <a:lnTo>
                    <a:pt x="5730" y="192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5296"/>
            <p:cNvSpPr/>
            <p:nvPr/>
          </p:nvSpPr>
          <p:spPr>
            <a:xfrm>
              <a:off x="1385925" y="6065070"/>
              <a:ext cx="64257" cy="49981"/>
            </a:xfrm>
            <a:custGeom>
              <a:avLst/>
              <a:gdLst/>
              <a:ahLst/>
              <a:cxnLst/>
              <a:rect l="0" t="0" r="0" b="0"/>
              <a:pathLst>
                <a:path w="64257" h="49981">
                  <a:moveTo>
                    <a:pt x="64256" y="14260"/>
                  </a:moveTo>
                  <a:lnTo>
                    <a:pt x="64256" y="7412"/>
                  </a:lnTo>
                  <a:lnTo>
                    <a:pt x="60464" y="3412"/>
                  </a:lnTo>
                  <a:lnTo>
                    <a:pt x="56485" y="1502"/>
                  </a:lnTo>
                  <a:lnTo>
                    <a:pt x="37244" y="33"/>
                  </a:lnTo>
                  <a:lnTo>
                    <a:pt x="29497" y="0"/>
                  </a:lnTo>
                  <a:lnTo>
                    <a:pt x="22878" y="2102"/>
                  </a:lnTo>
                  <a:lnTo>
                    <a:pt x="7237" y="12332"/>
                  </a:lnTo>
                  <a:lnTo>
                    <a:pt x="4812" y="12975"/>
                  </a:lnTo>
                  <a:lnTo>
                    <a:pt x="3195" y="14197"/>
                  </a:lnTo>
                  <a:lnTo>
                    <a:pt x="1399" y="17673"/>
                  </a:lnTo>
                  <a:lnTo>
                    <a:pt x="0" y="34308"/>
                  </a:lnTo>
                  <a:lnTo>
                    <a:pt x="781" y="34769"/>
                  </a:lnTo>
                  <a:lnTo>
                    <a:pt x="3766" y="35282"/>
                  </a:lnTo>
                  <a:lnTo>
                    <a:pt x="14437" y="41293"/>
                  </a:lnTo>
                  <a:lnTo>
                    <a:pt x="42816" y="42835"/>
                  </a:lnTo>
                  <a:lnTo>
                    <a:pt x="42825" y="49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5297"/>
            <p:cNvSpPr/>
            <p:nvPr/>
          </p:nvSpPr>
          <p:spPr>
            <a:xfrm>
              <a:off x="1343025" y="6057900"/>
              <a:ext cx="21432" cy="21431"/>
            </a:xfrm>
            <a:custGeom>
              <a:avLst/>
              <a:gdLst/>
              <a:ahLst/>
              <a:cxnLst/>
              <a:rect l="0" t="0" r="0" b="0"/>
              <a:pathLst>
                <a:path w="21432" h="21431">
                  <a:moveTo>
                    <a:pt x="21431" y="0"/>
                  </a:moveTo>
                  <a:lnTo>
                    <a:pt x="14295" y="0"/>
                  </a:lnTo>
                  <a:lnTo>
                    <a:pt x="10497" y="3792"/>
                  </a:lnTo>
                  <a:lnTo>
                    <a:pt x="8634" y="7771"/>
                  </a:lnTo>
                  <a:lnTo>
                    <a:pt x="8137" y="9943"/>
                  </a:lnTo>
                  <a:lnTo>
                    <a:pt x="0" y="2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5298"/>
            <p:cNvSpPr/>
            <p:nvPr/>
          </p:nvSpPr>
          <p:spPr>
            <a:xfrm>
              <a:off x="1267733" y="6043907"/>
              <a:ext cx="53862" cy="49714"/>
            </a:xfrm>
            <a:custGeom>
              <a:avLst/>
              <a:gdLst/>
              <a:ahLst/>
              <a:cxnLst/>
              <a:rect l="0" t="0" r="0" b="0"/>
              <a:pathLst>
                <a:path w="53862" h="49714">
                  <a:moveTo>
                    <a:pt x="53861" y="6848"/>
                  </a:moveTo>
                  <a:lnTo>
                    <a:pt x="50068" y="6848"/>
                  </a:lnTo>
                  <a:lnTo>
                    <a:pt x="46090" y="4732"/>
                  </a:lnTo>
                  <a:lnTo>
                    <a:pt x="41676" y="1939"/>
                  </a:lnTo>
                  <a:lnTo>
                    <a:pt x="32374" y="147"/>
                  </a:lnTo>
                  <a:lnTo>
                    <a:pt x="30012" y="0"/>
                  </a:lnTo>
                  <a:lnTo>
                    <a:pt x="25269" y="1953"/>
                  </a:lnTo>
                  <a:lnTo>
                    <a:pt x="12717" y="11568"/>
                  </a:lnTo>
                  <a:lnTo>
                    <a:pt x="8323" y="12915"/>
                  </a:lnTo>
                  <a:lnTo>
                    <a:pt x="6833" y="14068"/>
                  </a:lnTo>
                  <a:lnTo>
                    <a:pt x="454" y="23840"/>
                  </a:lnTo>
                  <a:lnTo>
                    <a:pt x="0" y="26908"/>
                  </a:lnTo>
                  <a:lnTo>
                    <a:pt x="3855" y="49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5299"/>
            <p:cNvSpPr/>
            <p:nvPr/>
          </p:nvSpPr>
          <p:spPr>
            <a:xfrm>
              <a:off x="1200150" y="6036470"/>
              <a:ext cx="35720" cy="21431"/>
            </a:xfrm>
            <a:custGeom>
              <a:avLst/>
              <a:gdLst/>
              <a:ahLst/>
              <a:cxnLst/>
              <a:rect l="0" t="0" r="0" b="0"/>
              <a:pathLst>
                <a:path w="35720" h="21431">
                  <a:moveTo>
                    <a:pt x="35719" y="0"/>
                  </a:moveTo>
                  <a:lnTo>
                    <a:pt x="25776" y="0"/>
                  </a:lnTo>
                  <a:lnTo>
                    <a:pt x="21245" y="2116"/>
                  </a:lnTo>
                  <a:lnTo>
                    <a:pt x="18926" y="3791"/>
                  </a:lnTo>
                  <a:lnTo>
                    <a:pt x="16349" y="7770"/>
                  </a:lnTo>
                  <a:lnTo>
                    <a:pt x="15662" y="9942"/>
                  </a:lnTo>
                  <a:lnTo>
                    <a:pt x="14410" y="11390"/>
                  </a:lnTo>
                  <a:lnTo>
                    <a:pt x="0" y="2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5300"/>
            <p:cNvSpPr/>
            <p:nvPr/>
          </p:nvSpPr>
          <p:spPr>
            <a:xfrm>
              <a:off x="1128713" y="5943600"/>
              <a:ext cx="50007" cy="50006"/>
            </a:xfrm>
            <a:custGeom>
              <a:avLst/>
              <a:gdLst/>
              <a:ahLst/>
              <a:cxnLst/>
              <a:rect l="0" t="0" r="0" b="0"/>
              <a:pathLst>
                <a:path w="50007" h="50006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3792" y="6152"/>
                  </a:lnTo>
                  <a:lnTo>
                    <a:pt x="9943" y="10642"/>
                  </a:lnTo>
                  <a:lnTo>
                    <a:pt x="23603" y="27232"/>
                  </a:lnTo>
                  <a:lnTo>
                    <a:pt x="50006" y="5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5301"/>
            <p:cNvSpPr/>
            <p:nvPr/>
          </p:nvSpPr>
          <p:spPr>
            <a:xfrm>
              <a:off x="992981" y="5943690"/>
              <a:ext cx="257176" cy="78484"/>
            </a:xfrm>
            <a:custGeom>
              <a:avLst/>
              <a:gdLst/>
              <a:ahLst/>
              <a:cxnLst/>
              <a:rect l="0" t="0" r="0" b="0"/>
              <a:pathLst>
                <a:path w="257176" h="78484">
                  <a:moveTo>
                    <a:pt x="0" y="7055"/>
                  </a:moveTo>
                  <a:lnTo>
                    <a:pt x="0" y="13205"/>
                  </a:lnTo>
                  <a:lnTo>
                    <a:pt x="794" y="13536"/>
                  </a:lnTo>
                  <a:lnTo>
                    <a:pt x="3793" y="13903"/>
                  </a:lnTo>
                  <a:lnTo>
                    <a:pt x="7771" y="16183"/>
                  </a:lnTo>
                  <a:lnTo>
                    <a:pt x="9943" y="17903"/>
                  </a:lnTo>
                  <a:lnTo>
                    <a:pt x="16590" y="19813"/>
                  </a:lnTo>
                  <a:lnTo>
                    <a:pt x="52010" y="21315"/>
                  </a:lnTo>
                  <a:lnTo>
                    <a:pt x="59419" y="21333"/>
                  </a:lnTo>
                  <a:lnTo>
                    <a:pt x="64244" y="19221"/>
                  </a:lnTo>
                  <a:lnTo>
                    <a:pt x="69034" y="16430"/>
                  </a:lnTo>
                  <a:lnTo>
                    <a:pt x="77167" y="14492"/>
                  </a:lnTo>
                  <a:lnTo>
                    <a:pt x="77639" y="13600"/>
                  </a:lnTo>
                  <a:lnTo>
                    <a:pt x="78545" y="7355"/>
                  </a:lnTo>
                  <a:lnTo>
                    <a:pt x="72428" y="930"/>
                  </a:lnTo>
                  <a:lnTo>
                    <a:pt x="67939" y="212"/>
                  </a:lnTo>
                  <a:lnTo>
                    <a:pt x="61582" y="0"/>
                  </a:lnTo>
                  <a:lnTo>
                    <a:pt x="60104" y="763"/>
                  </a:lnTo>
                  <a:lnTo>
                    <a:pt x="59120" y="2066"/>
                  </a:lnTo>
                  <a:lnTo>
                    <a:pt x="58463" y="3729"/>
                  </a:lnTo>
                  <a:lnTo>
                    <a:pt x="57232" y="4837"/>
                  </a:lnTo>
                  <a:lnTo>
                    <a:pt x="49552" y="8733"/>
                  </a:lnTo>
                  <a:lnTo>
                    <a:pt x="47322" y="10554"/>
                  </a:lnTo>
                  <a:lnTo>
                    <a:pt x="44845" y="14695"/>
                  </a:lnTo>
                  <a:lnTo>
                    <a:pt x="43254" y="23821"/>
                  </a:lnTo>
                  <a:lnTo>
                    <a:pt x="42979" y="30895"/>
                  </a:lnTo>
                  <a:lnTo>
                    <a:pt x="50145" y="54018"/>
                  </a:lnTo>
                  <a:lnTo>
                    <a:pt x="59863" y="66498"/>
                  </a:lnTo>
                  <a:lnTo>
                    <a:pt x="64441" y="69193"/>
                  </a:lnTo>
                  <a:lnTo>
                    <a:pt x="69122" y="71184"/>
                  </a:lnTo>
                  <a:lnTo>
                    <a:pt x="77179" y="77372"/>
                  </a:lnTo>
                  <a:lnTo>
                    <a:pt x="85395" y="78462"/>
                  </a:lnTo>
                  <a:lnTo>
                    <a:pt x="89420" y="78483"/>
                  </a:lnTo>
                  <a:lnTo>
                    <a:pt x="90569" y="77692"/>
                  </a:lnTo>
                  <a:lnTo>
                    <a:pt x="91336" y="76371"/>
                  </a:lnTo>
                  <a:lnTo>
                    <a:pt x="92779" y="71642"/>
                  </a:lnTo>
                  <a:lnTo>
                    <a:pt x="92842" y="67642"/>
                  </a:lnTo>
                  <a:lnTo>
                    <a:pt x="93645" y="66496"/>
                  </a:lnTo>
                  <a:lnTo>
                    <a:pt x="94974" y="65732"/>
                  </a:lnTo>
                  <a:lnTo>
                    <a:pt x="99017" y="64505"/>
                  </a:lnTo>
                  <a:lnTo>
                    <a:pt x="113661" y="44344"/>
                  </a:lnTo>
                  <a:lnTo>
                    <a:pt x="143005" y="26451"/>
                  </a:lnTo>
                  <a:lnTo>
                    <a:pt x="177799" y="17996"/>
                  </a:lnTo>
                  <a:lnTo>
                    <a:pt x="190970" y="15324"/>
                  </a:lnTo>
                  <a:lnTo>
                    <a:pt x="218956" y="21539"/>
                  </a:lnTo>
                  <a:lnTo>
                    <a:pt x="244674" y="33474"/>
                  </a:lnTo>
                  <a:lnTo>
                    <a:pt x="257175" y="42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5302"/>
            <p:cNvSpPr/>
            <p:nvPr/>
          </p:nvSpPr>
          <p:spPr>
            <a:xfrm>
              <a:off x="885828" y="5893693"/>
              <a:ext cx="121108" cy="106960"/>
            </a:xfrm>
            <a:custGeom>
              <a:avLst/>
              <a:gdLst/>
              <a:ahLst/>
              <a:cxnLst/>
              <a:rect l="0" t="0" r="0" b="0"/>
              <a:pathLst>
                <a:path w="121108" h="106960">
                  <a:moveTo>
                    <a:pt x="14285" y="78482"/>
                  </a:moveTo>
                  <a:lnTo>
                    <a:pt x="14285" y="84634"/>
                  </a:lnTo>
                  <a:lnTo>
                    <a:pt x="9375" y="91133"/>
                  </a:lnTo>
                  <a:lnTo>
                    <a:pt x="8134" y="95482"/>
                  </a:lnTo>
                  <a:lnTo>
                    <a:pt x="7009" y="96959"/>
                  </a:lnTo>
                  <a:lnTo>
                    <a:pt x="3643" y="98600"/>
                  </a:lnTo>
                  <a:lnTo>
                    <a:pt x="2427" y="99832"/>
                  </a:lnTo>
                  <a:lnTo>
                    <a:pt x="25" y="106959"/>
                  </a:lnTo>
                  <a:lnTo>
                    <a:pt x="0" y="100898"/>
                  </a:lnTo>
                  <a:lnTo>
                    <a:pt x="3790" y="96413"/>
                  </a:lnTo>
                  <a:lnTo>
                    <a:pt x="5652" y="90155"/>
                  </a:lnTo>
                  <a:lnTo>
                    <a:pt x="7738" y="69407"/>
                  </a:lnTo>
                  <a:lnTo>
                    <a:pt x="19309" y="47627"/>
                  </a:lnTo>
                  <a:lnTo>
                    <a:pt x="52093" y="12129"/>
                  </a:lnTo>
                  <a:lnTo>
                    <a:pt x="59134" y="9305"/>
                  </a:lnTo>
                  <a:lnTo>
                    <a:pt x="66761" y="7255"/>
                  </a:lnTo>
                  <a:lnTo>
                    <a:pt x="78126" y="1588"/>
                  </a:lnTo>
                  <a:lnTo>
                    <a:pt x="101371" y="0"/>
                  </a:lnTo>
                  <a:lnTo>
                    <a:pt x="106700" y="2062"/>
                  </a:lnTo>
                  <a:lnTo>
                    <a:pt x="120316" y="13108"/>
                  </a:lnTo>
                  <a:lnTo>
                    <a:pt x="121107" y="17661"/>
                  </a:lnTo>
                  <a:lnTo>
                    <a:pt x="120425" y="18884"/>
                  </a:lnTo>
                  <a:lnTo>
                    <a:pt x="119176" y="19700"/>
                  </a:lnTo>
                  <a:lnTo>
                    <a:pt x="117550" y="20244"/>
                  </a:lnTo>
                  <a:lnTo>
                    <a:pt x="116465" y="21401"/>
                  </a:lnTo>
                  <a:lnTo>
                    <a:pt x="113694" y="28544"/>
                  </a:lnTo>
                  <a:lnTo>
                    <a:pt x="110589" y="31945"/>
                  </a:lnTo>
                  <a:lnTo>
                    <a:pt x="106564" y="33986"/>
                  </a:lnTo>
                  <a:lnTo>
                    <a:pt x="104379" y="34530"/>
                  </a:lnTo>
                  <a:lnTo>
                    <a:pt x="94242" y="41675"/>
                  </a:lnTo>
                  <a:lnTo>
                    <a:pt x="87434" y="47458"/>
                  </a:lnTo>
                  <a:lnTo>
                    <a:pt x="78970" y="49812"/>
                  </a:lnTo>
                  <a:lnTo>
                    <a:pt x="71435" y="49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5303"/>
            <p:cNvSpPr/>
            <p:nvPr/>
          </p:nvSpPr>
          <p:spPr>
            <a:xfrm>
              <a:off x="850193" y="5836445"/>
              <a:ext cx="64208" cy="42766"/>
            </a:xfrm>
            <a:custGeom>
              <a:avLst/>
              <a:gdLst/>
              <a:ahLst/>
              <a:cxnLst/>
              <a:rect l="0" t="0" r="0" b="0"/>
              <a:pathLst>
                <a:path w="64208" h="42766">
                  <a:moveTo>
                    <a:pt x="7057" y="0"/>
                  </a:moveTo>
                  <a:lnTo>
                    <a:pt x="7057" y="6150"/>
                  </a:lnTo>
                  <a:lnTo>
                    <a:pt x="2148" y="12650"/>
                  </a:lnTo>
                  <a:lnTo>
                    <a:pt x="575" y="19270"/>
                  </a:lnTo>
                  <a:lnTo>
                    <a:pt x="0" y="27192"/>
                  </a:lnTo>
                  <a:lnTo>
                    <a:pt x="6072" y="34603"/>
                  </a:lnTo>
                  <a:lnTo>
                    <a:pt x="6971" y="41771"/>
                  </a:lnTo>
                  <a:lnTo>
                    <a:pt x="7793" y="42134"/>
                  </a:lnTo>
                  <a:lnTo>
                    <a:pt x="16993" y="42765"/>
                  </a:lnTo>
                  <a:lnTo>
                    <a:pt x="21527" y="40702"/>
                  </a:lnTo>
                  <a:lnTo>
                    <a:pt x="27113" y="36702"/>
                  </a:lnTo>
                  <a:lnTo>
                    <a:pt x="33920" y="35118"/>
                  </a:lnTo>
                  <a:lnTo>
                    <a:pt x="41453" y="29592"/>
                  </a:lnTo>
                  <a:lnTo>
                    <a:pt x="52333" y="27982"/>
                  </a:lnTo>
                  <a:lnTo>
                    <a:pt x="53910" y="26591"/>
                  </a:lnTo>
                  <a:lnTo>
                    <a:pt x="54961" y="24871"/>
                  </a:lnTo>
                  <a:lnTo>
                    <a:pt x="56456" y="23724"/>
                  </a:lnTo>
                  <a:lnTo>
                    <a:pt x="64207" y="2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SMARTInkShape-5304"/>
            <p:cNvSpPr/>
            <p:nvPr/>
          </p:nvSpPr>
          <p:spPr>
            <a:xfrm>
              <a:off x="757238" y="5750835"/>
              <a:ext cx="92869" cy="120267"/>
            </a:xfrm>
            <a:custGeom>
              <a:avLst/>
              <a:gdLst/>
              <a:ahLst/>
              <a:cxnLst/>
              <a:rect l="0" t="0" r="0" b="0"/>
              <a:pathLst>
                <a:path w="92869" h="120267">
                  <a:moveTo>
                    <a:pt x="92868" y="42745"/>
                  </a:moveTo>
                  <a:lnTo>
                    <a:pt x="89076" y="42745"/>
                  </a:lnTo>
                  <a:lnTo>
                    <a:pt x="87959" y="41953"/>
                  </a:lnTo>
                  <a:lnTo>
                    <a:pt x="87214" y="40629"/>
                  </a:lnTo>
                  <a:lnTo>
                    <a:pt x="86019" y="32803"/>
                  </a:lnTo>
                  <a:lnTo>
                    <a:pt x="85127" y="31355"/>
                  </a:lnTo>
                  <a:lnTo>
                    <a:pt x="83739" y="30390"/>
                  </a:lnTo>
                  <a:lnTo>
                    <a:pt x="82019" y="29746"/>
                  </a:lnTo>
                  <a:lnTo>
                    <a:pt x="80873" y="28523"/>
                  </a:lnTo>
                  <a:lnTo>
                    <a:pt x="76917" y="20858"/>
                  </a:lnTo>
                  <a:lnTo>
                    <a:pt x="75090" y="18628"/>
                  </a:lnTo>
                  <a:lnTo>
                    <a:pt x="70944" y="16152"/>
                  </a:lnTo>
                  <a:lnTo>
                    <a:pt x="66455" y="14258"/>
                  </a:lnTo>
                  <a:lnTo>
                    <a:pt x="49993" y="1866"/>
                  </a:lnTo>
                  <a:lnTo>
                    <a:pt x="38098" y="145"/>
                  </a:lnTo>
                  <a:lnTo>
                    <a:pt x="33336" y="0"/>
                  </a:lnTo>
                  <a:lnTo>
                    <a:pt x="31749" y="755"/>
                  </a:lnTo>
                  <a:lnTo>
                    <a:pt x="30691" y="2052"/>
                  </a:lnTo>
                  <a:lnTo>
                    <a:pt x="29515" y="5610"/>
                  </a:lnTo>
                  <a:lnTo>
                    <a:pt x="28611" y="27525"/>
                  </a:lnTo>
                  <a:lnTo>
                    <a:pt x="32378" y="40794"/>
                  </a:lnTo>
                  <a:lnTo>
                    <a:pt x="46465" y="70906"/>
                  </a:lnTo>
                  <a:lnTo>
                    <a:pt x="62418" y="103195"/>
                  </a:lnTo>
                  <a:lnTo>
                    <a:pt x="66635" y="113269"/>
                  </a:lnTo>
                  <a:lnTo>
                    <a:pt x="66648" y="115955"/>
                  </a:lnTo>
                  <a:lnTo>
                    <a:pt x="65863" y="117746"/>
                  </a:lnTo>
                  <a:lnTo>
                    <a:pt x="64546" y="118940"/>
                  </a:lnTo>
                  <a:lnTo>
                    <a:pt x="60966" y="120266"/>
                  </a:lnTo>
                  <a:lnTo>
                    <a:pt x="29089" y="108933"/>
                  </a:lnTo>
                  <a:lnTo>
                    <a:pt x="12331" y="101711"/>
                  </a:lnTo>
                  <a:lnTo>
                    <a:pt x="6009" y="97263"/>
                  </a:lnTo>
                  <a:lnTo>
                    <a:pt x="2670" y="92640"/>
                  </a:lnTo>
                  <a:lnTo>
                    <a:pt x="0" y="85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7" name="SMARTInkShape-Group567"/>
          <p:cNvGrpSpPr/>
          <p:nvPr/>
        </p:nvGrpSpPr>
        <p:grpSpPr>
          <a:xfrm>
            <a:off x="928688" y="5550695"/>
            <a:ext cx="500059" cy="357186"/>
            <a:chOff x="928688" y="5550695"/>
            <a:chExt cx="500059" cy="357186"/>
          </a:xfrm>
        </p:grpSpPr>
        <p:sp>
          <p:nvSpPr>
            <p:cNvPr id="1089" name="SMARTInkShape-5305"/>
            <p:cNvSpPr/>
            <p:nvPr/>
          </p:nvSpPr>
          <p:spPr>
            <a:xfrm>
              <a:off x="978694" y="5807870"/>
              <a:ext cx="135732" cy="42861"/>
            </a:xfrm>
            <a:custGeom>
              <a:avLst/>
              <a:gdLst/>
              <a:ahLst/>
              <a:cxnLst/>
              <a:rect l="0" t="0" r="0" b="0"/>
              <a:pathLst>
                <a:path w="135732" h="42861">
                  <a:moveTo>
                    <a:pt x="128587" y="14285"/>
                  </a:moveTo>
                  <a:lnTo>
                    <a:pt x="128587" y="24229"/>
                  </a:lnTo>
                  <a:lnTo>
                    <a:pt x="129381" y="25677"/>
                  </a:lnTo>
                  <a:lnTo>
                    <a:pt x="130704" y="26643"/>
                  </a:lnTo>
                  <a:lnTo>
                    <a:pt x="132380" y="27287"/>
                  </a:lnTo>
                  <a:lnTo>
                    <a:pt x="133497" y="28509"/>
                  </a:lnTo>
                  <a:lnTo>
                    <a:pt x="135437" y="34611"/>
                  </a:lnTo>
                  <a:lnTo>
                    <a:pt x="135731" y="42859"/>
                  </a:lnTo>
                  <a:lnTo>
                    <a:pt x="118731" y="42860"/>
                  </a:lnTo>
                  <a:lnTo>
                    <a:pt x="114153" y="40744"/>
                  </a:lnTo>
                  <a:lnTo>
                    <a:pt x="102374" y="31470"/>
                  </a:lnTo>
                  <a:lnTo>
                    <a:pt x="92865" y="27029"/>
                  </a:lnTo>
                  <a:lnTo>
                    <a:pt x="90485" y="25163"/>
                  </a:lnTo>
                  <a:lnTo>
                    <a:pt x="83607" y="23089"/>
                  </a:lnTo>
                  <a:lnTo>
                    <a:pt x="76052" y="21373"/>
                  </a:lnTo>
                  <a:lnTo>
                    <a:pt x="64735" y="15922"/>
                  </a:lnTo>
                  <a:lnTo>
                    <a:pt x="29019" y="7597"/>
                  </a:lnTo>
                  <a:lnTo>
                    <a:pt x="26490" y="7445"/>
                  </a:lnTo>
                  <a:lnTo>
                    <a:pt x="21563" y="5160"/>
                  </a:lnTo>
                  <a:lnTo>
                    <a:pt x="19138" y="344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5306"/>
            <p:cNvSpPr/>
            <p:nvPr/>
          </p:nvSpPr>
          <p:spPr>
            <a:xfrm>
              <a:off x="1103489" y="5779381"/>
              <a:ext cx="10937" cy="128500"/>
            </a:xfrm>
            <a:custGeom>
              <a:avLst/>
              <a:gdLst/>
              <a:ahLst/>
              <a:cxnLst/>
              <a:rect l="0" t="0" r="0" b="0"/>
              <a:pathLst>
                <a:path w="10937" h="128500">
                  <a:moveTo>
                    <a:pt x="10936" y="7057"/>
                  </a:moveTo>
                  <a:lnTo>
                    <a:pt x="7144" y="7057"/>
                  </a:lnTo>
                  <a:lnTo>
                    <a:pt x="6027" y="6263"/>
                  </a:lnTo>
                  <a:lnTo>
                    <a:pt x="5282" y="4940"/>
                  </a:lnTo>
                  <a:lnTo>
                    <a:pt x="3818" y="0"/>
                  </a:lnTo>
                  <a:lnTo>
                    <a:pt x="2999" y="18269"/>
                  </a:lnTo>
                  <a:lnTo>
                    <a:pt x="0" y="26856"/>
                  </a:lnTo>
                  <a:lnTo>
                    <a:pt x="255" y="35965"/>
                  </a:lnTo>
                  <a:lnTo>
                    <a:pt x="3482" y="64236"/>
                  </a:lnTo>
                  <a:lnTo>
                    <a:pt x="5817" y="80619"/>
                  </a:lnTo>
                  <a:lnTo>
                    <a:pt x="10636" y="114889"/>
                  </a:lnTo>
                  <a:lnTo>
                    <a:pt x="10936" y="128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5307"/>
            <p:cNvSpPr/>
            <p:nvPr/>
          </p:nvSpPr>
          <p:spPr>
            <a:xfrm>
              <a:off x="978694" y="5715000"/>
              <a:ext cx="42863" cy="92871"/>
            </a:xfrm>
            <a:custGeom>
              <a:avLst/>
              <a:gdLst/>
              <a:ahLst/>
              <a:cxnLst/>
              <a:rect l="0" t="0" r="0" b="0"/>
              <a:pathLst>
                <a:path w="42863" h="92871">
                  <a:moveTo>
                    <a:pt x="0" y="0"/>
                  </a:moveTo>
                  <a:lnTo>
                    <a:pt x="0" y="9943"/>
                  </a:lnTo>
                  <a:lnTo>
                    <a:pt x="14473" y="43064"/>
                  </a:lnTo>
                  <a:lnTo>
                    <a:pt x="30967" y="76212"/>
                  </a:lnTo>
                  <a:lnTo>
                    <a:pt x="42862" y="9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5308"/>
            <p:cNvSpPr/>
            <p:nvPr/>
          </p:nvSpPr>
          <p:spPr>
            <a:xfrm>
              <a:off x="1258708" y="5636420"/>
              <a:ext cx="170039" cy="271461"/>
            </a:xfrm>
            <a:custGeom>
              <a:avLst/>
              <a:gdLst/>
              <a:ahLst/>
              <a:cxnLst/>
              <a:rect l="0" t="0" r="0" b="0"/>
              <a:pathLst>
                <a:path w="170039" h="271461">
                  <a:moveTo>
                    <a:pt x="41455" y="0"/>
                  </a:moveTo>
                  <a:lnTo>
                    <a:pt x="34605" y="0"/>
                  </a:lnTo>
                  <a:lnTo>
                    <a:pt x="33534" y="12183"/>
                  </a:lnTo>
                  <a:lnTo>
                    <a:pt x="15179" y="45529"/>
                  </a:lnTo>
                  <a:lnTo>
                    <a:pt x="3344" y="72885"/>
                  </a:lnTo>
                  <a:lnTo>
                    <a:pt x="0" y="93297"/>
                  </a:lnTo>
                  <a:lnTo>
                    <a:pt x="2801" y="110634"/>
                  </a:lnTo>
                  <a:lnTo>
                    <a:pt x="11653" y="130714"/>
                  </a:lnTo>
                  <a:lnTo>
                    <a:pt x="23452" y="144386"/>
                  </a:lnTo>
                  <a:lnTo>
                    <a:pt x="37796" y="153816"/>
                  </a:lnTo>
                  <a:lnTo>
                    <a:pt x="61458" y="161998"/>
                  </a:lnTo>
                  <a:lnTo>
                    <a:pt x="92347" y="164170"/>
                  </a:lnTo>
                  <a:lnTo>
                    <a:pt x="97940" y="162128"/>
                  </a:lnTo>
                  <a:lnTo>
                    <a:pt x="104206" y="158143"/>
                  </a:lnTo>
                  <a:lnTo>
                    <a:pt x="111764" y="157247"/>
                  </a:lnTo>
                  <a:lnTo>
                    <a:pt x="112140" y="158012"/>
                  </a:lnTo>
                  <a:lnTo>
                    <a:pt x="112863" y="164013"/>
                  </a:lnTo>
                  <a:lnTo>
                    <a:pt x="125075" y="165082"/>
                  </a:lnTo>
                  <a:lnTo>
                    <a:pt x="132818" y="169209"/>
                  </a:lnTo>
                  <a:lnTo>
                    <a:pt x="168250" y="178272"/>
                  </a:lnTo>
                  <a:lnTo>
                    <a:pt x="170028" y="178590"/>
                  </a:lnTo>
                  <a:lnTo>
                    <a:pt x="170038" y="182384"/>
                  </a:lnTo>
                  <a:lnTo>
                    <a:pt x="167924" y="186363"/>
                  </a:lnTo>
                  <a:lnTo>
                    <a:pt x="166248" y="188535"/>
                  </a:lnTo>
                  <a:lnTo>
                    <a:pt x="158185" y="223477"/>
                  </a:lnTo>
                  <a:lnTo>
                    <a:pt x="155174" y="246677"/>
                  </a:lnTo>
                  <a:lnTo>
                    <a:pt x="143588" y="265967"/>
                  </a:lnTo>
                  <a:lnTo>
                    <a:pt x="135700" y="270738"/>
                  </a:lnTo>
                  <a:lnTo>
                    <a:pt x="127180" y="27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5309"/>
            <p:cNvSpPr/>
            <p:nvPr/>
          </p:nvSpPr>
          <p:spPr>
            <a:xfrm>
              <a:off x="950441" y="5550695"/>
              <a:ext cx="284299" cy="182632"/>
            </a:xfrm>
            <a:custGeom>
              <a:avLst/>
              <a:gdLst/>
              <a:ahLst/>
              <a:cxnLst/>
              <a:rect l="0" t="0" r="0" b="0"/>
              <a:pathLst>
                <a:path w="284299" h="182632">
                  <a:moveTo>
                    <a:pt x="21109" y="0"/>
                  </a:moveTo>
                  <a:lnTo>
                    <a:pt x="7902" y="0"/>
                  </a:lnTo>
                  <a:lnTo>
                    <a:pt x="0" y="6848"/>
                  </a:lnTo>
                  <a:lnTo>
                    <a:pt x="35409" y="7143"/>
                  </a:lnTo>
                  <a:lnTo>
                    <a:pt x="49560" y="7143"/>
                  </a:lnTo>
                  <a:lnTo>
                    <a:pt x="21871" y="42011"/>
                  </a:lnTo>
                  <a:lnTo>
                    <a:pt x="22411" y="42295"/>
                  </a:lnTo>
                  <a:lnTo>
                    <a:pt x="27327" y="42787"/>
                  </a:lnTo>
                  <a:lnTo>
                    <a:pt x="41556" y="31543"/>
                  </a:lnTo>
                  <a:lnTo>
                    <a:pt x="69095" y="22597"/>
                  </a:lnTo>
                  <a:lnTo>
                    <a:pt x="98245" y="21439"/>
                  </a:lnTo>
                  <a:lnTo>
                    <a:pt x="103054" y="25225"/>
                  </a:lnTo>
                  <a:lnTo>
                    <a:pt x="105154" y="29202"/>
                  </a:lnTo>
                  <a:lnTo>
                    <a:pt x="105714" y="31374"/>
                  </a:lnTo>
                  <a:lnTo>
                    <a:pt x="105294" y="33615"/>
                  </a:lnTo>
                  <a:lnTo>
                    <a:pt x="101032" y="42916"/>
                  </a:lnTo>
                  <a:lnTo>
                    <a:pt x="92430" y="75538"/>
                  </a:lnTo>
                  <a:lnTo>
                    <a:pt x="87026" y="85593"/>
                  </a:lnTo>
                  <a:lnTo>
                    <a:pt x="85723" y="95223"/>
                  </a:lnTo>
                  <a:lnTo>
                    <a:pt x="86410" y="96819"/>
                  </a:lnTo>
                  <a:lnTo>
                    <a:pt x="87662" y="97883"/>
                  </a:lnTo>
                  <a:lnTo>
                    <a:pt x="91169" y="99066"/>
                  </a:lnTo>
                  <a:lnTo>
                    <a:pt x="102204" y="99887"/>
                  </a:lnTo>
                  <a:lnTo>
                    <a:pt x="113047" y="96182"/>
                  </a:lnTo>
                  <a:lnTo>
                    <a:pt x="126023" y="88613"/>
                  </a:lnTo>
                  <a:lnTo>
                    <a:pt x="161284" y="79071"/>
                  </a:lnTo>
                  <a:lnTo>
                    <a:pt x="169977" y="78609"/>
                  </a:lnTo>
                  <a:lnTo>
                    <a:pt x="170360" y="79393"/>
                  </a:lnTo>
                  <a:lnTo>
                    <a:pt x="171027" y="88526"/>
                  </a:lnTo>
                  <a:lnTo>
                    <a:pt x="168966" y="93054"/>
                  </a:lnTo>
                  <a:lnTo>
                    <a:pt x="166198" y="97713"/>
                  </a:lnTo>
                  <a:lnTo>
                    <a:pt x="156766" y="125545"/>
                  </a:lnTo>
                  <a:lnTo>
                    <a:pt x="151328" y="135601"/>
                  </a:lnTo>
                  <a:lnTo>
                    <a:pt x="149792" y="152391"/>
                  </a:lnTo>
                  <a:lnTo>
                    <a:pt x="151856" y="157158"/>
                  </a:lnTo>
                  <a:lnTo>
                    <a:pt x="155856" y="162893"/>
                  </a:lnTo>
                  <a:lnTo>
                    <a:pt x="156711" y="171890"/>
                  </a:lnTo>
                  <a:lnTo>
                    <a:pt x="156839" y="182631"/>
                  </a:lnTo>
                  <a:lnTo>
                    <a:pt x="156840" y="180916"/>
                  </a:lnTo>
                  <a:lnTo>
                    <a:pt x="156046" y="180142"/>
                  </a:lnTo>
                  <a:lnTo>
                    <a:pt x="153048" y="179281"/>
                  </a:lnTo>
                  <a:lnTo>
                    <a:pt x="152724" y="178258"/>
                  </a:lnTo>
                  <a:lnTo>
                    <a:pt x="156141" y="168710"/>
                  </a:lnTo>
                  <a:lnTo>
                    <a:pt x="156633" y="161818"/>
                  </a:lnTo>
                  <a:lnTo>
                    <a:pt x="164364" y="150956"/>
                  </a:lnTo>
                  <a:lnTo>
                    <a:pt x="196273" y="123062"/>
                  </a:lnTo>
                  <a:lnTo>
                    <a:pt x="223857" y="110543"/>
                  </a:lnTo>
                  <a:lnTo>
                    <a:pt x="257739" y="107453"/>
                  </a:lnTo>
                  <a:lnTo>
                    <a:pt x="281613" y="107158"/>
                  </a:lnTo>
                  <a:lnTo>
                    <a:pt x="282885" y="107951"/>
                  </a:lnTo>
                  <a:lnTo>
                    <a:pt x="283733" y="109273"/>
                  </a:lnTo>
                  <a:lnTo>
                    <a:pt x="284298" y="110949"/>
                  </a:lnTo>
                  <a:lnTo>
                    <a:pt x="283881" y="112859"/>
                  </a:lnTo>
                  <a:lnTo>
                    <a:pt x="279625" y="121629"/>
                  </a:lnTo>
                  <a:lnTo>
                    <a:pt x="279178" y="123948"/>
                  </a:lnTo>
                  <a:lnTo>
                    <a:pt x="278086" y="125494"/>
                  </a:lnTo>
                  <a:lnTo>
                    <a:pt x="276565" y="126525"/>
                  </a:lnTo>
                  <a:lnTo>
                    <a:pt x="270631" y="127975"/>
                  </a:lnTo>
                  <a:lnTo>
                    <a:pt x="251111" y="128576"/>
                  </a:lnTo>
                  <a:lnTo>
                    <a:pt x="250644" y="127786"/>
                  </a:lnTo>
                  <a:lnTo>
                    <a:pt x="249709" y="121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SMARTInkShape-5310"/>
            <p:cNvSpPr/>
            <p:nvPr/>
          </p:nvSpPr>
          <p:spPr>
            <a:xfrm>
              <a:off x="1007277" y="5607845"/>
              <a:ext cx="42855" cy="49997"/>
            </a:xfrm>
            <a:custGeom>
              <a:avLst/>
              <a:gdLst/>
              <a:ahLst/>
              <a:cxnLst/>
              <a:rect l="0" t="0" r="0" b="0"/>
              <a:pathLst>
                <a:path w="42855" h="49997">
                  <a:moveTo>
                    <a:pt x="42854" y="0"/>
                  </a:moveTo>
                  <a:lnTo>
                    <a:pt x="32212" y="10641"/>
                  </a:lnTo>
                  <a:lnTo>
                    <a:pt x="30187" y="14783"/>
                  </a:lnTo>
                  <a:lnTo>
                    <a:pt x="27986" y="26258"/>
                  </a:lnTo>
                  <a:lnTo>
                    <a:pt x="18652" y="38107"/>
                  </a:lnTo>
                  <a:lnTo>
                    <a:pt x="14106" y="40748"/>
                  </a:lnTo>
                  <a:lnTo>
                    <a:pt x="11783" y="41453"/>
                  </a:lnTo>
                  <a:lnTo>
                    <a:pt x="10233" y="42716"/>
                  </a:lnTo>
                  <a:lnTo>
                    <a:pt x="7260" y="47492"/>
                  </a:lnTo>
                  <a:lnTo>
                    <a:pt x="21" y="49996"/>
                  </a:lnTo>
                  <a:lnTo>
                    <a:pt x="0" y="46210"/>
                  </a:lnTo>
                  <a:lnTo>
                    <a:pt x="791" y="45094"/>
                  </a:lnTo>
                  <a:lnTo>
                    <a:pt x="2112" y="44350"/>
                  </a:lnTo>
                  <a:lnTo>
                    <a:pt x="3787" y="43853"/>
                  </a:lnTo>
                  <a:lnTo>
                    <a:pt x="4903" y="42729"/>
                  </a:lnTo>
                  <a:lnTo>
                    <a:pt x="7136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SMARTInkShape-5311"/>
            <p:cNvSpPr/>
            <p:nvPr/>
          </p:nvSpPr>
          <p:spPr>
            <a:xfrm>
              <a:off x="1014539" y="5600790"/>
              <a:ext cx="85600" cy="71340"/>
            </a:xfrm>
            <a:custGeom>
              <a:avLst/>
              <a:gdLst/>
              <a:ahLst/>
              <a:cxnLst/>
              <a:rect l="0" t="0" r="0" b="0"/>
              <a:pathLst>
                <a:path w="85600" h="71340">
                  <a:moveTo>
                    <a:pt x="85599" y="14198"/>
                  </a:moveTo>
                  <a:lnTo>
                    <a:pt x="79448" y="14198"/>
                  </a:lnTo>
                  <a:lnTo>
                    <a:pt x="72391" y="8047"/>
                  </a:lnTo>
                  <a:lnTo>
                    <a:pt x="65821" y="6456"/>
                  </a:lnTo>
                  <a:lnTo>
                    <a:pt x="59189" y="2202"/>
                  </a:lnTo>
                  <a:lnTo>
                    <a:pt x="51403" y="589"/>
                  </a:lnTo>
                  <a:lnTo>
                    <a:pt x="30403" y="0"/>
                  </a:lnTo>
                  <a:lnTo>
                    <a:pt x="23232" y="2066"/>
                  </a:lnTo>
                  <a:lnTo>
                    <a:pt x="17399" y="4837"/>
                  </a:lnTo>
                  <a:lnTo>
                    <a:pt x="9652" y="7191"/>
                  </a:lnTo>
                  <a:lnTo>
                    <a:pt x="4749" y="10554"/>
                  </a:lnTo>
                  <a:lnTo>
                    <a:pt x="2040" y="14695"/>
                  </a:lnTo>
                  <a:lnTo>
                    <a:pt x="0" y="27103"/>
                  </a:lnTo>
                  <a:lnTo>
                    <a:pt x="3703" y="31868"/>
                  </a:lnTo>
                  <a:lnTo>
                    <a:pt x="7661" y="33958"/>
                  </a:lnTo>
                  <a:lnTo>
                    <a:pt x="19802" y="35409"/>
                  </a:lnTo>
                  <a:lnTo>
                    <a:pt x="27516" y="35531"/>
                  </a:lnTo>
                  <a:lnTo>
                    <a:pt x="34119" y="33468"/>
                  </a:lnTo>
                  <a:lnTo>
                    <a:pt x="40494" y="30700"/>
                  </a:lnTo>
                  <a:lnTo>
                    <a:pt x="52214" y="28349"/>
                  </a:lnTo>
                  <a:lnTo>
                    <a:pt x="62436" y="22421"/>
                  </a:lnTo>
                  <a:lnTo>
                    <a:pt x="70972" y="14520"/>
                  </a:lnTo>
                  <a:lnTo>
                    <a:pt x="75003" y="14293"/>
                  </a:lnTo>
                  <a:lnTo>
                    <a:pt x="76153" y="15055"/>
                  </a:lnTo>
                  <a:lnTo>
                    <a:pt x="76921" y="16357"/>
                  </a:lnTo>
                  <a:lnTo>
                    <a:pt x="77432" y="18017"/>
                  </a:lnTo>
                  <a:lnTo>
                    <a:pt x="76979" y="19920"/>
                  </a:lnTo>
                  <a:lnTo>
                    <a:pt x="72666" y="28675"/>
                  </a:lnTo>
                  <a:lnTo>
                    <a:pt x="70696" y="40416"/>
                  </a:lnTo>
                  <a:lnTo>
                    <a:pt x="65692" y="49922"/>
                  </a:lnTo>
                  <a:lnTo>
                    <a:pt x="64194" y="67578"/>
                  </a:lnTo>
                  <a:lnTo>
                    <a:pt x="64979" y="68835"/>
                  </a:lnTo>
                  <a:lnTo>
                    <a:pt x="66296" y="69672"/>
                  </a:lnTo>
                  <a:lnTo>
                    <a:pt x="71224" y="71318"/>
                  </a:lnTo>
                  <a:lnTo>
                    <a:pt x="75078" y="71339"/>
                  </a:lnTo>
                  <a:lnTo>
                    <a:pt x="76203" y="70548"/>
                  </a:lnTo>
                  <a:lnTo>
                    <a:pt x="76954" y="69227"/>
                  </a:lnTo>
                  <a:lnTo>
                    <a:pt x="78455" y="64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5312"/>
            <p:cNvSpPr/>
            <p:nvPr/>
          </p:nvSpPr>
          <p:spPr>
            <a:xfrm>
              <a:off x="928688" y="5564980"/>
              <a:ext cx="142876" cy="7145"/>
            </a:xfrm>
            <a:custGeom>
              <a:avLst/>
              <a:gdLst/>
              <a:ahLst/>
              <a:cxnLst/>
              <a:rect l="0" t="0" r="0" b="0"/>
              <a:pathLst>
                <a:path w="142876" h="7145">
                  <a:moveTo>
                    <a:pt x="142875" y="0"/>
                  </a:moveTo>
                  <a:lnTo>
                    <a:pt x="139082" y="3793"/>
                  </a:lnTo>
                  <a:lnTo>
                    <a:pt x="135104" y="5656"/>
                  </a:lnTo>
                  <a:lnTo>
                    <a:pt x="101597" y="7140"/>
                  </a:lnTo>
                  <a:lnTo>
                    <a:pt x="84336" y="7144"/>
                  </a:lnTo>
                  <a:lnTo>
                    <a:pt x="79022" y="5028"/>
                  </a:lnTo>
                  <a:lnTo>
                    <a:pt x="76494" y="3351"/>
                  </a:lnTo>
                  <a:lnTo>
                    <a:pt x="65351" y="993"/>
                  </a:lnTo>
                  <a:lnTo>
                    <a:pt x="30884" y="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3" name="SMARTInkShape-Group568"/>
          <p:cNvGrpSpPr/>
          <p:nvPr/>
        </p:nvGrpSpPr>
        <p:grpSpPr>
          <a:xfrm>
            <a:off x="678694" y="5329238"/>
            <a:ext cx="300001" cy="250033"/>
            <a:chOff x="678694" y="5329238"/>
            <a:chExt cx="300001" cy="250033"/>
          </a:xfrm>
        </p:grpSpPr>
        <p:sp>
          <p:nvSpPr>
            <p:cNvPr id="1098" name="SMARTInkShape-5313"/>
            <p:cNvSpPr/>
            <p:nvPr/>
          </p:nvSpPr>
          <p:spPr>
            <a:xfrm>
              <a:off x="971550" y="5536405"/>
              <a:ext cx="7145" cy="42866"/>
            </a:xfrm>
            <a:custGeom>
              <a:avLst/>
              <a:gdLst/>
              <a:ahLst/>
              <a:cxnLst/>
              <a:rect l="0" t="0" r="0" b="0"/>
              <a:pathLst>
                <a:path w="7145" h="42866">
                  <a:moveTo>
                    <a:pt x="7144" y="0"/>
                  </a:moveTo>
                  <a:lnTo>
                    <a:pt x="7144" y="3793"/>
                  </a:lnTo>
                  <a:lnTo>
                    <a:pt x="6350" y="4911"/>
                  </a:lnTo>
                  <a:lnTo>
                    <a:pt x="5027" y="5656"/>
                  </a:lnTo>
                  <a:lnTo>
                    <a:pt x="3351" y="6152"/>
                  </a:lnTo>
                  <a:lnTo>
                    <a:pt x="2234" y="7277"/>
                  </a:lnTo>
                  <a:lnTo>
                    <a:pt x="993" y="10643"/>
                  </a:lnTo>
                  <a:lnTo>
                    <a:pt x="1456" y="12652"/>
                  </a:lnTo>
                  <a:lnTo>
                    <a:pt x="4087" y="17001"/>
                  </a:lnTo>
                  <a:lnTo>
                    <a:pt x="4312" y="19272"/>
                  </a:lnTo>
                  <a:lnTo>
                    <a:pt x="143" y="35579"/>
                  </a:lnTo>
                  <a:lnTo>
                    <a:pt x="0" y="4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5314"/>
            <p:cNvSpPr/>
            <p:nvPr/>
          </p:nvSpPr>
          <p:spPr>
            <a:xfrm>
              <a:off x="850207" y="5493545"/>
              <a:ext cx="64194" cy="71436"/>
            </a:xfrm>
            <a:custGeom>
              <a:avLst/>
              <a:gdLst/>
              <a:ahLst/>
              <a:cxnLst/>
              <a:rect l="0" t="0" r="0" b="0"/>
              <a:pathLst>
                <a:path w="64194" h="71436">
                  <a:moveTo>
                    <a:pt x="49906" y="0"/>
                  </a:moveTo>
                  <a:lnTo>
                    <a:pt x="32906" y="0"/>
                  </a:lnTo>
                  <a:lnTo>
                    <a:pt x="22203" y="3791"/>
                  </a:lnTo>
                  <a:lnTo>
                    <a:pt x="8740" y="12999"/>
                  </a:lnTo>
                  <a:lnTo>
                    <a:pt x="3753" y="17697"/>
                  </a:lnTo>
                  <a:lnTo>
                    <a:pt x="1612" y="21887"/>
                  </a:lnTo>
                  <a:lnTo>
                    <a:pt x="0" y="31975"/>
                  </a:lnTo>
                  <a:lnTo>
                    <a:pt x="760" y="33222"/>
                  </a:lnTo>
                  <a:lnTo>
                    <a:pt x="2060" y="34054"/>
                  </a:lnTo>
                  <a:lnTo>
                    <a:pt x="6059" y="35389"/>
                  </a:lnTo>
                  <a:lnTo>
                    <a:pt x="22371" y="34859"/>
                  </a:lnTo>
                  <a:lnTo>
                    <a:pt x="42544" y="26896"/>
                  </a:lnTo>
                  <a:lnTo>
                    <a:pt x="44998" y="25073"/>
                  </a:lnTo>
                  <a:lnTo>
                    <a:pt x="47724" y="20932"/>
                  </a:lnTo>
                  <a:lnTo>
                    <a:pt x="48451" y="18717"/>
                  </a:lnTo>
                  <a:lnTo>
                    <a:pt x="49730" y="17240"/>
                  </a:lnTo>
                  <a:lnTo>
                    <a:pt x="53267" y="15599"/>
                  </a:lnTo>
                  <a:lnTo>
                    <a:pt x="54528" y="14368"/>
                  </a:lnTo>
                  <a:lnTo>
                    <a:pt x="57041" y="7172"/>
                  </a:lnTo>
                  <a:lnTo>
                    <a:pt x="57047" y="10943"/>
                  </a:lnTo>
                  <a:lnTo>
                    <a:pt x="56254" y="12058"/>
                  </a:lnTo>
                  <a:lnTo>
                    <a:pt x="54931" y="12801"/>
                  </a:lnTo>
                  <a:lnTo>
                    <a:pt x="53256" y="13296"/>
                  </a:lnTo>
                  <a:lnTo>
                    <a:pt x="52139" y="14420"/>
                  </a:lnTo>
                  <a:lnTo>
                    <a:pt x="50898" y="17785"/>
                  </a:lnTo>
                  <a:lnTo>
                    <a:pt x="49993" y="34845"/>
                  </a:lnTo>
                  <a:lnTo>
                    <a:pt x="52061" y="41416"/>
                  </a:lnTo>
                  <a:lnTo>
                    <a:pt x="54832" y="46981"/>
                  </a:lnTo>
                  <a:lnTo>
                    <a:pt x="57186" y="54578"/>
                  </a:lnTo>
                  <a:lnTo>
                    <a:pt x="61764" y="61855"/>
                  </a:lnTo>
                  <a:lnTo>
                    <a:pt x="64193" y="7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5315"/>
            <p:cNvSpPr/>
            <p:nvPr/>
          </p:nvSpPr>
          <p:spPr>
            <a:xfrm>
              <a:off x="728663" y="5429642"/>
              <a:ext cx="128588" cy="28184"/>
            </a:xfrm>
            <a:custGeom>
              <a:avLst/>
              <a:gdLst/>
              <a:ahLst/>
              <a:cxnLst/>
              <a:rect l="0" t="0" r="0" b="0"/>
              <a:pathLst>
                <a:path w="128588" h="28184">
                  <a:moveTo>
                    <a:pt x="128587" y="13896"/>
                  </a:moveTo>
                  <a:lnTo>
                    <a:pt x="121002" y="6311"/>
                  </a:lnTo>
                  <a:lnTo>
                    <a:pt x="106695" y="2587"/>
                  </a:lnTo>
                  <a:lnTo>
                    <a:pt x="74992" y="0"/>
                  </a:lnTo>
                  <a:lnTo>
                    <a:pt x="56880" y="518"/>
                  </a:lnTo>
                  <a:lnTo>
                    <a:pt x="23671" y="8434"/>
                  </a:lnTo>
                  <a:lnTo>
                    <a:pt x="8685" y="19727"/>
                  </a:lnTo>
                  <a:lnTo>
                    <a:pt x="7829" y="22572"/>
                  </a:lnTo>
                  <a:lnTo>
                    <a:pt x="7600" y="24443"/>
                  </a:lnTo>
                  <a:lnTo>
                    <a:pt x="6654" y="25689"/>
                  </a:lnTo>
                  <a:lnTo>
                    <a:pt x="0" y="28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5316"/>
            <p:cNvSpPr/>
            <p:nvPr/>
          </p:nvSpPr>
          <p:spPr>
            <a:xfrm>
              <a:off x="778669" y="5407820"/>
              <a:ext cx="21432" cy="92869"/>
            </a:xfrm>
            <a:custGeom>
              <a:avLst/>
              <a:gdLst/>
              <a:ahLst/>
              <a:cxnLst/>
              <a:rect l="0" t="0" r="0" b="0"/>
              <a:pathLst>
                <a:path w="21432" h="92869">
                  <a:moveTo>
                    <a:pt x="0" y="0"/>
                  </a:moveTo>
                  <a:lnTo>
                    <a:pt x="0" y="16792"/>
                  </a:lnTo>
                  <a:lnTo>
                    <a:pt x="2116" y="21485"/>
                  </a:lnTo>
                  <a:lnTo>
                    <a:pt x="3792" y="23848"/>
                  </a:lnTo>
                  <a:lnTo>
                    <a:pt x="6151" y="34758"/>
                  </a:lnTo>
                  <a:lnTo>
                    <a:pt x="7920" y="68335"/>
                  </a:lnTo>
                  <a:lnTo>
                    <a:pt x="12794" y="78437"/>
                  </a:lnTo>
                  <a:lnTo>
                    <a:pt x="13292" y="80867"/>
                  </a:lnTo>
                  <a:lnTo>
                    <a:pt x="14417" y="82486"/>
                  </a:lnTo>
                  <a:lnTo>
                    <a:pt x="15962" y="83565"/>
                  </a:lnTo>
                  <a:lnTo>
                    <a:pt x="17785" y="84284"/>
                  </a:lnTo>
                  <a:lnTo>
                    <a:pt x="19000" y="85558"/>
                  </a:lnTo>
                  <a:lnTo>
                    <a:pt x="21431" y="9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SMARTInkShape-5317"/>
            <p:cNvSpPr/>
            <p:nvPr/>
          </p:nvSpPr>
          <p:spPr>
            <a:xfrm>
              <a:off x="678694" y="5329238"/>
              <a:ext cx="85536" cy="92868"/>
            </a:xfrm>
            <a:custGeom>
              <a:avLst/>
              <a:gdLst/>
              <a:ahLst/>
              <a:cxnLst/>
              <a:rect l="0" t="0" r="0" b="0"/>
              <a:pathLst>
                <a:path w="85536" h="92868">
                  <a:moveTo>
                    <a:pt x="7106" y="0"/>
                  </a:moveTo>
                  <a:lnTo>
                    <a:pt x="7106" y="10641"/>
                  </a:lnTo>
                  <a:lnTo>
                    <a:pt x="9223" y="14783"/>
                  </a:lnTo>
                  <a:lnTo>
                    <a:pt x="30955" y="38108"/>
                  </a:lnTo>
                  <a:lnTo>
                    <a:pt x="35697" y="40749"/>
                  </a:lnTo>
                  <a:lnTo>
                    <a:pt x="62007" y="49261"/>
                  </a:lnTo>
                  <a:lnTo>
                    <a:pt x="70136" y="49675"/>
                  </a:lnTo>
                  <a:lnTo>
                    <a:pt x="76923" y="47742"/>
                  </a:lnTo>
                  <a:lnTo>
                    <a:pt x="83956" y="43826"/>
                  </a:lnTo>
                  <a:lnTo>
                    <a:pt x="84533" y="42711"/>
                  </a:lnTo>
                  <a:lnTo>
                    <a:pt x="85535" y="36796"/>
                  </a:lnTo>
                  <a:lnTo>
                    <a:pt x="75731" y="25870"/>
                  </a:lnTo>
                  <a:lnTo>
                    <a:pt x="71208" y="23403"/>
                  </a:lnTo>
                  <a:lnTo>
                    <a:pt x="40734" y="14616"/>
                  </a:lnTo>
                  <a:lnTo>
                    <a:pt x="29594" y="14385"/>
                  </a:lnTo>
                  <a:lnTo>
                    <a:pt x="22921" y="16447"/>
                  </a:lnTo>
                  <a:lnTo>
                    <a:pt x="9688" y="26478"/>
                  </a:lnTo>
                  <a:lnTo>
                    <a:pt x="3197" y="33421"/>
                  </a:lnTo>
                  <a:lnTo>
                    <a:pt x="1400" y="38137"/>
                  </a:lnTo>
                  <a:lnTo>
                    <a:pt x="0" y="70174"/>
                  </a:lnTo>
                  <a:lnTo>
                    <a:pt x="2096" y="76961"/>
                  </a:lnTo>
                  <a:lnTo>
                    <a:pt x="9909" y="87786"/>
                  </a:lnTo>
                  <a:lnTo>
                    <a:pt x="16554" y="90609"/>
                  </a:lnTo>
                  <a:lnTo>
                    <a:pt x="28537" y="92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8" name="SMARTInkShape-Group569"/>
          <p:cNvGrpSpPr/>
          <p:nvPr/>
        </p:nvGrpSpPr>
        <p:grpSpPr>
          <a:xfrm>
            <a:off x="1450181" y="5507830"/>
            <a:ext cx="335758" cy="271466"/>
            <a:chOff x="1450181" y="5507830"/>
            <a:chExt cx="335758" cy="271466"/>
          </a:xfrm>
        </p:grpSpPr>
        <p:sp>
          <p:nvSpPr>
            <p:cNvPr id="1104" name="SMARTInkShape-5318"/>
            <p:cNvSpPr/>
            <p:nvPr/>
          </p:nvSpPr>
          <p:spPr>
            <a:xfrm>
              <a:off x="1714500" y="5636420"/>
              <a:ext cx="71439" cy="142876"/>
            </a:xfrm>
            <a:custGeom>
              <a:avLst/>
              <a:gdLst/>
              <a:ahLst/>
              <a:cxnLst/>
              <a:rect l="0" t="0" r="0" b="0"/>
              <a:pathLst>
                <a:path w="71439" h="142876">
                  <a:moveTo>
                    <a:pt x="71438" y="0"/>
                  </a:moveTo>
                  <a:lnTo>
                    <a:pt x="67645" y="0"/>
                  </a:lnTo>
                  <a:lnTo>
                    <a:pt x="66528" y="793"/>
                  </a:lnTo>
                  <a:lnTo>
                    <a:pt x="65783" y="2116"/>
                  </a:lnTo>
                  <a:lnTo>
                    <a:pt x="60796" y="13734"/>
                  </a:lnTo>
                  <a:lnTo>
                    <a:pt x="40702" y="47607"/>
                  </a:lnTo>
                  <a:lnTo>
                    <a:pt x="23675" y="79705"/>
                  </a:lnTo>
                  <a:lnTo>
                    <a:pt x="8763" y="101880"/>
                  </a:lnTo>
                  <a:lnTo>
                    <a:pt x="2596" y="11987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5319"/>
            <p:cNvSpPr/>
            <p:nvPr/>
          </p:nvSpPr>
          <p:spPr>
            <a:xfrm>
              <a:off x="1543352" y="5657850"/>
              <a:ext cx="121137" cy="78581"/>
            </a:xfrm>
            <a:custGeom>
              <a:avLst/>
              <a:gdLst/>
              <a:ahLst/>
              <a:cxnLst/>
              <a:rect l="0" t="0" r="0" b="0"/>
              <a:pathLst>
                <a:path w="121137" h="78581">
                  <a:moveTo>
                    <a:pt x="13986" y="0"/>
                  </a:moveTo>
                  <a:lnTo>
                    <a:pt x="13986" y="6152"/>
                  </a:lnTo>
                  <a:lnTo>
                    <a:pt x="13192" y="6482"/>
                  </a:lnTo>
                  <a:lnTo>
                    <a:pt x="10193" y="6850"/>
                  </a:lnTo>
                  <a:lnTo>
                    <a:pt x="9076" y="7741"/>
                  </a:lnTo>
                  <a:lnTo>
                    <a:pt x="7835" y="10849"/>
                  </a:lnTo>
                  <a:lnTo>
                    <a:pt x="6244" y="19312"/>
                  </a:lnTo>
                  <a:lnTo>
                    <a:pt x="717" y="27198"/>
                  </a:lnTo>
                  <a:lnTo>
                    <a:pt x="0" y="31960"/>
                  </a:lnTo>
                  <a:lnTo>
                    <a:pt x="1949" y="36164"/>
                  </a:lnTo>
                  <a:lnTo>
                    <a:pt x="5875" y="41539"/>
                  </a:lnTo>
                  <a:lnTo>
                    <a:pt x="8529" y="42275"/>
                  </a:lnTo>
                  <a:lnTo>
                    <a:pt x="17459" y="42828"/>
                  </a:lnTo>
                  <a:lnTo>
                    <a:pt x="21614" y="40731"/>
                  </a:lnTo>
                  <a:lnTo>
                    <a:pt x="33716" y="31005"/>
                  </a:lnTo>
                  <a:lnTo>
                    <a:pt x="40381" y="29295"/>
                  </a:lnTo>
                  <a:lnTo>
                    <a:pt x="53086" y="28603"/>
                  </a:lnTo>
                  <a:lnTo>
                    <a:pt x="54340" y="29388"/>
                  </a:lnTo>
                  <a:lnTo>
                    <a:pt x="55176" y="30704"/>
                  </a:lnTo>
                  <a:lnTo>
                    <a:pt x="55734" y="32376"/>
                  </a:lnTo>
                  <a:lnTo>
                    <a:pt x="64852" y="43592"/>
                  </a:lnTo>
                  <a:lnTo>
                    <a:pt x="75976" y="53221"/>
                  </a:lnTo>
                  <a:lnTo>
                    <a:pt x="96433" y="61871"/>
                  </a:lnTo>
                  <a:lnTo>
                    <a:pt x="99907" y="62679"/>
                  </a:lnTo>
                  <a:lnTo>
                    <a:pt x="108000" y="61460"/>
                  </a:lnTo>
                  <a:lnTo>
                    <a:pt x="118546" y="58001"/>
                  </a:lnTo>
                  <a:lnTo>
                    <a:pt x="119411" y="56924"/>
                  </a:lnTo>
                  <a:lnTo>
                    <a:pt x="120914" y="51074"/>
                  </a:lnTo>
                  <a:lnTo>
                    <a:pt x="121136" y="39392"/>
                  </a:lnTo>
                  <a:lnTo>
                    <a:pt x="120344" y="38167"/>
                  </a:lnTo>
                  <a:lnTo>
                    <a:pt x="119022" y="37350"/>
                  </a:lnTo>
                  <a:lnTo>
                    <a:pt x="113370" y="36202"/>
                  </a:lnTo>
                  <a:lnTo>
                    <a:pt x="101085" y="35747"/>
                  </a:lnTo>
                  <a:lnTo>
                    <a:pt x="100627" y="36531"/>
                  </a:lnTo>
                  <a:lnTo>
                    <a:pt x="100118" y="39520"/>
                  </a:lnTo>
                  <a:lnTo>
                    <a:pt x="99188" y="40634"/>
                  </a:lnTo>
                  <a:lnTo>
                    <a:pt x="96039" y="41872"/>
                  </a:lnTo>
                  <a:lnTo>
                    <a:pt x="94881" y="42996"/>
                  </a:lnTo>
                  <a:lnTo>
                    <a:pt x="93595" y="46362"/>
                  </a:lnTo>
                  <a:lnTo>
                    <a:pt x="92657" y="59630"/>
                  </a:lnTo>
                  <a:lnTo>
                    <a:pt x="94724" y="64337"/>
                  </a:lnTo>
                  <a:lnTo>
                    <a:pt x="97494" y="69076"/>
                  </a:lnTo>
                  <a:lnTo>
                    <a:pt x="98725" y="73827"/>
                  </a:lnTo>
                  <a:lnTo>
                    <a:pt x="99848" y="75412"/>
                  </a:lnTo>
                  <a:lnTo>
                    <a:pt x="106854" y="7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5320"/>
            <p:cNvSpPr/>
            <p:nvPr/>
          </p:nvSpPr>
          <p:spPr>
            <a:xfrm>
              <a:off x="1478756" y="5586421"/>
              <a:ext cx="49997" cy="64285"/>
            </a:xfrm>
            <a:custGeom>
              <a:avLst/>
              <a:gdLst/>
              <a:ahLst/>
              <a:cxnLst/>
              <a:rect l="0" t="0" r="0" b="0"/>
              <a:pathLst>
                <a:path w="49997" h="64285">
                  <a:moveTo>
                    <a:pt x="0" y="49999"/>
                  </a:moveTo>
                  <a:lnTo>
                    <a:pt x="6151" y="49999"/>
                  </a:lnTo>
                  <a:lnTo>
                    <a:pt x="20843" y="43516"/>
                  </a:lnTo>
                  <a:lnTo>
                    <a:pt x="24610" y="43148"/>
                  </a:lnTo>
                  <a:lnTo>
                    <a:pt x="28929" y="40868"/>
                  </a:lnTo>
                  <a:lnTo>
                    <a:pt x="33495" y="38002"/>
                  </a:lnTo>
                  <a:lnTo>
                    <a:pt x="40528" y="35596"/>
                  </a:lnTo>
                  <a:lnTo>
                    <a:pt x="45265" y="32221"/>
                  </a:lnTo>
                  <a:lnTo>
                    <a:pt x="47899" y="28074"/>
                  </a:lnTo>
                  <a:lnTo>
                    <a:pt x="49729" y="21505"/>
                  </a:lnTo>
                  <a:lnTo>
                    <a:pt x="49996" y="8457"/>
                  </a:lnTo>
                  <a:lnTo>
                    <a:pt x="46211" y="3734"/>
                  </a:lnTo>
                  <a:lnTo>
                    <a:pt x="42234" y="1655"/>
                  </a:lnTo>
                  <a:lnTo>
                    <a:pt x="28520" y="137"/>
                  </a:lnTo>
                  <a:lnTo>
                    <a:pt x="18054" y="0"/>
                  </a:lnTo>
                  <a:lnTo>
                    <a:pt x="13845" y="2112"/>
                  </a:lnTo>
                  <a:lnTo>
                    <a:pt x="11611" y="3787"/>
                  </a:lnTo>
                  <a:lnTo>
                    <a:pt x="4675" y="13728"/>
                  </a:lnTo>
                  <a:lnTo>
                    <a:pt x="1385" y="22935"/>
                  </a:lnTo>
                  <a:lnTo>
                    <a:pt x="16" y="56690"/>
                  </a:lnTo>
                  <a:lnTo>
                    <a:pt x="0" y="64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5321"/>
            <p:cNvSpPr/>
            <p:nvPr/>
          </p:nvSpPr>
          <p:spPr>
            <a:xfrm>
              <a:off x="1450181" y="5507830"/>
              <a:ext cx="64295" cy="128591"/>
            </a:xfrm>
            <a:custGeom>
              <a:avLst/>
              <a:gdLst/>
              <a:ahLst/>
              <a:cxnLst/>
              <a:rect l="0" t="0" r="0" b="0"/>
              <a:pathLst>
                <a:path w="64295" h="128591">
                  <a:moveTo>
                    <a:pt x="64294" y="0"/>
                  </a:moveTo>
                  <a:lnTo>
                    <a:pt x="64294" y="3793"/>
                  </a:lnTo>
                  <a:lnTo>
                    <a:pt x="63500" y="4911"/>
                  </a:lnTo>
                  <a:lnTo>
                    <a:pt x="62177" y="5656"/>
                  </a:lnTo>
                  <a:lnTo>
                    <a:pt x="60502" y="6152"/>
                  </a:lnTo>
                  <a:lnTo>
                    <a:pt x="59385" y="7277"/>
                  </a:lnTo>
                  <a:lnTo>
                    <a:pt x="55475" y="14785"/>
                  </a:lnTo>
                  <a:lnTo>
                    <a:pt x="52437" y="19272"/>
                  </a:lnTo>
                  <a:lnTo>
                    <a:pt x="44517" y="38268"/>
                  </a:lnTo>
                  <a:lnTo>
                    <a:pt x="38678" y="47763"/>
                  </a:lnTo>
                  <a:lnTo>
                    <a:pt x="34187" y="62676"/>
                  </a:lnTo>
                  <a:lnTo>
                    <a:pt x="17759" y="86211"/>
                  </a:lnTo>
                  <a:lnTo>
                    <a:pt x="11181" y="104872"/>
                  </a:lnTo>
                  <a:lnTo>
                    <a:pt x="0" y="12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0" name="SMARTInkShape-Group570"/>
          <p:cNvGrpSpPr/>
          <p:nvPr/>
        </p:nvGrpSpPr>
        <p:grpSpPr>
          <a:xfrm>
            <a:off x="250031" y="4450556"/>
            <a:ext cx="2700338" cy="1157290"/>
            <a:chOff x="250031" y="4450556"/>
            <a:chExt cx="2700338" cy="1157290"/>
          </a:xfrm>
        </p:grpSpPr>
        <p:sp>
          <p:nvSpPr>
            <p:cNvPr id="1109" name="SMARTInkShape-5322"/>
            <p:cNvSpPr/>
            <p:nvPr/>
          </p:nvSpPr>
          <p:spPr>
            <a:xfrm>
              <a:off x="964406" y="5336380"/>
              <a:ext cx="185699" cy="157166"/>
            </a:xfrm>
            <a:custGeom>
              <a:avLst/>
              <a:gdLst/>
              <a:ahLst/>
              <a:cxnLst/>
              <a:rect l="0" t="0" r="0" b="0"/>
              <a:pathLst>
                <a:path w="185699" h="157166">
                  <a:moveTo>
                    <a:pt x="0" y="0"/>
                  </a:moveTo>
                  <a:lnTo>
                    <a:pt x="31318" y="795"/>
                  </a:lnTo>
                  <a:lnTo>
                    <a:pt x="66432" y="8820"/>
                  </a:lnTo>
                  <a:lnTo>
                    <a:pt x="101690" y="21580"/>
                  </a:lnTo>
                  <a:lnTo>
                    <a:pt x="135159" y="33358"/>
                  </a:lnTo>
                  <a:lnTo>
                    <a:pt x="169161" y="50009"/>
                  </a:lnTo>
                  <a:lnTo>
                    <a:pt x="175195" y="53977"/>
                  </a:lnTo>
                  <a:lnTo>
                    <a:pt x="180523" y="55740"/>
                  </a:lnTo>
                  <a:lnTo>
                    <a:pt x="182261" y="57006"/>
                  </a:lnTo>
                  <a:lnTo>
                    <a:pt x="183420" y="58641"/>
                  </a:lnTo>
                  <a:lnTo>
                    <a:pt x="185698" y="64197"/>
                  </a:lnTo>
                  <a:lnTo>
                    <a:pt x="181934" y="64266"/>
                  </a:lnTo>
                  <a:lnTo>
                    <a:pt x="177962" y="66399"/>
                  </a:lnTo>
                  <a:lnTo>
                    <a:pt x="171963" y="69992"/>
                  </a:lnTo>
                  <a:lnTo>
                    <a:pt x="150826" y="76651"/>
                  </a:lnTo>
                  <a:lnTo>
                    <a:pt x="135971" y="80127"/>
                  </a:lnTo>
                  <a:lnTo>
                    <a:pt x="123631" y="86184"/>
                  </a:lnTo>
                  <a:lnTo>
                    <a:pt x="112351" y="95342"/>
                  </a:lnTo>
                  <a:lnTo>
                    <a:pt x="109465" y="100054"/>
                  </a:lnTo>
                  <a:lnTo>
                    <a:pt x="107613" y="109547"/>
                  </a:lnTo>
                  <a:lnTo>
                    <a:pt x="107197" y="120035"/>
                  </a:lnTo>
                  <a:lnTo>
                    <a:pt x="107977" y="120505"/>
                  </a:lnTo>
                  <a:lnTo>
                    <a:pt x="130101" y="127559"/>
                  </a:lnTo>
                  <a:lnTo>
                    <a:pt x="132772" y="127109"/>
                  </a:lnTo>
                  <a:lnTo>
                    <a:pt x="149985" y="119730"/>
                  </a:lnTo>
                  <a:lnTo>
                    <a:pt x="152378" y="117920"/>
                  </a:lnTo>
                  <a:lnTo>
                    <a:pt x="155036" y="113793"/>
                  </a:lnTo>
                  <a:lnTo>
                    <a:pt x="157011" y="109313"/>
                  </a:lnTo>
                  <a:lnTo>
                    <a:pt x="170126" y="94271"/>
                  </a:lnTo>
                  <a:lnTo>
                    <a:pt x="170862" y="91376"/>
                  </a:lnTo>
                  <a:lnTo>
                    <a:pt x="171058" y="89493"/>
                  </a:lnTo>
                  <a:lnTo>
                    <a:pt x="167542" y="98220"/>
                  </a:lnTo>
                  <a:lnTo>
                    <a:pt x="164433" y="133639"/>
                  </a:lnTo>
                  <a:lnTo>
                    <a:pt x="164307" y="15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SMARTInkShape-5323"/>
            <p:cNvSpPr/>
            <p:nvPr/>
          </p:nvSpPr>
          <p:spPr>
            <a:xfrm>
              <a:off x="1178748" y="5453710"/>
              <a:ext cx="49978" cy="68411"/>
            </a:xfrm>
            <a:custGeom>
              <a:avLst/>
              <a:gdLst/>
              <a:ahLst/>
              <a:cxnLst/>
              <a:rect l="0" t="0" r="0" b="0"/>
              <a:pathLst>
                <a:path w="49978" h="68411">
                  <a:moveTo>
                    <a:pt x="49977" y="4115"/>
                  </a:moveTo>
                  <a:lnTo>
                    <a:pt x="46185" y="323"/>
                  </a:lnTo>
                  <a:lnTo>
                    <a:pt x="45068" y="0"/>
                  </a:lnTo>
                  <a:lnTo>
                    <a:pt x="44323" y="577"/>
                  </a:lnTo>
                  <a:lnTo>
                    <a:pt x="43826" y="1757"/>
                  </a:lnTo>
                  <a:lnTo>
                    <a:pt x="42702" y="2543"/>
                  </a:lnTo>
                  <a:lnTo>
                    <a:pt x="36770" y="3908"/>
                  </a:lnTo>
                  <a:lnTo>
                    <a:pt x="32217" y="7846"/>
                  </a:lnTo>
                  <a:lnTo>
                    <a:pt x="25944" y="9742"/>
                  </a:lnTo>
                  <a:lnTo>
                    <a:pt x="18658" y="11379"/>
                  </a:lnTo>
                  <a:lnTo>
                    <a:pt x="12774" y="14752"/>
                  </a:lnTo>
                  <a:lnTo>
                    <a:pt x="9630" y="18897"/>
                  </a:lnTo>
                  <a:lnTo>
                    <a:pt x="7439" y="23385"/>
                  </a:lnTo>
                  <a:lnTo>
                    <a:pt x="2536" y="30374"/>
                  </a:lnTo>
                  <a:lnTo>
                    <a:pt x="731" y="37472"/>
                  </a:lnTo>
                  <a:lnTo>
                    <a:pt x="0" y="56503"/>
                  </a:lnTo>
                  <a:lnTo>
                    <a:pt x="1578" y="58885"/>
                  </a:lnTo>
                  <a:lnTo>
                    <a:pt x="14258" y="68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SMARTInkShape-5324"/>
            <p:cNvSpPr/>
            <p:nvPr/>
          </p:nvSpPr>
          <p:spPr>
            <a:xfrm>
              <a:off x="1228823" y="5507832"/>
              <a:ext cx="71341" cy="100014"/>
            </a:xfrm>
            <a:custGeom>
              <a:avLst/>
              <a:gdLst/>
              <a:ahLst/>
              <a:cxnLst/>
              <a:rect l="0" t="0" r="0" b="0"/>
              <a:pathLst>
                <a:path w="71341" h="100014">
                  <a:moveTo>
                    <a:pt x="42765" y="28573"/>
                  </a:moveTo>
                  <a:lnTo>
                    <a:pt x="35915" y="28573"/>
                  </a:lnTo>
                  <a:lnTo>
                    <a:pt x="63082" y="28573"/>
                  </a:lnTo>
                  <a:lnTo>
                    <a:pt x="71016" y="21725"/>
                  </a:lnTo>
                  <a:lnTo>
                    <a:pt x="65160" y="15305"/>
                  </a:lnTo>
                  <a:lnTo>
                    <a:pt x="64280" y="8225"/>
                  </a:lnTo>
                  <a:lnTo>
                    <a:pt x="60429" y="3671"/>
                  </a:lnTo>
                  <a:lnTo>
                    <a:pt x="56436" y="1631"/>
                  </a:lnTo>
                  <a:lnTo>
                    <a:pt x="42710" y="143"/>
                  </a:lnTo>
                  <a:lnTo>
                    <a:pt x="11808" y="0"/>
                  </a:lnTo>
                  <a:lnTo>
                    <a:pt x="10221" y="793"/>
                  </a:lnTo>
                  <a:lnTo>
                    <a:pt x="9162" y="2116"/>
                  </a:lnTo>
                  <a:lnTo>
                    <a:pt x="7193" y="5702"/>
                  </a:lnTo>
                  <a:lnTo>
                    <a:pt x="2415" y="12184"/>
                  </a:lnTo>
                  <a:lnTo>
                    <a:pt x="233" y="20056"/>
                  </a:lnTo>
                  <a:lnTo>
                    <a:pt x="0" y="24816"/>
                  </a:lnTo>
                  <a:lnTo>
                    <a:pt x="2062" y="29020"/>
                  </a:lnTo>
                  <a:lnTo>
                    <a:pt x="4831" y="33535"/>
                  </a:lnTo>
                  <a:lnTo>
                    <a:pt x="12555" y="52551"/>
                  </a:lnTo>
                  <a:lnTo>
                    <a:pt x="16902" y="58545"/>
                  </a:lnTo>
                  <a:lnTo>
                    <a:pt x="36292" y="71307"/>
                  </a:lnTo>
                  <a:lnTo>
                    <a:pt x="51011" y="80936"/>
                  </a:lnTo>
                  <a:lnTo>
                    <a:pt x="71340" y="1000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SMARTInkShape-5325"/>
            <p:cNvSpPr/>
            <p:nvPr/>
          </p:nvSpPr>
          <p:spPr>
            <a:xfrm>
              <a:off x="992981" y="5265077"/>
              <a:ext cx="200026" cy="178462"/>
            </a:xfrm>
            <a:custGeom>
              <a:avLst/>
              <a:gdLst/>
              <a:ahLst/>
              <a:cxnLst/>
              <a:rect l="0" t="0" r="0" b="0"/>
              <a:pathLst>
                <a:path w="200026" h="178462">
                  <a:moveTo>
                    <a:pt x="0" y="178461"/>
                  </a:moveTo>
                  <a:lnTo>
                    <a:pt x="0" y="171611"/>
                  </a:lnTo>
                  <a:lnTo>
                    <a:pt x="4910" y="165672"/>
                  </a:lnTo>
                  <a:lnTo>
                    <a:pt x="12651" y="147280"/>
                  </a:lnTo>
                  <a:lnTo>
                    <a:pt x="18477" y="137825"/>
                  </a:lnTo>
                  <a:lnTo>
                    <a:pt x="24835" y="116214"/>
                  </a:lnTo>
                  <a:lnTo>
                    <a:pt x="39391" y="92692"/>
                  </a:lnTo>
                  <a:lnTo>
                    <a:pt x="52445" y="59924"/>
                  </a:lnTo>
                  <a:lnTo>
                    <a:pt x="65746" y="36601"/>
                  </a:lnTo>
                  <a:lnTo>
                    <a:pt x="90565" y="10253"/>
                  </a:lnTo>
                  <a:lnTo>
                    <a:pt x="102329" y="3298"/>
                  </a:lnTo>
                  <a:lnTo>
                    <a:pt x="111988" y="883"/>
                  </a:lnTo>
                  <a:lnTo>
                    <a:pt x="137465" y="0"/>
                  </a:lnTo>
                  <a:lnTo>
                    <a:pt x="161469" y="7491"/>
                  </a:lnTo>
                  <a:lnTo>
                    <a:pt x="200025" y="28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SMARTInkShape-5326"/>
            <p:cNvSpPr/>
            <p:nvPr/>
          </p:nvSpPr>
          <p:spPr>
            <a:xfrm>
              <a:off x="879674" y="5307815"/>
              <a:ext cx="84733" cy="57141"/>
            </a:xfrm>
            <a:custGeom>
              <a:avLst/>
              <a:gdLst/>
              <a:ahLst/>
              <a:cxnLst/>
              <a:rect l="0" t="0" r="0" b="0"/>
              <a:pathLst>
                <a:path w="84733" h="57141">
                  <a:moveTo>
                    <a:pt x="6151" y="57140"/>
                  </a:moveTo>
                  <a:lnTo>
                    <a:pt x="0" y="57140"/>
                  </a:lnTo>
                  <a:lnTo>
                    <a:pt x="3094" y="57140"/>
                  </a:lnTo>
                  <a:lnTo>
                    <a:pt x="4113" y="56348"/>
                  </a:lnTo>
                  <a:lnTo>
                    <a:pt x="5883" y="50990"/>
                  </a:lnTo>
                  <a:lnTo>
                    <a:pt x="6072" y="46499"/>
                  </a:lnTo>
                  <a:lnTo>
                    <a:pt x="8232" y="42357"/>
                  </a:lnTo>
                  <a:lnTo>
                    <a:pt x="12295" y="37023"/>
                  </a:lnTo>
                  <a:lnTo>
                    <a:pt x="13097" y="30266"/>
                  </a:lnTo>
                  <a:lnTo>
                    <a:pt x="13207" y="25882"/>
                  </a:lnTo>
                  <a:lnTo>
                    <a:pt x="15372" y="21288"/>
                  </a:lnTo>
                  <a:lnTo>
                    <a:pt x="18187" y="16600"/>
                  </a:lnTo>
                  <a:lnTo>
                    <a:pt x="19438" y="11871"/>
                  </a:lnTo>
                  <a:lnTo>
                    <a:pt x="20565" y="10292"/>
                  </a:lnTo>
                  <a:lnTo>
                    <a:pt x="22110" y="9240"/>
                  </a:lnTo>
                  <a:lnTo>
                    <a:pt x="25944" y="7277"/>
                  </a:lnTo>
                  <a:lnTo>
                    <a:pt x="32565" y="2503"/>
                  </a:lnTo>
                  <a:lnTo>
                    <a:pt x="39554" y="735"/>
                  </a:lnTo>
                  <a:lnTo>
                    <a:pt x="69475" y="0"/>
                  </a:lnTo>
                  <a:lnTo>
                    <a:pt x="76099" y="2111"/>
                  </a:lnTo>
                  <a:lnTo>
                    <a:pt x="84732" y="7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SMARTInkShape-5327"/>
            <p:cNvSpPr/>
            <p:nvPr/>
          </p:nvSpPr>
          <p:spPr>
            <a:xfrm>
              <a:off x="760283" y="5243513"/>
              <a:ext cx="96968" cy="49821"/>
            </a:xfrm>
            <a:custGeom>
              <a:avLst/>
              <a:gdLst/>
              <a:ahLst/>
              <a:cxnLst/>
              <a:rect l="0" t="0" r="0" b="0"/>
              <a:pathLst>
                <a:path w="96968" h="49821">
                  <a:moveTo>
                    <a:pt x="11242" y="0"/>
                  </a:moveTo>
                  <a:lnTo>
                    <a:pt x="7450" y="0"/>
                  </a:lnTo>
                  <a:lnTo>
                    <a:pt x="6333" y="793"/>
                  </a:lnTo>
                  <a:lnTo>
                    <a:pt x="5588" y="2116"/>
                  </a:lnTo>
                  <a:lnTo>
                    <a:pt x="4294" y="7275"/>
                  </a:lnTo>
                  <a:lnTo>
                    <a:pt x="4185" y="10641"/>
                  </a:lnTo>
                  <a:lnTo>
                    <a:pt x="2020" y="14783"/>
                  </a:lnTo>
                  <a:lnTo>
                    <a:pt x="332" y="16999"/>
                  </a:lnTo>
                  <a:lnTo>
                    <a:pt x="0" y="19270"/>
                  </a:lnTo>
                  <a:lnTo>
                    <a:pt x="3402" y="30985"/>
                  </a:lnTo>
                  <a:lnTo>
                    <a:pt x="4428" y="32563"/>
                  </a:lnTo>
                  <a:lnTo>
                    <a:pt x="5905" y="33615"/>
                  </a:lnTo>
                  <a:lnTo>
                    <a:pt x="36203" y="46842"/>
                  </a:lnTo>
                  <a:lnTo>
                    <a:pt x="67678" y="49381"/>
                  </a:lnTo>
                  <a:lnTo>
                    <a:pt x="82027" y="49820"/>
                  </a:lnTo>
                  <a:lnTo>
                    <a:pt x="88475" y="47807"/>
                  </a:lnTo>
                  <a:lnTo>
                    <a:pt x="96967" y="42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5328"/>
            <p:cNvSpPr/>
            <p:nvPr/>
          </p:nvSpPr>
          <p:spPr>
            <a:xfrm>
              <a:off x="664369" y="5186391"/>
              <a:ext cx="121445" cy="70992"/>
            </a:xfrm>
            <a:custGeom>
              <a:avLst/>
              <a:gdLst/>
              <a:ahLst/>
              <a:cxnLst/>
              <a:rect l="0" t="0" r="0" b="0"/>
              <a:pathLst>
                <a:path w="121445" h="70992">
                  <a:moveTo>
                    <a:pt x="121444" y="28547"/>
                  </a:moveTo>
                  <a:lnTo>
                    <a:pt x="121444" y="22396"/>
                  </a:lnTo>
                  <a:lnTo>
                    <a:pt x="120650" y="22065"/>
                  </a:lnTo>
                  <a:lnTo>
                    <a:pt x="117651" y="21697"/>
                  </a:lnTo>
                  <a:lnTo>
                    <a:pt x="116534" y="20805"/>
                  </a:lnTo>
                  <a:lnTo>
                    <a:pt x="115293" y="17698"/>
                  </a:lnTo>
                  <a:lnTo>
                    <a:pt x="114168" y="16551"/>
                  </a:lnTo>
                  <a:lnTo>
                    <a:pt x="94211" y="8739"/>
                  </a:lnTo>
                  <a:lnTo>
                    <a:pt x="59743" y="187"/>
                  </a:lnTo>
                  <a:lnTo>
                    <a:pt x="51445" y="0"/>
                  </a:lnTo>
                  <a:lnTo>
                    <a:pt x="50965" y="784"/>
                  </a:lnTo>
                  <a:lnTo>
                    <a:pt x="50090" y="12158"/>
                  </a:lnTo>
                  <a:lnTo>
                    <a:pt x="50043" y="16765"/>
                  </a:lnTo>
                  <a:lnTo>
                    <a:pt x="52139" y="21458"/>
                  </a:lnTo>
                  <a:lnTo>
                    <a:pt x="54923" y="26190"/>
                  </a:lnTo>
                  <a:lnTo>
                    <a:pt x="57284" y="33316"/>
                  </a:lnTo>
                  <a:lnTo>
                    <a:pt x="61864" y="40455"/>
                  </a:lnTo>
                  <a:lnTo>
                    <a:pt x="64367" y="47597"/>
                  </a:lnTo>
                  <a:lnTo>
                    <a:pt x="68990" y="54739"/>
                  </a:lnTo>
                  <a:lnTo>
                    <a:pt x="70349" y="59504"/>
                  </a:lnTo>
                  <a:lnTo>
                    <a:pt x="69918" y="61884"/>
                  </a:lnTo>
                  <a:lnTo>
                    <a:pt x="65191" y="69998"/>
                  </a:lnTo>
                  <a:lnTo>
                    <a:pt x="62576" y="70782"/>
                  </a:lnTo>
                  <a:lnTo>
                    <a:pt x="60767" y="70991"/>
                  </a:lnTo>
                  <a:lnTo>
                    <a:pt x="56641" y="69106"/>
                  </a:lnTo>
                  <a:lnTo>
                    <a:pt x="52161" y="66417"/>
                  </a:lnTo>
                  <a:lnTo>
                    <a:pt x="45176" y="64109"/>
                  </a:lnTo>
                  <a:lnTo>
                    <a:pt x="37286" y="59545"/>
                  </a:lnTo>
                  <a:lnTo>
                    <a:pt x="26041" y="57046"/>
                  </a:lnTo>
                  <a:lnTo>
                    <a:pt x="17329" y="51631"/>
                  </a:lnTo>
                  <a:lnTo>
                    <a:pt x="0" y="35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SMARTInkShape-5329"/>
            <p:cNvSpPr/>
            <p:nvPr/>
          </p:nvSpPr>
          <p:spPr>
            <a:xfrm>
              <a:off x="636671" y="4730924"/>
              <a:ext cx="597422" cy="398060"/>
            </a:xfrm>
            <a:custGeom>
              <a:avLst/>
              <a:gdLst/>
              <a:ahLst/>
              <a:cxnLst/>
              <a:rect l="0" t="0" r="0" b="0"/>
              <a:pathLst>
                <a:path w="597422" h="398060">
                  <a:moveTo>
                    <a:pt x="20554" y="291131"/>
                  </a:moveTo>
                  <a:lnTo>
                    <a:pt x="20554" y="294924"/>
                  </a:lnTo>
                  <a:lnTo>
                    <a:pt x="22671" y="298903"/>
                  </a:lnTo>
                  <a:lnTo>
                    <a:pt x="27051" y="303317"/>
                  </a:lnTo>
                  <a:lnTo>
                    <a:pt x="58630" y="327494"/>
                  </a:lnTo>
                  <a:lnTo>
                    <a:pt x="93096" y="350748"/>
                  </a:lnTo>
                  <a:lnTo>
                    <a:pt x="128399" y="367614"/>
                  </a:lnTo>
                  <a:lnTo>
                    <a:pt x="158606" y="378352"/>
                  </a:lnTo>
                  <a:lnTo>
                    <a:pt x="192692" y="389471"/>
                  </a:lnTo>
                  <a:lnTo>
                    <a:pt x="227927" y="395676"/>
                  </a:lnTo>
                  <a:lnTo>
                    <a:pt x="263502" y="397515"/>
                  </a:lnTo>
                  <a:lnTo>
                    <a:pt x="299178" y="398059"/>
                  </a:lnTo>
                  <a:lnTo>
                    <a:pt x="334884" y="396104"/>
                  </a:lnTo>
                  <a:lnTo>
                    <a:pt x="370599" y="390498"/>
                  </a:lnTo>
                  <a:lnTo>
                    <a:pt x="406317" y="381693"/>
                  </a:lnTo>
                  <a:lnTo>
                    <a:pt x="439919" y="369029"/>
                  </a:lnTo>
                  <a:lnTo>
                    <a:pt x="472100" y="355223"/>
                  </a:lnTo>
                  <a:lnTo>
                    <a:pt x="504654" y="338962"/>
                  </a:lnTo>
                  <a:lnTo>
                    <a:pt x="540306" y="312133"/>
                  </a:lnTo>
                  <a:lnTo>
                    <a:pt x="568691" y="283110"/>
                  </a:lnTo>
                  <a:lnTo>
                    <a:pt x="585705" y="247626"/>
                  </a:lnTo>
                  <a:lnTo>
                    <a:pt x="593201" y="228934"/>
                  </a:lnTo>
                  <a:lnTo>
                    <a:pt x="597421" y="201354"/>
                  </a:lnTo>
                  <a:lnTo>
                    <a:pt x="596730" y="168182"/>
                  </a:lnTo>
                  <a:lnTo>
                    <a:pt x="589206" y="140667"/>
                  </a:lnTo>
                  <a:lnTo>
                    <a:pt x="572442" y="106718"/>
                  </a:lnTo>
                  <a:lnTo>
                    <a:pt x="548140" y="77081"/>
                  </a:lnTo>
                  <a:lnTo>
                    <a:pt x="513334" y="44928"/>
                  </a:lnTo>
                  <a:lnTo>
                    <a:pt x="478373" y="25512"/>
                  </a:lnTo>
                  <a:lnTo>
                    <a:pt x="446364" y="15932"/>
                  </a:lnTo>
                  <a:lnTo>
                    <a:pt x="415625" y="8067"/>
                  </a:lnTo>
                  <a:lnTo>
                    <a:pt x="382528" y="1504"/>
                  </a:lnTo>
                  <a:lnTo>
                    <a:pt x="351467" y="0"/>
                  </a:lnTo>
                  <a:lnTo>
                    <a:pt x="317481" y="5022"/>
                  </a:lnTo>
                  <a:lnTo>
                    <a:pt x="282275" y="15418"/>
                  </a:lnTo>
                  <a:lnTo>
                    <a:pt x="246709" y="25466"/>
                  </a:lnTo>
                  <a:lnTo>
                    <a:pt x="211035" y="42025"/>
                  </a:lnTo>
                  <a:lnTo>
                    <a:pt x="176123" y="58131"/>
                  </a:lnTo>
                  <a:lnTo>
                    <a:pt x="144524" y="78426"/>
                  </a:lnTo>
                  <a:lnTo>
                    <a:pt x="111173" y="103401"/>
                  </a:lnTo>
                  <a:lnTo>
                    <a:pt x="81623" y="127029"/>
                  </a:lnTo>
                  <a:lnTo>
                    <a:pt x="57434" y="153786"/>
                  </a:lnTo>
                  <a:lnTo>
                    <a:pt x="30044" y="189154"/>
                  </a:lnTo>
                  <a:lnTo>
                    <a:pt x="9111" y="219306"/>
                  </a:lnTo>
                  <a:lnTo>
                    <a:pt x="3562" y="233809"/>
                  </a:lnTo>
                  <a:lnTo>
                    <a:pt x="0" y="262523"/>
                  </a:lnTo>
                  <a:lnTo>
                    <a:pt x="4999" y="291124"/>
                  </a:lnTo>
                  <a:lnTo>
                    <a:pt x="9143" y="305417"/>
                  </a:lnTo>
                  <a:lnTo>
                    <a:pt x="17864" y="317590"/>
                  </a:lnTo>
                  <a:lnTo>
                    <a:pt x="45600" y="348150"/>
                  </a:lnTo>
                  <a:lnTo>
                    <a:pt x="76772" y="367100"/>
                  </a:lnTo>
                  <a:lnTo>
                    <a:pt x="113423" y="384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SMARTInkShape-5330"/>
            <p:cNvSpPr/>
            <p:nvPr/>
          </p:nvSpPr>
          <p:spPr>
            <a:xfrm>
              <a:off x="907256" y="4914900"/>
              <a:ext cx="114301" cy="42864"/>
            </a:xfrm>
            <a:custGeom>
              <a:avLst/>
              <a:gdLst/>
              <a:ahLst/>
              <a:cxnLst/>
              <a:rect l="0" t="0" r="0" b="0"/>
              <a:pathLst>
                <a:path w="114301" h="42864">
                  <a:moveTo>
                    <a:pt x="0" y="0"/>
                  </a:moveTo>
                  <a:lnTo>
                    <a:pt x="11407" y="4910"/>
                  </a:lnTo>
                  <a:lnTo>
                    <a:pt x="44762" y="13445"/>
                  </a:lnTo>
                  <a:lnTo>
                    <a:pt x="75194" y="27232"/>
                  </a:lnTo>
                  <a:lnTo>
                    <a:pt x="114300" y="42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SMARTInkShape-5331"/>
            <p:cNvSpPr/>
            <p:nvPr/>
          </p:nvSpPr>
          <p:spPr>
            <a:xfrm>
              <a:off x="736129" y="4787278"/>
              <a:ext cx="299716" cy="206203"/>
            </a:xfrm>
            <a:custGeom>
              <a:avLst/>
              <a:gdLst/>
              <a:ahLst/>
              <a:cxnLst/>
              <a:rect l="0" t="0" r="0" b="0"/>
              <a:pathLst>
                <a:path w="299716" h="206203">
                  <a:moveTo>
                    <a:pt x="28252" y="27610"/>
                  </a:moveTo>
                  <a:lnTo>
                    <a:pt x="28252" y="31402"/>
                  </a:lnTo>
                  <a:lnTo>
                    <a:pt x="26136" y="35380"/>
                  </a:lnTo>
                  <a:lnTo>
                    <a:pt x="23343" y="39794"/>
                  </a:lnTo>
                  <a:lnTo>
                    <a:pt x="12328" y="72152"/>
                  </a:lnTo>
                  <a:lnTo>
                    <a:pt x="8453" y="83141"/>
                  </a:lnTo>
                  <a:lnTo>
                    <a:pt x="5188" y="93540"/>
                  </a:lnTo>
                  <a:lnTo>
                    <a:pt x="2126" y="102156"/>
                  </a:lnTo>
                  <a:lnTo>
                    <a:pt x="0" y="121544"/>
                  </a:lnTo>
                  <a:lnTo>
                    <a:pt x="5444" y="137828"/>
                  </a:lnTo>
                  <a:lnTo>
                    <a:pt x="9649" y="146974"/>
                  </a:lnTo>
                  <a:lnTo>
                    <a:pt x="16280" y="154215"/>
                  </a:lnTo>
                  <a:lnTo>
                    <a:pt x="47438" y="172749"/>
                  </a:lnTo>
                  <a:lnTo>
                    <a:pt x="66379" y="181574"/>
                  </a:lnTo>
                  <a:lnTo>
                    <a:pt x="99045" y="184491"/>
                  </a:lnTo>
                  <a:lnTo>
                    <a:pt x="106812" y="184647"/>
                  </a:lnTo>
                  <a:lnTo>
                    <a:pt x="109994" y="183101"/>
                  </a:lnTo>
                  <a:lnTo>
                    <a:pt x="123291" y="168667"/>
                  </a:lnTo>
                  <a:lnTo>
                    <a:pt x="126054" y="163591"/>
                  </a:lnTo>
                  <a:lnTo>
                    <a:pt x="135454" y="132116"/>
                  </a:lnTo>
                  <a:lnTo>
                    <a:pt x="141461" y="108536"/>
                  </a:lnTo>
                  <a:lnTo>
                    <a:pt x="144525" y="79101"/>
                  </a:lnTo>
                  <a:lnTo>
                    <a:pt x="159336" y="44365"/>
                  </a:lnTo>
                  <a:lnTo>
                    <a:pt x="169563" y="26039"/>
                  </a:lnTo>
                  <a:lnTo>
                    <a:pt x="198439" y="3921"/>
                  </a:lnTo>
                  <a:lnTo>
                    <a:pt x="220708" y="0"/>
                  </a:lnTo>
                  <a:lnTo>
                    <a:pt x="233090" y="114"/>
                  </a:lnTo>
                  <a:lnTo>
                    <a:pt x="249547" y="4823"/>
                  </a:lnTo>
                  <a:lnTo>
                    <a:pt x="263023" y="13525"/>
                  </a:lnTo>
                  <a:lnTo>
                    <a:pt x="268326" y="18969"/>
                  </a:lnTo>
                  <a:lnTo>
                    <a:pt x="287792" y="47780"/>
                  </a:lnTo>
                  <a:lnTo>
                    <a:pt x="291627" y="70840"/>
                  </a:lnTo>
                  <a:lnTo>
                    <a:pt x="292488" y="102045"/>
                  </a:lnTo>
                  <a:lnTo>
                    <a:pt x="293357" y="136470"/>
                  </a:lnTo>
                  <a:lnTo>
                    <a:pt x="299273" y="170445"/>
                  </a:lnTo>
                  <a:lnTo>
                    <a:pt x="299715" y="206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SMARTInkShape-5332"/>
            <p:cNvSpPr/>
            <p:nvPr/>
          </p:nvSpPr>
          <p:spPr>
            <a:xfrm>
              <a:off x="250031" y="4450556"/>
              <a:ext cx="2700338" cy="378620"/>
            </a:xfrm>
            <a:custGeom>
              <a:avLst/>
              <a:gdLst/>
              <a:ahLst/>
              <a:cxnLst/>
              <a:rect l="0" t="0" r="0" b="0"/>
              <a:pathLst>
                <a:path w="2700338" h="378620">
                  <a:moveTo>
                    <a:pt x="0" y="378619"/>
                  </a:moveTo>
                  <a:lnTo>
                    <a:pt x="0" y="372468"/>
                  </a:lnTo>
                  <a:lnTo>
                    <a:pt x="3793" y="367977"/>
                  </a:lnTo>
                  <a:lnTo>
                    <a:pt x="9888" y="365952"/>
                  </a:lnTo>
                  <a:lnTo>
                    <a:pt x="45351" y="359485"/>
                  </a:lnTo>
                  <a:lnTo>
                    <a:pt x="80704" y="357322"/>
                  </a:lnTo>
                  <a:lnTo>
                    <a:pt x="93019" y="356454"/>
                  </a:lnTo>
                  <a:lnTo>
                    <a:pt x="126354" y="351045"/>
                  </a:lnTo>
                  <a:lnTo>
                    <a:pt x="153149" y="346548"/>
                  </a:lnTo>
                  <a:lnTo>
                    <a:pt x="184990" y="343981"/>
                  </a:lnTo>
                  <a:lnTo>
                    <a:pt x="219559" y="339428"/>
                  </a:lnTo>
                  <a:lnTo>
                    <a:pt x="245219" y="333155"/>
                  </a:lnTo>
                  <a:lnTo>
                    <a:pt x="271705" y="325869"/>
                  </a:lnTo>
                  <a:lnTo>
                    <a:pt x="296706" y="319985"/>
                  </a:lnTo>
                  <a:lnTo>
                    <a:pt x="323163" y="314724"/>
                  </a:lnTo>
                  <a:lnTo>
                    <a:pt x="351591" y="309740"/>
                  </a:lnTo>
                  <a:lnTo>
                    <a:pt x="382746" y="304879"/>
                  </a:lnTo>
                  <a:lnTo>
                    <a:pt x="415114" y="297956"/>
                  </a:lnTo>
                  <a:lnTo>
                    <a:pt x="448814" y="290381"/>
                  </a:lnTo>
                  <a:lnTo>
                    <a:pt x="466691" y="287250"/>
                  </a:lnTo>
                  <a:lnTo>
                    <a:pt x="484958" y="284369"/>
                  </a:lnTo>
                  <a:lnTo>
                    <a:pt x="520073" y="276934"/>
                  </a:lnTo>
                  <a:lnTo>
                    <a:pt x="555787" y="269132"/>
                  </a:lnTo>
                  <a:lnTo>
                    <a:pt x="575312" y="265940"/>
                  </a:lnTo>
                  <a:lnTo>
                    <a:pt x="595473" y="263018"/>
                  </a:lnTo>
                  <a:lnTo>
                    <a:pt x="615263" y="259483"/>
                  </a:lnTo>
                  <a:lnTo>
                    <a:pt x="634807" y="255539"/>
                  </a:lnTo>
                  <a:lnTo>
                    <a:pt x="654186" y="251322"/>
                  </a:lnTo>
                  <a:lnTo>
                    <a:pt x="674249" y="246923"/>
                  </a:lnTo>
                  <a:lnTo>
                    <a:pt x="694768" y="242403"/>
                  </a:lnTo>
                  <a:lnTo>
                    <a:pt x="715591" y="237802"/>
                  </a:lnTo>
                  <a:lnTo>
                    <a:pt x="736617" y="233941"/>
                  </a:lnTo>
                  <a:lnTo>
                    <a:pt x="757778" y="230573"/>
                  </a:lnTo>
                  <a:lnTo>
                    <a:pt x="779029" y="227534"/>
                  </a:lnTo>
                  <a:lnTo>
                    <a:pt x="801134" y="223921"/>
                  </a:lnTo>
                  <a:lnTo>
                    <a:pt x="823808" y="219924"/>
                  </a:lnTo>
                  <a:lnTo>
                    <a:pt x="846862" y="215672"/>
                  </a:lnTo>
                  <a:lnTo>
                    <a:pt x="870168" y="212044"/>
                  </a:lnTo>
                  <a:lnTo>
                    <a:pt x="893644" y="208832"/>
                  </a:lnTo>
                  <a:lnTo>
                    <a:pt x="917231" y="205896"/>
                  </a:lnTo>
                  <a:lnTo>
                    <a:pt x="940894" y="202352"/>
                  </a:lnTo>
                  <a:lnTo>
                    <a:pt x="964606" y="198401"/>
                  </a:lnTo>
                  <a:lnTo>
                    <a:pt x="988352" y="194180"/>
                  </a:lnTo>
                  <a:lnTo>
                    <a:pt x="1012914" y="190572"/>
                  </a:lnTo>
                  <a:lnTo>
                    <a:pt x="1038020" y="187373"/>
                  </a:lnTo>
                  <a:lnTo>
                    <a:pt x="1063488" y="184447"/>
                  </a:lnTo>
                  <a:lnTo>
                    <a:pt x="1089199" y="180909"/>
                  </a:lnTo>
                  <a:lnTo>
                    <a:pt x="1115070" y="176962"/>
                  </a:lnTo>
                  <a:lnTo>
                    <a:pt x="1141049" y="172744"/>
                  </a:lnTo>
                  <a:lnTo>
                    <a:pt x="1166306" y="169137"/>
                  </a:lnTo>
                  <a:lnTo>
                    <a:pt x="1191081" y="165940"/>
                  </a:lnTo>
                  <a:lnTo>
                    <a:pt x="1215535" y="163014"/>
                  </a:lnTo>
                  <a:lnTo>
                    <a:pt x="1240569" y="160270"/>
                  </a:lnTo>
                  <a:lnTo>
                    <a:pt x="1265990" y="157647"/>
                  </a:lnTo>
                  <a:lnTo>
                    <a:pt x="1291669" y="155104"/>
                  </a:lnTo>
                  <a:lnTo>
                    <a:pt x="1317519" y="152615"/>
                  </a:lnTo>
                  <a:lnTo>
                    <a:pt x="1343483" y="150162"/>
                  </a:lnTo>
                  <a:lnTo>
                    <a:pt x="1369524" y="147733"/>
                  </a:lnTo>
                  <a:lnTo>
                    <a:pt x="1394823" y="145320"/>
                  </a:lnTo>
                  <a:lnTo>
                    <a:pt x="1419626" y="142918"/>
                  </a:lnTo>
                  <a:lnTo>
                    <a:pt x="1444099" y="140523"/>
                  </a:lnTo>
                  <a:lnTo>
                    <a:pt x="1469145" y="137338"/>
                  </a:lnTo>
                  <a:lnTo>
                    <a:pt x="1494574" y="133627"/>
                  </a:lnTo>
                  <a:lnTo>
                    <a:pt x="1520258" y="129566"/>
                  </a:lnTo>
                  <a:lnTo>
                    <a:pt x="1545318" y="126065"/>
                  </a:lnTo>
                  <a:lnTo>
                    <a:pt x="1569962" y="122937"/>
                  </a:lnTo>
                  <a:lnTo>
                    <a:pt x="1594329" y="120058"/>
                  </a:lnTo>
                  <a:lnTo>
                    <a:pt x="1618511" y="117345"/>
                  </a:lnTo>
                  <a:lnTo>
                    <a:pt x="1642570" y="114743"/>
                  </a:lnTo>
                  <a:lnTo>
                    <a:pt x="1666547" y="112214"/>
                  </a:lnTo>
                  <a:lnTo>
                    <a:pt x="1690469" y="108941"/>
                  </a:lnTo>
                  <a:lnTo>
                    <a:pt x="1714354" y="105171"/>
                  </a:lnTo>
                  <a:lnTo>
                    <a:pt x="1738215" y="101070"/>
                  </a:lnTo>
                  <a:lnTo>
                    <a:pt x="1762061" y="97543"/>
                  </a:lnTo>
                  <a:lnTo>
                    <a:pt x="1785895" y="94397"/>
                  </a:lnTo>
                  <a:lnTo>
                    <a:pt x="1809722" y="91507"/>
                  </a:lnTo>
                  <a:lnTo>
                    <a:pt x="1833544" y="88786"/>
                  </a:lnTo>
                  <a:lnTo>
                    <a:pt x="1857362" y="86178"/>
                  </a:lnTo>
                  <a:lnTo>
                    <a:pt x="1881179" y="83646"/>
                  </a:lnTo>
                  <a:lnTo>
                    <a:pt x="1904201" y="80370"/>
                  </a:lnTo>
                  <a:lnTo>
                    <a:pt x="1926692" y="76599"/>
                  </a:lnTo>
                  <a:lnTo>
                    <a:pt x="1948831" y="72497"/>
                  </a:lnTo>
                  <a:lnTo>
                    <a:pt x="1970733" y="68969"/>
                  </a:lnTo>
                  <a:lnTo>
                    <a:pt x="1992478" y="65823"/>
                  </a:lnTo>
                  <a:lnTo>
                    <a:pt x="2014119" y="62932"/>
                  </a:lnTo>
                  <a:lnTo>
                    <a:pt x="2035690" y="60211"/>
                  </a:lnTo>
                  <a:lnTo>
                    <a:pt x="2057214" y="57603"/>
                  </a:lnTo>
                  <a:lnTo>
                    <a:pt x="2078707" y="55071"/>
                  </a:lnTo>
                  <a:lnTo>
                    <a:pt x="2100180" y="52589"/>
                  </a:lnTo>
                  <a:lnTo>
                    <a:pt x="2121639" y="50141"/>
                  </a:lnTo>
                  <a:lnTo>
                    <a:pt x="2143088" y="47715"/>
                  </a:lnTo>
                  <a:lnTo>
                    <a:pt x="2163738" y="45304"/>
                  </a:lnTo>
                  <a:lnTo>
                    <a:pt x="2183855" y="42903"/>
                  </a:lnTo>
                  <a:lnTo>
                    <a:pt x="2203616" y="40508"/>
                  </a:lnTo>
                  <a:lnTo>
                    <a:pt x="2223140" y="38912"/>
                  </a:lnTo>
                  <a:lnTo>
                    <a:pt x="2242506" y="37848"/>
                  </a:lnTo>
                  <a:lnTo>
                    <a:pt x="2261766" y="37138"/>
                  </a:lnTo>
                  <a:lnTo>
                    <a:pt x="2280957" y="36665"/>
                  </a:lnTo>
                  <a:lnTo>
                    <a:pt x="2300101" y="36350"/>
                  </a:lnTo>
                  <a:lnTo>
                    <a:pt x="2319213" y="36139"/>
                  </a:lnTo>
                  <a:lnTo>
                    <a:pt x="2337511" y="35205"/>
                  </a:lnTo>
                  <a:lnTo>
                    <a:pt x="2372658" y="32051"/>
                  </a:lnTo>
                  <a:lnTo>
                    <a:pt x="2406800" y="30120"/>
                  </a:lnTo>
                  <a:lnTo>
                    <a:pt x="2439702" y="29262"/>
                  </a:lnTo>
                  <a:lnTo>
                    <a:pt x="2470199" y="28881"/>
                  </a:lnTo>
                  <a:lnTo>
                    <a:pt x="2497512" y="28711"/>
                  </a:lnTo>
                  <a:lnTo>
                    <a:pt x="2522881" y="28635"/>
                  </a:lnTo>
                  <a:lnTo>
                    <a:pt x="2547385" y="28602"/>
                  </a:lnTo>
                  <a:lnTo>
                    <a:pt x="2579700" y="28583"/>
                  </a:lnTo>
                  <a:lnTo>
                    <a:pt x="2609384" y="28578"/>
                  </a:lnTo>
                  <a:lnTo>
                    <a:pt x="2641872" y="22921"/>
                  </a:lnTo>
                  <a:lnTo>
                    <a:pt x="2675014" y="15368"/>
                  </a:lnTo>
                  <a:lnTo>
                    <a:pt x="2686165" y="8776"/>
                  </a:lnTo>
                  <a:lnTo>
                    <a:pt x="2691805" y="7466"/>
                  </a:lnTo>
                  <a:lnTo>
                    <a:pt x="2700337" y="1"/>
                  </a:lnTo>
                  <a:lnTo>
                    <a:pt x="26931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1" name="SMARTInkShape-Group571"/>
          <p:cNvGrpSpPr/>
          <p:nvPr/>
        </p:nvGrpSpPr>
        <p:grpSpPr>
          <a:xfrm>
            <a:off x="6729469" y="4071938"/>
            <a:ext cx="1964476" cy="1355643"/>
            <a:chOff x="6729469" y="4071938"/>
            <a:chExt cx="1964476" cy="1355643"/>
          </a:xfrm>
        </p:grpSpPr>
        <p:sp>
          <p:nvSpPr>
            <p:cNvPr id="1121" name="SMARTInkShape-5333"/>
            <p:cNvSpPr/>
            <p:nvPr/>
          </p:nvSpPr>
          <p:spPr>
            <a:xfrm>
              <a:off x="8622506" y="4700588"/>
              <a:ext cx="71439" cy="185738"/>
            </a:xfrm>
            <a:custGeom>
              <a:avLst/>
              <a:gdLst/>
              <a:ahLst/>
              <a:cxnLst/>
              <a:rect l="0" t="0" r="0" b="0"/>
              <a:pathLst>
                <a:path w="71439" h="185738">
                  <a:moveTo>
                    <a:pt x="0" y="0"/>
                  </a:moveTo>
                  <a:lnTo>
                    <a:pt x="15542" y="27545"/>
                  </a:lnTo>
                  <a:lnTo>
                    <a:pt x="26830" y="56844"/>
                  </a:lnTo>
                  <a:lnTo>
                    <a:pt x="41548" y="91397"/>
                  </a:lnTo>
                  <a:lnTo>
                    <a:pt x="53245" y="126062"/>
                  </a:lnTo>
                  <a:lnTo>
                    <a:pt x="58495" y="156663"/>
                  </a:lnTo>
                  <a:lnTo>
                    <a:pt x="64692" y="174212"/>
                  </a:lnTo>
                  <a:lnTo>
                    <a:pt x="71438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SMARTInkShape-5334"/>
            <p:cNvSpPr/>
            <p:nvPr/>
          </p:nvSpPr>
          <p:spPr>
            <a:xfrm>
              <a:off x="8458200" y="4786313"/>
              <a:ext cx="191147" cy="185479"/>
            </a:xfrm>
            <a:custGeom>
              <a:avLst/>
              <a:gdLst/>
              <a:ahLst/>
              <a:cxnLst/>
              <a:rect l="0" t="0" r="0" b="0"/>
              <a:pathLst>
                <a:path w="191147" h="185479">
                  <a:moveTo>
                    <a:pt x="0" y="0"/>
                  </a:moveTo>
                  <a:lnTo>
                    <a:pt x="3793" y="3792"/>
                  </a:lnTo>
                  <a:lnTo>
                    <a:pt x="5655" y="9887"/>
                  </a:lnTo>
                  <a:lnTo>
                    <a:pt x="8819" y="22243"/>
                  </a:lnTo>
                  <a:lnTo>
                    <a:pt x="18476" y="51847"/>
                  </a:lnTo>
                  <a:lnTo>
                    <a:pt x="20848" y="86559"/>
                  </a:lnTo>
                  <a:lnTo>
                    <a:pt x="25109" y="120197"/>
                  </a:lnTo>
                  <a:lnTo>
                    <a:pt x="30235" y="154882"/>
                  </a:lnTo>
                  <a:lnTo>
                    <a:pt x="38428" y="175762"/>
                  </a:lnTo>
                  <a:lnTo>
                    <a:pt x="43008" y="181304"/>
                  </a:lnTo>
                  <a:lnTo>
                    <a:pt x="47689" y="183767"/>
                  </a:lnTo>
                  <a:lnTo>
                    <a:pt x="59540" y="185478"/>
                  </a:lnTo>
                  <a:lnTo>
                    <a:pt x="64298" y="183505"/>
                  </a:lnTo>
                  <a:lnTo>
                    <a:pt x="66677" y="181867"/>
                  </a:lnTo>
                  <a:lnTo>
                    <a:pt x="76201" y="167833"/>
                  </a:lnTo>
                  <a:lnTo>
                    <a:pt x="90488" y="135476"/>
                  </a:lnTo>
                  <a:lnTo>
                    <a:pt x="97896" y="114720"/>
                  </a:lnTo>
                  <a:lnTo>
                    <a:pt x="99976" y="86568"/>
                  </a:lnTo>
                  <a:lnTo>
                    <a:pt x="96210" y="89767"/>
                  </a:lnTo>
                  <a:lnTo>
                    <a:pt x="78526" y="121694"/>
                  </a:lnTo>
                  <a:lnTo>
                    <a:pt x="61909" y="154795"/>
                  </a:lnTo>
                  <a:lnTo>
                    <a:pt x="57274" y="164058"/>
                  </a:lnTo>
                  <a:lnTo>
                    <a:pt x="57186" y="160440"/>
                  </a:lnTo>
                  <a:lnTo>
                    <a:pt x="59283" y="156502"/>
                  </a:lnTo>
                  <a:lnTo>
                    <a:pt x="76283" y="133970"/>
                  </a:lnTo>
                  <a:lnTo>
                    <a:pt x="80999" y="130980"/>
                  </a:lnTo>
                  <a:lnTo>
                    <a:pt x="104115" y="128727"/>
                  </a:lnTo>
                  <a:lnTo>
                    <a:pt x="109244" y="128649"/>
                  </a:lnTo>
                  <a:lnTo>
                    <a:pt x="132671" y="135866"/>
                  </a:lnTo>
                  <a:lnTo>
                    <a:pt x="142741" y="141255"/>
                  </a:lnTo>
                  <a:lnTo>
                    <a:pt x="145166" y="141795"/>
                  </a:lnTo>
                  <a:lnTo>
                    <a:pt x="147578" y="141361"/>
                  </a:lnTo>
                  <a:lnTo>
                    <a:pt x="152374" y="138762"/>
                  </a:lnTo>
                  <a:lnTo>
                    <a:pt x="161920" y="124923"/>
                  </a:lnTo>
                  <a:lnTo>
                    <a:pt x="178594" y="90677"/>
                  </a:lnTo>
                  <a:lnTo>
                    <a:pt x="190764" y="57584"/>
                  </a:lnTo>
                  <a:lnTo>
                    <a:pt x="191146" y="48612"/>
                  </a:lnTo>
                  <a:lnTo>
                    <a:pt x="185738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SMARTInkShape-5335"/>
            <p:cNvSpPr/>
            <p:nvPr/>
          </p:nvSpPr>
          <p:spPr>
            <a:xfrm>
              <a:off x="8329613" y="4901458"/>
              <a:ext cx="85726" cy="113293"/>
            </a:xfrm>
            <a:custGeom>
              <a:avLst/>
              <a:gdLst/>
              <a:ahLst/>
              <a:cxnLst/>
              <a:rect l="0" t="0" r="0" b="0"/>
              <a:pathLst>
                <a:path w="85726" h="113293">
                  <a:moveTo>
                    <a:pt x="7143" y="27730"/>
                  </a:moveTo>
                  <a:lnTo>
                    <a:pt x="7143" y="37672"/>
                  </a:lnTo>
                  <a:lnTo>
                    <a:pt x="661" y="71042"/>
                  </a:lnTo>
                  <a:lnTo>
                    <a:pt x="38" y="104081"/>
                  </a:lnTo>
                  <a:lnTo>
                    <a:pt x="0" y="113292"/>
                  </a:lnTo>
                  <a:lnTo>
                    <a:pt x="4909" y="102016"/>
                  </a:lnTo>
                  <a:lnTo>
                    <a:pt x="6947" y="69484"/>
                  </a:lnTo>
                  <a:lnTo>
                    <a:pt x="9221" y="43915"/>
                  </a:lnTo>
                  <a:lnTo>
                    <a:pt x="17783" y="8790"/>
                  </a:lnTo>
                  <a:lnTo>
                    <a:pt x="19792" y="5579"/>
                  </a:lnTo>
                  <a:lnTo>
                    <a:pt x="27261" y="0"/>
                  </a:lnTo>
                  <a:lnTo>
                    <a:pt x="30108" y="1647"/>
                  </a:lnTo>
                  <a:lnTo>
                    <a:pt x="38403" y="9172"/>
                  </a:lnTo>
                  <a:lnTo>
                    <a:pt x="45333" y="19761"/>
                  </a:lnTo>
                  <a:lnTo>
                    <a:pt x="57200" y="53671"/>
                  </a:lnTo>
                  <a:lnTo>
                    <a:pt x="63970" y="63020"/>
                  </a:lnTo>
                  <a:lnTo>
                    <a:pt x="66397" y="46842"/>
                  </a:lnTo>
                  <a:lnTo>
                    <a:pt x="69943" y="36303"/>
                  </a:lnTo>
                  <a:lnTo>
                    <a:pt x="71142" y="29423"/>
                  </a:lnTo>
                  <a:lnTo>
                    <a:pt x="75141" y="24439"/>
                  </a:lnTo>
                  <a:lnTo>
                    <a:pt x="76288" y="23948"/>
                  </a:lnTo>
                  <a:lnTo>
                    <a:pt x="77052" y="24415"/>
                  </a:lnTo>
                  <a:lnTo>
                    <a:pt x="78279" y="27075"/>
                  </a:lnTo>
                  <a:lnTo>
                    <a:pt x="82284" y="31328"/>
                  </a:lnTo>
                  <a:lnTo>
                    <a:pt x="84195" y="37530"/>
                  </a:lnTo>
                  <a:lnTo>
                    <a:pt x="85725" y="563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SMARTInkShape-5336"/>
            <p:cNvSpPr/>
            <p:nvPr/>
          </p:nvSpPr>
          <p:spPr>
            <a:xfrm>
              <a:off x="8179594" y="4932790"/>
              <a:ext cx="85726" cy="246431"/>
            </a:xfrm>
            <a:custGeom>
              <a:avLst/>
              <a:gdLst/>
              <a:ahLst/>
              <a:cxnLst/>
              <a:rect l="0" t="0" r="0" b="0"/>
              <a:pathLst>
                <a:path w="85726" h="246431">
                  <a:moveTo>
                    <a:pt x="0" y="17830"/>
                  </a:moveTo>
                  <a:lnTo>
                    <a:pt x="0" y="27772"/>
                  </a:lnTo>
                  <a:lnTo>
                    <a:pt x="8819" y="60893"/>
                  </a:lnTo>
                  <a:lnTo>
                    <a:pt x="16999" y="79782"/>
                  </a:lnTo>
                  <a:lnTo>
                    <a:pt x="21578" y="85051"/>
                  </a:lnTo>
                  <a:lnTo>
                    <a:pt x="32563" y="92827"/>
                  </a:lnTo>
                  <a:lnTo>
                    <a:pt x="33615" y="92434"/>
                  </a:lnTo>
                  <a:lnTo>
                    <a:pt x="34316" y="91379"/>
                  </a:lnTo>
                  <a:lnTo>
                    <a:pt x="42888" y="86100"/>
                  </a:lnTo>
                  <a:lnTo>
                    <a:pt x="45261" y="83186"/>
                  </a:lnTo>
                  <a:lnTo>
                    <a:pt x="57499" y="51214"/>
                  </a:lnTo>
                  <a:lnTo>
                    <a:pt x="71468" y="18251"/>
                  </a:lnTo>
                  <a:lnTo>
                    <a:pt x="78438" y="4685"/>
                  </a:lnTo>
                  <a:lnTo>
                    <a:pt x="81957" y="610"/>
                  </a:lnTo>
                  <a:lnTo>
                    <a:pt x="83213" y="0"/>
                  </a:lnTo>
                  <a:lnTo>
                    <a:pt x="84050" y="386"/>
                  </a:lnTo>
                  <a:lnTo>
                    <a:pt x="84609" y="1438"/>
                  </a:lnTo>
                  <a:lnTo>
                    <a:pt x="85659" y="34285"/>
                  </a:lnTo>
                  <a:lnTo>
                    <a:pt x="85712" y="68734"/>
                  </a:lnTo>
                  <a:lnTo>
                    <a:pt x="85721" y="98793"/>
                  </a:lnTo>
                  <a:lnTo>
                    <a:pt x="85724" y="132835"/>
                  </a:lnTo>
                  <a:lnTo>
                    <a:pt x="83608" y="165940"/>
                  </a:lnTo>
                  <a:lnTo>
                    <a:pt x="80070" y="193740"/>
                  </a:lnTo>
                  <a:lnTo>
                    <a:pt x="81139" y="219176"/>
                  </a:lnTo>
                  <a:lnTo>
                    <a:pt x="85725" y="2464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5" name="SMARTInkShape-5337"/>
            <p:cNvSpPr/>
            <p:nvPr/>
          </p:nvSpPr>
          <p:spPr>
            <a:xfrm>
              <a:off x="8080015" y="4936330"/>
              <a:ext cx="63802" cy="171451"/>
            </a:xfrm>
            <a:custGeom>
              <a:avLst/>
              <a:gdLst/>
              <a:ahLst/>
              <a:cxnLst/>
              <a:rect l="0" t="0" r="0" b="0"/>
              <a:pathLst>
                <a:path w="63802" h="171451">
                  <a:moveTo>
                    <a:pt x="35285" y="0"/>
                  </a:moveTo>
                  <a:lnTo>
                    <a:pt x="29134" y="0"/>
                  </a:lnTo>
                  <a:lnTo>
                    <a:pt x="28803" y="795"/>
                  </a:lnTo>
                  <a:lnTo>
                    <a:pt x="28228" y="9944"/>
                  </a:lnTo>
                  <a:lnTo>
                    <a:pt x="4502" y="43968"/>
                  </a:lnTo>
                  <a:lnTo>
                    <a:pt x="1760" y="49440"/>
                  </a:lnTo>
                  <a:lnTo>
                    <a:pt x="0" y="59420"/>
                  </a:lnTo>
                  <a:lnTo>
                    <a:pt x="649" y="61045"/>
                  </a:lnTo>
                  <a:lnTo>
                    <a:pt x="1875" y="62128"/>
                  </a:lnTo>
                  <a:lnTo>
                    <a:pt x="5355" y="64126"/>
                  </a:lnTo>
                  <a:lnTo>
                    <a:pt x="9548" y="67659"/>
                  </a:lnTo>
                  <a:lnTo>
                    <a:pt x="16173" y="69759"/>
                  </a:lnTo>
                  <a:lnTo>
                    <a:pt x="23616" y="71486"/>
                  </a:lnTo>
                  <a:lnTo>
                    <a:pt x="47957" y="83751"/>
                  </a:lnTo>
                  <a:lnTo>
                    <a:pt x="53617" y="85643"/>
                  </a:lnTo>
                  <a:lnTo>
                    <a:pt x="58779" y="89128"/>
                  </a:lnTo>
                  <a:lnTo>
                    <a:pt x="61602" y="93324"/>
                  </a:lnTo>
                  <a:lnTo>
                    <a:pt x="63191" y="100148"/>
                  </a:lnTo>
                  <a:lnTo>
                    <a:pt x="63801" y="133392"/>
                  </a:lnTo>
                  <a:lnTo>
                    <a:pt x="63040" y="144217"/>
                  </a:lnTo>
                  <a:lnTo>
                    <a:pt x="58149" y="158444"/>
                  </a:lnTo>
                  <a:lnTo>
                    <a:pt x="49573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6" name="SMARTInkShape-5338"/>
            <p:cNvSpPr/>
            <p:nvPr/>
          </p:nvSpPr>
          <p:spPr>
            <a:xfrm>
              <a:off x="7897516" y="5022055"/>
              <a:ext cx="74910" cy="145688"/>
            </a:xfrm>
            <a:custGeom>
              <a:avLst/>
              <a:gdLst/>
              <a:ahLst/>
              <a:cxnLst/>
              <a:rect l="0" t="0" r="0" b="0"/>
              <a:pathLst>
                <a:path w="74910" h="145688">
                  <a:moveTo>
                    <a:pt x="17759" y="0"/>
                  </a:moveTo>
                  <a:lnTo>
                    <a:pt x="16965" y="14240"/>
                  </a:lnTo>
                  <a:lnTo>
                    <a:pt x="10483" y="46515"/>
                  </a:lnTo>
                  <a:lnTo>
                    <a:pt x="5092" y="77658"/>
                  </a:lnTo>
                  <a:lnTo>
                    <a:pt x="0" y="106975"/>
                  </a:lnTo>
                  <a:lnTo>
                    <a:pt x="76" y="119247"/>
                  </a:lnTo>
                  <a:lnTo>
                    <a:pt x="3818" y="139265"/>
                  </a:lnTo>
                  <a:lnTo>
                    <a:pt x="7065" y="144711"/>
                  </a:lnTo>
                  <a:lnTo>
                    <a:pt x="9042" y="145687"/>
                  </a:lnTo>
                  <a:lnTo>
                    <a:pt x="11154" y="145544"/>
                  </a:lnTo>
                  <a:lnTo>
                    <a:pt x="13356" y="144654"/>
                  </a:lnTo>
                  <a:lnTo>
                    <a:pt x="14824" y="143268"/>
                  </a:lnTo>
                  <a:lnTo>
                    <a:pt x="29074" y="111589"/>
                  </a:lnTo>
                  <a:lnTo>
                    <a:pt x="33989" y="80679"/>
                  </a:lnTo>
                  <a:lnTo>
                    <a:pt x="36879" y="74752"/>
                  </a:lnTo>
                  <a:lnTo>
                    <a:pt x="38163" y="69471"/>
                  </a:lnTo>
                  <a:lnTo>
                    <a:pt x="39299" y="67746"/>
                  </a:lnTo>
                  <a:lnTo>
                    <a:pt x="40851" y="66596"/>
                  </a:lnTo>
                  <a:lnTo>
                    <a:pt x="42678" y="65829"/>
                  </a:lnTo>
                  <a:lnTo>
                    <a:pt x="44691" y="66111"/>
                  </a:lnTo>
                  <a:lnTo>
                    <a:pt x="49043" y="68542"/>
                  </a:lnTo>
                  <a:lnTo>
                    <a:pt x="50521" y="70301"/>
                  </a:lnTo>
                  <a:lnTo>
                    <a:pt x="65783" y="101711"/>
                  </a:lnTo>
                  <a:lnTo>
                    <a:pt x="67678" y="109498"/>
                  </a:lnTo>
                  <a:lnTo>
                    <a:pt x="74909" y="1214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7" name="SMARTInkShape-5339"/>
            <p:cNvSpPr/>
            <p:nvPr/>
          </p:nvSpPr>
          <p:spPr>
            <a:xfrm>
              <a:off x="7762311" y="5036345"/>
              <a:ext cx="81528" cy="228601"/>
            </a:xfrm>
            <a:custGeom>
              <a:avLst/>
              <a:gdLst/>
              <a:ahLst/>
              <a:cxnLst/>
              <a:rect l="0" t="0" r="0" b="0"/>
              <a:pathLst>
                <a:path w="81528" h="228601">
                  <a:moveTo>
                    <a:pt x="81527" y="0"/>
                  </a:moveTo>
                  <a:lnTo>
                    <a:pt x="75376" y="0"/>
                  </a:lnTo>
                  <a:lnTo>
                    <a:pt x="64527" y="9942"/>
                  </a:lnTo>
                  <a:lnTo>
                    <a:pt x="38351" y="44105"/>
                  </a:lnTo>
                  <a:lnTo>
                    <a:pt x="18788" y="74952"/>
                  </a:lnTo>
                  <a:lnTo>
                    <a:pt x="910" y="100872"/>
                  </a:lnTo>
                  <a:lnTo>
                    <a:pt x="0" y="103760"/>
                  </a:lnTo>
                  <a:lnTo>
                    <a:pt x="189" y="106479"/>
                  </a:lnTo>
                  <a:lnTo>
                    <a:pt x="2400" y="112754"/>
                  </a:lnTo>
                  <a:lnTo>
                    <a:pt x="3376" y="113269"/>
                  </a:lnTo>
                  <a:lnTo>
                    <a:pt x="23052" y="114238"/>
                  </a:lnTo>
                  <a:lnTo>
                    <a:pt x="48284" y="115090"/>
                  </a:lnTo>
                  <a:lnTo>
                    <a:pt x="54317" y="118090"/>
                  </a:lnTo>
                  <a:lnTo>
                    <a:pt x="56243" y="120795"/>
                  </a:lnTo>
                  <a:lnTo>
                    <a:pt x="58383" y="128034"/>
                  </a:lnTo>
                  <a:lnTo>
                    <a:pt x="59945" y="158732"/>
                  </a:lnTo>
                  <a:lnTo>
                    <a:pt x="54362" y="190163"/>
                  </a:lnTo>
                  <a:lnTo>
                    <a:pt x="45808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" name="SMARTInkShape-5340"/>
            <p:cNvSpPr/>
            <p:nvPr/>
          </p:nvSpPr>
          <p:spPr>
            <a:xfrm>
              <a:off x="6729469" y="4071938"/>
              <a:ext cx="114245" cy="871538"/>
            </a:xfrm>
            <a:custGeom>
              <a:avLst/>
              <a:gdLst/>
              <a:ahLst/>
              <a:cxnLst/>
              <a:rect l="0" t="0" r="0" b="0"/>
              <a:pathLst>
                <a:path w="114245" h="871538">
                  <a:moveTo>
                    <a:pt x="99956" y="0"/>
                  </a:moveTo>
                  <a:lnTo>
                    <a:pt x="92185" y="21891"/>
                  </a:lnTo>
                  <a:lnTo>
                    <a:pt x="83366" y="54376"/>
                  </a:lnTo>
                  <a:lnTo>
                    <a:pt x="74327" y="81317"/>
                  </a:lnTo>
                  <a:lnTo>
                    <a:pt x="62371" y="111811"/>
                  </a:lnTo>
                  <a:lnTo>
                    <a:pt x="51237" y="146002"/>
                  </a:lnTo>
                  <a:lnTo>
                    <a:pt x="46045" y="164009"/>
                  </a:lnTo>
                  <a:lnTo>
                    <a:pt x="40997" y="182364"/>
                  </a:lnTo>
                  <a:lnTo>
                    <a:pt x="36044" y="200951"/>
                  </a:lnTo>
                  <a:lnTo>
                    <a:pt x="31154" y="219692"/>
                  </a:lnTo>
                  <a:lnTo>
                    <a:pt x="23604" y="255332"/>
                  </a:lnTo>
                  <a:lnTo>
                    <a:pt x="17603" y="290487"/>
                  </a:lnTo>
                  <a:lnTo>
                    <a:pt x="14891" y="308752"/>
                  </a:lnTo>
                  <a:lnTo>
                    <a:pt x="12290" y="327278"/>
                  </a:lnTo>
                  <a:lnTo>
                    <a:pt x="7283" y="362680"/>
                  </a:lnTo>
                  <a:lnTo>
                    <a:pt x="3205" y="397728"/>
                  </a:lnTo>
                  <a:lnTo>
                    <a:pt x="2118" y="415964"/>
                  </a:lnTo>
                  <a:lnTo>
                    <a:pt x="1393" y="434472"/>
                  </a:lnTo>
                  <a:lnTo>
                    <a:pt x="588" y="469853"/>
                  </a:lnTo>
                  <a:lnTo>
                    <a:pt x="230" y="504098"/>
                  </a:lnTo>
                  <a:lnTo>
                    <a:pt x="71" y="537840"/>
                  </a:lnTo>
                  <a:lnTo>
                    <a:pt x="0" y="573473"/>
                  </a:lnTo>
                  <a:lnTo>
                    <a:pt x="763" y="608889"/>
                  </a:lnTo>
                  <a:lnTo>
                    <a:pt x="3746" y="640505"/>
                  </a:lnTo>
                  <a:lnTo>
                    <a:pt x="7719" y="670431"/>
                  </a:lnTo>
                  <a:lnTo>
                    <a:pt x="12130" y="699606"/>
                  </a:lnTo>
                  <a:lnTo>
                    <a:pt x="16736" y="728449"/>
                  </a:lnTo>
                  <a:lnTo>
                    <a:pt x="23547" y="755026"/>
                  </a:lnTo>
                  <a:lnTo>
                    <a:pt x="36306" y="790184"/>
                  </a:lnTo>
                  <a:lnTo>
                    <a:pt x="52257" y="818593"/>
                  </a:lnTo>
                  <a:lnTo>
                    <a:pt x="78981" y="849526"/>
                  </a:lnTo>
                  <a:lnTo>
                    <a:pt x="100693" y="866366"/>
                  </a:lnTo>
                  <a:lnTo>
                    <a:pt x="114244" y="8715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9" name="SMARTInkShape-5341"/>
            <p:cNvSpPr/>
            <p:nvPr/>
          </p:nvSpPr>
          <p:spPr>
            <a:xfrm>
              <a:off x="6865551" y="4686300"/>
              <a:ext cx="184874" cy="428626"/>
            </a:xfrm>
            <a:custGeom>
              <a:avLst/>
              <a:gdLst/>
              <a:ahLst/>
              <a:cxnLst/>
              <a:rect l="0" t="0" r="0" b="0"/>
              <a:pathLst>
                <a:path w="184874" h="428626">
                  <a:moveTo>
                    <a:pt x="21024" y="0"/>
                  </a:moveTo>
                  <a:lnTo>
                    <a:pt x="17231" y="0"/>
                  </a:lnTo>
                  <a:lnTo>
                    <a:pt x="13253" y="2117"/>
                  </a:lnTo>
                  <a:lnTo>
                    <a:pt x="8839" y="6497"/>
                  </a:lnTo>
                  <a:lnTo>
                    <a:pt x="2685" y="17094"/>
                  </a:lnTo>
                  <a:lnTo>
                    <a:pt x="509" y="26408"/>
                  </a:lnTo>
                  <a:lnTo>
                    <a:pt x="0" y="34491"/>
                  </a:lnTo>
                  <a:lnTo>
                    <a:pt x="3506" y="47967"/>
                  </a:lnTo>
                  <a:lnTo>
                    <a:pt x="22547" y="82381"/>
                  </a:lnTo>
                  <a:lnTo>
                    <a:pt x="48624" y="114800"/>
                  </a:lnTo>
                  <a:lnTo>
                    <a:pt x="65714" y="133763"/>
                  </a:lnTo>
                  <a:lnTo>
                    <a:pt x="99053" y="164988"/>
                  </a:lnTo>
                  <a:lnTo>
                    <a:pt x="129205" y="196322"/>
                  </a:lnTo>
                  <a:lnTo>
                    <a:pt x="156263" y="226937"/>
                  </a:lnTo>
                  <a:lnTo>
                    <a:pt x="165268" y="238180"/>
                  </a:lnTo>
                  <a:lnTo>
                    <a:pt x="181858" y="273117"/>
                  </a:lnTo>
                  <a:lnTo>
                    <a:pt x="184873" y="297561"/>
                  </a:lnTo>
                  <a:lnTo>
                    <a:pt x="173833" y="332209"/>
                  </a:lnTo>
                  <a:lnTo>
                    <a:pt x="160140" y="355343"/>
                  </a:lnTo>
                  <a:lnTo>
                    <a:pt x="127685" y="386617"/>
                  </a:lnTo>
                  <a:lnTo>
                    <a:pt x="95392" y="408009"/>
                  </a:lnTo>
                  <a:lnTo>
                    <a:pt x="63887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0" name="SMARTInkShape-5342"/>
            <p:cNvSpPr/>
            <p:nvPr/>
          </p:nvSpPr>
          <p:spPr>
            <a:xfrm>
              <a:off x="7972425" y="4900613"/>
              <a:ext cx="21432" cy="50008"/>
            </a:xfrm>
            <a:custGeom>
              <a:avLst/>
              <a:gdLst/>
              <a:ahLst/>
              <a:cxnLst/>
              <a:rect l="0" t="0" r="0" b="0"/>
              <a:pathLst>
                <a:path w="21432" h="50008">
                  <a:moveTo>
                    <a:pt x="0" y="50007"/>
                  </a:moveTo>
                  <a:lnTo>
                    <a:pt x="0" y="46214"/>
                  </a:lnTo>
                  <a:lnTo>
                    <a:pt x="2117" y="42235"/>
                  </a:lnTo>
                  <a:lnTo>
                    <a:pt x="9943" y="29421"/>
                  </a:lnTo>
                  <a:lnTo>
                    <a:pt x="15832" y="9058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1" name="SMARTInkShape-5343"/>
            <p:cNvSpPr/>
            <p:nvPr/>
          </p:nvSpPr>
          <p:spPr>
            <a:xfrm>
              <a:off x="7965368" y="4800600"/>
              <a:ext cx="35633" cy="14289"/>
            </a:xfrm>
            <a:custGeom>
              <a:avLst/>
              <a:gdLst/>
              <a:ahLst/>
              <a:cxnLst/>
              <a:rect l="0" t="0" r="0" b="0"/>
              <a:pathLst>
                <a:path w="35633" h="14289">
                  <a:moveTo>
                    <a:pt x="7057" y="14288"/>
                  </a:moveTo>
                  <a:lnTo>
                    <a:pt x="0" y="14288"/>
                  </a:lnTo>
                  <a:lnTo>
                    <a:pt x="3732" y="10495"/>
                  </a:lnTo>
                  <a:lnTo>
                    <a:pt x="9813" y="8633"/>
                  </a:lnTo>
                  <a:lnTo>
                    <a:pt x="22161" y="5468"/>
                  </a:lnTo>
                  <a:lnTo>
                    <a:pt x="356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2" name="SMARTInkShape-5344"/>
            <p:cNvSpPr/>
            <p:nvPr/>
          </p:nvSpPr>
          <p:spPr>
            <a:xfrm>
              <a:off x="7053191" y="4850606"/>
              <a:ext cx="140431" cy="292428"/>
            </a:xfrm>
            <a:custGeom>
              <a:avLst/>
              <a:gdLst/>
              <a:ahLst/>
              <a:cxnLst/>
              <a:rect l="0" t="0" r="0" b="0"/>
              <a:pathLst>
                <a:path w="140431" h="292428">
                  <a:moveTo>
                    <a:pt x="40553" y="0"/>
                  </a:moveTo>
                  <a:lnTo>
                    <a:pt x="34402" y="0"/>
                  </a:lnTo>
                  <a:lnTo>
                    <a:pt x="34071" y="794"/>
                  </a:lnTo>
                  <a:lnTo>
                    <a:pt x="33704" y="3792"/>
                  </a:lnTo>
                  <a:lnTo>
                    <a:pt x="31423" y="7771"/>
                  </a:lnTo>
                  <a:lnTo>
                    <a:pt x="23492" y="20585"/>
                  </a:lnTo>
                  <a:lnTo>
                    <a:pt x="20417" y="33792"/>
                  </a:lnTo>
                  <a:lnTo>
                    <a:pt x="17175" y="64981"/>
                  </a:lnTo>
                  <a:lnTo>
                    <a:pt x="9212" y="96797"/>
                  </a:lnTo>
                  <a:lnTo>
                    <a:pt x="6131" y="124283"/>
                  </a:lnTo>
                  <a:lnTo>
                    <a:pt x="4297" y="157106"/>
                  </a:lnTo>
                  <a:lnTo>
                    <a:pt x="0" y="184046"/>
                  </a:lnTo>
                  <a:lnTo>
                    <a:pt x="263" y="219476"/>
                  </a:lnTo>
                  <a:lnTo>
                    <a:pt x="3931" y="249640"/>
                  </a:lnTo>
                  <a:lnTo>
                    <a:pt x="8359" y="267554"/>
                  </a:lnTo>
                  <a:lnTo>
                    <a:pt x="14698" y="279124"/>
                  </a:lnTo>
                  <a:lnTo>
                    <a:pt x="25396" y="287579"/>
                  </a:lnTo>
                  <a:lnTo>
                    <a:pt x="38620" y="291319"/>
                  </a:lnTo>
                  <a:lnTo>
                    <a:pt x="48800" y="292427"/>
                  </a:lnTo>
                  <a:lnTo>
                    <a:pt x="56389" y="288453"/>
                  </a:lnTo>
                  <a:lnTo>
                    <a:pt x="88268" y="259297"/>
                  </a:lnTo>
                  <a:lnTo>
                    <a:pt x="112002" y="227939"/>
                  </a:lnTo>
                  <a:lnTo>
                    <a:pt x="124165" y="204856"/>
                  </a:lnTo>
                  <a:lnTo>
                    <a:pt x="135386" y="172404"/>
                  </a:lnTo>
                  <a:lnTo>
                    <a:pt x="139883" y="137974"/>
                  </a:lnTo>
                  <a:lnTo>
                    <a:pt x="140430" y="117124"/>
                  </a:lnTo>
                  <a:lnTo>
                    <a:pt x="137300" y="113802"/>
                  </a:lnTo>
                  <a:lnTo>
                    <a:pt x="125355" y="110110"/>
                  </a:lnTo>
                  <a:lnTo>
                    <a:pt x="109464" y="114820"/>
                  </a:lnTo>
                  <a:lnTo>
                    <a:pt x="80976" y="133453"/>
                  </a:lnTo>
                  <a:lnTo>
                    <a:pt x="55146" y="164947"/>
                  </a:lnTo>
                  <a:lnTo>
                    <a:pt x="36772" y="199316"/>
                  </a:lnTo>
                  <a:lnTo>
                    <a:pt x="27806" y="222020"/>
                  </a:lnTo>
                  <a:lnTo>
                    <a:pt x="28086" y="225007"/>
                  </a:lnTo>
                  <a:lnTo>
                    <a:pt x="33409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SMARTInkShape-5345"/>
            <p:cNvSpPr/>
            <p:nvPr/>
          </p:nvSpPr>
          <p:spPr>
            <a:xfrm>
              <a:off x="7254416" y="4850606"/>
              <a:ext cx="110337" cy="192883"/>
            </a:xfrm>
            <a:custGeom>
              <a:avLst/>
              <a:gdLst/>
              <a:ahLst/>
              <a:cxnLst/>
              <a:rect l="0" t="0" r="0" b="0"/>
              <a:pathLst>
                <a:path w="110337" h="192883">
                  <a:moveTo>
                    <a:pt x="75072" y="0"/>
                  </a:moveTo>
                  <a:lnTo>
                    <a:pt x="68921" y="0"/>
                  </a:lnTo>
                  <a:lnTo>
                    <a:pt x="41218" y="20585"/>
                  </a:lnTo>
                  <a:lnTo>
                    <a:pt x="23057" y="53911"/>
                  </a:lnTo>
                  <a:lnTo>
                    <a:pt x="7290" y="78468"/>
                  </a:lnTo>
                  <a:lnTo>
                    <a:pt x="4465" y="86469"/>
                  </a:lnTo>
                  <a:lnTo>
                    <a:pt x="2601" y="88603"/>
                  </a:lnTo>
                  <a:lnTo>
                    <a:pt x="564" y="90024"/>
                  </a:lnTo>
                  <a:lnTo>
                    <a:pt x="0" y="91766"/>
                  </a:lnTo>
                  <a:lnTo>
                    <a:pt x="417" y="93721"/>
                  </a:lnTo>
                  <a:lnTo>
                    <a:pt x="1489" y="95818"/>
                  </a:lnTo>
                  <a:lnTo>
                    <a:pt x="2998" y="97216"/>
                  </a:lnTo>
                  <a:lnTo>
                    <a:pt x="6790" y="98770"/>
                  </a:lnTo>
                  <a:lnTo>
                    <a:pt x="8914" y="98390"/>
                  </a:lnTo>
                  <a:lnTo>
                    <a:pt x="18024" y="94195"/>
                  </a:lnTo>
                  <a:lnTo>
                    <a:pt x="49161" y="88011"/>
                  </a:lnTo>
                  <a:lnTo>
                    <a:pt x="82232" y="80205"/>
                  </a:lnTo>
                  <a:lnTo>
                    <a:pt x="90953" y="80097"/>
                  </a:lnTo>
                  <a:lnTo>
                    <a:pt x="97476" y="82694"/>
                  </a:lnTo>
                  <a:lnTo>
                    <a:pt x="105611" y="88620"/>
                  </a:lnTo>
                  <a:lnTo>
                    <a:pt x="108488" y="95214"/>
                  </a:lnTo>
                  <a:lnTo>
                    <a:pt x="110336" y="112383"/>
                  </a:lnTo>
                  <a:lnTo>
                    <a:pt x="102960" y="143564"/>
                  </a:lnTo>
                  <a:lnTo>
                    <a:pt x="91415" y="178027"/>
                  </a:lnTo>
                  <a:lnTo>
                    <a:pt x="89359" y="192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4" name="SMARTInkShape-5346"/>
            <p:cNvSpPr/>
            <p:nvPr/>
          </p:nvSpPr>
          <p:spPr>
            <a:xfrm>
              <a:off x="7380487" y="4786313"/>
              <a:ext cx="13295" cy="257176"/>
            </a:xfrm>
            <a:custGeom>
              <a:avLst/>
              <a:gdLst/>
              <a:ahLst/>
              <a:cxnLst/>
              <a:rect l="0" t="0" r="0" b="0"/>
              <a:pathLst>
                <a:path w="13295" h="257176">
                  <a:moveTo>
                    <a:pt x="13294" y="0"/>
                  </a:moveTo>
                  <a:lnTo>
                    <a:pt x="9501" y="3792"/>
                  </a:lnTo>
                  <a:lnTo>
                    <a:pt x="7640" y="7770"/>
                  </a:lnTo>
                  <a:lnTo>
                    <a:pt x="6281" y="37027"/>
                  </a:lnTo>
                  <a:lnTo>
                    <a:pt x="6176" y="68344"/>
                  </a:lnTo>
                  <a:lnTo>
                    <a:pt x="6158" y="95744"/>
                  </a:lnTo>
                  <a:lnTo>
                    <a:pt x="6153" y="123971"/>
                  </a:lnTo>
                  <a:lnTo>
                    <a:pt x="2358" y="152443"/>
                  </a:lnTo>
                  <a:lnTo>
                    <a:pt x="0" y="180987"/>
                  </a:lnTo>
                  <a:lnTo>
                    <a:pt x="4112" y="212580"/>
                  </a:lnTo>
                  <a:lnTo>
                    <a:pt x="6766" y="244114"/>
                  </a:lnTo>
                  <a:lnTo>
                    <a:pt x="13294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5" name="SMARTInkShape-5347"/>
            <p:cNvSpPr/>
            <p:nvPr/>
          </p:nvSpPr>
          <p:spPr>
            <a:xfrm>
              <a:off x="7336631" y="4855478"/>
              <a:ext cx="164308" cy="179056"/>
            </a:xfrm>
            <a:custGeom>
              <a:avLst/>
              <a:gdLst/>
              <a:ahLst/>
              <a:cxnLst/>
              <a:rect l="0" t="0" r="0" b="0"/>
              <a:pathLst>
                <a:path w="164308" h="179056">
                  <a:moveTo>
                    <a:pt x="0" y="109427"/>
                  </a:moveTo>
                  <a:lnTo>
                    <a:pt x="0" y="105636"/>
                  </a:lnTo>
                  <a:lnTo>
                    <a:pt x="2117" y="101657"/>
                  </a:lnTo>
                  <a:lnTo>
                    <a:pt x="19927" y="70231"/>
                  </a:lnTo>
                  <a:lnTo>
                    <a:pt x="32716" y="52042"/>
                  </a:lnTo>
                  <a:lnTo>
                    <a:pt x="66098" y="21510"/>
                  </a:lnTo>
                  <a:lnTo>
                    <a:pt x="82379" y="7884"/>
                  </a:lnTo>
                  <a:lnTo>
                    <a:pt x="97997" y="1327"/>
                  </a:lnTo>
                  <a:lnTo>
                    <a:pt x="109171" y="0"/>
                  </a:lnTo>
                  <a:lnTo>
                    <a:pt x="116783" y="2056"/>
                  </a:lnTo>
                  <a:lnTo>
                    <a:pt x="122812" y="5615"/>
                  </a:lnTo>
                  <a:lnTo>
                    <a:pt x="124738" y="8470"/>
                  </a:lnTo>
                  <a:lnTo>
                    <a:pt x="133159" y="44176"/>
                  </a:lnTo>
                  <a:lnTo>
                    <a:pt x="134176" y="67076"/>
                  </a:lnTo>
                  <a:lnTo>
                    <a:pt x="130596" y="93616"/>
                  </a:lnTo>
                  <a:lnTo>
                    <a:pt x="128985" y="128912"/>
                  </a:lnTo>
                  <a:lnTo>
                    <a:pt x="128666" y="159050"/>
                  </a:lnTo>
                  <a:lnTo>
                    <a:pt x="128611" y="176959"/>
                  </a:lnTo>
                  <a:lnTo>
                    <a:pt x="130191" y="179055"/>
                  </a:lnTo>
                  <a:lnTo>
                    <a:pt x="132832" y="178865"/>
                  </a:lnTo>
                  <a:lnTo>
                    <a:pt x="136180" y="177151"/>
                  </a:lnTo>
                  <a:lnTo>
                    <a:pt x="142016" y="164663"/>
                  </a:lnTo>
                  <a:lnTo>
                    <a:pt x="151881" y="137435"/>
                  </a:lnTo>
                  <a:lnTo>
                    <a:pt x="164307" y="1094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6" name="SMARTInkShape-5348"/>
            <p:cNvSpPr/>
            <p:nvPr/>
          </p:nvSpPr>
          <p:spPr>
            <a:xfrm>
              <a:off x="7508081" y="4879828"/>
              <a:ext cx="114301" cy="127364"/>
            </a:xfrm>
            <a:custGeom>
              <a:avLst/>
              <a:gdLst/>
              <a:ahLst/>
              <a:cxnLst/>
              <a:rect l="0" t="0" r="0" b="0"/>
              <a:pathLst>
                <a:path w="114301" h="127364">
                  <a:moveTo>
                    <a:pt x="0" y="13642"/>
                  </a:moveTo>
                  <a:lnTo>
                    <a:pt x="0" y="23584"/>
                  </a:lnTo>
                  <a:lnTo>
                    <a:pt x="12185" y="57747"/>
                  </a:lnTo>
                  <a:lnTo>
                    <a:pt x="19370" y="85324"/>
                  </a:lnTo>
                  <a:lnTo>
                    <a:pt x="22938" y="104466"/>
                  </a:lnTo>
                  <a:lnTo>
                    <a:pt x="28626" y="123556"/>
                  </a:lnTo>
                  <a:lnTo>
                    <a:pt x="30197" y="125017"/>
                  </a:lnTo>
                  <a:lnTo>
                    <a:pt x="34059" y="126642"/>
                  </a:lnTo>
                  <a:lnTo>
                    <a:pt x="38420" y="127363"/>
                  </a:lnTo>
                  <a:lnTo>
                    <a:pt x="39902" y="126763"/>
                  </a:lnTo>
                  <a:lnTo>
                    <a:pt x="40888" y="125567"/>
                  </a:lnTo>
                  <a:lnTo>
                    <a:pt x="41547" y="123977"/>
                  </a:lnTo>
                  <a:lnTo>
                    <a:pt x="42812" y="89858"/>
                  </a:lnTo>
                  <a:lnTo>
                    <a:pt x="42852" y="59388"/>
                  </a:lnTo>
                  <a:lnTo>
                    <a:pt x="48516" y="26818"/>
                  </a:lnTo>
                  <a:lnTo>
                    <a:pt x="50138" y="14735"/>
                  </a:lnTo>
                  <a:lnTo>
                    <a:pt x="53505" y="6719"/>
                  </a:lnTo>
                  <a:lnTo>
                    <a:pt x="55514" y="4263"/>
                  </a:lnTo>
                  <a:lnTo>
                    <a:pt x="59862" y="1536"/>
                  </a:lnTo>
                  <a:lnTo>
                    <a:pt x="66774" y="0"/>
                  </a:lnTo>
                  <a:lnTo>
                    <a:pt x="71481" y="1757"/>
                  </a:lnTo>
                  <a:lnTo>
                    <a:pt x="80971" y="9353"/>
                  </a:lnTo>
                  <a:lnTo>
                    <a:pt x="88109" y="19955"/>
                  </a:lnTo>
                  <a:lnTo>
                    <a:pt x="100013" y="50191"/>
                  </a:lnTo>
                  <a:lnTo>
                    <a:pt x="108646" y="84524"/>
                  </a:lnTo>
                  <a:lnTo>
                    <a:pt x="114300" y="99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SMARTInkShape-5349"/>
            <p:cNvSpPr/>
            <p:nvPr/>
          </p:nvSpPr>
          <p:spPr>
            <a:xfrm>
              <a:off x="7650956" y="4964905"/>
              <a:ext cx="20949" cy="307184"/>
            </a:xfrm>
            <a:custGeom>
              <a:avLst/>
              <a:gdLst/>
              <a:ahLst/>
              <a:cxnLst/>
              <a:rect l="0" t="0" r="0" b="0"/>
              <a:pathLst>
                <a:path w="20949" h="307184">
                  <a:moveTo>
                    <a:pt x="0" y="0"/>
                  </a:moveTo>
                  <a:lnTo>
                    <a:pt x="794" y="17889"/>
                  </a:lnTo>
                  <a:lnTo>
                    <a:pt x="7276" y="51055"/>
                  </a:lnTo>
                  <a:lnTo>
                    <a:pt x="12668" y="80906"/>
                  </a:lnTo>
                  <a:lnTo>
                    <a:pt x="15924" y="107846"/>
                  </a:lnTo>
                  <a:lnTo>
                    <a:pt x="19800" y="135936"/>
                  </a:lnTo>
                  <a:lnTo>
                    <a:pt x="20948" y="166485"/>
                  </a:lnTo>
                  <a:lnTo>
                    <a:pt x="19171" y="198555"/>
                  </a:lnTo>
                  <a:lnTo>
                    <a:pt x="15253" y="234044"/>
                  </a:lnTo>
                  <a:lnTo>
                    <a:pt x="14478" y="268893"/>
                  </a:lnTo>
                  <a:lnTo>
                    <a:pt x="14288" y="3071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SMARTInkShape-5350"/>
            <p:cNvSpPr/>
            <p:nvPr/>
          </p:nvSpPr>
          <p:spPr>
            <a:xfrm>
              <a:off x="7643813" y="4840343"/>
              <a:ext cx="128588" cy="166935"/>
            </a:xfrm>
            <a:custGeom>
              <a:avLst/>
              <a:gdLst/>
              <a:ahLst/>
              <a:cxnLst/>
              <a:rect l="0" t="0" r="0" b="0"/>
              <a:pathLst>
                <a:path w="128588" h="166935">
                  <a:moveTo>
                    <a:pt x="0" y="45982"/>
                  </a:moveTo>
                  <a:lnTo>
                    <a:pt x="3792" y="42190"/>
                  </a:lnTo>
                  <a:lnTo>
                    <a:pt x="5654" y="38211"/>
                  </a:lnTo>
                  <a:lnTo>
                    <a:pt x="10641" y="25397"/>
                  </a:lnTo>
                  <a:lnTo>
                    <a:pt x="16900" y="18841"/>
                  </a:lnTo>
                  <a:lnTo>
                    <a:pt x="41626" y="822"/>
                  </a:lnTo>
                  <a:lnTo>
                    <a:pt x="45213" y="0"/>
                  </a:lnTo>
                  <a:lnTo>
                    <a:pt x="48398" y="246"/>
                  </a:lnTo>
                  <a:lnTo>
                    <a:pt x="54054" y="2637"/>
                  </a:lnTo>
                  <a:lnTo>
                    <a:pt x="59213" y="6344"/>
                  </a:lnTo>
                  <a:lnTo>
                    <a:pt x="66580" y="16687"/>
                  </a:lnTo>
                  <a:lnTo>
                    <a:pt x="69998" y="33598"/>
                  </a:lnTo>
                  <a:lnTo>
                    <a:pt x="70360" y="60645"/>
                  </a:lnTo>
                  <a:lnTo>
                    <a:pt x="65249" y="96038"/>
                  </a:lnTo>
                  <a:lnTo>
                    <a:pt x="64419" y="131713"/>
                  </a:lnTo>
                  <a:lnTo>
                    <a:pt x="64318" y="152700"/>
                  </a:lnTo>
                  <a:lnTo>
                    <a:pt x="66421" y="159028"/>
                  </a:lnTo>
                  <a:lnTo>
                    <a:pt x="68093" y="161827"/>
                  </a:lnTo>
                  <a:lnTo>
                    <a:pt x="70001" y="163693"/>
                  </a:lnTo>
                  <a:lnTo>
                    <a:pt x="74238" y="165767"/>
                  </a:lnTo>
                  <a:lnTo>
                    <a:pt x="81086" y="166934"/>
                  </a:lnTo>
                  <a:lnTo>
                    <a:pt x="87896" y="162974"/>
                  </a:lnTo>
                  <a:lnTo>
                    <a:pt x="100655" y="149702"/>
                  </a:lnTo>
                  <a:lnTo>
                    <a:pt x="125159" y="114536"/>
                  </a:lnTo>
                  <a:lnTo>
                    <a:pt x="128587" y="1102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9" name="SMARTInkShape-5351"/>
            <p:cNvSpPr/>
            <p:nvPr/>
          </p:nvSpPr>
          <p:spPr>
            <a:xfrm>
              <a:off x="7786801" y="4850606"/>
              <a:ext cx="99900" cy="102117"/>
            </a:xfrm>
            <a:custGeom>
              <a:avLst/>
              <a:gdLst/>
              <a:ahLst/>
              <a:cxnLst/>
              <a:rect l="0" t="0" r="0" b="0"/>
              <a:pathLst>
                <a:path w="99900" h="102117">
                  <a:moveTo>
                    <a:pt x="14174" y="0"/>
                  </a:moveTo>
                  <a:lnTo>
                    <a:pt x="13380" y="18682"/>
                  </a:lnTo>
                  <a:lnTo>
                    <a:pt x="4231" y="50586"/>
                  </a:lnTo>
                  <a:lnTo>
                    <a:pt x="459" y="83685"/>
                  </a:lnTo>
                  <a:lnTo>
                    <a:pt x="0" y="100580"/>
                  </a:lnTo>
                  <a:lnTo>
                    <a:pt x="755" y="101979"/>
                  </a:lnTo>
                  <a:lnTo>
                    <a:pt x="2054" y="102116"/>
                  </a:lnTo>
                  <a:lnTo>
                    <a:pt x="5613" y="100154"/>
                  </a:lnTo>
                  <a:lnTo>
                    <a:pt x="9839" y="96635"/>
                  </a:lnTo>
                  <a:lnTo>
                    <a:pt x="27028" y="64398"/>
                  </a:lnTo>
                  <a:lnTo>
                    <a:pt x="37704" y="31947"/>
                  </a:lnTo>
                  <a:lnTo>
                    <a:pt x="45047" y="15728"/>
                  </a:lnTo>
                  <a:lnTo>
                    <a:pt x="49856" y="10959"/>
                  </a:lnTo>
                  <a:lnTo>
                    <a:pt x="52249" y="9687"/>
                  </a:lnTo>
                  <a:lnTo>
                    <a:pt x="55433" y="10427"/>
                  </a:lnTo>
                  <a:lnTo>
                    <a:pt x="71948" y="23021"/>
                  </a:lnTo>
                  <a:lnTo>
                    <a:pt x="99899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0" name="SMARTInkShape-5352"/>
            <p:cNvSpPr/>
            <p:nvPr/>
          </p:nvSpPr>
          <p:spPr>
            <a:xfrm>
              <a:off x="7379494" y="5079205"/>
              <a:ext cx="357036" cy="348376"/>
            </a:xfrm>
            <a:custGeom>
              <a:avLst/>
              <a:gdLst/>
              <a:ahLst/>
              <a:cxnLst/>
              <a:rect l="0" t="0" r="0" b="0"/>
              <a:pathLst>
                <a:path w="357036" h="348376">
                  <a:moveTo>
                    <a:pt x="0" y="0"/>
                  </a:moveTo>
                  <a:lnTo>
                    <a:pt x="794" y="30540"/>
                  </a:lnTo>
                  <a:lnTo>
                    <a:pt x="5654" y="59657"/>
                  </a:lnTo>
                  <a:lnTo>
                    <a:pt x="8819" y="88585"/>
                  </a:lnTo>
                  <a:lnTo>
                    <a:pt x="12667" y="122292"/>
                  </a:lnTo>
                  <a:lnTo>
                    <a:pt x="13567" y="146428"/>
                  </a:lnTo>
                  <a:lnTo>
                    <a:pt x="13968" y="173029"/>
                  </a:lnTo>
                  <a:lnTo>
                    <a:pt x="17985" y="207197"/>
                  </a:lnTo>
                  <a:lnTo>
                    <a:pt x="20750" y="241483"/>
                  </a:lnTo>
                  <a:lnTo>
                    <a:pt x="21414" y="277073"/>
                  </a:lnTo>
                  <a:lnTo>
                    <a:pt x="21423" y="277925"/>
                  </a:lnTo>
                  <a:lnTo>
                    <a:pt x="21429" y="274613"/>
                  </a:lnTo>
                  <a:lnTo>
                    <a:pt x="23546" y="270747"/>
                  </a:lnTo>
                  <a:lnTo>
                    <a:pt x="25223" y="268605"/>
                  </a:lnTo>
                  <a:lnTo>
                    <a:pt x="27085" y="261991"/>
                  </a:lnTo>
                  <a:lnTo>
                    <a:pt x="30561" y="227770"/>
                  </a:lnTo>
                  <a:lnTo>
                    <a:pt x="37382" y="193437"/>
                  </a:lnTo>
                  <a:lnTo>
                    <a:pt x="49924" y="161301"/>
                  </a:lnTo>
                  <a:lnTo>
                    <a:pt x="51538" y="159922"/>
                  </a:lnTo>
                  <a:lnTo>
                    <a:pt x="53409" y="159002"/>
                  </a:lnTo>
                  <a:lnTo>
                    <a:pt x="54655" y="159977"/>
                  </a:lnTo>
                  <a:lnTo>
                    <a:pt x="62658" y="188298"/>
                  </a:lnTo>
                  <a:lnTo>
                    <a:pt x="67762" y="218612"/>
                  </a:lnTo>
                  <a:lnTo>
                    <a:pt x="70348" y="245838"/>
                  </a:lnTo>
                  <a:lnTo>
                    <a:pt x="74907" y="274013"/>
                  </a:lnTo>
                  <a:lnTo>
                    <a:pt x="84352" y="306275"/>
                  </a:lnTo>
                  <a:lnTo>
                    <a:pt x="101428" y="335197"/>
                  </a:lnTo>
                  <a:lnTo>
                    <a:pt x="113043" y="344411"/>
                  </a:lnTo>
                  <a:lnTo>
                    <a:pt x="122747" y="348375"/>
                  </a:lnTo>
                  <a:lnTo>
                    <a:pt x="130225" y="347186"/>
                  </a:lnTo>
                  <a:lnTo>
                    <a:pt x="138840" y="343218"/>
                  </a:lnTo>
                  <a:lnTo>
                    <a:pt x="151821" y="332059"/>
                  </a:lnTo>
                  <a:lnTo>
                    <a:pt x="170090" y="301805"/>
                  </a:lnTo>
                  <a:lnTo>
                    <a:pt x="182617" y="270225"/>
                  </a:lnTo>
                  <a:lnTo>
                    <a:pt x="190280" y="239523"/>
                  </a:lnTo>
                  <a:lnTo>
                    <a:pt x="197579" y="209965"/>
                  </a:lnTo>
                  <a:lnTo>
                    <a:pt x="204768" y="181099"/>
                  </a:lnTo>
                  <a:lnTo>
                    <a:pt x="211132" y="152438"/>
                  </a:lnTo>
                  <a:lnTo>
                    <a:pt x="212576" y="124631"/>
                  </a:lnTo>
                  <a:lnTo>
                    <a:pt x="208472" y="93499"/>
                  </a:lnTo>
                  <a:lnTo>
                    <a:pt x="206547" y="63731"/>
                  </a:lnTo>
                  <a:lnTo>
                    <a:pt x="201040" y="48179"/>
                  </a:lnTo>
                  <a:lnTo>
                    <a:pt x="199908" y="47201"/>
                  </a:lnTo>
                  <a:lnTo>
                    <a:pt x="198360" y="47343"/>
                  </a:lnTo>
                  <a:lnTo>
                    <a:pt x="196533" y="48231"/>
                  </a:lnTo>
                  <a:lnTo>
                    <a:pt x="195316" y="49617"/>
                  </a:lnTo>
                  <a:lnTo>
                    <a:pt x="193963" y="53274"/>
                  </a:lnTo>
                  <a:lnTo>
                    <a:pt x="188035" y="86997"/>
                  </a:lnTo>
                  <a:lnTo>
                    <a:pt x="187212" y="107533"/>
                  </a:lnTo>
                  <a:lnTo>
                    <a:pt x="191526" y="137924"/>
                  </a:lnTo>
                  <a:lnTo>
                    <a:pt x="196406" y="170473"/>
                  </a:lnTo>
                  <a:lnTo>
                    <a:pt x="212974" y="204924"/>
                  </a:lnTo>
                  <a:lnTo>
                    <a:pt x="219273" y="214903"/>
                  </a:lnTo>
                  <a:lnTo>
                    <a:pt x="227365" y="221984"/>
                  </a:lnTo>
                  <a:lnTo>
                    <a:pt x="261045" y="237963"/>
                  </a:lnTo>
                  <a:lnTo>
                    <a:pt x="295222" y="247510"/>
                  </a:lnTo>
                  <a:lnTo>
                    <a:pt x="329580" y="249934"/>
                  </a:lnTo>
                  <a:lnTo>
                    <a:pt x="345148" y="250807"/>
                  </a:lnTo>
                  <a:lnTo>
                    <a:pt x="356671" y="256881"/>
                  </a:lnTo>
                  <a:lnTo>
                    <a:pt x="357035" y="253296"/>
                  </a:lnTo>
                  <a:lnTo>
                    <a:pt x="356291" y="252208"/>
                  </a:lnTo>
                  <a:lnTo>
                    <a:pt x="355003" y="251483"/>
                  </a:lnTo>
                  <a:lnTo>
                    <a:pt x="353349" y="251000"/>
                  </a:lnTo>
                  <a:lnTo>
                    <a:pt x="347231" y="246527"/>
                  </a:lnTo>
                  <a:lnTo>
                    <a:pt x="325265" y="212235"/>
                  </a:lnTo>
                  <a:lnTo>
                    <a:pt x="309106" y="177714"/>
                  </a:lnTo>
                  <a:lnTo>
                    <a:pt x="300608" y="147642"/>
                  </a:lnTo>
                  <a:lnTo>
                    <a:pt x="293062" y="117830"/>
                  </a:lnTo>
                  <a:lnTo>
                    <a:pt x="287194" y="86423"/>
                  </a:lnTo>
                  <a:lnTo>
                    <a:pt x="289970" y="68294"/>
                  </a:lnTo>
                  <a:lnTo>
                    <a:pt x="295820" y="56661"/>
                  </a:lnTo>
                  <a:lnTo>
                    <a:pt x="309610" y="40648"/>
                  </a:lnTo>
                  <a:lnTo>
                    <a:pt x="316463" y="37911"/>
                  </a:lnTo>
                  <a:lnTo>
                    <a:pt x="320513" y="37180"/>
                  </a:lnTo>
                  <a:lnTo>
                    <a:pt x="327129" y="38486"/>
                  </a:lnTo>
                  <a:lnTo>
                    <a:pt x="330005" y="39945"/>
                  </a:lnTo>
                  <a:lnTo>
                    <a:pt x="335316" y="45800"/>
                  </a:lnTo>
                  <a:lnTo>
                    <a:pt x="345194" y="62494"/>
                  </a:lnTo>
                  <a:lnTo>
                    <a:pt x="349086" y="86781"/>
                  </a:lnTo>
                  <a:lnTo>
                    <a:pt x="347737" y="116626"/>
                  </a:lnTo>
                  <a:lnTo>
                    <a:pt x="342743" y="150826"/>
                  </a:lnTo>
                  <a:lnTo>
                    <a:pt x="335756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1" name="SMARTInkShape-Group572"/>
          <p:cNvGrpSpPr/>
          <p:nvPr/>
        </p:nvGrpSpPr>
        <p:grpSpPr>
          <a:xfrm>
            <a:off x="7072952" y="3686175"/>
            <a:ext cx="1335243" cy="1006387"/>
            <a:chOff x="7072952" y="3686175"/>
            <a:chExt cx="1335243" cy="1006387"/>
          </a:xfrm>
        </p:grpSpPr>
        <p:sp>
          <p:nvSpPr>
            <p:cNvPr id="1142" name="SMARTInkShape-5353"/>
            <p:cNvSpPr/>
            <p:nvPr/>
          </p:nvSpPr>
          <p:spPr>
            <a:xfrm>
              <a:off x="7808119" y="4059058"/>
              <a:ext cx="92870" cy="55743"/>
            </a:xfrm>
            <a:custGeom>
              <a:avLst/>
              <a:gdLst/>
              <a:ahLst/>
              <a:cxnLst/>
              <a:rect l="0" t="0" r="0" b="0"/>
              <a:pathLst>
                <a:path w="92870" h="55743">
                  <a:moveTo>
                    <a:pt x="0" y="55742"/>
                  </a:moveTo>
                  <a:lnTo>
                    <a:pt x="0" y="38949"/>
                  </a:lnTo>
                  <a:lnTo>
                    <a:pt x="7275" y="15915"/>
                  </a:lnTo>
                  <a:lnTo>
                    <a:pt x="10642" y="10789"/>
                  </a:lnTo>
                  <a:lnTo>
                    <a:pt x="14783" y="7982"/>
                  </a:lnTo>
                  <a:lnTo>
                    <a:pt x="20118" y="6179"/>
                  </a:lnTo>
                  <a:lnTo>
                    <a:pt x="20555" y="6825"/>
                  </a:lnTo>
                  <a:lnTo>
                    <a:pt x="21042" y="9660"/>
                  </a:lnTo>
                  <a:lnTo>
                    <a:pt x="27034" y="20226"/>
                  </a:lnTo>
                  <a:lnTo>
                    <a:pt x="27548" y="22540"/>
                  </a:lnTo>
                  <a:lnTo>
                    <a:pt x="32063" y="29589"/>
                  </a:lnTo>
                  <a:lnTo>
                    <a:pt x="36211" y="32212"/>
                  </a:lnTo>
                  <a:lnTo>
                    <a:pt x="41548" y="33896"/>
                  </a:lnTo>
                  <a:lnTo>
                    <a:pt x="46265" y="30395"/>
                  </a:lnTo>
                  <a:lnTo>
                    <a:pt x="80676" y="3342"/>
                  </a:lnTo>
                  <a:lnTo>
                    <a:pt x="84229" y="0"/>
                  </a:lnTo>
                  <a:lnTo>
                    <a:pt x="84727" y="324"/>
                  </a:lnTo>
                  <a:lnTo>
                    <a:pt x="85281" y="2802"/>
                  </a:lnTo>
                  <a:lnTo>
                    <a:pt x="86493" y="18543"/>
                  </a:lnTo>
                  <a:lnTo>
                    <a:pt x="92869" y="41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3" name="SMARTInkShape-5354"/>
            <p:cNvSpPr/>
            <p:nvPr/>
          </p:nvSpPr>
          <p:spPr>
            <a:xfrm>
              <a:off x="7715250" y="3957638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3571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4" name="SMARTInkShape-5355"/>
            <p:cNvSpPr/>
            <p:nvPr/>
          </p:nvSpPr>
          <p:spPr>
            <a:xfrm>
              <a:off x="7072952" y="4181081"/>
              <a:ext cx="213674" cy="252427"/>
            </a:xfrm>
            <a:custGeom>
              <a:avLst/>
              <a:gdLst/>
              <a:ahLst/>
              <a:cxnLst/>
              <a:rect l="0" t="0" r="0" b="0"/>
              <a:pathLst>
                <a:path w="213674" h="252427">
                  <a:moveTo>
                    <a:pt x="70798" y="105169"/>
                  </a:moveTo>
                  <a:lnTo>
                    <a:pt x="60855" y="105169"/>
                  </a:lnTo>
                  <a:lnTo>
                    <a:pt x="50213" y="108961"/>
                  </a:lnTo>
                  <a:lnTo>
                    <a:pt x="37305" y="118148"/>
                  </a:lnTo>
                  <a:lnTo>
                    <a:pt x="25596" y="130798"/>
                  </a:lnTo>
                  <a:lnTo>
                    <a:pt x="14126" y="158121"/>
                  </a:lnTo>
                  <a:lnTo>
                    <a:pt x="4218" y="190065"/>
                  </a:lnTo>
                  <a:lnTo>
                    <a:pt x="0" y="224387"/>
                  </a:lnTo>
                  <a:lnTo>
                    <a:pt x="438" y="235149"/>
                  </a:lnTo>
                  <a:lnTo>
                    <a:pt x="5548" y="252235"/>
                  </a:lnTo>
                  <a:lnTo>
                    <a:pt x="7455" y="252426"/>
                  </a:lnTo>
                  <a:lnTo>
                    <a:pt x="13805" y="250521"/>
                  </a:lnTo>
                  <a:lnTo>
                    <a:pt x="22514" y="244985"/>
                  </a:lnTo>
                  <a:lnTo>
                    <a:pt x="30121" y="230734"/>
                  </a:lnTo>
                  <a:lnTo>
                    <a:pt x="42197" y="197640"/>
                  </a:lnTo>
                  <a:lnTo>
                    <a:pt x="51743" y="165592"/>
                  </a:lnTo>
                  <a:lnTo>
                    <a:pt x="55098" y="138065"/>
                  </a:lnTo>
                  <a:lnTo>
                    <a:pt x="60347" y="105229"/>
                  </a:lnTo>
                  <a:lnTo>
                    <a:pt x="58000" y="78288"/>
                  </a:lnTo>
                  <a:lnTo>
                    <a:pt x="56805" y="42856"/>
                  </a:lnTo>
                  <a:lnTo>
                    <a:pt x="56536" y="8074"/>
                  </a:lnTo>
                  <a:lnTo>
                    <a:pt x="56516" y="0"/>
                  </a:lnTo>
                  <a:lnTo>
                    <a:pt x="56512" y="2394"/>
                  </a:lnTo>
                  <a:lnTo>
                    <a:pt x="54394" y="6045"/>
                  </a:lnTo>
                  <a:lnTo>
                    <a:pt x="52718" y="8130"/>
                  </a:lnTo>
                  <a:lnTo>
                    <a:pt x="50360" y="22442"/>
                  </a:lnTo>
                  <a:lnTo>
                    <a:pt x="49563" y="50199"/>
                  </a:lnTo>
                  <a:lnTo>
                    <a:pt x="49425" y="81032"/>
                  </a:lnTo>
                  <a:lnTo>
                    <a:pt x="50178" y="114510"/>
                  </a:lnTo>
                  <a:lnTo>
                    <a:pt x="54281" y="145684"/>
                  </a:lnTo>
                  <a:lnTo>
                    <a:pt x="56644" y="178116"/>
                  </a:lnTo>
                  <a:lnTo>
                    <a:pt x="62034" y="209096"/>
                  </a:lnTo>
                  <a:lnTo>
                    <a:pt x="63728" y="219621"/>
                  </a:lnTo>
                  <a:lnTo>
                    <a:pt x="69710" y="231738"/>
                  </a:lnTo>
                  <a:lnTo>
                    <a:pt x="70866" y="232411"/>
                  </a:lnTo>
                  <a:lnTo>
                    <a:pt x="74268" y="233158"/>
                  </a:lnTo>
                  <a:lnTo>
                    <a:pt x="84437" y="229787"/>
                  </a:lnTo>
                  <a:lnTo>
                    <a:pt x="97506" y="216176"/>
                  </a:lnTo>
                  <a:lnTo>
                    <a:pt x="115218" y="181200"/>
                  </a:lnTo>
                  <a:lnTo>
                    <a:pt x="131181" y="145608"/>
                  </a:lnTo>
                  <a:lnTo>
                    <a:pt x="134940" y="113798"/>
                  </a:lnTo>
                  <a:lnTo>
                    <a:pt x="134196" y="114096"/>
                  </a:lnTo>
                  <a:lnTo>
                    <a:pt x="131254" y="116545"/>
                  </a:lnTo>
                  <a:lnTo>
                    <a:pt x="113604" y="148290"/>
                  </a:lnTo>
                  <a:lnTo>
                    <a:pt x="109667" y="157671"/>
                  </a:lnTo>
                  <a:lnTo>
                    <a:pt x="102677" y="186142"/>
                  </a:lnTo>
                  <a:lnTo>
                    <a:pt x="106869" y="213914"/>
                  </a:lnTo>
                  <a:lnTo>
                    <a:pt x="112089" y="223291"/>
                  </a:lnTo>
                  <a:lnTo>
                    <a:pt x="116402" y="228576"/>
                  </a:lnTo>
                  <a:lnTo>
                    <a:pt x="120965" y="231454"/>
                  </a:lnTo>
                  <a:lnTo>
                    <a:pt x="126432" y="232733"/>
                  </a:lnTo>
                  <a:lnTo>
                    <a:pt x="134154" y="233302"/>
                  </a:lnTo>
                  <a:lnTo>
                    <a:pt x="140760" y="231438"/>
                  </a:lnTo>
                  <a:lnTo>
                    <a:pt x="158857" y="220751"/>
                  </a:lnTo>
                  <a:lnTo>
                    <a:pt x="184033" y="185995"/>
                  </a:lnTo>
                  <a:lnTo>
                    <a:pt x="195530" y="167848"/>
                  </a:lnTo>
                  <a:lnTo>
                    <a:pt x="200740" y="155797"/>
                  </a:lnTo>
                  <a:lnTo>
                    <a:pt x="203957" y="150689"/>
                  </a:lnTo>
                  <a:lnTo>
                    <a:pt x="206527" y="140899"/>
                  </a:lnTo>
                  <a:lnTo>
                    <a:pt x="206529" y="147040"/>
                  </a:lnTo>
                  <a:lnTo>
                    <a:pt x="207323" y="147370"/>
                  </a:lnTo>
                  <a:lnTo>
                    <a:pt x="213673" y="148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SMARTInkShape-5356"/>
            <p:cNvSpPr/>
            <p:nvPr/>
          </p:nvSpPr>
          <p:spPr>
            <a:xfrm>
              <a:off x="7343775" y="4259559"/>
              <a:ext cx="285525" cy="190457"/>
            </a:xfrm>
            <a:custGeom>
              <a:avLst/>
              <a:gdLst/>
              <a:ahLst/>
              <a:cxnLst/>
              <a:rect l="0" t="0" r="0" b="0"/>
              <a:pathLst>
                <a:path w="285525" h="190457">
                  <a:moveTo>
                    <a:pt x="0" y="126704"/>
                  </a:moveTo>
                  <a:lnTo>
                    <a:pt x="10642" y="126704"/>
                  </a:lnTo>
                  <a:lnTo>
                    <a:pt x="11857" y="125910"/>
                  </a:lnTo>
                  <a:lnTo>
                    <a:pt x="12667" y="124587"/>
                  </a:lnTo>
                  <a:lnTo>
                    <a:pt x="13207" y="122911"/>
                  </a:lnTo>
                  <a:lnTo>
                    <a:pt x="17759" y="116761"/>
                  </a:lnTo>
                  <a:lnTo>
                    <a:pt x="30525" y="106777"/>
                  </a:lnTo>
                  <a:lnTo>
                    <a:pt x="47985" y="71172"/>
                  </a:lnTo>
                  <a:lnTo>
                    <a:pt x="49888" y="56772"/>
                  </a:lnTo>
                  <a:lnTo>
                    <a:pt x="46179" y="51920"/>
                  </a:lnTo>
                  <a:lnTo>
                    <a:pt x="42220" y="49810"/>
                  </a:lnTo>
                  <a:lnTo>
                    <a:pt x="33210" y="48456"/>
                  </a:lnTo>
                  <a:lnTo>
                    <a:pt x="28518" y="50387"/>
                  </a:lnTo>
                  <a:lnTo>
                    <a:pt x="19038" y="58095"/>
                  </a:lnTo>
                  <a:lnTo>
                    <a:pt x="16399" y="64726"/>
                  </a:lnTo>
                  <a:lnTo>
                    <a:pt x="10913" y="81917"/>
                  </a:lnTo>
                  <a:lnTo>
                    <a:pt x="4468" y="95883"/>
                  </a:lnTo>
                  <a:lnTo>
                    <a:pt x="4102" y="105332"/>
                  </a:lnTo>
                  <a:lnTo>
                    <a:pt x="6965" y="138613"/>
                  </a:lnTo>
                  <a:lnTo>
                    <a:pt x="9181" y="146020"/>
                  </a:lnTo>
                  <a:lnTo>
                    <a:pt x="19318" y="159763"/>
                  </a:lnTo>
                  <a:lnTo>
                    <a:pt x="23932" y="164679"/>
                  </a:lnTo>
                  <a:lnTo>
                    <a:pt x="30745" y="167394"/>
                  </a:lnTo>
                  <a:lnTo>
                    <a:pt x="52097" y="169439"/>
                  </a:lnTo>
                  <a:lnTo>
                    <a:pt x="75521" y="162283"/>
                  </a:lnTo>
                  <a:lnTo>
                    <a:pt x="80661" y="158921"/>
                  </a:lnTo>
                  <a:lnTo>
                    <a:pt x="92829" y="140216"/>
                  </a:lnTo>
                  <a:lnTo>
                    <a:pt x="103977" y="117077"/>
                  </a:lnTo>
                  <a:lnTo>
                    <a:pt x="111786" y="83685"/>
                  </a:lnTo>
                  <a:lnTo>
                    <a:pt x="114079" y="48964"/>
                  </a:lnTo>
                  <a:lnTo>
                    <a:pt x="114298" y="27174"/>
                  </a:lnTo>
                  <a:lnTo>
                    <a:pt x="118092" y="26834"/>
                  </a:lnTo>
                  <a:lnTo>
                    <a:pt x="119209" y="27580"/>
                  </a:lnTo>
                  <a:lnTo>
                    <a:pt x="119954" y="28871"/>
                  </a:lnTo>
                  <a:lnTo>
                    <a:pt x="125149" y="41129"/>
                  </a:lnTo>
                  <a:lnTo>
                    <a:pt x="133789" y="54972"/>
                  </a:lnTo>
                  <a:lnTo>
                    <a:pt x="135661" y="59898"/>
                  </a:lnTo>
                  <a:lnTo>
                    <a:pt x="140385" y="67133"/>
                  </a:lnTo>
                  <a:lnTo>
                    <a:pt x="141768" y="71917"/>
                  </a:lnTo>
                  <a:lnTo>
                    <a:pt x="142931" y="73511"/>
                  </a:lnTo>
                  <a:lnTo>
                    <a:pt x="144500" y="74573"/>
                  </a:lnTo>
                  <a:lnTo>
                    <a:pt x="146339" y="75281"/>
                  </a:lnTo>
                  <a:lnTo>
                    <a:pt x="147566" y="74959"/>
                  </a:lnTo>
                  <a:lnTo>
                    <a:pt x="148383" y="73951"/>
                  </a:lnTo>
                  <a:lnTo>
                    <a:pt x="150085" y="70714"/>
                  </a:lnTo>
                  <a:lnTo>
                    <a:pt x="153488" y="66630"/>
                  </a:lnTo>
                  <a:lnTo>
                    <a:pt x="155529" y="60052"/>
                  </a:lnTo>
                  <a:lnTo>
                    <a:pt x="157231" y="52631"/>
                  </a:lnTo>
                  <a:lnTo>
                    <a:pt x="164790" y="41399"/>
                  </a:lnTo>
                  <a:lnTo>
                    <a:pt x="169284" y="37197"/>
                  </a:lnTo>
                  <a:lnTo>
                    <a:pt x="173927" y="35329"/>
                  </a:lnTo>
                  <a:lnTo>
                    <a:pt x="181004" y="34277"/>
                  </a:lnTo>
                  <a:lnTo>
                    <a:pt x="182581" y="34924"/>
                  </a:lnTo>
                  <a:lnTo>
                    <a:pt x="183634" y="36148"/>
                  </a:lnTo>
                  <a:lnTo>
                    <a:pt x="184803" y="39625"/>
                  </a:lnTo>
                  <a:lnTo>
                    <a:pt x="187669" y="50442"/>
                  </a:lnTo>
                  <a:lnTo>
                    <a:pt x="190564" y="58678"/>
                  </a:lnTo>
                  <a:lnTo>
                    <a:pt x="196583" y="89637"/>
                  </a:lnTo>
                  <a:lnTo>
                    <a:pt x="205226" y="104781"/>
                  </a:lnTo>
                  <a:lnTo>
                    <a:pt x="207099" y="109817"/>
                  </a:lnTo>
                  <a:lnTo>
                    <a:pt x="223928" y="132869"/>
                  </a:lnTo>
                  <a:lnTo>
                    <a:pt x="233236" y="164886"/>
                  </a:lnTo>
                  <a:lnTo>
                    <a:pt x="235714" y="190456"/>
                  </a:lnTo>
                  <a:lnTo>
                    <a:pt x="235735" y="187045"/>
                  </a:lnTo>
                  <a:lnTo>
                    <a:pt x="229592" y="160455"/>
                  </a:lnTo>
                  <a:lnTo>
                    <a:pt x="228796" y="127755"/>
                  </a:lnTo>
                  <a:lnTo>
                    <a:pt x="228658" y="99322"/>
                  </a:lnTo>
                  <a:lnTo>
                    <a:pt x="228617" y="67702"/>
                  </a:lnTo>
                  <a:lnTo>
                    <a:pt x="228603" y="36997"/>
                  </a:lnTo>
                  <a:lnTo>
                    <a:pt x="229395" y="25715"/>
                  </a:lnTo>
                  <a:lnTo>
                    <a:pt x="232393" y="15409"/>
                  </a:lnTo>
                  <a:lnTo>
                    <a:pt x="238488" y="7654"/>
                  </a:lnTo>
                  <a:lnTo>
                    <a:pt x="245694" y="2355"/>
                  </a:lnTo>
                  <a:lnTo>
                    <a:pt x="251544" y="0"/>
                  </a:lnTo>
                  <a:lnTo>
                    <a:pt x="254214" y="166"/>
                  </a:lnTo>
                  <a:lnTo>
                    <a:pt x="266321" y="4018"/>
                  </a:lnTo>
                  <a:lnTo>
                    <a:pt x="270416" y="4432"/>
                  </a:lnTo>
                  <a:lnTo>
                    <a:pt x="273940" y="6295"/>
                  </a:lnTo>
                  <a:lnTo>
                    <a:pt x="279972" y="12600"/>
                  </a:lnTo>
                  <a:lnTo>
                    <a:pt x="283182" y="20693"/>
                  </a:lnTo>
                  <a:lnTo>
                    <a:pt x="285524" y="50340"/>
                  </a:lnTo>
                  <a:lnTo>
                    <a:pt x="284927" y="73520"/>
                  </a:lnTo>
                  <a:lnTo>
                    <a:pt x="278606" y="90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6" name="SMARTInkShape-5357"/>
            <p:cNvSpPr/>
            <p:nvPr/>
          </p:nvSpPr>
          <p:spPr>
            <a:xfrm>
              <a:off x="7650956" y="4186238"/>
              <a:ext cx="50008" cy="171451"/>
            </a:xfrm>
            <a:custGeom>
              <a:avLst/>
              <a:gdLst/>
              <a:ahLst/>
              <a:cxnLst/>
              <a:rect l="0" t="0" r="0" b="0"/>
              <a:pathLst>
                <a:path w="50008" h="171451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849" y="9942"/>
                  </a:lnTo>
                  <a:lnTo>
                    <a:pt x="6292" y="25629"/>
                  </a:lnTo>
                  <a:lnTo>
                    <a:pt x="985" y="57702"/>
                  </a:lnTo>
                  <a:lnTo>
                    <a:pt x="4311" y="90743"/>
                  </a:lnTo>
                  <a:lnTo>
                    <a:pt x="1087" y="121024"/>
                  </a:lnTo>
                  <a:lnTo>
                    <a:pt x="64" y="151538"/>
                  </a:lnTo>
                  <a:lnTo>
                    <a:pt x="836" y="153413"/>
                  </a:lnTo>
                  <a:lnTo>
                    <a:pt x="2145" y="154663"/>
                  </a:lnTo>
                  <a:lnTo>
                    <a:pt x="6156" y="156668"/>
                  </a:lnTo>
                  <a:lnTo>
                    <a:pt x="10644" y="153223"/>
                  </a:lnTo>
                  <a:lnTo>
                    <a:pt x="12668" y="147210"/>
                  </a:lnTo>
                  <a:lnTo>
                    <a:pt x="15925" y="134899"/>
                  </a:lnTo>
                  <a:lnTo>
                    <a:pt x="21917" y="123313"/>
                  </a:lnTo>
                  <a:lnTo>
                    <a:pt x="24136" y="120309"/>
                  </a:lnTo>
                  <a:lnTo>
                    <a:pt x="26603" y="112737"/>
                  </a:lnTo>
                  <a:lnTo>
                    <a:pt x="27261" y="108495"/>
                  </a:lnTo>
                  <a:lnTo>
                    <a:pt x="28492" y="105667"/>
                  </a:lnTo>
                  <a:lnTo>
                    <a:pt x="30108" y="103782"/>
                  </a:lnTo>
                  <a:lnTo>
                    <a:pt x="34019" y="101688"/>
                  </a:lnTo>
                  <a:lnTo>
                    <a:pt x="38403" y="100757"/>
                  </a:lnTo>
                  <a:lnTo>
                    <a:pt x="40683" y="103683"/>
                  </a:lnTo>
                  <a:lnTo>
                    <a:pt x="46892" y="121384"/>
                  </a:lnTo>
                  <a:lnTo>
                    <a:pt x="49596" y="154901"/>
                  </a:lnTo>
                  <a:lnTo>
                    <a:pt x="50007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7" name="SMARTInkShape-5358"/>
            <p:cNvSpPr/>
            <p:nvPr/>
          </p:nvSpPr>
          <p:spPr>
            <a:xfrm>
              <a:off x="7736715" y="4271963"/>
              <a:ext cx="57117" cy="84951"/>
            </a:xfrm>
            <a:custGeom>
              <a:avLst/>
              <a:gdLst/>
              <a:ahLst/>
              <a:cxnLst/>
              <a:rect l="0" t="0" r="0" b="0"/>
              <a:pathLst>
                <a:path w="57117" h="84951">
                  <a:moveTo>
                    <a:pt x="21398" y="0"/>
                  </a:moveTo>
                  <a:lnTo>
                    <a:pt x="16488" y="11406"/>
                  </a:lnTo>
                  <a:lnTo>
                    <a:pt x="6614" y="45089"/>
                  </a:lnTo>
                  <a:lnTo>
                    <a:pt x="842" y="68261"/>
                  </a:lnTo>
                  <a:lnTo>
                    <a:pt x="0" y="84950"/>
                  </a:lnTo>
                  <a:lnTo>
                    <a:pt x="3768" y="81703"/>
                  </a:lnTo>
                  <a:lnTo>
                    <a:pt x="16759" y="58969"/>
                  </a:lnTo>
                  <a:lnTo>
                    <a:pt x="22069" y="40370"/>
                  </a:lnTo>
                  <a:lnTo>
                    <a:pt x="32525" y="23526"/>
                  </a:lnTo>
                  <a:lnTo>
                    <a:pt x="35074" y="17599"/>
                  </a:lnTo>
                  <a:lnTo>
                    <a:pt x="41651" y="8677"/>
                  </a:lnTo>
                  <a:lnTo>
                    <a:pt x="42837" y="8959"/>
                  </a:lnTo>
                  <a:lnTo>
                    <a:pt x="46272" y="11390"/>
                  </a:lnTo>
                  <a:lnTo>
                    <a:pt x="48328" y="15116"/>
                  </a:lnTo>
                  <a:lnTo>
                    <a:pt x="57116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8" name="SMARTInkShape-5359"/>
            <p:cNvSpPr/>
            <p:nvPr/>
          </p:nvSpPr>
          <p:spPr>
            <a:xfrm>
              <a:off x="7837013" y="4214813"/>
              <a:ext cx="21084" cy="107157"/>
            </a:xfrm>
            <a:custGeom>
              <a:avLst/>
              <a:gdLst/>
              <a:ahLst/>
              <a:cxnLst/>
              <a:rect l="0" t="0" r="0" b="0"/>
              <a:pathLst>
                <a:path w="21084" h="107157">
                  <a:moveTo>
                    <a:pt x="13968" y="0"/>
                  </a:moveTo>
                  <a:lnTo>
                    <a:pt x="10175" y="3792"/>
                  </a:lnTo>
                  <a:lnTo>
                    <a:pt x="8314" y="7770"/>
                  </a:lnTo>
                  <a:lnTo>
                    <a:pt x="7817" y="9942"/>
                  </a:lnTo>
                  <a:lnTo>
                    <a:pt x="2112" y="19926"/>
                  </a:lnTo>
                  <a:lnTo>
                    <a:pt x="0" y="37117"/>
                  </a:lnTo>
                  <a:lnTo>
                    <a:pt x="1940" y="42426"/>
                  </a:lnTo>
                  <a:lnTo>
                    <a:pt x="12050" y="57111"/>
                  </a:lnTo>
                  <a:lnTo>
                    <a:pt x="13909" y="61895"/>
                  </a:lnTo>
                  <a:lnTo>
                    <a:pt x="18625" y="69051"/>
                  </a:lnTo>
                  <a:lnTo>
                    <a:pt x="20375" y="76198"/>
                  </a:lnTo>
                  <a:lnTo>
                    <a:pt x="21083" y="95250"/>
                  </a:lnTo>
                  <a:lnTo>
                    <a:pt x="18983" y="100012"/>
                  </a:lnTo>
                  <a:lnTo>
                    <a:pt x="14959" y="105745"/>
                  </a:lnTo>
                  <a:lnTo>
                    <a:pt x="12292" y="106529"/>
                  </a:lnTo>
                  <a:lnTo>
                    <a:pt x="6825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9" name="SMARTInkShape-5360"/>
            <p:cNvSpPr/>
            <p:nvPr/>
          </p:nvSpPr>
          <p:spPr>
            <a:xfrm>
              <a:off x="7886700" y="4257675"/>
              <a:ext cx="7145" cy="64295"/>
            </a:xfrm>
            <a:custGeom>
              <a:avLst/>
              <a:gdLst/>
              <a:ahLst/>
              <a:cxnLst/>
              <a:rect l="0" t="0" r="0" b="0"/>
              <a:pathLst>
                <a:path w="7145" h="64295">
                  <a:moveTo>
                    <a:pt x="7144" y="0"/>
                  </a:moveTo>
                  <a:lnTo>
                    <a:pt x="6350" y="18682"/>
                  </a:lnTo>
                  <a:lnTo>
                    <a:pt x="993" y="50585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0" name="SMARTInkShape-5361"/>
            <p:cNvSpPr/>
            <p:nvPr/>
          </p:nvSpPr>
          <p:spPr>
            <a:xfrm>
              <a:off x="7893844" y="4196409"/>
              <a:ext cx="64198" cy="189855"/>
            </a:xfrm>
            <a:custGeom>
              <a:avLst/>
              <a:gdLst/>
              <a:ahLst/>
              <a:cxnLst/>
              <a:rect l="0" t="0" r="0" b="0"/>
              <a:pathLst>
                <a:path w="64198" h="189855">
                  <a:moveTo>
                    <a:pt x="0" y="4116"/>
                  </a:moveTo>
                  <a:lnTo>
                    <a:pt x="10642" y="4116"/>
                  </a:lnTo>
                  <a:lnTo>
                    <a:pt x="14783" y="1999"/>
                  </a:lnTo>
                  <a:lnTo>
                    <a:pt x="16999" y="324"/>
                  </a:lnTo>
                  <a:lnTo>
                    <a:pt x="19270" y="0"/>
                  </a:lnTo>
                  <a:lnTo>
                    <a:pt x="27193" y="3417"/>
                  </a:lnTo>
                  <a:lnTo>
                    <a:pt x="31957" y="7701"/>
                  </a:lnTo>
                  <a:lnTo>
                    <a:pt x="34047" y="13912"/>
                  </a:lnTo>
                  <a:lnTo>
                    <a:pt x="35572" y="46418"/>
                  </a:lnTo>
                  <a:lnTo>
                    <a:pt x="35689" y="77383"/>
                  </a:lnTo>
                  <a:lnTo>
                    <a:pt x="35716" y="98690"/>
                  </a:lnTo>
                  <a:lnTo>
                    <a:pt x="36511" y="100503"/>
                  </a:lnTo>
                  <a:lnTo>
                    <a:pt x="37834" y="101712"/>
                  </a:lnTo>
                  <a:lnTo>
                    <a:pt x="39511" y="102517"/>
                  </a:lnTo>
                  <a:lnTo>
                    <a:pt x="40628" y="103848"/>
                  </a:lnTo>
                  <a:lnTo>
                    <a:pt x="44537" y="111687"/>
                  </a:lnTo>
                  <a:lnTo>
                    <a:pt x="60553" y="128941"/>
                  </a:lnTo>
                  <a:lnTo>
                    <a:pt x="62631" y="135265"/>
                  </a:lnTo>
                  <a:lnTo>
                    <a:pt x="64197" y="160040"/>
                  </a:lnTo>
                  <a:lnTo>
                    <a:pt x="57150" y="1898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1" name="SMARTInkShape-5362"/>
            <p:cNvSpPr/>
            <p:nvPr/>
          </p:nvSpPr>
          <p:spPr>
            <a:xfrm>
              <a:off x="7886700" y="4207763"/>
              <a:ext cx="164307" cy="160817"/>
            </a:xfrm>
            <a:custGeom>
              <a:avLst/>
              <a:gdLst/>
              <a:ahLst/>
              <a:cxnLst/>
              <a:rect l="0" t="0" r="0" b="0"/>
              <a:pathLst>
                <a:path w="164307" h="160817">
                  <a:moveTo>
                    <a:pt x="0" y="14193"/>
                  </a:moveTo>
                  <a:lnTo>
                    <a:pt x="6151" y="14193"/>
                  </a:lnTo>
                  <a:lnTo>
                    <a:pt x="80" y="14193"/>
                  </a:lnTo>
                  <a:lnTo>
                    <a:pt x="10644" y="3551"/>
                  </a:lnTo>
                  <a:lnTo>
                    <a:pt x="14784" y="1526"/>
                  </a:lnTo>
                  <a:lnTo>
                    <a:pt x="30735" y="48"/>
                  </a:lnTo>
                  <a:lnTo>
                    <a:pt x="34778" y="0"/>
                  </a:lnTo>
                  <a:lnTo>
                    <a:pt x="41386" y="2065"/>
                  </a:lnTo>
                  <a:lnTo>
                    <a:pt x="46968" y="4834"/>
                  </a:lnTo>
                  <a:lnTo>
                    <a:pt x="52096" y="6065"/>
                  </a:lnTo>
                  <a:lnTo>
                    <a:pt x="57021" y="12962"/>
                  </a:lnTo>
                  <a:lnTo>
                    <a:pt x="62139" y="28116"/>
                  </a:lnTo>
                  <a:lnTo>
                    <a:pt x="63868" y="47459"/>
                  </a:lnTo>
                  <a:lnTo>
                    <a:pt x="56467" y="79105"/>
                  </a:lnTo>
                  <a:lnTo>
                    <a:pt x="45154" y="113493"/>
                  </a:lnTo>
                  <a:lnTo>
                    <a:pt x="37818" y="135026"/>
                  </a:lnTo>
                  <a:lnTo>
                    <a:pt x="35858" y="144097"/>
                  </a:lnTo>
                  <a:lnTo>
                    <a:pt x="29318" y="156619"/>
                  </a:lnTo>
                  <a:lnTo>
                    <a:pt x="28795" y="160816"/>
                  </a:lnTo>
                  <a:lnTo>
                    <a:pt x="28673" y="159263"/>
                  </a:lnTo>
                  <a:lnTo>
                    <a:pt x="29434" y="158531"/>
                  </a:lnTo>
                  <a:lnTo>
                    <a:pt x="34298" y="156708"/>
                  </a:lnTo>
                  <a:lnTo>
                    <a:pt x="66979" y="125762"/>
                  </a:lnTo>
                  <a:lnTo>
                    <a:pt x="100186" y="92597"/>
                  </a:lnTo>
                  <a:lnTo>
                    <a:pt x="135602" y="62839"/>
                  </a:lnTo>
                  <a:lnTo>
                    <a:pt x="143611" y="54864"/>
                  </a:lnTo>
                  <a:lnTo>
                    <a:pt x="149175" y="44518"/>
                  </a:lnTo>
                  <a:lnTo>
                    <a:pt x="150250" y="43934"/>
                  </a:lnTo>
                  <a:lnTo>
                    <a:pt x="153561" y="43286"/>
                  </a:lnTo>
                  <a:lnTo>
                    <a:pt x="153968" y="42320"/>
                  </a:lnTo>
                  <a:lnTo>
                    <a:pt x="153445" y="40882"/>
                  </a:lnTo>
                  <a:lnTo>
                    <a:pt x="150220" y="35932"/>
                  </a:lnTo>
                  <a:lnTo>
                    <a:pt x="140093" y="45595"/>
                  </a:lnTo>
                  <a:lnTo>
                    <a:pt x="137670" y="50110"/>
                  </a:lnTo>
                  <a:lnTo>
                    <a:pt x="123425" y="85822"/>
                  </a:lnTo>
                  <a:lnTo>
                    <a:pt x="121559" y="115187"/>
                  </a:lnTo>
                  <a:lnTo>
                    <a:pt x="123612" y="120727"/>
                  </a:lnTo>
                  <a:lnTo>
                    <a:pt x="125270" y="123316"/>
                  </a:lnTo>
                  <a:lnTo>
                    <a:pt x="127170" y="125042"/>
                  </a:lnTo>
                  <a:lnTo>
                    <a:pt x="131397" y="126959"/>
                  </a:lnTo>
                  <a:lnTo>
                    <a:pt x="138038" y="125695"/>
                  </a:lnTo>
                  <a:lnTo>
                    <a:pt x="148586" y="120520"/>
                  </a:lnTo>
                  <a:lnTo>
                    <a:pt x="164306" y="107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2" name="SMARTInkShape-5363"/>
            <p:cNvSpPr/>
            <p:nvPr/>
          </p:nvSpPr>
          <p:spPr>
            <a:xfrm>
              <a:off x="8165312" y="3993356"/>
              <a:ext cx="50002" cy="290987"/>
            </a:xfrm>
            <a:custGeom>
              <a:avLst/>
              <a:gdLst/>
              <a:ahLst/>
              <a:cxnLst/>
              <a:rect l="0" t="0" r="0" b="0"/>
              <a:pathLst>
                <a:path w="50002" h="290987">
                  <a:moveTo>
                    <a:pt x="35713" y="0"/>
                  </a:moveTo>
                  <a:lnTo>
                    <a:pt x="35713" y="3792"/>
                  </a:lnTo>
                  <a:lnTo>
                    <a:pt x="34919" y="4910"/>
                  </a:lnTo>
                  <a:lnTo>
                    <a:pt x="33596" y="5655"/>
                  </a:lnTo>
                  <a:lnTo>
                    <a:pt x="31920" y="6151"/>
                  </a:lnTo>
                  <a:lnTo>
                    <a:pt x="30803" y="8070"/>
                  </a:lnTo>
                  <a:lnTo>
                    <a:pt x="28864" y="26943"/>
                  </a:lnTo>
                  <a:lnTo>
                    <a:pt x="27834" y="56798"/>
                  </a:lnTo>
                  <a:lnTo>
                    <a:pt x="24470" y="84739"/>
                  </a:lnTo>
                  <a:lnTo>
                    <a:pt x="26208" y="117007"/>
                  </a:lnTo>
                  <a:lnTo>
                    <a:pt x="23195" y="148616"/>
                  </a:lnTo>
                  <a:lnTo>
                    <a:pt x="22212" y="174002"/>
                  </a:lnTo>
                  <a:lnTo>
                    <a:pt x="17866" y="207484"/>
                  </a:lnTo>
                  <a:lnTo>
                    <a:pt x="11551" y="237513"/>
                  </a:lnTo>
                  <a:lnTo>
                    <a:pt x="5602" y="270128"/>
                  </a:lnTo>
                  <a:lnTo>
                    <a:pt x="322" y="290986"/>
                  </a:lnTo>
                  <a:lnTo>
                    <a:pt x="213" y="290829"/>
                  </a:lnTo>
                  <a:lnTo>
                    <a:pt x="0" y="260749"/>
                  </a:lnTo>
                  <a:lnTo>
                    <a:pt x="2112" y="235039"/>
                  </a:lnTo>
                  <a:lnTo>
                    <a:pt x="9882" y="214104"/>
                  </a:lnTo>
                  <a:lnTo>
                    <a:pt x="13730" y="207030"/>
                  </a:lnTo>
                  <a:lnTo>
                    <a:pt x="18676" y="203901"/>
                  </a:lnTo>
                  <a:lnTo>
                    <a:pt x="24356" y="203403"/>
                  </a:lnTo>
                  <a:lnTo>
                    <a:pt x="30523" y="204658"/>
                  </a:lnTo>
                  <a:lnTo>
                    <a:pt x="34634" y="207083"/>
                  </a:lnTo>
                  <a:lnTo>
                    <a:pt x="37375" y="210287"/>
                  </a:lnTo>
                  <a:lnTo>
                    <a:pt x="40420" y="218080"/>
                  </a:lnTo>
                  <a:lnTo>
                    <a:pt x="49276" y="253096"/>
                  </a:lnTo>
                  <a:lnTo>
                    <a:pt x="50001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3" name="SMARTInkShape-5364"/>
            <p:cNvSpPr/>
            <p:nvPr/>
          </p:nvSpPr>
          <p:spPr>
            <a:xfrm>
              <a:off x="8286750" y="4114800"/>
              <a:ext cx="7145" cy="114301"/>
            </a:xfrm>
            <a:custGeom>
              <a:avLst/>
              <a:gdLst/>
              <a:ahLst/>
              <a:cxnLst/>
              <a:rect l="0" t="0" r="0" b="0"/>
              <a:pathLst>
                <a:path w="7145" h="114301">
                  <a:moveTo>
                    <a:pt x="7144" y="0"/>
                  </a:moveTo>
                  <a:lnTo>
                    <a:pt x="6350" y="32715"/>
                  </a:lnTo>
                  <a:lnTo>
                    <a:pt x="662" y="66892"/>
                  </a:lnTo>
                  <a:lnTo>
                    <a:pt x="39" y="10102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4" name="SMARTInkShape-5365"/>
            <p:cNvSpPr/>
            <p:nvPr/>
          </p:nvSpPr>
          <p:spPr>
            <a:xfrm>
              <a:off x="8322469" y="4129182"/>
              <a:ext cx="85726" cy="69897"/>
            </a:xfrm>
            <a:custGeom>
              <a:avLst/>
              <a:gdLst/>
              <a:ahLst/>
              <a:cxnLst/>
              <a:rect l="0" t="0" r="0" b="0"/>
              <a:pathLst>
                <a:path w="85726" h="69897">
                  <a:moveTo>
                    <a:pt x="0" y="28481"/>
                  </a:moveTo>
                  <a:lnTo>
                    <a:pt x="0" y="24688"/>
                  </a:lnTo>
                  <a:lnTo>
                    <a:pt x="794" y="23571"/>
                  </a:lnTo>
                  <a:lnTo>
                    <a:pt x="2117" y="22826"/>
                  </a:lnTo>
                  <a:lnTo>
                    <a:pt x="6151" y="21631"/>
                  </a:lnTo>
                  <a:lnTo>
                    <a:pt x="3057" y="21424"/>
                  </a:lnTo>
                  <a:lnTo>
                    <a:pt x="2038" y="20601"/>
                  </a:lnTo>
                  <a:lnTo>
                    <a:pt x="268" y="15194"/>
                  </a:lnTo>
                  <a:lnTo>
                    <a:pt x="973" y="14860"/>
                  </a:lnTo>
                  <a:lnTo>
                    <a:pt x="3872" y="14489"/>
                  </a:lnTo>
                  <a:lnTo>
                    <a:pt x="4962" y="13597"/>
                  </a:lnTo>
                  <a:lnTo>
                    <a:pt x="6174" y="10489"/>
                  </a:lnTo>
                  <a:lnTo>
                    <a:pt x="7291" y="9342"/>
                  </a:lnTo>
                  <a:lnTo>
                    <a:pt x="10649" y="8069"/>
                  </a:lnTo>
                  <a:lnTo>
                    <a:pt x="11862" y="6935"/>
                  </a:lnTo>
                  <a:lnTo>
                    <a:pt x="13210" y="3559"/>
                  </a:lnTo>
                  <a:lnTo>
                    <a:pt x="14362" y="2341"/>
                  </a:lnTo>
                  <a:lnTo>
                    <a:pt x="17760" y="988"/>
                  </a:lnTo>
                  <a:lnTo>
                    <a:pt x="31051" y="0"/>
                  </a:lnTo>
                  <a:lnTo>
                    <a:pt x="32607" y="763"/>
                  </a:lnTo>
                  <a:lnTo>
                    <a:pt x="33644" y="2064"/>
                  </a:lnTo>
                  <a:lnTo>
                    <a:pt x="48021" y="35866"/>
                  </a:lnTo>
                  <a:lnTo>
                    <a:pt x="49918" y="44463"/>
                  </a:lnTo>
                  <a:lnTo>
                    <a:pt x="55486" y="56450"/>
                  </a:lnTo>
                  <a:lnTo>
                    <a:pt x="57053" y="69896"/>
                  </a:lnTo>
                  <a:lnTo>
                    <a:pt x="57120" y="67122"/>
                  </a:lnTo>
                  <a:lnTo>
                    <a:pt x="59253" y="63381"/>
                  </a:lnTo>
                  <a:lnTo>
                    <a:pt x="62053" y="59073"/>
                  </a:lnTo>
                  <a:lnTo>
                    <a:pt x="63630" y="51392"/>
                  </a:lnTo>
                  <a:lnTo>
                    <a:pt x="65029" y="26605"/>
                  </a:lnTo>
                  <a:lnTo>
                    <a:pt x="70771" y="11271"/>
                  </a:lnTo>
                  <a:lnTo>
                    <a:pt x="70992" y="11452"/>
                  </a:lnTo>
                  <a:lnTo>
                    <a:pt x="71350" y="13652"/>
                  </a:lnTo>
                  <a:lnTo>
                    <a:pt x="76329" y="19789"/>
                  </a:lnTo>
                  <a:lnTo>
                    <a:pt x="77580" y="24089"/>
                  </a:lnTo>
                  <a:lnTo>
                    <a:pt x="78707" y="25552"/>
                  </a:lnTo>
                  <a:lnTo>
                    <a:pt x="85725" y="284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5" name="SMARTInkShape-5366"/>
            <p:cNvSpPr/>
            <p:nvPr/>
          </p:nvSpPr>
          <p:spPr>
            <a:xfrm>
              <a:off x="8308181" y="3907631"/>
              <a:ext cx="50008" cy="14289"/>
            </a:xfrm>
            <a:custGeom>
              <a:avLst/>
              <a:gdLst/>
              <a:ahLst/>
              <a:cxnLst/>
              <a:rect l="0" t="0" r="0" b="0"/>
              <a:pathLst>
                <a:path w="50008" h="14289">
                  <a:moveTo>
                    <a:pt x="50007" y="0"/>
                  </a:moveTo>
                  <a:lnTo>
                    <a:pt x="46214" y="0"/>
                  </a:lnTo>
                  <a:lnTo>
                    <a:pt x="0" y="14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6" name="SMARTInkShape-5367"/>
            <p:cNvSpPr/>
            <p:nvPr/>
          </p:nvSpPr>
          <p:spPr>
            <a:xfrm>
              <a:off x="7273410" y="4529281"/>
              <a:ext cx="84351" cy="163281"/>
            </a:xfrm>
            <a:custGeom>
              <a:avLst/>
              <a:gdLst/>
              <a:ahLst/>
              <a:cxnLst/>
              <a:rect l="0" t="0" r="0" b="0"/>
              <a:pathLst>
                <a:path w="84351" h="163281">
                  <a:moveTo>
                    <a:pt x="70365" y="7000"/>
                  </a:moveTo>
                  <a:lnTo>
                    <a:pt x="70365" y="10792"/>
                  </a:lnTo>
                  <a:lnTo>
                    <a:pt x="60422" y="41321"/>
                  </a:lnTo>
                  <a:lnTo>
                    <a:pt x="52026" y="76721"/>
                  </a:lnTo>
                  <a:lnTo>
                    <a:pt x="49545" y="112171"/>
                  </a:lnTo>
                  <a:lnTo>
                    <a:pt x="46998" y="132883"/>
                  </a:lnTo>
                  <a:lnTo>
                    <a:pt x="42095" y="161182"/>
                  </a:lnTo>
                  <a:lnTo>
                    <a:pt x="41199" y="162176"/>
                  </a:lnTo>
                  <a:lnTo>
                    <a:pt x="38088" y="163280"/>
                  </a:lnTo>
                  <a:lnTo>
                    <a:pt x="36147" y="162780"/>
                  </a:lnTo>
                  <a:lnTo>
                    <a:pt x="31874" y="160109"/>
                  </a:lnTo>
                  <a:lnTo>
                    <a:pt x="15574" y="125554"/>
                  </a:lnTo>
                  <a:lnTo>
                    <a:pt x="6067" y="97182"/>
                  </a:lnTo>
                  <a:lnTo>
                    <a:pt x="338" y="65030"/>
                  </a:lnTo>
                  <a:lnTo>
                    <a:pt x="0" y="40659"/>
                  </a:lnTo>
                  <a:lnTo>
                    <a:pt x="4713" y="22265"/>
                  </a:lnTo>
                  <a:lnTo>
                    <a:pt x="13417" y="8134"/>
                  </a:lnTo>
                  <a:lnTo>
                    <a:pt x="18067" y="3535"/>
                  </a:lnTo>
                  <a:lnTo>
                    <a:pt x="22780" y="1492"/>
                  </a:lnTo>
                  <a:lnTo>
                    <a:pt x="46974" y="0"/>
                  </a:lnTo>
                  <a:lnTo>
                    <a:pt x="56265" y="4154"/>
                  </a:lnTo>
                  <a:lnTo>
                    <a:pt x="60965" y="7484"/>
                  </a:lnTo>
                  <a:lnTo>
                    <a:pt x="68304" y="17534"/>
                  </a:lnTo>
                  <a:lnTo>
                    <a:pt x="81206" y="45399"/>
                  </a:lnTo>
                  <a:lnTo>
                    <a:pt x="84350" y="80907"/>
                  </a:lnTo>
                  <a:lnTo>
                    <a:pt x="83832" y="115020"/>
                  </a:lnTo>
                  <a:lnTo>
                    <a:pt x="77509" y="128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7" name="SMARTInkShape-5368"/>
            <p:cNvSpPr/>
            <p:nvPr/>
          </p:nvSpPr>
          <p:spPr>
            <a:xfrm>
              <a:off x="7350919" y="4476045"/>
              <a:ext cx="292561" cy="148858"/>
            </a:xfrm>
            <a:custGeom>
              <a:avLst/>
              <a:gdLst/>
              <a:ahLst/>
              <a:cxnLst/>
              <a:rect l="0" t="0" r="0" b="0"/>
              <a:pathLst>
                <a:path w="292561" h="148858">
                  <a:moveTo>
                    <a:pt x="0" y="145961"/>
                  </a:moveTo>
                  <a:lnTo>
                    <a:pt x="3793" y="145961"/>
                  </a:lnTo>
                  <a:lnTo>
                    <a:pt x="7771" y="143845"/>
                  </a:lnTo>
                  <a:lnTo>
                    <a:pt x="12184" y="141052"/>
                  </a:lnTo>
                  <a:lnTo>
                    <a:pt x="16793" y="139810"/>
                  </a:lnTo>
                  <a:lnTo>
                    <a:pt x="19132" y="140273"/>
                  </a:lnTo>
                  <a:lnTo>
                    <a:pt x="23849" y="142904"/>
                  </a:lnTo>
                  <a:lnTo>
                    <a:pt x="25425" y="143130"/>
                  </a:lnTo>
                  <a:lnTo>
                    <a:pt x="26474" y="142486"/>
                  </a:lnTo>
                  <a:lnTo>
                    <a:pt x="27174" y="141263"/>
                  </a:lnTo>
                  <a:lnTo>
                    <a:pt x="58281" y="125297"/>
                  </a:lnTo>
                  <a:lnTo>
                    <a:pt x="80244" y="96930"/>
                  </a:lnTo>
                  <a:lnTo>
                    <a:pt x="95637" y="71806"/>
                  </a:lnTo>
                  <a:lnTo>
                    <a:pt x="99756" y="60914"/>
                  </a:lnTo>
                  <a:lnTo>
                    <a:pt x="97782" y="60537"/>
                  </a:lnTo>
                  <a:lnTo>
                    <a:pt x="93839" y="60296"/>
                  </a:lnTo>
                  <a:lnTo>
                    <a:pt x="88151" y="76564"/>
                  </a:lnTo>
                  <a:lnTo>
                    <a:pt x="86044" y="100673"/>
                  </a:lnTo>
                  <a:lnTo>
                    <a:pt x="89611" y="114992"/>
                  </a:lnTo>
                  <a:lnTo>
                    <a:pt x="100211" y="136699"/>
                  </a:lnTo>
                  <a:lnTo>
                    <a:pt x="109577" y="147924"/>
                  </a:lnTo>
                  <a:lnTo>
                    <a:pt x="111945" y="148857"/>
                  </a:lnTo>
                  <a:lnTo>
                    <a:pt x="114318" y="148686"/>
                  </a:lnTo>
                  <a:lnTo>
                    <a:pt x="119070" y="146378"/>
                  </a:lnTo>
                  <a:lnTo>
                    <a:pt x="141905" y="125424"/>
                  </a:lnTo>
                  <a:lnTo>
                    <a:pt x="146413" y="116725"/>
                  </a:lnTo>
                  <a:lnTo>
                    <a:pt x="157473" y="83099"/>
                  </a:lnTo>
                  <a:lnTo>
                    <a:pt x="171477" y="47564"/>
                  </a:lnTo>
                  <a:lnTo>
                    <a:pt x="185592" y="13615"/>
                  </a:lnTo>
                  <a:lnTo>
                    <a:pt x="195557" y="837"/>
                  </a:lnTo>
                  <a:lnTo>
                    <a:pt x="197840" y="0"/>
                  </a:lnTo>
                  <a:lnTo>
                    <a:pt x="200156" y="234"/>
                  </a:lnTo>
                  <a:lnTo>
                    <a:pt x="207207" y="2241"/>
                  </a:lnTo>
                  <a:lnTo>
                    <a:pt x="212909" y="2920"/>
                  </a:lnTo>
                  <a:lnTo>
                    <a:pt x="217689" y="6829"/>
                  </a:lnTo>
                  <a:lnTo>
                    <a:pt x="219782" y="10835"/>
                  </a:lnTo>
                  <a:lnTo>
                    <a:pt x="220340" y="13015"/>
                  </a:lnTo>
                  <a:lnTo>
                    <a:pt x="234110" y="37762"/>
                  </a:lnTo>
                  <a:lnTo>
                    <a:pt x="235421" y="48124"/>
                  </a:lnTo>
                  <a:lnTo>
                    <a:pt x="236323" y="49780"/>
                  </a:lnTo>
                  <a:lnTo>
                    <a:pt x="237717" y="50884"/>
                  </a:lnTo>
                  <a:lnTo>
                    <a:pt x="239440" y="51620"/>
                  </a:lnTo>
                  <a:lnTo>
                    <a:pt x="240589" y="52905"/>
                  </a:lnTo>
                  <a:lnTo>
                    <a:pt x="244550" y="60670"/>
                  </a:lnTo>
                  <a:lnTo>
                    <a:pt x="246377" y="62907"/>
                  </a:lnTo>
                  <a:lnTo>
                    <a:pt x="250524" y="65392"/>
                  </a:lnTo>
                  <a:lnTo>
                    <a:pt x="275581" y="74578"/>
                  </a:lnTo>
                  <a:lnTo>
                    <a:pt x="287202" y="83300"/>
                  </a:lnTo>
                  <a:lnTo>
                    <a:pt x="289099" y="85137"/>
                  </a:lnTo>
                  <a:lnTo>
                    <a:pt x="291207" y="89295"/>
                  </a:lnTo>
                  <a:lnTo>
                    <a:pt x="292560" y="98432"/>
                  </a:lnTo>
                  <a:lnTo>
                    <a:pt x="289002" y="109301"/>
                  </a:lnTo>
                  <a:lnTo>
                    <a:pt x="280689" y="121492"/>
                  </a:lnTo>
                  <a:lnTo>
                    <a:pt x="269041" y="133968"/>
                  </a:lnTo>
                  <a:lnTo>
                    <a:pt x="264301" y="136662"/>
                  </a:lnTo>
                  <a:lnTo>
                    <a:pt x="257175" y="138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SMARTInkShape-5369"/>
            <p:cNvSpPr/>
            <p:nvPr/>
          </p:nvSpPr>
          <p:spPr>
            <a:xfrm>
              <a:off x="7665269" y="4521994"/>
              <a:ext cx="53819" cy="85477"/>
            </a:xfrm>
            <a:custGeom>
              <a:avLst/>
              <a:gdLst/>
              <a:ahLst/>
              <a:cxnLst/>
              <a:rect l="0" t="0" r="0" b="0"/>
              <a:pathLst>
                <a:path w="53819" h="85477">
                  <a:moveTo>
                    <a:pt x="7119" y="0"/>
                  </a:moveTo>
                  <a:lnTo>
                    <a:pt x="7119" y="7585"/>
                  </a:lnTo>
                  <a:lnTo>
                    <a:pt x="5002" y="13425"/>
                  </a:lnTo>
                  <a:lnTo>
                    <a:pt x="3326" y="16093"/>
                  </a:lnTo>
                  <a:lnTo>
                    <a:pt x="416" y="41924"/>
                  </a:lnTo>
                  <a:lnTo>
                    <a:pt x="0" y="76145"/>
                  </a:lnTo>
                  <a:lnTo>
                    <a:pt x="786" y="79338"/>
                  </a:lnTo>
                  <a:lnTo>
                    <a:pt x="2103" y="81467"/>
                  </a:lnTo>
                  <a:lnTo>
                    <a:pt x="3775" y="82887"/>
                  </a:lnTo>
                  <a:lnTo>
                    <a:pt x="7749" y="84463"/>
                  </a:lnTo>
                  <a:lnTo>
                    <a:pt x="16768" y="85476"/>
                  </a:lnTo>
                  <a:lnTo>
                    <a:pt x="19108" y="83971"/>
                  </a:lnTo>
                  <a:lnTo>
                    <a:pt x="33319" y="65456"/>
                  </a:lnTo>
                  <a:lnTo>
                    <a:pt x="46807" y="33753"/>
                  </a:lnTo>
                  <a:lnTo>
                    <a:pt x="49834" y="19967"/>
                  </a:lnTo>
                  <a:lnTo>
                    <a:pt x="53818" y="11296"/>
                  </a:lnTo>
                  <a:lnTo>
                    <a:pt x="49981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SMARTInkShape-5370"/>
            <p:cNvSpPr/>
            <p:nvPr/>
          </p:nvSpPr>
          <p:spPr>
            <a:xfrm>
              <a:off x="7708106" y="4500812"/>
              <a:ext cx="135733" cy="105455"/>
            </a:xfrm>
            <a:custGeom>
              <a:avLst/>
              <a:gdLst/>
              <a:ahLst/>
              <a:cxnLst/>
              <a:rect l="0" t="0" r="0" b="0"/>
              <a:pathLst>
                <a:path w="135733" h="105455">
                  <a:moveTo>
                    <a:pt x="0" y="28326"/>
                  </a:moveTo>
                  <a:lnTo>
                    <a:pt x="5655" y="41751"/>
                  </a:lnTo>
                  <a:lnTo>
                    <a:pt x="10849" y="75325"/>
                  </a:lnTo>
                  <a:lnTo>
                    <a:pt x="20136" y="94527"/>
                  </a:lnTo>
                  <a:lnTo>
                    <a:pt x="21048" y="102004"/>
                  </a:lnTo>
                  <a:lnTo>
                    <a:pt x="21969" y="103638"/>
                  </a:lnTo>
                  <a:lnTo>
                    <a:pt x="23378" y="104728"/>
                  </a:lnTo>
                  <a:lnTo>
                    <a:pt x="25110" y="105454"/>
                  </a:lnTo>
                  <a:lnTo>
                    <a:pt x="26265" y="105145"/>
                  </a:lnTo>
                  <a:lnTo>
                    <a:pt x="27035" y="104145"/>
                  </a:lnTo>
                  <a:lnTo>
                    <a:pt x="27549" y="102684"/>
                  </a:lnTo>
                  <a:lnTo>
                    <a:pt x="28685" y="101710"/>
                  </a:lnTo>
                  <a:lnTo>
                    <a:pt x="32063" y="100629"/>
                  </a:lnTo>
                  <a:lnTo>
                    <a:pt x="33282" y="99546"/>
                  </a:lnTo>
                  <a:lnTo>
                    <a:pt x="34636" y="96227"/>
                  </a:lnTo>
                  <a:lnTo>
                    <a:pt x="37693" y="77553"/>
                  </a:lnTo>
                  <a:lnTo>
                    <a:pt x="48063" y="44034"/>
                  </a:lnTo>
                  <a:lnTo>
                    <a:pt x="48711" y="38798"/>
                  </a:lnTo>
                  <a:lnTo>
                    <a:pt x="53664" y="28747"/>
                  </a:lnTo>
                  <a:lnTo>
                    <a:pt x="68598" y="6156"/>
                  </a:lnTo>
                  <a:lnTo>
                    <a:pt x="73615" y="2598"/>
                  </a:lnTo>
                  <a:lnTo>
                    <a:pt x="80902" y="594"/>
                  </a:lnTo>
                  <a:lnTo>
                    <a:pt x="88089" y="0"/>
                  </a:lnTo>
                  <a:lnTo>
                    <a:pt x="94977" y="4095"/>
                  </a:lnTo>
                  <a:lnTo>
                    <a:pt x="102537" y="11206"/>
                  </a:lnTo>
                  <a:lnTo>
                    <a:pt x="121313" y="42726"/>
                  </a:lnTo>
                  <a:lnTo>
                    <a:pt x="135732" y="71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0" name="SMARTInkShape-5371"/>
            <p:cNvSpPr/>
            <p:nvPr/>
          </p:nvSpPr>
          <p:spPr>
            <a:xfrm>
              <a:off x="7886736" y="4464844"/>
              <a:ext cx="49971" cy="114301"/>
            </a:xfrm>
            <a:custGeom>
              <a:avLst/>
              <a:gdLst/>
              <a:ahLst/>
              <a:cxnLst/>
              <a:rect l="0" t="0" r="0" b="0"/>
              <a:pathLst>
                <a:path w="49971" h="114301">
                  <a:moveTo>
                    <a:pt x="35683" y="0"/>
                  </a:moveTo>
                  <a:lnTo>
                    <a:pt x="31890" y="0"/>
                  </a:lnTo>
                  <a:lnTo>
                    <a:pt x="30773" y="794"/>
                  </a:lnTo>
                  <a:lnTo>
                    <a:pt x="30028" y="2116"/>
                  </a:lnTo>
                  <a:lnTo>
                    <a:pt x="29532" y="3792"/>
                  </a:lnTo>
                  <a:lnTo>
                    <a:pt x="25041" y="9943"/>
                  </a:lnTo>
                  <a:lnTo>
                    <a:pt x="17923" y="39943"/>
                  </a:lnTo>
                  <a:lnTo>
                    <a:pt x="4631" y="75160"/>
                  </a:lnTo>
                  <a:lnTo>
                    <a:pt x="579" y="97759"/>
                  </a:lnTo>
                  <a:lnTo>
                    <a:pt x="0" y="106606"/>
                  </a:lnTo>
                  <a:lnTo>
                    <a:pt x="5674" y="97228"/>
                  </a:lnTo>
                  <a:lnTo>
                    <a:pt x="19097" y="88342"/>
                  </a:lnTo>
                  <a:lnTo>
                    <a:pt x="26183" y="86500"/>
                  </a:lnTo>
                  <a:lnTo>
                    <a:pt x="30931" y="86070"/>
                  </a:lnTo>
                  <a:lnTo>
                    <a:pt x="35687" y="87995"/>
                  </a:lnTo>
                  <a:lnTo>
                    <a:pt x="38067" y="89619"/>
                  </a:lnTo>
                  <a:lnTo>
                    <a:pt x="39653" y="91496"/>
                  </a:lnTo>
                  <a:lnTo>
                    <a:pt x="48295" y="107215"/>
                  </a:lnTo>
                  <a:lnTo>
                    <a:pt x="4997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SMARTInkShape-5372"/>
            <p:cNvSpPr/>
            <p:nvPr/>
          </p:nvSpPr>
          <p:spPr>
            <a:xfrm>
              <a:off x="8001000" y="4371975"/>
              <a:ext cx="14289" cy="178595"/>
            </a:xfrm>
            <a:custGeom>
              <a:avLst/>
              <a:gdLst/>
              <a:ahLst/>
              <a:cxnLst/>
              <a:rect l="0" t="0" r="0" b="0"/>
              <a:pathLst>
                <a:path w="14289" h="178595">
                  <a:moveTo>
                    <a:pt x="14288" y="0"/>
                  </a:moveTo>
                  <a:lnTo>
                    <a:pt x="6517" y="35317"/>
                  </a:lnTo>
                  <a:lnTo>
                    <a:pt x="1931" y="69202"/>
                  </a:lnTo>
                  <a:lnTo>
                    <a:pt x="572" y="99350"/>
                  </a:lnTo>
                  <a:lnTo>
                    <a:pt x="113" y="134189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2" name="SMARTInkShape-5373"/>
            <p:cNvSpPr/>
            <p:nvPr/>
          </p:nvSpPr>
          <p:spPr>
            <a:xfrm>
              <a:off x="8072765" y="4343400"/>
              <a:ext cx="113877" cy="342901"/>
            </a:xfrm>
            <a:custGeom>
              <a:avLst/>
              <a:gdLst/>
              <a:ahLst/>
              <a:cxnLst/>
              <a:rect l="0" t="0" r="0" b="0"/>
              <a:pathLst>
                <a:path w="113877" h="342901">
                  <a:moveTo>
                    <a:pt x="28248" y="0"/>
                  </a:moveTo>
                  <a:lnTo>
                    <a:pt x="24455" y="3792"/>
                  </a:lnTo>
                  <a:lnTo>
                    <a:pt x="22593" y="7771"/>
                  </a:lnTo>
                  <a:lnTo>
                    <a:pt x="17399" y="37585"/>
                  </a:lnTo>
                  <a:lnTo>
                    <a:pt x="8759" y="71683"/>
                  </a:lnTo>
                  <a:lnTo>
                    <a:pt x="2162" y="106395"/>
                  </a:lnTo>
                  <a:lnTo>
                    <a:pt x="0" y="125352"/>
                  </a:lnTo>
                  <a:lnTo>
                    <a:pt x="1935" y="129266"/>
                  </a:lnTo>
                  <a:lnTo>
                    <a:pt x="3562" y="131421"/>
                  </a:lnTo>
                  <a:lnTo>
                    <a:pt x="6234" y="131270"/>
                  </a:lnTo>
                  <a:lnTo>
                    <a:pt x="16786" y="124267"/>
                  </a:lnTo>
                  <a:lnTo>
                    <a:pt x="46585" y="96717"/>
                  </a:lnTo>
                  <a:lnTo>
                    <a:pt x="51743" y="94579"/>
                  </a:lnTo>
                  <a:lnTo>
                    <a:pt x="72470" y="93019"/>
                  </a:lnTo>
                  <a:lnTo>
                    <a:pt x="74398" y="94556"/>
                  </a:lnTo>
                  <a:lnTo>
                    <a:pt x="83619" y="111544"/>
                  </a:lnTo>
                  <a:lnTo>
                    <a:pt x="89545" y="118952"/>
                  </a:lnTo>
                  <a:lnTo>
                    <a:pt x="94066" y="128565"/>
                  </a:lnTo>
                  <a:lnTo>
                    <a:pt x="95939" y="130954"/>
                  </a:lnTo>
                  <a:lnTo>
                    <a:pt x="100137" y="133608"/>
                  </a:lnTo>
                  <a:lnTo>
                    <a:pt x="105506" y="135312"/>
                  </a:lnTo>
                  <a:lnTo>
                    <a:pt x="108358" y="133428"/>
                  </a:lnTo>
                  <a:lnTo>
                    <a:pt x="113644" y="128871"/>
                  </a:lnTo>
                  <a:lnTo>
                    <a:pt x="113876" y="132464"/>
                  </a:lnTo>
                  <a:lnTo>
                    <a:pt x="106189" y="160730"/>
                  </a:lnTo>
                  <a:lnTo>
                    <a:pt x="99496" y="188911"/>
                  </a:lnTo>
                  <a:lnTo>
                    <a:pt x="92485" y="222397"/>
                  </a:lnTo>
                  <a:lnTo>
                    <a:pt x="83264" y="257454"/>
                  </a:lnTo>
                  <a:lnTo>
                    <a:pt x="72594" y="290860"/>
                  </a:lnTo>
                  <a:lnTo>
                    <a:pt x="66523" y="318750"/>
                  </a:lnTo>
                  <a:lnTo>
                    <a:pt x="63966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3" name="SMARTInkShape-5374"/>
            <p:cNvSpPr/>
            <p:nvPr/>
          </p:nvSpPr>
          <p:spPr>
            <a:xfrm>
              <a:off x="7137620" y="3771900"/>
              <a:ext cx="95479" cy="153072"/>
            </a:xfrm>
            <a:custGeom>
              <a:avLst/>
              <a:gdLst/>
              <a:ahLst/>
              <a:cxnLst/>
              <a:rect l="0" t="0" r="0" b="0"/>
              <a:pathLst>
                <a:path w="95479" h="153072">
                  <a:moveTo>
                    <a:pt x="41849" y="0"/>
                  </a:moveTo>
                  <a:lnTo>
                    <a:pt x="35698" y="6151"/>
                  </a:lnTo>
                  <a:lnTo>
                    <a:pt x="31207" y="6850"/>
                  </a:lnTo>
                  <a:lnTo>
                    <a:pt x="29992" y="7741"/>
                  </a:lnTo>
                  <a:lnTo>
                    <a:pt x="10797" y="40934"/>
                  </a:lnTo>
                  <a:lnTo>
                    <a:pt x="4628" y="72124"/>
                  </a:lnTo>
                  <a:lnTo>
                    <a:pt x="100" y="103941"/>
                  </a:lnTo>
                  <a:lnTo>
                    <a:pt x="0" y="128599"/>
                  </a:lnTo>
                  <a:lnTo>
                    <a:pt x="2877" y="136001"/>
                  </a:lnTo>
                  <a:lnTo>
                    <a:pt x="15788" y="152215"/>
                  </a:lnTo>
                  <a:lnTo>
                    <a:pt x="18125" y="153071"/>
                  </a:lnTo>
                  <a:lnTo>
                    <a:pt x="20476" y="152847"/>
                  </a:lnTo>
                  <a:lnTo>
                    <a:pt x="26000" y="151276"/>
                  </a:lnTo>
                  <a:lnTo>
                    <a:pt x="37241" y="149597"/>
                  </a:lnTo>
                  <a:lnTo>
                    <a:pt x="43241" y="146392"/>
                  </a:lnTo>
                  <a:lnTo>
                    <a:pt x="71786" y="113174"/>
                  </a:lnTo>
                  <a:lnTo>
                    <a:pt x="86244" y="87119"/>
                  </a:lnTo>
                  <a:lnTo>
                    <a:pt x="95478" y="55894"/>
                  </a:lnTo>
                  <a:lnTo>
                    <a:pt x="92489" y="40943"/>
                  </a:lnTo>
                  <a:lnTo>
                    <a:pt x="90690" y="39201"/>
                  </a:lnTo>
                  <a:lnTo>
                    <a:pt x="68587" y="30268"/>
                  </a:lnTo>
                  <a:lnTo>
                    <a:pt x="64437" y="29704"/>
                  </a:lnTo>
                  <a:lnTo>
                    <a:pt x="57709" y="31193"/>
                  </a:lnTo>
                  <a:lnTo>
                    <a:pt x="52073" y="33708"/>
                  </a:lnTo>
                  <a:lnTo>
                    <a:pt x="34705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SMARTInkShape-5375"/>
            <p:cNvSpPr/>
            <p:nvPr/>
          </p:nvSpPr>
          <p:spPr>
            <a:xfrm>
              <a:off x="7286625" y="3786412"/>
              <a:ext cx="100014" cy="99789"/>
            </a:xfrm>
            <a:custGeom>
              <a:avLst/>
              <a:gdLst/>
              <a:ahLst/>
              <a:cxnLst/>
              <a:rect l="0" t="0" r="0" b="0"/>
              <a:pathLst>
                <a:path w="100014" h="99789">
                  <a:moveTo>
                    <a:pt x="0" y="56926"/>
                  </a:moveTo>
                  <a:lnTo>
                    <a:pt x="0" y="90270"/>
                  </a:lnTo>
                  <a:lnTo>
                    <a:pt x="0" y="99664"/>
                  </a:lnTo>
                  <a:lnTo>
                    <a:pt x="0" y="65995"/>
                  </a:lnTo>
                  <a:lnTo>
                    <a:pt x="3793" y="48236"/>
                  </a:lnTo>
                  <a:lnTo>
                    <a:pt x="13736" y="31684"/>
                  </a:lnTo>
                  <a:lnTo>
                    <a:pt x="33166" y="5519"/>
                  </a:lnTo>
                  <a:lnTo>
                    <a:pt x="38023" y="2328"/>
                  </a:lnTo>
                  <a:lnTo>
                    <a:pt x="45221" y="532"/>
                  </a:lnTo>
                  <a:lnTo>
                    <a:pt x="56173" y="0"/>
                  </a:lnTo>
                  <a:lnTo>
                    <a:pt x="62802" y="1992"/>
                  </a:lnTo>
                  <a:lnTo>
                    <a:pt x="73524" y="9738"/>
                  </a:lnTo>
                  <a:lnTo>
                    <a:pt x="80876" y="20366"/>
                  </a:lnTo>
                  <a:lnTo>
                    <a:pt x="91145" y="52253"/>
                  </a:lnTo>
                  <a:lnTo>
                    <a:pt x="98026" y="71231"/>
                  </a:lnTo>
                  <a:lnTo>
                    <a:pt x="100013" y="99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5" name="SMARTInkShape-5376"/>
            <p:cNvSpPr/>
            <p:nvPr/>
          </p:nvSpPr>
          <p:spPr>
            <a:xfrm>
              <a:off x="7451411" y="3686175"/>
              <a:ext cx="13809" cy="164307"/>
            </a:xfrm>
            <a:custGeom>
              <a:avLst/>
              <a:gdLst/>
              <a:ahLst/>
              <a:cxnLst/>
              <a:rect l="0" t="0" r="0" b="0"/>
              <a:pathLst>
                <a:path w="13809" h="164307">
                  <a:moveTo>
                    <a:pt x="13808" y="0"/>
                  </a:moveTo>
                  <a:lnTo>
                    <a:pt x="7657" y="32188"/>
                  </a:lnTo>
                  <a:lnTo>
                    <a:pt x="1140" y="64770"/>
                  </a:lnTo>
                  <a:lnTo>
                    <a:pt x="0" y="92216"/>
                  </a:lnTo>
                  <a:lnTo>
                    <a:pt x="1779" y="119928"/>
                  </a:lnTo>
                  <a:lnTo>
                    <a:pt x="8351" y="147769"/>
                  </a:lnTo>
                  <a:lnTo>
                    <a:pt x="11383" y="153781"/>
                  </a:lnTo>
                  <a:lnTo>
                    <a:pt x="13808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6" name="SMARTInkShape-5377"/>
            <p:cNvSpPr/>
            <p:nvPr/>
          </p:nvSpPr>
          <p:spPr>
            <a:xfrm>
              <a:off x="7532540" y="3823342"/>
              <a:ext cx="60849" cy="170015"/>
            </a:xfrm>
            <a:custGeom>
              <a:avLst/>
              <a:gdLst/>
              <a:ahLst/>
              <a:cxnLst/>
              <a:rect l="0" t="0" r="0" b="0"/>
              <a:pathLst>
                <a:path w="60849" h="170015">
                  <a:moveTo>
                    <a:pt x="4116" y="12852"/>
                  </a:moveTo>
                  <a:lnTo>
                    <a:pt x="4116" y="26587"/>
                  </a:lnTo>
                  <a:lnTo>
                    <a:pt x="1999" y="32979"/>
                  </a:lnTo>
                  <a:lnTo>
                    <a:pt x="323" y="35795"/>
                  </a:lnTo>
                  <a:lnTo>
                    <a:pt x="0" y="38466"/>
                  </a:lnTo>
                  <a:lnTo>
                    <a:pt x="3909" y="48130"/>
                  </a:lnTo>
                  <a:lnTo>
                    <a:pt x="14688" y="42780"/>
                  </a:lnTo>
                  <a:lnTo>
                    <a:pt x="20192" y="38589"/>
                  </a:lnTo>
                  <a:lnTo>
                    <a:pt x="49355" y="3410"/>
                  </a:lnTo>
                  <a:lnTo>
                    <a:pt x="54120" y="718"/>
                  </a:lnTo>
                  <a:lnTo>
                    <a:pt x="56502" y="0"/>
                  </a:lnTo>
                  <a:lnTo>
                    <a:pt x="58090" y="315"/>
                  </a:lnTo>
                  <a:lnTo>
                    <a:pt x="59149" y="1319"/>
                  </a:lnTo>
                  <a:lnTo>
                    <a:pt x="59855" y="2782"/>
                  </a:lnTo>
                  <a:lnTo>
                    <a:pt x="60848" y="12425"/>
                  </a:lnTo>
                  <a:lnTo>
                    <a:pt x="51287" y="43010"/>
                  </a:lnTo>
                  <a:lnTo>
                    <a:pt x="47036" y="71108"/>
                  </a:lnTo>
                  <a:lnTo>
                    <a:pt x="39376" y="104293"/>
                  </a:lnTo>
                  <a:lnTo>
                    <a:pt x="34011" y="134013"/>
                  </a:lnTo>
                  <a:lnTo>
                    <a:pt x="25548" y="1700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SMARTInkShape-5378"/>
            <p:cNvSpPr/>
            <p:nvPr/>
          </p:nvSpPr>
          <p:spPr>
            <a:xfrm>
              <a:off x="7700963" y="3750469"/>
              <a:ext cx="18404" cy="142876"/>
            </a:xfrm>
            <a:custGeom>
              <a:avLst/>
              <a:gdLst/>
              <a:ahLst/>
              <a:cxnLst/>
              <a:rect l="0" t="0" r="0" b="0"/>
              <a:pathLst>
                <a:path w="18404" h="142876">
                  <a:moveTo>
                    <a:pt x="14287" y="0"/>
                  </a:moveTo>
                  <a:lnTo>
                    <a:pt x="18080" y="0"/>
                  </a:lnTo>
                  <a:lnTo>
                    <a:pt x="18403" y="794"/>
                  </a:lnTo>
                  <a:lnTo>
                    <a:pt x="15335" y="7771"/>
                  </a:lnTo>
                  <a:lnTo>
                    <a:pt x="8660" y="43064"/>
                  </a:lnTo>
                  <a:lnTo>
                    <a:pt x="7343" y="72405"/>
                  </a:lnTo>
                  <a:lnTo>
                    <a:pt x="7170" y="10728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SMARTInkShape-5379"/>
            <p:cNvSpPr/>
            <p:nvPr/>
          </p:nvSpPr>
          <p:spPr>
            <a:xfrm>
              <a:off x="7843971" y="3786188"/>
              <a:ext cx="60837" cy="128588"/>
            </a:xfrm>
            <a:custGeom>
              <a:avLst/>
              <a:gdLst/>
              <a:ahLst/>
              <a:cxnLst/>
              <a:rect l="0" t="0" r="0" b="0"/>
              <a:pathLst>
                <a:path w="60837" h="128588">
                  <a:moveTo>
                    <a:pt x="57017" y="0"/>
                  </a:moveTo>
                  <a:lnTo>
                    <a:pt x="50866" y="0"/>
                  </a:lnTo>
                  <a:lnTo>
                    <a:pt x="16041" y="23602"/>
                  </a:lnTo>
                  <a:lnTo>
                    <a:pt x="1388" y="41160"/>
                  </a:lnTo>
                  <a:lnTo>
                    <a:pt x="542" y="44222"/>
                  </a:lnTo>
                  <a:lnTo>
                    <a:pt x="0" y="48863"/>
                  </a:lnTo>
                  <a:lnTo>
                    <a:pt x="749" y="49244"/>
                  </a:lnTo>
                  <a:lnTo>
                    <a:pt x="3698" y="49667"/>
                  </a:lnTo>
                  <a:lnTo>
                    <a:pt x="7655" y="51972"/>
                  </a:lnTo>
                  <a:lnTo>
                    <a:pt x="12060" y="54848"/>
                  </a:lnTo>
                  <a:lnTo>
                    <a:pt x="19002" y="57262"/>
                  </a:lnTo>
                  <a:lnTo>
                    <a:pt x="26880" y="61857"/>
                  </a:lnTo>
                  <a:lnTo>
                    <a:pt x="38121" y="64365"/>
                  </a:lnTo>
                  <a:lnTo>
                    <a:pt x="49433" y="71921"/>
                  </a:lnTo>
                  <a:lnTo>
                    <a:pt x="51961" y="74141"/>
                  </a:lnTo>
                  <a:lnTo>
                    <a:pt x="54769" y="80841"/>
                  </a:lnTo>
                  <a:lnTo>
                    <a:pt x="56811" y="88317"/>
                  </a:lnTo>
                  <a:lnTo>
                    <a:pt x="60365" y="94285"/>
                  </a:lnTo>
                  <a:lnTo>
                    <a:pt x="60836" y="96988"/>
                  </a:lnTo>
                  <a:lnTo>
                    <a:pt x="60357" y="99583"/>
                  </a:lnTo>
                  <a:lnTo>
                    <a:pt x="49871" y="124733"/>
                  </a:lnTo>
                  <a:lnTo>
                    <a:pt x="48284" y="126018"/>
                  </a:lnTo>
                  <a:lnTo>
                    <a:pt x="42729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SMARTInkShape-5380"/>
            <p:cNvSpPr/>
            <p:nvPr/>
          </p:nvSpPr>
          <p:spPr>
            <a:xfrm>
              <a:off x="7943850" y="3721894"/>
              <a:ext cx="21432" cy="157163"/>
            </a:xfrm>
            <a:custGeom>
              <a:avLst/>
              <a:gdLst/>
              <a:ahLst/>
              <a:cxnLst/>
              <a:rect l="0" t="0" r="0" b="0"/>
              <a:pathLst>
                <a:path w="21432" h="157163">
                  <a:moveTo>
                    <a:pt x="21431" y="0"/>
                  </a:moveTo>
                  <a:lnTo>
                    <a:pt x="21431" y="30528"/>
                  </a:lnTo>
                  <a:lnTo>
                    <a:pt x="16521" y="58330"/>
                  </a:lnTo>
                  <a:lnTo>
                    <a:pt x="12612" y="91455"/>
                  </a:lnTo>
                  <a:lnTo>
                    <a:pt x="8224" y="121164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SMARTInkShape-5381"/>
            <p:cNvSpPr/>
            <p:nvPr/>
          </p:nvSpPr>
          <p:spPr>
            <a:xfrm>
              <a:off x="7915275" y="3787995"/>
              <a:ext cx="107157" cy="140498"/>
            </a:xfrm>
            <a:custGeom>
              <a:avLst/>
              <a:gdLst/>
              <a:ahLst/>
              <a:cxnLst/>
              <a:rect l="0" t="0" r="0" b="0"/>
              <a:pathLst>
                <a:path w="107157" h="140498">
                  <a:moveTo>
                    <a:pt x="0" y="48199"/>
                  </a:moveTo>
                  <a:lnTo>
                    <a:pt x="34601" y="19252"/>
                  </a:lnTo>
                  <a:lnTo>
                    <a:pt x="46334" y="10727"/>
                  </a:lnTo>
                  <a:lnTo>
                    <a:pt x="77500" y="0"/>
                  </a:lnTo>
                  <a:lnTo>
                    <a:pt x="81035" y="191"/>
                  </a:lnTo>
                  <a:lnTo>
                    <a:pt x="87081" y="2521"/>
                  </a:lnTo>
                  <a:lnTo>
                    <a:pt x="94946" y="8294"/>
                  </a:lnTo>
                  <a:lnTo>
                    <a:pt x="97761" y="14853"/>
                  </a:lnTo>
                  <a:lnTo>
                    <a:pt x="99568" y="31999"/>
                  </a:lnTo>
                  <a:lnTo>
                    <a:pt x="92183" y="63175"/>
                  </a:lnTo>
                  <a:lnTo>
                    <a:pt x="85782" y="93386"/>
                  </a:lnTo>
                  <a:lnTo>
                    <a:pt x="79318" y="127631"/>
                  </a:lnTo>
                  <a:lnTo>
                    <a:pt x="78678" y="139141"/>
                  </a:lnTo>
                  <a:lnTo>
                    <a:pt x="79440" y="139783"/>
                  </a:lnTo>
                  <a:lnTo>
                    <a:pt x="82402" y="140497"/>
                  </a:lnTo>
                  <a:lnTo>
                    <a:pt x="86364" y="138697"/>
                  </a:lnTo>
                  <a:lnTo>
                    <a:pt x="95376" y="131074"/>
                  </a:lnTo>
                  <a:lnTo>
                    <a:pt x="97952" y="126572"/>
                  </a:lnTo>
                  <a:lnTo>
                    <a:pt x="99890" y="121925"/>
                  </a:lnTo>
                  <a:lnTo>
                    <a:pt x="107156" y="112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1" name="SMARTInkShape-5382"/>
            <p:cNvSpPr/>
            <p:nvPr/>
          </p:nvSpPr>
          <p:spPr>
            <a:xfrm>
              <a:off x="8036719" y="3829505"/>
              <a:ext cx="71438" cy="78028"/>
            </a:xfrm>
            <a:custGeom>
              <a:avLst/>
              <a:gdLst/>
              <a:ahLst/>
              <a:cxnLst/>
              <a:rect l="0" t="0" r="0" b="0"/>
              <a:pathLst>
                <a:path w="71438" h="78028">
                  <a:moveTo>
                    <a:pt x="0" y="13833"/>
                  </a:moveTo>
                  <a:lnTo>
                    <a:pt x="0" y="37681"/>
                  </a:lnTo>
                  <a:lnTo>
                    <a:pt x="7275" y="60798"/>
                  </a:lnTo>
                  <a:lnTo>
                    <a:pt x="15924" y="72433"/>
                  </a:lnTo>
                  <a:lnTo>
                    <a:pt x="21336" y="78027"/>
                  </a:lnTo>
                  <a:lnTo>
                    <a:pt x="21402" y="74304"/>
                  </a:lnTo>
                  <a:lnTo>
                    <a:pt x="27911" y="46807"/>
                  </a:lnTo>
                  <a:lnTo>
                    <a:pt x="29172" y="32775"/>
                  </a:lnTo>
                  <a:lnTo>
                    <a:pt x="35833" y="10001"/>
                  </a:lnTo>
                  <a:lnTo>
                    <a:pt x="41780" y="1079"/>
                  </a:lnTo>
                  <a:lnTo>
                    <a:pt x="44498" y="227"/>
                  </a:lnTo>
                  <a:lnTo>
                    <a:pt x="46334" y="0"/>
                  </a:lnTo>
                  <a:lnTo>
                    <a:pt x="47558" y="642"/>
                  </a:lnTo>
                  <a:lnTo>
                    <a:pt x="48374" y="1864"/>
                  </a:lnTo>
                  <a:lnTo>
                    <a:pt x="48918" y="3472"/>
                  </a:lnTo>
                  <a:lnTo>
                    <a:pt x="64437" y="21037"/>
                  </a:lnTo>
                  <a:lnTo>
                    <a:pt x="66770" y="23398"/>
                  </a:lnTo>
                  <a:lnTo>
                    <a:pt x="69363" y="30255"/>
                  </a:lnTo>
                  <a:lnTo>
                    <a:pt x="71437" y="495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2" name="SMARTInkShape-5383"/>
            <p:cNvSpPr/>
            <p:nvPr/>
          </p:nvSpPr>
          <p:spPr>
            <a:xfrm>
              <a:off x="8122444" y="3793746"/>
              <a:ext cx="92732" cy="135318"/>
            </a:xfrm>
            <a:custGeom>
              <a:avLst/>
              <a:gdLst/>
              <a:ahLst/>
              <a:cxnLst/>
              <a:rect l="0" t="0" r="0" b="0"/>
              <a:pathLst>
                <a:path w="92732" h="135318">
                  <a:moveTo>
                    <a:pt x="0" y="28160"/>
                  </a:moveTo>
                  <a:lnTo>
                    <a:pt x="0" y="31952"/>
                  </a:lnTo>
                  <a:lnTo>
                    <a:pt x="794" y="32276"/>
                  </a:lnTo>
                  <a:lnTo>
                    <a:pt x="7771" y="29208"/>
                  </a:lnTo>
                  <a:lnTo>
                    <a:pt x="9943" y="28859"/>
                  </a:lnTo>
                  <a:lnTo>
                    <a:pt x="14473" y="26354"/>
                  </a:lnTo>
                  <a:lnTo>
                    <a:pt x="35725" y="9040"/>
                  </a:lnTo>
                  <a:lnTo>
                    <a:pt x="61943" y="1688"/>
                  </a:lnTo>
                  <a:lnTo>
                    <a:pt x="79086" y="0"/>
                  </a:lnTo>
                  <a:lnTo>
                    <a:pt x="84891" y="1886"/>
                  </a:lnTo>
                  <a:lnTo>
                    <a:pt x="87550" y="3501"/>
                  </a:lnTo>
                  <a:lnTo>
                    <a:pt x="89323" y="5370"/>
                  </a:lnTo>
                  <a:lnTo>
                    <a:pt x="91293" y="9565"/>
                  </a:lnTo>
                  <a:lnTo>
                    <a:pt x="92731" y="37173"/>
                  </a:lnTo>
                  <a:lnTo>
                    <a:pt x="82913" y="72180"/>
                  </a:lnTo>
                  <a:lnTo>
                    <a:pt x="72939" y="94123"/>
                  </a:lnTo>
                  <a:lnTo>
                    <a:pt x="62534" y="108912"/>
                  </a:lnTo>
                  <a:lnTo>
                    <a:pt x="58213" y="126014"/>
                  </a:lnTo>
                  <a:lnTo>
                    <a:pt x="57859" y="129115"/>
                  </a:lnTo>
                  <a:lnTo>
                    <a:pt x="58416" y="131182"/>
                  </a:lnTo>
                  <a:lnTo>
                    <a:pt x="59581" y="132560"/>
                  </a:lnTo>
                  <a:lnTo>
                    <a:pt x="62993" y="134092"/>
                  </a:lnTo>
                  <a:lnTo>
                    <a:pt x="78581" y="1353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SMARTInkShape-5384"/>
            <p:cNvSpPr/>
            <p:nvPr/>
          </p:nvSpPr>
          <p:spPr>
            <a:xfrm>
              <a:off x="8272872" y="3786188"/>
              <a:ext cx="78173" cy="85478"/>
            </a:xfrm>
            <a:custGeom>
              <a:avLst/>
              <a:gdLst/>
              <a:ahLst/>
              <a:cxnLst/>
              <a:rect l="0" t="0" r="0" b="0"/>
              <a:pathLst>
                <a:path w="78173" h="85478">
                  <a:moveTo>
                    <a:pt x="28166" y="0"/>
                  </a:moveTo>
                  <a:lnTo>
                    <a:pt x="28166" y="3792"/>
                  </a:lnTo>
                  <a:lnTo>
                    <a:pt x="26049" y="7770"/>
                  </a:lnTo>
                  <a:lnTo>
                    <a:pt x="24373" y="9942"/>
                  </a:lnTo>
                  <a:lnTo>
                    <a:pt x="22511" y="16590"/>
                  </a:lnTo>
                  <a:lnTo>
                    <a:pt x="19347" y="29257"/>
                  </a:lnTo>
                  <a:lnTo>
                    <a:pt x="4255" y="61952"/>
                  </a:lnTo>
                  <a:lnTo>
                    <a:pt x="0" y="82906"/>
                  </a:lnTo>
                  <a:lnTo>
                    <a:pt x="657" y="83845"/>
                  </a:lnTo>
                  <a:lnTo>
                    <a:pt x="3504" y="84889"/>
                  </a:lnTo>
                  <a:lnTo>
                    <a:pt x="9570" y="85477"/>
                  </a:lnTo>
                  <a:lnTo>
                    <a:pt x="11006" y="83972"/>
                  </a:lnTo>
                  <a:lnTo>
                    <a:pt x="15428" y="72267"/>
                  </a:lnTo>
                  <a:lnTo>
                    <a:pt x="35350" y="37671"/>
                  </a:lnTo>
                  <a:lnTo>
                    <a:pt x="40090" y="32617"/>
                  </a:lnTo>
                  <a:lnTo>
                    <a:pt x="48188" y="29107"/>
                  </a:lnTo>
                  <a:lnTo>
                    <a:pt x="51087" y="30928"/>
                  </a:lnTo>
                  <a:lnTo>
                    <a:pt x="78172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4" name="SMARTInkShape-5385"/>
            <p:cNvSpPr/>
            <p:nvPr/>
          </p:nvSpPr>
          <p:spPr>
            <a:xfrm>
              <a:off x="7155127" y="3993650"/>
              <a:ext cx="74349" cy="152477"/>
            </a:xfrm>
            <a:custGeom>
              <a:avLst/>
              <a:gdLst/>
              <a:ahLst/>
              <a:cxnLst/>
              <a:rect l="0" t="0" r="0" b="0"/>
              <a:pathLst>
                <a:path w="74349" h="152477">
                  <a:moveTo>
                    <a:pt x="74348" y="6850"/>
                  </a:moveTo>
                  <a:lnTo>
                    <a:pt x="64405" y="6850"/>
                  </a:lnTo>
                  <a:lnTo>
                    <a:pt x="59874" y="4733"/>
                  </a:lnTo>
                  <a:lnTo>
                    <a:pt x="55216" y="1941"/>
                  </a:lnTo>
                  <a:lnTo>
                    <a:pt x="45757" y="148"/>
                  </a:lnTo>
                  <a:lnTo>
                    <a:pt x="43381" y="0"/>
                  </a:lnTo>
                  <a:lnTo>
                    <a:pt x="41004" y="1490"/>
                  </a:lnTo>
                  <a:lnTo>
                    <a:pt x="31484" y="15287"/>
                  </a:lnTo>
                  <a:lnTo>
                    <a:pt x="19578" y="44474"/>
                  </a:lnTo>
                  <a:lnTo>
                    <a:pt x="10054" y="77017"/>
                  </a:lnTo>
                  <a:lnTo>
                    <a:pt x="529" y="110404"/>
                  </a:lnTo>
                  <a:lnTo>
                    <a:pt x="0" y="124576"/>
                  </a:lnTo>
                  <a:lnTo>
                    <a:pt x="3321" y="145914"/>
                  </a:lnTo>
                  <a:lnTo>
                    <a:pt x="6532" y="151471"/>
                  </a:lnTo>
                  <a:lnTo>
                    <a:pt x="8500" y="152476"/>
                  </a:lnTo>
                  <a:lnTo>
                    <a:pt x="10605" y="152353"/>
                  </a:lnTo>
                  <a:lnTo>
                    <a:pt x="12803" y="151477"/>
                  </a:lnTo>
                  <a:lnTo>
                    <a:pt x="17362" y="146270"/>
                  </a:lnTo>
                  <a:lnTo>
                    <a:pt x="33877" y="112393"/>
                  </a:lnTo>
                  <a:lnTo>
                    <a:pt x="53545" y="81612"/>
                  </a:lnTo>
                  <a:lnTo>
                    <a:pt x="66199" y="55207"/>
                  </a:lnTo>
                  <a:lnTo>
                    <a:pt x="68122" y="53375"/>
                  </a:lnTo>
                  <a:lnTo>
                    <a:pt x="70197" y="52155"/>
                  </a:lnTo>
                  <a:lnTo>
                    <a:pt x="71581" y="52134"/>
                  </a:lnTo>
                  <a:lnTo>
                    <a:pt x="72503" y="52915"/>
                  </a:lnTo>
                  <a:lnTo>
                    <a:pt x="73528" y="55898"/>
                  </a:lnTo>
                  <a:lnTo>
                    <a:pt x="73984" y="59870"/>
                  </a:lnTo>
                  <a:lnTo>
                    <a:pt x="68165" y="93467"/>
                  </a:lnTo>
                  <a:lnTo>
                    <a:pt x="67289" y="127931"/>
                  </a:lnTo>
                  <a:lnTo>
                    <a:pt x="67204" y="149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5" name="SMARTInkShape-5386"/>
            <p:cNvSpPr/>
            <p:nvPr/>
          </p:nvSpPr>
          <p:spPr>
            <a:xfrm>
              <a:off x="7286661" y="3936206"/>
              <a:ext cx="49873" cy="216353"/>
            </a:xfrm>
            <a:custGeom>
              <a:avLst/>
              <a:gdLst/>
              <a:ahLst/>
              <a:cxnLst/>
              <a:rect l="0" t="0" r="0" b="0"/>
              <a:pathLst>
                <a:path w="49873" h="216353">
                  <a:moveTo>
                    <a:pt x="28539" y="0"/>
                  </a:moveTo>
                  <a:lnTo>
                    <a:pt x="24746" y="3792"/>
                  </a:lnTo>
                  <a:lnTo>
                    <a:pt x="22884" y="7771"/>
                  </a:lnTo>
                  <a:lnTo>
                    <a:pt x="19409" y="37028"/>
                  </a:lnTo>
                  <a:lnTo>
                    <a:pt x="11478" y="68345"/>
                  </a:lnTo>
                  <a:lnTo>
                    <a:pt x="4610" y="99537"/>
                  </a:lnTo>
                  <a:lnTo>
                    <a:pt x="1341" y="130123"/>
                  </a:lnTo>
                  <a:lnTo>
                    <a:pt x="372" y="159293"/>
                  </a:lnTo>
                  <a:lnTo>
                    <a:pt x="45" y="191098"/>
                  </a:lnTo>
                  <a:lnTo>
                    <a:pt x="0" y="202936"/>
                  </a:lnTo>
                  <a:lnTo>
                    <a:pt x="1576" y="207522"/>
                  </a:lnTo>
                  <a:lnTo>
                    <a:pt x="7560" y="214734"/>
                  </a:lnTo>
                  <a:lnTo>
                    <a:pt x="10584" y="216181"/>
                  </a:lnTo>
                  <a:lnTo>
                    <a:pt x="13394" y="216352"/>
                  </a:lnTo>
                  <a:lnTo>
                    <a:pt x="26045" y="213788"/>
                  </a:lnTo>
                  <a:lnTo>
                    <a:pt x="30871" y="210640"/>
                  </a:lnTo>
                  <a:lnTo>
                    <a:pt x="38048" y="200612"/>
                  </a:lnTo>
                  <a:lnTo>
                    <a:pt x="47456" y="175446"/>
                  </a:lnTo>
                  <a:lnTo>
                    <a:pt x="49872" y="141875"/>
                  </a:lnTo>
                  <a:lnTo>
                    <a:pt x="47810" y="136345"/>
                  </a:lnTo>
                  <a:lnTo>
                    <a:pt x="46149" y="133760"/>
                  </a:lnTo>
                  <a:lnTo>
                    <a:pt x="44247" y="132036"/>
                  </a:lnTo>
                  <a:lnTo>
                    <a:pt x="40019" y="130120"/>
                  </a:lnTo>
                  <a:lnTo>
                    <a:pt x="38573" y="130403"/>
                  </a:lnTo>
                  <a:lnTo>
                    <a:pt x="37610" y="131386"/>
                  </a:lnTo>
                  <a:lnTo>
                    <a:pt x="36968" y="132834"/>
                  </a:lnTo>
                  <a:lnTo>
                    <a:pt x="35746" y="133800"/>
                  </a:lnTo>
                  <a:lnTo>
                    <a:pt x="28539" y="1357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SMARTInkShape-5387"/>
            <p:cNvSpPr/>
            <p:nvPr/>
          </p:nvSpPr>
          <p:spPr>
            <a:xfrm>
              <a:off x="7343775" y="4082606"/>
              <a:ext cx="121445" cy="66383"/>
            </a:xfrm>
            <a:custGeom>
              <a:avLst/>
              <a:gdLst/>
              <a:ahLst/>
              <a:cxnLst/>
              <a:rect l="0" t="0" r="0" b="0"/>
              <a:pathLst>
                <a:path w="121445" h="66383">
                  <a:moveTo>
                    <a:pt x="0" y="3619"/>
                  </a:moveTo>
                  <a:lnTo>
                    <a:pt x="3793" y="3619"/>
                  </a:lnTo>
                  <a:lnTo>
                    <a:pt x="4910" y="4413"/>
                  </a:lnTo>
                  <a:lnTo>
                    <a:pt x="5655" y="5736"/>
                  </a:lnTo>
                  <a:lnTo>
                    <a:pt x="15924" y="39578"/>
                  </a:lnTo>
                  <a:lnTo>
                    <a:pt x="23064" y="60163"/>
                  </a:lnTo>
                  <a:lnTo>
                    <a:pt x="24902" y="62746"/>
                  </a:lnTo>
                  <a:lnTo>
                    <a:pt x="27713" y="64468"/>
                  </a:lnTo>
                  <a:lnTo>
                    <a:pt x="35071" y="66382"/>
                  </a:lnTo>
                  <a:lnTo>
                    <a:pt x="38462" y="66098"/>
                  </a:lnTo>
                  <a:lnTo>
                    <a:pt x="44346" y="63667"/>
                  </a:lnTo>
                  <a:lnTo>
                    <a:pt x="46233" y="61907"/>
                  </a:lnTo>
                  <a:lnTo>
                    <a:pt x="64414" y="26959"/>
                  </a:lnTo>
                  <a:lnTo>
                    <a:pt x="66756" y="23942"/>
                  </a:lnTo>
                  <a:lnTo>
                    <a:pt x="69356" y="16355"/>
                  </a:lnTo>
                  <a:lnTo>
                    <a:pt x="70050" y="12110"/>
                  </a:lnTo>
                  <a:lnTo>
                    <a:pt x="71306" y="9280"/>
                  </a:lnTo>
                  <a:lnTo>
                    <a:pt x="72937" y="7393"/>
                  </a:lnTo>
                  <a:lnTo>
                    <a:pt x="74819" y="6135"/>
                  </a:lnTo>
                  <a:lnTo>
                    <a:pt x="76073" y="4502"/>
                  </a:lnTo>
                  <a:lnTo>
                    <a:pt x="77839" y="0"/>
                  </a:lnTo>
                  <a:lnTo>
                    <a:pt x="78086" y="413"/>
                  </a:lnTo>
                  <a:lnTo>
                    <a:pt x="84729" y="33395"/>
                  </a:lnTo>
                  <a:lnTo>
                    <a:pt x="87399" y="38813"/>
                  </a:lnTo>
                  <a:lnTo>
                    <a:pt x="89222" y="41369"/>
                  </a:lnTo>
                  <a:lnTo>
                    <a:pt x="93365" y="44210"/>
                  </a:lnTo>
                  <a:lnTo>
                    <a:pt x="95581" y="44967"/>
                  </a:lnTo>
                  <a:lnTo>
                    <a:pt x="97851" y="44678"/>
                  </a:lnTo>
                  <a:lnTo>
                    <a:pt x="102492" y="42241"/>
                  </a:lnTo>
                  <a:lnTo>
                    <a:pt x="121444" y="25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7" name="SMARTInkShape-5388"/>
            <p:cNvSpPr/>
            <p:nvPr/>
          </p:nvSpPr>
          <p:spPr>
            <a:xfrm>
              <a:off x="7515356" y="3943350"/>
              <a:ext cx="14158" cy="192882"/>
            </a:xfrm>
            <a:custGeom>
              <a:avLst/>
              <a:gdLst/>
              <a:ahLst/>
              <a:cxnLst/>
              <a:rect l="0" t="0" r="0" b="0"/>
              <a:pathLst>
                <a:path w="14158" h="192882">
                  <a:moveTo>
                    <a:pt x="7013" y="0"/>
                  </a:moveTo>
                  <a:lnTo>
                    <a:pt x="6219" y="31333"/>
                  </a:lnTo>
                  <a:lnTo>
                    <a:pt x="1358" y="65309"/>
                  </a:lnTo>
                  <a:lnTo>
                    <a:pt x="310" y="93170"/>
                  </a:lnTo>
                  <a:lnTo>
                    <a:pt x="0" y="121533"/>
                  </a:lnTo>
                  <a:lnTo>
                    <a:pt x="3687" y="155769"/>
                  </a:lnTo>
                  <a:lnTo>
                    <a:pt x="8692" y="182810"/>
                  </a:lnTo>
                  <a:lnTo>
                    <a:pt x="14157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8" name="SMARTInkShape-5389"/>
            <p:cNvSpPr/>
            <p:nvPr/>
          </p:nvSpPr>
          <p:spPr>
            <a:xfrm>
              <a:off x="7493794" y="4007644"/>
              <a:ext cx="85726" cy="71438"/>
            </a:xfrm>
            <a:custGeom>
              <a:avLst/>
              <a:gdLst/>
              <a:ahLst/>
              <a:cxnLst/>
              <a:rect l="0" t="0" r="0" b="0"/>
              <a:pathLst>
                <a:path w="85726" h="71438">
                  <a:moveTo>
                    <a:pt x="0" y="71437"/>
                  </a:moveTo>
                  <a:lnTo>
                    <a:pt x="3793" y="71437"/>
                  </a:lnTo>
                  <a:lnTo>
                    <a:pt x="17889" y="60031"/>
                  </a:lnTo>
                  <a:lnTo>
                    <a:pt x="51847" y="3158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SMARTInkShape-5390"/>
            <p:cNvSpPr/>
            <p:nvPr/>
          </p:nvSpPr>
          <p:spPr>
            <a:xfrm>
              <a:off x="7643813" y="3936206"/>
              <a:ext cx="42863" cy="207170"/>
            </a:xfrm>
            <a:custGeom>
              <a:avLst/>
              <a:gdLst/>
              <a:ahLst/>
              <a:cxnLst/>
              <a:rect l="0" t="0" r="0" b="0"/>
              <a:pathLst>
                <a:path w="42863" h="207170">
                  <a:moveTo>
                    <a:pt x="7143" y="0"/>
                  </a:moveTo>
                  <a:lnTo>
                    <a:pt x="3350" y="0"/>
                  </a:lnTo>
                  <a:lnTo>
                    <a:pt x="2233" y="794"/>
                  </a:lnTo>
                  <a:lnTo>
                    <a:pt x="1489" y="2117"/>
                  </a:lnTo>
                  <a:lnTo>
                    <a:pt x="661" y="7291"/>
                  </a:lnTo>
                  <a:lnTo>
                    <a:pt x="86" y="36679"/>
                  </a:lnTo>
                  <a:lnTo>
                    <a:pt x="17" y="65277"/>
                  </a:lnTo>
                  <a:lnTo>
                    <a:pt x="3" y="100677"/>
                  </a:lnTo>
                  <a:lnTo>
                    <a:pt x="0" y="128785"/>
                  </a:lnTo>
                  <a:lnTo>
                    <a:pt x="0" y="159338"/>
                  </a:lnTo>
                  <a:lnTo>
                    <a:pt x="0" y="170519"/>
                  </a:lnTo>
                  <a:lnTo>
                    <a:pt x="1587" y="176386"/>
                  </a:lnTo>
                  <a:lnTo>
                    <a:pt x="4233" y="178709"/>
                  </a:lnTo>
                  <a:lnTo>
                    <a:pt x="7584" y="178671"/>
                  </a:lnTo>
                  <a:lnTo>
                    <a:pt x="9818" y="177058"/>
                  </a:lnTo>
                  <a:lnTo>
                    <a:pt x="28683" y="143393"/>
                  </a:lnTo>
                  <a:lnTo>
                    <a:pt x="34329" y="137245"/>
                  </a:lnTo>
                  <a:lnTo>
                    <a:pt x="35586" y="137534"/>
                  </a:lnTo>
                  <a:lnTo>
                    <a:pt x="39099" y="139972"/>
                  </a:lnTo>
                  <a:lnTo>
                    <a:pt x="41189" y="143702"/>
                  </a:lnTo>
                  <a:lnTo>
                    <a:pt x="42367" y="154497"/>
                  </a:lnTo>
                  <a:lnTo>
                    <a:pt x="42819" y="185504"/>
                  </a:lnTo>
                  <a:lnTo>
                    <a:pt x="42862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MARTInkShape-5391"/>
            <p:cNvSpPr/>
            <p:nvPr/>
          </p:nvSpPr>
          <p:spPr>
            <a:xfrm>
              <a:off x="7765256" y="4079081"/>
              <a:ext cx="7145" cy="50008"/>
            </a:xfrm>
            <a:custGeom>
              <a:avLst/>
              <a:gdLst/>
              <a:ahLst/>
              <a:cxnLst/>
              <a:rect l="0" t="0" r="0" b="0"/>
              <a:pathLst>
                <a:path w="7145" h="50008">
                  <a:moveTo>
                    <a:pt x="0" y="0"/>
                  </a:moveTo>
                  <a:lnTo>
                    <a:pt x="0" y="35294"/>
                  </a:lnTo>
                  <a:lnTo>
                    <a:pt x="0" y="37817"/>
                  </a:lnTo>
                  <a:lnTo>
                    <a:pt x="2117" y="42737"/>
                  </a:lnTo>
                  <a:lnTo>
                    <a:pt x="7144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4" name="SMARTInkShape-Group573"/>
          <p:cNvGrpSpPr/>
          <p:nvPr/>
        </p:nvGrpSpPr>
        <p:grpSpPr>
          <a:xfrm>
            <a:off x="5544935" y="3650456"/>
            <a:ext cx="655841" cy="600076"/>
            <a:chOff x="5544935" y="3650456"/>
            <a:chExt cx="655841" cy="600076"/>
          </a:xfrm>
        </p:grpSpPr>
        <p:sp>
          <p:nvSpPr>
            <p:cNvPr id="1182" name="SMARTInkShape-5392"/>
            <p:cNvSpPr/>
            <p:nvPr/>
          </p:nvSpPr>
          <p:spPr>
            <a:xfrm>
              <a:off x="5779295" y="3700463"/>
              <a:ext cx="64294" cy="164307"/>
            </a:xfrm>
            <a:custGeom>
              <a:avLst/>
              <a:gdLst/>
              <a:ahLst/>
              <a:cxnLst/>
              <a:rect l="0" t="0" r="0" b="0"/>
              <a:pathLst>
                <a:path w="64294" h="164307">
                  <a:moveTo>
                    <a:pt x="64293" y="0"/>
                  </a:moveTo>
                  <a:lnTo>
                    <a:pt x="64293" y="16792"/>
                  </a:lnTo>
                  <a:lnTo>
                    <a:pt x="62176" y="21486"/>
                  </a:lnTo>
                  <a:lnTo>
                    <a:pt x="58589" y="27805"/>
                  </a:lnTo>
                  <a:lnTo>
                    <a:pt x="49820" y="55498"/>
                  </a:lnTo>
                  <a:lnTo>
                    <a:pt x="40444" y="87339"/>
                  </a:lnTo>
                  <a:lnTo>
                    <a:pt x="26452" y="118118"/>
                  </a:lnTo>
                  <a:lnTo>
                    <a:pt x="10979" y="150227"/>
                  </a:lnTo>
                  <a:lnTo>
                    <a:pt x="8848" y="157519"/>
                  </a:lnTo>
                  <a:lnTo>
                    <a:pt x="7486" y="159782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3" name="SMARTInkShape-5393"/>
            <p:cNvSpPr/>
            <p:nvPr/>
          </p:nvSpPr>
          <p:spPr>
            <a:xfrm>
              <a:off x="5872996" y="3700463"/>
              <a:ext cx="92035" cy="142876"/>
            </a:xfrm>
            <a:custGeom>
              <a:avLst/>
              <a:gdLst/>
              <a:ahLst/>
              <a:cxnLst/>
              <a:rect l="0" t="0" r="0" b="0"/>
              <a:pathLst>
                <a:path w="92035" h="142876">
                  <a:moveTo>
                    <a:pt x="92034" y="0"/>
                  </a:moveTo>
                  <a:lnTo>
                    <a:pt x="71243" y="0"/>
                  </a:lnTo>
                  <a:lnTo>
                    <a:pt x="67855" y="1587"/>
                  </a:lnTo>
                  <a:lnTo>
                    <a:pt x="32278" y="30989"/>
                  </a:lnTo>
                  <a:lnTo>
                    <a:pt x="18150" y="41373"/>
                  </a:lnTo>
                  <a:lnTo>
                    <a:pt x="5497" y="57237"/>
                  </a:lnTo>
                  <a:lnTo>
                    <a:pt x="1042" y="67671"/>
                  </a:lnTo>
                  <a:lnTo>
                    <a:pt x="0" y="73203"/>
                  </a:lnTo>
                  <a:lnTo>
                    <a:pt x="516" y="75789"/>
                  </a:lnTo>
                  <a:lnTo>
                    <a:pt x="5034" y="83222"/>
                  </a:lnTo>
                  <a:lnTo>
                    <a:pt x="15981" y="95234"/>
                  </a:lnTo>
                  <a:lnTo>
                    <a:pt x="20662" y="97888"/>
                  </a:lnTo>
                  <a:lnTo>
                    <a:pt x="33928" y="103385"/>
                  </a:lnTo>
                  <a:lnTo>
                    <a:pt x="54819" y="120058"/>
                  </a:lnTo>
                  <a:lnTo>
                    <a:pt x="59665" y="124825"/>
                  </a:lnTo>
                  <a:lnTo>
                    <a:pt x="60136" y="126079"/>
                  </a:lnTo>
                  <a:lnTo>
                    <a:pt x="59657" y="126915"/>
                  </a:lnTo>
                  <a:lnTo>
                    <a:pt x="56976" y="128257"/>
                  </a:lnTo>
                  <a:lnTo>
                    <a:pt x="52720" y="132281"/>
                  </a:lnTo>
                  <a:lnTo>
                    <a:pt x="46516" y="134198"/>
                  </a:lnTo>
                  <a:lnTo>
                    <a:pt x="25804" y="136323"/>
                  </a:lnTo>
                  <a:lnTo>
                    <a:pt x="630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4" name="SMARTInkShape-5394"/>
            <p:cNvSpPr/>
            <p:nvPr/>
          </p:nvSpPr>
          <p:spPr>
            <a:xfrm>
              <a:off x="5929313" y="3744738"/>
              <a:ext cx="164308" cy="132871"/>
            </a:xfrm>
            <a:custGeom>
              <a:avLst/>
              <a:gdLst/>
              <a:ahLst/>
              <a:cxnLst/>
              <a:rect l="0" t="0" r="0" b="0"/>
              <a:pathLst>
                <a:path w="164308" h="132871">
                  <a:moveTo>
                    <a:pt x="0" y="55737"/>
                  </a:moveTo>
                  <a:lnTo>
                    <a:pt x="0" y="59529"/>
                  </a:lnTo>
                  <a:lnTo>
                    <a:pt x="793" y="60646"/>
                  </a:lnTo>
                  <a:lnTo>
                    <a:pt x="2116" y="61391"/>
                  </a:lnTo>
                  <a:lnTo>
                    <a:pt x="9942" y="62587"/>
                  </a:lnTo>
                  <a:lnTo>
                    <a:pt x="23848" y="62855"/>
                  </a:lnTo>
                  <a:lnTo>
                    <a:pt x="28592" y="60753"/>
                  </a:lnTo>
                  <a:lnTo>
                    <a:pt x="63852" y="27587"/>
                  </a:lnTo>
                  <a:lnTo>
                    <a:pt x="68066" y="22588"/>
                  </a:lnTo>
                  <a:lnTo>
                    <a:pt x="69939" y="17721"/>
                  </a:lnTo>
                  <a:lnTo>
                    <a:pt x="71398" y="0"/>
                  </a:lnTo>
                  <a:lnTo>
                    <a:pt x="70617" y="323"/>
                  </a:lnTo>
                  <a:lnTo>
                    <a:pt x="36945" y="26240"/>
                  </a:lnTo>
                  <a:lnTo>
                    <a:pt x="15574" y="57276"/>
                  </a:lnTo>
                  <a:lnTo>
                    <a:pt x="3898" y="78913"/>
                  </a:lnTo>
                  <a:lnTo>
                    <a:pt x="228" y="110733"/>
                  </a:lnTo>
                  <a:lnTo>
                    <a:pt x="152" y="113832"/>
                  </a:lnTo>
                  <a:lnTo>
                    <a:pt x="2184" y="119392"/>
                  </a:lnTo>
                  <a:lnTo>
                    <a:pt x="9956" y="129429"/>
                  </a:lnTo>
                  <a:lnTo>
                    <a:pt x="16595" y="132146"/>
                  </a:lnTo>
                  <a:lnTo>
                    <a:pt x="20588" y="132870"/>
                  </a:lnTo>
                  <a:lnTo>
                    <a:pt x="27141" y="131558"/>
                  </a:lnTo>
                  <a:lnTo>
                    <a:pt x="32701" y="129122"/>
                  </a:lnTo>
                  <a:lnTo>
                    <a:pt x="37817" y="128040"/>
                  </a:lnTo>
                  <a:lnTo>
                    <a:pt x="42736" y="123326"/>
                  </a:lnTo>
                  <a:lnTo>
                    <a:pt x="48362" y="116733"/>
                  </a:lnTo>
                  <a:lnTo>
                    <a:pt x="59661" y="107765"/>
                  </a:lnTo>
                  <a:lnTo>
                    <a:pt x="84666" y="72299"/>
                  </a:lnTo>
                  <a:lnTo>
                    <a:pt x="105367" y="39062"/>
                  </a:lnTo>
                  <a:lnTo>
                    <a:pt x="116768" y="26366"/>
                  </a:lnTo>
                  <a:lnTo>
                    <a:pt x="133148" y="15666"/>
                  </a:lnTo>
                  <a:lnTo>
                    <a:pt x="140434" y="13702"/>
                  </a:lnTo>
                  <a:lnTo>
                    <a:pt x="145229" y="13242"/>
                  </a:lnTo>
                  <a:lnTo>
                    <a:pt x="150006" y="15155"/>
                  </a:lnTo>
                  <a:lnTo>
                    <a:pt x="152391" y="16776"/>
                  </a:lnTo>
                  <a:lnTo>
                    <a:pt x="153982" y="19444"/>
                  </a:lnTo>
                  <a:lnTo>
                    <a:pt x="162630" y="54493"/>
                  </a:lnTo>
                  <a:lnTo>
                    <a:pt x="164085" y="85089"/>
                  </a:lnTo>
                  <a:lnTo>
                    <a:pt x="164293" y="118822"/>
                  </a:lnTo>
                  <a:lnTo>
                    <a:pt x="164307" y="12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SMARTInkShape-5395"/>
            <p:cNvSpPr/>
            <p:nvPr/>
          </p:nvSpPr>
          <p:spPr>
            <a:xfrm>
              <a:off x="6143625" y="3650456"/>
              <a:ext cx="35721" cy="185739"/>
            </a:xfrm>
            <a:custGeom>
              <a:avLst/>
              <a:gdLst/>
              <a:ahLst/>
              <a:cxnLst/>
              <a:rect l="0" t="0" r="0" b="0"/>
              <a:pathLst>
                <a:path w="35721" h="185739">
                  <a:moveTo>
                    <a:pt x="35720" y="0"/>
                  </a:moveTo>
                  <a:lnTo>
                    <a:pt x="35720" y="10642"/>
                  </a:lnTo>
                  <a:lnTo>
                    <a:pt x="23534" y="44148"/>
                  </a:lnTo>
                  <a:lnTo>
                    <a:pt x="11870" y="78750"/>
                  </a:lnTo>
                  <a:lnTo>
                    <a:pt x="2112" y="114322"/>
                  </a:lnTo>
                  <a:lnTo>
                    <a:pt x="278" y="149228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SMARTInkShape-5396"/>
            <p:cNvSpPr/>
            <p:nvPr/>
          </p:nvSpPr>
          <p:spPr>
            <a:xfrm>
              <a:off x="6057987" y="3729038"/>
              <a:ext cx="142789" cy="42863"/>
            </a:xfrm>
            <a:custGeom>
              <a:avLst/>
              <a:gdLst/>
              <a:ahLst/>
              <a:cxnLst/>
              <a:rect l="0" t="0" r="0" b="0"/>
              <a:pathLst>
                <a:path w="142789" h="42863">
                  <a:moveTo>
                    <a:pt x="7058" y="42862"/>
                  </a:moveTo>
                  <a:lnTo>
                    <a:pt x="207" y="42862"/>
                  </a:lnTo>
                  <a:lnTo>
                    <a:pt x="0" y="39070"/>
                  </a:lnTo>
                  <a:lnTo>
                    <a:pt x="765" y="37953"/>
                  </a:lnTo>
                  <a:lnTo>
                    <a:pt x="2068" y="37208"/>
                  </a:lnTo>
                  <a:lnTo>
                    <a:pt x="32026" y="23591"/>
                  </a:lnTo>
                  <a:lnTo>
                    <a:pt x="57762" y="16360"/>
                  </a:lnTo>
                  <a:lnTo>
                    <a:pt x="92874" y="8857"/>
                  </a:lnTo>
                  <a:lnTo>
                    <a:pt x="1427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SMARTInkShape-5397"/>
            <p:cNvSpPr/>
            <p:nvPr/>
          </p:nvSpPr>
          <p:spPr>
            <a:xfrm>
              <a:off x="5822155" y="3871913"/>
              <a:ext cx="50009" cy="150019"/>
            </a:xfrm>
            <a:custGeom>
              <a:avLst/>
              <a:gdLst/>
              <a:ahLst/>
              <a:cxnLst/>
              <a:rect l="0" t="0" r="0" b="0"/>
              <a:pathLst>
                <a:path w="50009" h="150019">
                  <a:moveTo>
                    <a:pt x="50008" y="0"/>
                  </a:moveTo>
                  <a:lnTo>
                    <a:pt x="50008" y="9942"/>
                  </a:lnTo>
                  <a:lnTo>
                    <a:pt x="41188" y="45181"/>
                  </a:lnTo>
                  <a:lnTo>
                    <a:pt x="35646" y="78092"/>
                  </a:lnTo>
                  <a:lnTo>
                    <a:pt x="25873" y="108189"/>
                  </a:lnTo>
                  <a:lnTo>
                    <a:pt x="11697" y="129438"/>
                  </a:lnTo>
                  <a:lnTo>
                    <a:pt x="3819" y="139334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8" name="SMARTInkShape-5398"/>
            <p:cNvSpPr/>
            <p:nvPr/>
          </p:nvSpPr>
          <p:spPr>
            <a:xfrm>
              <a:off x="5772296" y="3914775"/>
              <a:ext cx="114155" cy="128482"/>
            </a:xfrm>
            <a:custGeom>
              <a:avLst/>
              <a:gdLst/>
              <a:ahLst/>
              <a:cxnLst/>
              <a:rect l="0" t="0" r="0" b="0"/>
              <a:pathLst>
                <a:path w="114155" h="128482">
                  <a:moveTo>
                    <a:pt x="28429" y="0"/>
                  </a:moveTo>
                  <a:lnTo>
                    <a:pt x="17787" y="0"/>
                  </a:lnTo>
                  <a:lnTo>
                    <a:pt x="13645" y="2117"/>
                  </a:lnTo>
                  <a:lnTo>
                    <a:pt x="11429" y="3792"/>
                  </a:lnTo>
                  <a:lnTo>
                    <a:pt x="8967" y="9887"/>
                  </a:lnTo>
                  <a:lnTo>
                    <a:pt x="5465" y="22244"/>
                  </a:lnTo>
                  <a:lnTo>
                    <a:pt x="1516" y="35959"/>
                  </a:lnTo>
                  <a:lnTo>
                    <a:pt x="0" y="69969"/>
                  </a:lnTo>
                  <a:lnTo>
                    <a:pt x="667" y="94263"/>
                  </a:lnTo>
                  <a:lnTo>
                    <a:pt x="5513" y="108608"/>
                  </a:lnTo>
                  <a:lnTo>
                    <a:pt x="6007" y="112887"/>
                  </a:lnTo>
                  <a:lnTo>
                    <a:pt x="7131" y="115739"/>
                  </a:lnTo>
                  <a:lnTo>
                    <a:pt x="8674" y="117640"/>
                  </a:lnTo>
                  <a:lnTo>
                    <a:pt x="19125" y="125852"/>
                  </a:lnTo>
                  <a:lnTo>
                    <a:pt x="23765" y="127372"/>
                  </a:lnTo>
                  <a:lnTo>
                    <a:pt x="44113" y="128481"/>
                  </a:lnTo>
                  <a:lnTo>
                    <a:pt x="51538" y="124307"/>
                  </a:lnTo>
                  <a:lnTo>
                    <a:pt x="83296" y="104943"/>
                  </a:lnTo>
                  <a:lnTo>
                    <a:pt x="114154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SMARTInkShape-5399"/>
            <p:cNvSpPr/>
            <p:nvPr/>
          </p:nvSpPr>
          <p:spPr>
            <a:xfrm>
              <a:off x="5544935" y="4115793"/>
              <a:ext cx="98494" cy="134739"/>
            </a:xfrm>
            <a:custGeom>
              <a:avLst/>
              <a:gdLst/>
              <a:ahLst/>
              <a:cxnLst/>
              <a:rect l="0" t="0" r="0" b="0"/>
              <a:pathLst>
                <a:path w="98494" h="134739">
                  <a:moveTo>
                    <a:pt x="55765" y="6151"/>
                  </a:moveTo>
                  <a:lnTo>
                    <a:pt x="45822" y="6151"/>
                  </a:lnTo>
                  <a:lnTo>
                    <a:pt x="41292" y="4034"/>
                  </a:lnTo>
                  <a:lnTo>
                    <a:pt x="35708" y="0"/>
                  </a:lnTo>
                  <a:lnTo>
                    <a:pt x="34456" y="463"/>
                  </a:lnTo>
                  <a:lnTo>
                    <a:pt x="24511" y="9037"/>
                  </a:lnTo>
                  <a:lnTo>
                    <a:pt x="22031" y="13519"/>
                  </a:lnTo>
                  <a:lnTo>
                    <a:pt x="20135" y="18157"/>
                  </a:lnTo>
                  <a:lnTo>
                    <a:pt x="0" y="40460"/>
                  </a:lnTo>
                  <a:lnTo>
                    <a:pt x="332" y="41723"/>
                  </a:lnTo>
                  <a:lnTo>
                    <a:pt x="8680" y="51689"/>
                  </a:lnTo>
                  <a:lnTo>
                    <a:pt x="15259" y="54171"/>
                  </a:lnTo>
                  <a:lnTo>
                    <a:pt x="22681" y="56068"/>
                  </a:lnTo>
                  <a:lnTo>
                    <a:pt x="33914" y="63753"/>
                  </a:lnTo>
                  <a:lnTo>
                    <a:pt x="47568" y="72915"/>
                  </a:lnTo>
                  <a:lnTo>
                    <a:pt x="82275" y="83060"/>
                  </a:lnTo>
                  <a:lnTo>
                    <a:pt x="88185" y="84782"/>
                  </a:lnTo>
                  <a:lnTo>
                    <a:pt x="97096" y="90785"/>
                  </a:lnTo>
                  <a:lnTo>
                    <a:pt x="97947" y="93507"/>
                  </a:lnTo>
                  <a:lnTo>
                    <a:pt x="98493" y="97930"/>
                  </a:lnTo>
                  <a:lnTo>
                    <a:pt x="88672" y="108867"/>
                  </a:lnTo>
                  <a:lnTo>
                    <a:pt x="57018" y="129984"/>
                  </a:lnTo>
                  <a:lnTo>
                    <a:pt x="41478" y="134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SMARTInkShape-5400"/>
            <p:cNvSpPr/>
            <p:nvPr/>
          </p:nvSpPr>
          <p:spPr>
            <a:xfrm>
              <a:off x="5643563" y="4036219"/>
              <a:ext cx="178593" cy="171315"/>
            </a:xfrm>
            <a:custGeom>
              <a:avLst/>
              <a:gdLst/>
              <a:ahLst/>
              <a:cxnLst/>
              <a:rect l="0" t="0" r="0" b="0"/>
              <a:pathLst>
                <a:path w="178593" h="171315">
                  <a:moveTo>
                    <a:pt x="0" y="0"/>
                  </a:moveTo>
                  <a:lnTo>
                    <a:pt x="0" y="31063"/>
                  </a:lnTo>
                  <a:lnTo>
                    <a:pt x="0" y="64621"/>
                  </a:lnTo>
                  <a:lnTo>
                    <a:pt x="793" y="85028"/>
                  </a:lnTo>
                  <a:lnTo>
                    <a:pt x="6150" y="115306"/>
                  </a:lnTo>
                  <a:lnTo>
                    <a:pt x="7056" y="147308"/>
                  </a:lnTo>
                  <a:lnTo>
                    <a:pt x="7142" y="171314"/>
                  </a:lnTo>
                  <a:lnTo>
                    <a:pt x="7937" y="139528"/>
                  </a:lnTo>
                  <a:lnTo>
                    <a:pt x="14419" y="117537"/>
                  </a:lnTo>
                  <a:lnTo>
                    <a:pt x="17785" y="112299"/>
                  </a:lnTo>
                  <a:lnTo>
                    <a:pt x="19001" y="111378"/>
                  </a:lnTo>
                  <a:lnTo>
                    <a:pt x="19811" y="111558"/>
                  </a:lnTo>
                  <a:lnTo>
                    <a:pt x="20351" y="112472"/>
                  </a:lnTo>
                  <a:lnTo>
                    <a:pt x="21504" y="113082"/>
                  </a:lnTo>
                  <a:lnTo>
                    <a:pt x="26920" y="114733"/>
                  </a:lnTo>
                  <a:lnTo>
                    <a:pt x="31279" y="117931"/>
                  </a:lnTo>
                  <a:lnTo>
                    <a:pt x="59683" y="152373"/>
                  </a:lnTo>
                  <a:lnTo>
                    <a:pt x="76003" y="168063"/>
                  </a:lnTo>
                  <a:lnTo>
                    <a:pt x="80875" y="169944"/>
                  </a:lnTo>
                  <a:lnTo>
                    <a:pt x="87802" y="168664"/>
                  </a:lnTo>
                  <a:lnTo>
                    <a:pt x="98511" y="163481"/>
                  </a:lnTo>
                  <a:lnTo>
                    <a:pt x="133741" y="130536"/>
                  </a:lnTo>
                  <a:lnTo>
                    <a:pt x="154525" y="97606"/>
                  </a:lnTo>
                  <a:lnTo>
                    <a:pt x="169318" y="66408"/>
                  </a:lnTo>
                  <a:lnTo>
                    <a:pt x="171325" y="57692"/>
                  </a:lnTo>
                  <a:lnTo>
                    <a:pt x="161495" y="67141"/>
                  </a:lnTo>
                  <a:lnTo>
                    <a:pt x="147599" y="90946"/>
                  </a:lnTo>
                  <a:lnTo>
                    <a:pt x="139034" y="118942"/>
                  </a:lnTo>
                  <a:lnTo>
                    <a:pt x="142213" y="133207"/>
                  </a:lnTo>
                  <a:lnTo>
                    <a:pt x="143227" y="134048"/>
                  </a:lnTo>
                  <a:lnTo>
                    <a:pt x="146471" y="134983"/>
                  </a:lnTo>
                  <a:lnTo>
                    <a:pt x="156552" y="131717"/>
                  </a:lnTo>
                  <a:lnTo>
                    <a:pt x="171056" y="123345"/>
                  </a:lnTo>
                  <a:lnTo>
                    <a:pt x="178592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1" name="SMARTInkShape-5401"/>
            <p:cNvSpPr/>
            <p:nvPr/>
          </p:nvSpPr>
          <p:spPr>
            <a:xfrm>
              <a:off x="5857875" y="4014788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14288" y="0"/>
                  </a:moveTo>
                  <a:lnTo>
                    <a:pt x="2896" y="12184"/>
                  </a:lnTo>
                  <a:lnTo>
                    <a:pt x="381" y="20056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SMARTInkShape-5402"/>
            <p:cNvSpPr/>
            <p:nvPr/>
          </p:nvSpPr>
          <p:spPr>
            <a:xfrm>
              <a:off x="5946882" y="4057650"/>
              <a:ext cx="26306" cy="121445"/>
            </a:xfrm>
            <a:custGeom>
              <a:avLst/>
              <a:gdLst/>
              <a:ahLst/>
              <a:cxnLst/>
              <a:rect l="0" t="0" r="0" b="0"/>
              <a:pathLst>
                <a:path w="26306" h="121445">
                  <a:moveTo>
                    <a:pt x="18148" y="0"/>
                  </a:moveTo>
                  <a:lnTo>
                    <a:pt x="8206" y="9943"/>
                  </a:lnTo>
                  <a:lnTo>
                    <a:pt x="5793" y="16590"/>
                  </a:lnTo>
                  <a:lnTo>
                    <a:pt x="5149" y="20585"/>
                  </a:lnTo>
                  <a:lnTo>
                    <a:pt x="3926" y="23248"/>
                  </a:lnTo>
                  <a:lnTo>
                    <a:pt x="2317" y="25024"/>
                  </a:lnTo>
                  <a:lnTo>
                    <a:pt x="451" y="26208"/>
                  </a:lnTo>
                  <a:lnTo>
                    <a:pt x="0" y="27791"/>
                  </a:lnTo>
                  <a:lnTo>
                    <a:pt x="494" y="29640"/>
                  </a:lnTo>
                  <a:lnTo>
                    <a:pt x="2365" y="33811"/>
                  </a:lnTo>
                  <a:lnTo>
                    <a:pt x="3197" y="38310"/>
                  </a:lnTo>
                  <a:lnTo>
                    <a:pt x="4212" y="39828"/>
                  </a:lnTo>
                  <a:lnTo>
                    <a:pt x="5683" y="40839"/>
                  </a:lnTo>
                  <a:lnTo>
                    <a:pt x="9434" y="42757"/>
                  </a:lnTo>
                  <a:lnTo>
                    <a:pt x="24429" y="56479"/>
                  </a:lnTo>
                  <a:lnTo>
                    <a:pt x="26305" y="62259"/>
                  </a:lnTo>
                  <a:lnTo>
                    <a:pt x="26272" y="77148"/>
                  </a:lnTo>
                  <a:lnTo>
                    <a:pt x="21791" y="95795"/>
                  </a:lnTo>
                  <a:lnTo>
                    <a:pt x="15435" y="107583"/>
                  </a:lnTo>
                  <a:lnTo>
                    <a:pt x="3863" y="1214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3" name="SMARTInkShape-5403"/>
            <p:cNvSpPr/>
            <p:nvPr/>
          </p:nvSpPr>
          <p:spPr>
            <a:xfrm>
              <a:off x="6065045" y="3936206"/>
              <a:ext cx="14286" cy="192883"/>
            </a:xfrm>
            <a:custGeom>
              <a:avLst/>
              <a:gdLst/>
              <a:ahLst/>
              <a:cxnLst/>
              <a:rect l="0" t="0" r="0" b="0"/>
              <a:pathLst>
                <a:path w="14286" h="192883">
                  <a:moveTo>
                    <a:pt x="14285" y="0"/>
                  </a:moveTo>
                  <a:lnTo>
                    <a:pt x="12169" y="33491"/>
                  </a:lnTo>
                  <a:lnTo>
                    <a:pt x="8135" y="67646"/>
                  </a:lnTo>
                  <a:lnTo>
                    <a:pt x="7437" y="95538"/>
                  </a:lnTo>
                  <a:lnTo>
                    <a:pt x="3437" y="127703"/>
                  </a:lnTo>
                  <a:lnTo>
                    <a:pt x="1017" y="158576"/>
                  </a:lnTo>
                  <a:lnTo>
                    <a:pt x="0" y="192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8" name="SMARTInkShape-Group574"/>
          <p:cNvGrpSpPr/>
          <p:nvPr/>
        </p:nvGrpSpPr>
        <p:grpSpPr>
          <a:xfrm>
            <a:off x="1521658" y="3515397"/>
            <a:ext cx="1028662" cy="570829"/>
            <a:chOff x="1521658" y="3515397"/>
            <a:chExt cx="1028662" cy="570829"/>
          </a:xfrm>
        </p:grpSpPr>
        <p:sp>
          <p:nvSpPr>
            <p:cNvPr id="1195" name="SMARTInkShape-5404"/>
            <p:cNvSpPr/>
            <p:nvPr/>
          </p:nvSpPr>
          <p:spPr>
            <a:xfrm>
              <a:off x="2043113" y="3639463"/>
              <a:ext cx="235744" cy="89216"/>
            </a:xfrm>
            <a:custGeom>
              <a:avLst/>
              <a:gdLst/>
              <a:ahLst/>
              <a:cxnLst/>
              <a:rect l="0" t="0" r="0" b="0"/>
              <a:pathLst>
                <a:path w="235744" h="89216">
                  <a:moveTo>
                    <a:pt x="0" y="46712"/>
                  </a:moveTo>
                  <a:lnTo>
                    <a:pt x="0" y="50504"/>
                  </a:lnTo>
                  <a:lnTo>
                    <a:pt x="793" y="51621"/>
                  </a:lnTo>
                  <a:lnTo>
                    <a:pt x="2116" y="52366"/>
                  </a:lnTo>
                  <a:lnTo>
                    <a:pt x="9887" y="53414"/>
                  </a:lnTo>
                  <a:lnTo>
                    <a:pt x="40641" y="53830"/>
                  </a:lnTo>
                  <a:lnTo>
                    <a:pt x="72085" y="51736"/>
                  </a:lnTo>
                  <a:lnTo>
                    <a:pt x="107746" y="40855"/>
                  </a:lnTo>
                  <a:lnTo>
                    <a:pt x="119943" y="36158"/>
                  </a:lnTo>
                  <a:lnTo>
                    <a:pt x="126862" y="29850"/>
                  </a:lnTo>
                  <a:lnTo>
                    <a:pt x="133979" y="20451"/>
                  </a:lnTo>
                  <a:lnTo>
                    <a:pt x="134952" y="17049"/>
                  </a:lnTo>
                  <a:lnTo>
                    <a:pt x="135212" y="15030"/>
                  </a:lnTo>
                  <a:lnTo>
                    <a:pt x="133383" y="10671"/>
                  </a:lnTo>
                  <a:lnTo>
                    <a:pt x="125075" y="456"/>
                  </a:lnTo>
                  <a:lnTo>
                    <a:pt x="123071" y="0"/>
                  </a:lnTo>
                  <a:lnTo>
                    <a:pt x="120941" y="489"/>
                  </a:lnTo>
                  <a:lnTo>
                    <a:pt x="118727" y="1609"/>
                  </a:lnTo>
                  <a:lnTo>
                    <a:pt x="101457" y="5671"/>
                  </a:lnTo>
                  <a:lnTo>
                    <a:pt x="98594" y="7445"/>
                  </a:lnTo>
                  <a:lnTo>
                    <a:pt x="78618" y="34147"/>
                  </a:lnTo>
                  <a:lnTo>
                    <a:pt x="74629" y="42715"/>
                  </a:lnTo>
                  <a:lnTo>
                    <a:pt x="71857" y="62070"/>
                  </a:lnTo>
                  <a:lnTo>
                    <a:pt x="75354" y="73929"/>
                  </a:lnTo>
                  <a:lnTo>
                    <a:pt x="77223" y="76763"/>
                  </a:lnTo>
                  <a:lnTo>
                    <a:pt x="90577" y="86842"/>
                  </a:lnTo>
                  <a:lnTo>
                    <a:pt x="95289" y="88360"/>
                  </a:lnTo>
                  <a:lnTo>
                    <a:pt x="106197" y="89215"/>
                  </a:lnTo>
                  <a:lnTo>
                    <a:pt x="112815" y="87298"/>
                  </a:lnTo>
                  <a:lnTo>
                    <a:pt x="126010" y="77369"/>
                  </a:lnTo>
                  <a:lnTo>
                    <a:pt x="152397" y="51471"/>
                  </a:lnTo>
                  <a:lnTo>
                    <a:pt x="155044" y="46710"/>
                  </a:lnTo>
                  <a:lnTo>
                    <a:pt x="160536" y="33394"/>
                  </a:lnTo>
                  <a:lnTo>
                    <a:pt x="170126" y="19842"/>
                  </a:lnTo>
                  <a:lnTo>
                    <a:pt x="172978" y="18895"/>
                  </a:lnTo>
                  <a:lnTo>
                    <a:pt x="177685" y="17680"/>
                  </a:lnTo>
                  <a:lnTo>
                    <a:pt x="194358" y="12031"/>
                  </a:lnTo>
                  <a:lnTo>
                    <a:pt x="209470" y="11085"/>
                  </a:lnTo>
                  <a:lnTo>
                    <a:pt x="214277" y="13150"/>
                  </a:lnTo>
                  <a:lnTo>
                    <a:pt x="219059" y="15921"/>
                  </a:lnTo>
                  <a:lnTo>
                    <a:pt x="235743" y="18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6" name="SMARTInkShape-5405"/>
            <p:cNvSpPr/>
            <p:nvPr/>
          </p:nvSpPr>
          <p:spPr>
            <a:xfrm>
              <a:off x="2403606" y="3679031"/>
              <a:ext cx="146714" cy="128589"/>
            </a:xfrm>
            <a:custGeom>
              <a:avLst/>
              <a:gdLst/>
              <a:ahLst/>
              <a:cxnLst/>
              <a:rect l="0" t="0" r="0" b="0"/>
              <a:pathLst>
                <a:path w="146714" h="128589">
                  <a:moveTo>
                    <a:pt x="46700" y="0"/>
                  </a:moveTo>
                  <a:lnTo>
                    <a:pt x="39644" y="0"/>
                  </a:lnTo>
                  <a:lnTo>
                    <a:pt x="35790" y="3792"/>
                  </a:lnTo>
                  <a:lnTo>
                    <a:pt x="31797" y="5655"/>
                  </a:lnTo>
                  <a:lnTo>
                    <a:pt x="29621" y="6151"/>
                  </a:lnTo>
                  <a:lnTo>
                    <a:pt x="22766" y="10642"/>
                  </a:lnTo>
                  <a:lnTo>
                    <a:pt x="8589" y="23911"/>
                  </a:lnTo>
                  <a:lnTo>
                    <a:pt x="5950" y="28619"/>
                  </a:lnTo>
                  <a:lnTo>
                    <a:pt x="0" y="45397"/>
                  </a:lnTo>
                  <a:lnTo>
                    <a:pt x="1603" y="51398"/>
                  </a:lnTo>
                  <a:lnTo>
                    <a:pt x="6968" y="59238"/>
                  </a:lnTo>
                  <a:lnTo>
                    <a:pt x="17377" y="66588"/>
                  </a:lnTo>
                  <a:lnTo>
                    <a:pt x="26723" y="70001"/>
                  </a:lnTo>
                  <a:lnTo>
                    <a:pt x="57950" y="75104"/>
                  </a:lnTo>
                  <a:lnTo>
                    <a:pt x="69956" y="74919"/>
                  </a:lnTo>
                  <a:lnTo>
                    <a:pt x="103297" y="71102"/>
                  </a:lnTo>
                  <a:lnTo>
                    <a:pt x="118856" y="65870"/>
                  </a:lnTo>
                  <a:lnTo>
                    <a:pt x="134274" y="54663"/>
                  </a:lnTo>
                  <a:lnTo>
                    <a:pt x="143432" y="45223"/>
                  </a:lnTo>
                  <a:lnTo>
                    <a:pt x="146281" y="37127"/>
                  </a:lnTo>
                  <a:lnTo>
                    <a:pt x="146585" y="32344"/>
                  </a:lnTo>
                  <a:lnTo>
                    <a:pt x="145834" y="31088"/>
                  </a:lnTo>
                  <a:lnTo>
                    <a:pt x="144539" y="30250"/>
                  </a:lnTo>
                  <a:lnTo>
                    <a:pt x="138925" y="29072"/>
                  </a:lnTo>
                  <a:lnTo>
                    <a:pt x="129917" y="28674"/>
                  </a:lnTo>
                  <a:lnTo>
                    <a:pt x="109595" y="34735"/>
                  </a:lnTo>
                  <a:lnTo>
                    <a:pt x="106886" y="37444"/>
                  </a:lnTo>
                  <a:lnTo>
                    <a:pt x="100075" y="51047"/>
                  </a:lnTo>
                  <a:lnTo>
                    <a:pt x="97372" y="65675"/>
                  </a:lnTo>
                  <a:lnTo>
                    <a:pt x="97796" y="74433"/>
                  </a:lnTo>
                  <a:lnTo>
                    <a:pt x="100630" y="83617"/>
                  </a:lnTo>
                  <a:lnTo>
                    <a:pt x="108769" y="92990"/>
                  </a:lnTo>
                  <a:lnTo>
                    <a:pt x="122506" y="107193"/>
                  </a:lnTo>
                  <a:lnTo>
                    <a:pt x="129604" y="115904"/>
                  </a:lnTo>
                  <a:lnTo>
                    <a:pt x="146713" y="128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7" name="SMARTInkShape-5406"/>
            <p:cNvSpPr/>
            <p:nvPr/>
          </p:nvSpPr>
          <p:spPr>
            <a:xfrm>
              <a:off x="1625326" y="3793625"/>
              <a:ext cx="182044" cy="121151"/>
            </a:xfrm>
            <a:custGeom>
              <a:avLst/>
              <a:gdLst/>
              <a:ahLst/>
              <a:cxnLst/>
              <a:rect l="0" t="0" r="0" b="0"/>
              <a:pathLst>
                <a:path w="182044" h="121151">
                  <a:moveTo>
                    <a:pt x="17737" y="6850"/>
                  </a:moveTo>
                  <a:lnTo>
                    <a:pt x="10887" y="0"/>
                  </a:lnTo>
                  <a:lnTo>
                    <a:pt x="4907" y="33928"/>
                  </a:lnTo>
                  <a:lnTo>
                    <a:pt x="0" y="61087"/>
                  </a:lnTo>
                  <a:lnTo>
                    <a:pt x="2838" y="95543"/>
                  </a:lnTo>
                  <a:lnTo>
                    <a:pt x="5294" y="103948"/>
                  </a:lnTo>
                  <a:lnTo>
                    <a:pt x="7060" y="107301"/>
                  </a:lnTo>
                  <a:lnTo>
                    <a:pt x="13256" y="113143"/>
                  </a:lnTo>
                  <a:lnTo>
                    <a:pt x="20508" y="117591"/>
                  </a:lnTo>
                  <a:lnTo>
                    <a:pt x="29847" y="120096"/>
                  </a:lnTo>
                  <a:lnTo>
                    <a:pt x="47622" y="121011"/>
                  </a:lnTo>
                  <a:lnTo>
                    <a:pt x="59311" y="117317"/>
                  </a:lnTo>
                  <a:lnTo>
                    <a:pt x="62122" y="115419"/>
                  </a:lnTo>
                  <a:lnTo>
                    <a:pt x="65245" y="111195"/>
                  </a:lnTo>
                  <a:lnTo>
                    <a:pt x="67003" y="104354"/>
                  </a:lnTo>
                  <a:lnTo>
                    <a:pt x="67524" y="97300"/>
                  </a:lnTo>
                  <a:lnTo>
                    <a:pt x="66803" y="95725"/>
                  </a:lnTo>
                  <a:lnTo>
                    <a:pt x="65529" y="94675"/>
                  </a:lnTo>
                  <a:lnTo>
                    <a:pt x="63885" y="93975"/>
                  </a:lnTo>
                  <a:lnTo>
                    <a:pt x="62790" y="92715"/>
                  </a:lnTo>
                  <a:lnTo>
                    <a:pt x="58915" y="84988"/>
                  </a:lnTo>
                  <a:lnTo>
                    <a:pt x="57095" y="82755"/>
                  </a:lnTo>
                  <a:lnTo>
                    <a:pt x="50840" y="80273"/>
                  </a:lnTo>
                  <a:lnTo>
                    <a:pt x="43561" y="78376"/>
                  </a:lnTo>
                  <a:lnTo>
                    <a:pt x="32422" y="72808"/>
                  </a:lnTo>
                  <a:lnTo>
                    <a:pt x="29908" y="72253"/>
                  </a:lnTo>
                  <a:lnTo>
                    <a:pt x="27438" y="72677"/>
                  </a:lnTo>
                  <a:lnTo>
                    <a:pt x="18161" y="78022"/>
                  </a:lnTo>
                  <a:lnTo>
                    <a:pt x="17862" y="82001"/>
                  </a:lnTo>
                  <a:lnTo>
                    <a:pt x="19408" y="83145"/>
                  </a:lnTo>
                  <a:lnTo>
                    <a:pt x="29168" y="84754"/>
                  </a:lnTo>
                  <a:lnTo>
                    <a:pt x="63078" y="85405"/>
                  </a:lnTo>
                  <a:lnTo>
                    <a:pt x="96644" y="79773"/>
                  </a:lnTo>
                  <a:lnTo>
                    <a:pt x="131438" y="76301"/>
                  </a:lnTo>
                  <a:lnTo>
                    <a:pt x="163616" y="64069"/>
                  </a:lnTo>
                  <a:lnTo>
                    <a:pt x="164996" y="62459"/>
                  </a:lnTo>
                  <a:lnTo>
                    <a:pt x="165916" y="60591"/>
                  </a:lnTo>
                  <a:lnTo>
                    <a:pt x="165735" y="58552"/>
                  </a:lnTo>
                  <a:lnTo>
                    <a:pt x="161443" y="51033"/>
                  </a:lnTo>
                  <a:lnTo>
                    <a:pt x="158864" y="50300"/>
                  </a:lnTo>
                  <a:lnTo>
                    <a:pt x="143841" y="49747"/>
                  </a:lnTo>
                  <a:lnTo>
                    <a:pt x="139135" y="51845"/>
                  </a:lnTo>
                  <a:lnTo>
                    <a:pt x="134398" y="54629"/>
                  </a:lnTo>
                  <a:lnTo>
                    <a:pt x="129646" y="55866"/>
                  </a:lnTo>
                  <a:lnTo>
                    <a:pt x="118717" y="64148"/>
                  </a:lnTo>
                  <a:lnTo>
                    <a:pt x="114210" y="70151"/>
                  </a:lnTo>
                  <a:lnTo>
                    <a:pt x="109557" y="77993"/>
                  </a:lnTo>
                  <a:lnTo>
                    <a:pt x="107525" y="80473"/>
                  </a:lnTo>
                  <a:lnTo>
                    <a:pt x="105267" y="87461"/>
                  </a:lnTo>
                  <a:lnTo>
                    <a:pt x="103818" y="101090"/>
                  </a:lnTo>
                  <a:lnTo>
                    <a:pt x="105737" y="106413"/>
                  </a:lnTo>
                  <a:lnTo>
                    <a:pt x="107360" y="108945"/>
                  </a:lnTo>
                  <a:lnTo>
                    <a:pt x="117228" y="116299"/>
                  </a:lnTo>
                  <a:lnTo>
                    <a:pt x="130207" y="119712"/>
                  </a:lnTo>
                  <a:lnTo>
                    <a:pt x="164429" y="121024"/>
                  </a:lnTo>
                  <a:lnTo>
                    <a:pt x="182043" y="12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8" name="SMARTInkShape-5407"/>
            <p:cNvSpPr/>
            <p:nvPr/>
          </p:nvSpPr>
          <p:spPr>
            <a:xfrm>
              <a:off x="1772769" y="3543300"/>
              <a:ext cx="70320" cy="198615"/>
            </a:xfrm>
            <a:custGeom>
              <a:avLst/>
              <a:gdLst/>
              <a:ahLst/>
              <a:cxnLst/>
              <a:rect l="0" t="0" r="0" b="0"/>
              <a:pathLst>
                <a:path w="70320" h="198615">
                  <a:moveTo>
                    <a:pt x="70319" y="107156"/>
                  </a:moveTo>
                  <a:lnTo>
                    <a:pt x="35541" y="141934"/>
                  </a:lnTo>
                  <a:lnTo>
                    <a:pt x="9257" y="169011"/>
                  </a:lnTo>
                  <a:lnTo>
                    <a:pt x="4547" y="178583"/>
                  </a:lnTo>
                  <a:lnTo>
                    <a:pt x="1399" y="183351"/>
                  </a:lnTo>
                  <a:lnTo>
                    <a:pt x="0" y="188116"/>
                  </a:lnTo>
                  <a:lnTo>
                    <a:pt x="421" y="190498"/>
                  </a:lnTo>
                  <a:lnTo>
                    <a:pt x="3005" y="195262"/>
                  </a:lnTo>
                  <a:lnTo>
                    <a:pt x="4805" y="196850"/>
                  </a:lnTo>
                  <a:lnTo>
                    <a:pt x="8922" y="198614"/>
                  </a:lnTo>
                  <a:lnTo>
                    <a:pt x="11132" y="198291"/>
                  </a:lnTo>
                  <a:lnTo>
                    <a:pt x="15703" y="195814"/>
                  </a:lnTo>
                  <a:lnTo>
                    <a:pt x="40260" y="176406"/>
                  </a:lnTo>
                  <a:lnTo>
                    <a:pt x="55901" y="153364"/>
                  </a:lnTo>
                  <a:lnTo>
                    <a:pt x="68190" y="121738"/>
                  </a:lnTo>
                  <a:lnTo>
                    <a:pt x="68579" y="111256"/>
                  </a:lnTo>
                  <a:lnTo>
                    <a:pt x="62960" y="76874"/>
                  </a:lnTo>
                  <a:lnTo>
                    <a:pt x="50852" y="42902"/>
                  </a:lnTo>
                  <a:lnTo>
                    <a:pt x="47353" y="28587"/>
                  </a:lnTo>
                  <a:lnTo>
                    <a:pt x="41289" y="16408"/>
                  </a:lnTo>
                  <a:lnTo>
                    <a:pt x="274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SMARTInkShape-5408"/>
            <p:cNvSpPr/>
            <p:nvPr/>
          </p:nvSpPr>
          <p:spPr>
            <a:xfrm>
              <a:off x="1878901" y="3793625"/>
              <a:ext cx="21338" cy="121151"/>
            </a:xfrm>
            <a:custGeom>
              <a:avLst/>
              <a:gdLst/>
              <a:ahLst/>
              <a:cxnLst/>
              <a:rect l="0" t="0" r="0" b="0"/>
              <a:pathLst>
                <a:path w="21338" h="121151">
                  <a:moveTo>
                    <a:pt x="21337" y="6850"/>
                  </a:moveTo>
                  <a:lnTo>
                    <a:pt x="17544" y="6850"/>
                  </a:lnTo>
                  <a:lnTo>
                    <a:pt x="16427" y="6056"/>
                  </a:lnTo>
                  <a:lnTo>
                    <a:pt x="15682" y="4733"/>
                  </a:lnTo>
                  <a:lnTo>
                    <a:pt x="14280" y="0"/>
                  </a:lnTo>
                  <a:lnTo>
                    <a:pt x="13404" y="12702"/>
                  </a:lnTo>
                  <a:lnTo>
                    <a:pt x="8540" y="28967"/>
                  </a:lnTo>
                  <a:lnTo>
                    <a:pt x="5374" y="42772"/>
                  </a:lnTo>
                  <a:lnTo>
                    <a:pt x="1525" y="56916"/>
                  </a:lnTo>
                  <a:lnTo>
                    <a:pt x="0" y="86405"/>
                  </a:lnTo>
                  <a:lnTo>
                    <a:pt x="7186" y="110880"/>
                  </a:lnTo>
                  <a:lnTo>
                    <a:pt x="14193" y="12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SMARTInkShape-5409"/>
            <p:cNvSpPr/>
            <p:nvPr/>
          </p:nvSpPr>
          <p:spPr>
            <a:xfrm>
              <a:off x="1793081" y="3833517"/>
              <a:ext cx="457201" cy="87283"/>
            </a:xfrm>
            <a:custGeom>
              <a:avLst/>
              <a:gdLst/>
              <a:ahLst/>
              <a:cxnLst/>
              <a:rect l="0" t="0" r="0" b="0"/>
              <a:pathLst>
                <a:path w="457201" h="87283">
                  <a:moveTo>
                    <a:pt x="0" y="38396"/>
                  </a:moveTo>
                  <a:lnTo>
                    <a:pt x="0" y="28453"/>
                  </a:lnTo>
                  <a:lnTo>
                    <a:pt x="794" y="27004"/>
                  </a:lnTo>
                  <a:lnTo>
                    <a:pt x="2117" y="26039"/>
                  </a:lnTo>
                  <a:lnTo>
                    <a:pt x="32111" y="12792"/>
                  </a:lnTo>
                  <a:lnTo>
                    <a:pt x="59965" y="10407"/>
                  </a:lnTo>
                  <a:lnTo>
                    <a:pt x="88222" y="9936"/>
                  </a:lnTo>
                  <a:lnTo>
                    <a:pt x="123025" y="9843"/>
                  </a:lnTo>
                  <a:lnTo>
                    <a:pt x="137435" y="10621"/>
                  </a:lnTo>
                  <a:lnTo>
                    <a:pt x="148205" y="15972"/>
                  </a:lnTo>
                  <a:lnTo>
                    <a:pt x="148810" y="17096"/>
                  </a:lnTo>
                  <a:lnTo>
                    <a:pt x="149860" y="26820"/>
                  </a:lnTo>
                  <a:lnTo>
                    <a:pt x="149972" y="33731"/>
                  </a:lnTo>
                  <a:lnTo>
                    <a:pt x="147881" y="38439"/>
                  </a:lnTo>
                  <a:lnTo>
                    <a:pt x="138625" y="55217"/>
                  </a:lnTo>
                  <a:lnTo>
                    <a:pt x="135795" y="63929"/>
                  </a:lnTo>
                  <a:lnTo>
                    <a:pt x="131076" y="71537"/>
                  </a:lnTo>
                  <a:lnTo>
                    <a:pt x="128915" y="79821"/>
                  </a:lnTo>
                  <a:lnTo>
                    <a:pt x="128616" y="87282"/>
                  </a:lnTo>
                  <a:lnTo>
                    <a:pt x="130717" y="85788"/>
                  </a:lnTo>
                  <a:lnTo>
                    <a:pt x="132389" y="84278"/>
                  </a:lnTo>
                  <a:lnTo>
                    <a:pt x="136362" y="82600"/>
                  </a:lnTo>
                  <a:lnTo>
                    <a:pt x="138533" y="82153"/>
                  </a:lnTo>
                  <a:lnTo>
                    <a:pt x="162834" y="66820"/>
                  </a:lnTo>
                  <a:lnTo>
                    <a:pt x="198308" y="40071"/>
                  </a:lnTo>
                  <a:lnTo>
                    <a:pt x="199686" y="38726"/>
                  </a:lnTo>
                  <a:lnTo>
                    <a:pt x="189375" y="49046"/>
                  </a:lnTo>
                  <a:lnTo>
                    <a:pt x="188956" y="51052"/>
                  </a:lnTo>
                  <a:lnTo>
                    <a:pt x="189471" y="53183"/>
                  </a:lnTo>
                  <a:lnTo>
                    <a:pt x="191366" y="57668"/>
                  </a:lnTo>
                  <a:lnTo>
                    <a:pt x="193542" y="71752"/>
                  </a:lnTo>
                  <a:lnTo>
                    <a:pt x="199015" y="79850"/>
                  </a:lnTo>
                  <a:lnTo>
                    <a:pt x="201693" y="80632"/>
                  </a:lnTo>
                  <a:lnTo>
                    <a:pt x="216792" y="81222"/>
                  </a:lnTo>
                  <a:lnTo>
                    <a:pt x="221500" y="79125"/>
                  </a:lnTo>
                  <a:lnTo>
                    <a:pt x="245270" y="57409"/>
                  </a:lnTo>
                  <a:lnTo>
                    <a:pt x="247915" y="52667"/>
                  </a:lnTo>
                  <a:lnTo>
                    <a:pt x="250547" y="40775"/>
                  </a:lnTo>
                  <a:lnTo>
                    <a:pt x="257149" y="31288"/>
                  </a:lnTo>
                  <a:lnTo>
                    <a:pt x="253054" y="31259"/>
                  </a:lnTo>
                  <a:lnTo>
                    <a:pt x="254815" y="31255"/>
                  </a:lnTo>
                  <a:lnTo>
                    <a:pt x="255602" y="32048"/>
                  </a:lnTo>
                  <a:lnTo>
                    <a:pt x="256476" y="35045"/>
                  </a:lnTo>
                  <a:lnTo>
                    <a:pt x="257503" y="36162"/>
                  </a:lnTo>
                  <a:lnTo>
                    <a:pt x="260760" y="37403"/>
                  </a:lnTo>
                  <a:lnTo>
                    <a:pt x="291706" y="38357"/>
                  </a:lnTo>
                  <a:lnTo>
                    <a:pt x="313650" y="38388"/>
                  </a:lnTo>
                  <a:lnTo>
                    <a:pt x="320110" y="36275"/>
                  </a:lnTo>
                  <a:lnTo>
                    <a:pt x="335637" y="23922"/>
                  </a:lnTo>
                  <a:lnTo>
                    <a:pt x="339672" y="19263"/>
                  </a:lnTo>
                  <a:lnTo>
                    <a:pt x="342475" y="11221"/>
                  </a:lnTo>
                  <a:lnTo>
                    <a:pt x="342774" y="6443"/>
                  </a:lnTo>
                  <a:lnTo>
                    <a:pt x="336494" y="2234"/>
                  </a:lnTo>
                  <a:lnTo>
                    <a:pt x="331486" y="0"/>
                  </a:lnTo>
                  <a:lnTo>
                    <a:pt x="326559" y="99"/>
                  </a:lnTo>
                  <a:lnTo>
                    <a:pt x="311247" y="7822"/>
                  </a:lnTo>
                  <a:lnTo>
                    <a:pt x="285786" y="25442"/>
                  </a:lnTo>
                  <a:lnTo>
                    <a:pt x="281797" y="30786"/>
                  </a:lnTo>
                  <a:lnTo>
                    <a:pt x="280025" y="36601"/>
                  </a:lnTo>
                  <a:lnTo>
                    <a:pt x="278793" y="54044"/>
                  </a:lnTo>
                  <a:lnTo>
                    <a:pt x="280806" y="59373"/>
                  </a:lnTo>
                  <a:lnTo>
                    <a:pt x="282454" y="61906"/>
                  </a:lnTo>
                  <a:lnTo>
                    <a:pt x="292358" y="69262"/>
                  </a:lnTo>
                  <a:lnTo>
                    <a:pt x="317477" y="78740"/>
                  </a:lnTo>
                  <a:lnTo>
                    <a:pt x="350089" y="81111"/>
                  </a:lnTo>
                  <a:lnTo>
                    <a:pt x="358795" y="80399"/>
                  </a:lnTo>
                  <a:lnTo>
                    <a:pt x="380870" y="69067"/>
                  </a:lnTo>
                  <a:lnTo>
                    <a:pt x="387028" y="64463"/>
                  </a:lnTo>
                  <a:lnTo>
                    <a:pt x="394957" y="53616"/>
                  </a:lnTo>
                  <a:lnTo>
                    <a:pt x="398541" y="44140"/>
                  </a:lnTo>
                  <a:lnTo>
                    <a:pt x="399918" y="28957"/>
                  </a:lnTo>
                  <a:lnTo>
                    <a:pt x="397875" y="24146"/>
                  </a:lnTo>
                  <a:lnTo>
                    <a:pt x="393888" y="18383"/>
                  </a:lnTo>
                  <a:lnTo>
                    <a:pt x="391226" y="17595"/>
                  </a:lnTo>
                  <a:lnTo>
                    <a:pt x="386082" y="17001"/>
                  </a:lnTo>
                  <a:lnTo>
                    <a:pt x="379640" y="23118"/>
                  </a:lnTo>
                  <a:lnTo>
                    <a:pt x="378709" y="30172"/>
                  </a:lnTo>
                  <a:lnTo>
                    <a:pt x="379473" y="30532"/>
                  </a:lnTo>
                  <a:lnTo>
                    <a:pt x="413940" y="31251"/>
                  </a:lnTo>
                  <a:lnTo>
                    <a:pt x="448349" y="31252"/>
                  </a:lnTo>
                  <a:lnTo>
                    <a:pt x="457100" y="31252"/>
                  </a:lnTo>
                  <a:lnTo>
                    <a:pt x="457192" y="41195"/>
                  </a:lnTo>
                  <a:lnTo>
                    <a:pt x="456401" y="42643"/>
                  </a:lnTo>
                  <a:lnTo>
                    <a:pt x="455080" y="43608"/>
                  </a:lnTo>
                  <a:lnTo>
                    <a:pt x="453405" y="44252"/>
                  </a:lnTo>
                  <a:lnTo>
                    <a:pt x="452289" y="45475"/>
                  </a:lnTo>
                  <a:lnTo>
                    <a:pt x="448381" y="53141"/>
                  </a:lnTo>
                  <a:lnTo>
                    <a:pt x="445343" y="57649"/>
                  </a:lnTo>
                  <a:lnTo>
                    <a:pt x="442921" y="66934"/>
                  </a:lnTo>
                  <a:lnTo>
                    <a:pt x="457200" y="66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1" name="SMARTInkShape-5410"/>
            <p:cNvSpPr/>
            <p:nvPr/>
          </p:nvSpPr>
          <p:spPr>
            <a:xfrm>
              <a:off x="1750219" y="3971925"/>
              <a:ext cx="50007" cy="92870"/>
            </a:xfrm>
            <a:custGeom>
              <a:avLst/>
              <a:gdLst/>
              <a:ahLst/>
              <a:cxnLst/>
              <a:rect l="0" t="0" r="0" b="0"/>
              <a:pathLst>
                <a:path w="50007" h="92870">
                  <a:moveTo>
                    <a:pt x="7144" y="0"/>
                  </a:moveTo>
                  <a:lnTo>
                    <a:pt x="6350" y="33494"/>
                  </a:lnTo>
                  <a:lnTo>
                    <a:pt x="993" y="51310"/>
                  </a:lnTo>
                  <a:lnTo>
                    <a:pt x="5" y="85514"/>
                  </a:lnTo>
                  <a:lnTo>
                    <a:pt x="0" y="91744"/>
                  </a:lnTo>
                  <a:lnTo>
                    <a:pt x="0" y="82198"/>
                  </a:lnTo>
                  <a:lnTo>
                    <a:pt x="2116" y="78072"/>
                  </a:lnTo>
                  <a:lnTo>
                    <a:pt x="4909" y="73592"/>
                  </a:lnTo>
                  <a:lnTo>
                    <a:pt x="7275" y="66608"/>
                  </a:lnTo>
                  <a:lnTo>
                    <a:pt x="20343" y="51122"/>
                  </a:lnTo>
                  <a:lnTo>
                    <a:pt x="20706" y="51544"/>
                  </a:lnTo>
                  <a:lnTo>
                    <a:pt x="21109" y="54129"/>
                  </a:lnTo>
                  <a:lnTo>
                    <a:pt x="22010" y="55136"/>
                  </a:lnTo>
                  <a:lnTo>
                    <a:pt x="25128" y="56255"/>
                  </a:lnTo>
                  <a:lnTo>
                    <a:pt x="26277" y="57347"/>
                  </a:lnTo>
                  <a:lnTo>
                    <a:pt x="30237" y="64803"/>
                  </a:lnTo>
                  <a:lnTo>
                    <a:pt x="33282" y="69283"/>
                  </a:lnTo>
                  <a:lnTo>
                    <a:pt x="34997" y="76267"/>
                  </a:lnTo>
                  <a:lnTo>
                    <a:pt x="35398" y="80992"/>
                  </a:lnTo>
                  <a:lnTo>
                    <a:pt x="36298" y="82570"/>
                  </a:lnTo>
                  <a:lnTo>
                    <a:pt x="37693" y="83622"/>
                  </a:lnTo>
                  <a:lnTo>
                    <a:pt x="39416" y="84323"/>
                  </a:lnTo>
                  <a:lnTo>
                    <a:pt x="40565" y="85584"/>
                  </a:lnTo>
                  <a:lnTo>
                    <a:pt x="41841" y="89102"/>
                  </a:lnTo>
                  <a:lnTo>
                    <a:pt x="42975" y="90358"/>
                  </a:lnTo>
                  <a:lnTo>
                    <a:pt x="50006" y="9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SMARTInkShape-5411"/>
            <p:cNvSpPr/>
            <p:nvPr/>
          </p:nvSpPr>
          <p:spPr>
            <a:xfrm>
              <a:off x="1850231" y="4029075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0" y="0"/>
                  </a:moveTo>
                  <a:lnTo>
                    <a:pt x="0" y="23849"/>
                  </a:lnTo>
                  <a:lnTo>
                    <a:pt x="2117" y="28591"/>
                  </a:lnTo>
                  <a:lnTo>
                    <a:pt x="7144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SMARTInkShape-5412"/>
            <p:cNvSpPr/>
            <p:nvPr/>
          </p:nvSpPr>
          <p:spPr>
            <a:xfrm>
              <a:off x="1857375" y="3986213"/>
              <a:ext cx="28576" cy="14288"/>
            </a:xfrm>
            <a:custGeom>
              <a:avLst/>
              <a:gdLst/>
              <a:ahLst/>
              <a:cxnLst/>
              <a:rect l="0" t="0" r="0" b="0"/>
              <a:pathLst>
                <a:path w="28576" h="14288">
                  <a:moveTo>
                    <a:pt x="28575" y="14287"/>
                  </a:moveTo>
                  <a:lnTo>
                    <a:pt x="24783" y="1049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4" name="SMARTInkShape-5413"/>
            <p:cNvSpPr/>
            <p:nvPr/>
          </p:nvSpPr>
          <p:spPr>
            <a:xfrm>
              <a:off x="1914525" y="4021931"/>
              <a:ext cx="14289" cy="50008"/>
            </a:xfrm>
            <a:custGeom>
              <a:avLst/>
              <a:gdLst/>
              <a:ahLst/>
              <a:cxnLst/>
              <a:rect l="0" t="0" r="0" b="0"/>
              <a:pathLst>
                <a:path w="14289" h="50008">
                  <a:moveTo>
                    <a:pt x="14288" y="0"/>
                  </a:moveTo>
                  <a:lnTo>
                    <a:pt x="14288" y="17000"/>
                  </a:lnTo>
                  <a:lnTo>
                    <a:pt x="12171" y="21579"/>
                  </a:lnTo>
                  <a:lnTo>
                    <a:pt x="9378" y="26259"/>
                  </a:lnTo>
                  <a:lnTo>
                    <a:pt x="7438" y="34316"/>
                  </a:lnTo>
                  <a:lnTo>
                    <a:pt x="13320" y="41747"/>
                  </a:lnTo>
                  <a:lnTo>
                    <a:pt x="12849" y="42119"/>
                  </a:lnTo>
                  <a:lnTo>
                    <a:pt x="10208" y="42532"/>
                  </a:lnTo>
                  <a:lnTo>
                    <a:pt x="9187" y="43436"/>
                  </a:lnTo>
                  <a:lnTo>
                    <a:pt x="7413" y="48984"/>
                  </a:lnTo>
                  <a:lnTo>
                    <a:pt x="5147" y="49552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5" name="SMARTInkShape-5414"/>
            <p:cNvSpPr/>
            <p:nvPr/>
          </p:nvSpPr>
          <p:spPr>
            <a:xfrm>
              <a:off x="2007394" y="4014788"/>
              <a:ext cx="21432" cy="64294"/>
            </a:xfrm>
            <a:custGeom>
              <a:avLst/>
              <a:gdLst/>
              <a:ahLst/>
              <a:cxnLst/>
              <a:rect l="0" t="0" r="0" b="0"/>
              <a:pathLst>
                <a:path w="21432" h="64294">
                  <a:moveTo>
                    <a:pt x="21431" y="0"/>
                  </a:moveTo>
                  <a:lnTo>
                    <a:pt x="21431" y="3792"/>
                  </a:lnTo>
                  <a:lnTo>
                    <a:pt x="20637" y="4909"/>
                  </a:lnTo>
                  <a:lnTo>
                    <a:pt x="19314" y="5654"/>
                  </a:lnTo>
                  <a:lnTo>
                    <a:pt x="17639" y="6150"/>
                  </a:lnTo>
                  <a:lnTo>
                    <a:pt x="16521" y="7275"/>
                  </a:lnTo>
                  <a:lnTo>
                    <a:pt x="12612" y="14783"/>
                  </a:lnTo>
                  <a:lnTo>
                    <a:pt x="2954" y="26259"/>
                  </a:lnTo>
                  <a:lnTo>
                    <a:pt x="1313" y="30985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6" name="SMARTInkShape-5415"/>
            <p:cNvSpPr/>
            <p:nvPr/>
          </p:nvSpPr>
          <p:spPr>
            <a:xfrm>
              <a:off x="2044105" y="4050506"/>
              <a:ext cx="63302" cy="13270"/>
            </a:xfrm>
            <a:custGeom>
              <a:avLst/>
              <a:gdLst/>
              <a:ahLst/>
              <a:cxnLst/>
              <a:rect l="0" t="0" r="0" b="0"/>
              <a:pathLst>
                <a:path w="63302" h="13270">
                  <a:moveTo>
                    <a:pt x="6151" y="0"/>
                  </a:moveTo>
                  <a:lnTo>
                    <a:pt x="0" y="0"/>
                  </a:lnTo>
                  <a:lnTo>
                    <a:pt x="3094" y="0"/>
                  </a:lnTo>
                  <a:lnTo>
                    <a:pt x="4113" y="794"/>
                  </a:lnTo>
                  <a:lnTo>
                    <a:pt x="5245" y="3792"/>
                  </a:lnTo>
                  <a:lnTo>
                    <a:pt x="6341" y="4910"/>
                  </a:lnTo>
                  <a:lnTo>
                    <a:pt x="9675" y="6151"/>
                  </a:lnTo>
                  <a:lnTo>
                    <a:pt x="18283" y="7742"/>
                  </a:lnTo>
                  <a:lnTo>
                    <a:pt x="25268" y="11996"/>
                  </a:lnTo>
                  <a:lnTo>
                    <a:pt x="29993" y="13269"/>
                  </a:lnTo>
                  <a:lnTo>
                    <a:pt x="63301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7" name="SMARTInkShape-5416"/>
            <p:cNvSpPr/>
            <p:nvPr/>
          </p:nvSpPr>
          <p:spPr>
            <a:xfrm>
              <a:off x="2157413" y="3957638"/>
              <a:ext cx="14288" cy="128588"/>
            </a:xfrm>
            <a:custGeom>
              <a:avLst/>
              <a:gdLst/>
              <a:ahLst/>
              <a:cxnLst/>
              <a:rect l="0" t="0" r="0" b="0"/>
              <a:pathLst>
                <a:path w="14288" h="128588">
                  <a:moveTo>
                    <a:pt x="14287" y="0"/>
                  </a:moveTo>
                  <a:lnTo>
                    <a:pt x="8136" y="0"/>
                  </a:lnTo>
                  <a:lnTo>
                    <a:pt x="7805" y="793"/>
                  </a:lnTo>
                  <a:lnTo>
                    <a:pt x="5030" y="36362"/>
                  </a:lnTo>
                  <a:lnTo>
                    <a:pt x="1490" y="50196"/>
                  </a:lnTo>
                  <a:lnTo>
                    <a:pt x="87" y="85713"/>
                  </a:lnTo>
                  <a:lnTo>
                    <a:pt x="2" y="120117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8" name="SMARTInkShape-5417"/>
            <p:cNvSpPr/>
            <p:nvPr/>
          </p:nvSpPr>
          <p:spPr>
            <a:xfrm>
              <a:off x="2236288" y="3964781"/>
              <a:ext cx="6851" cy="92870"/>
            </a:xfrm>
            <a:custGeom>
              <a:avLst/>
              <a:gdLst/>
              <a:ahLst/>
              <a:cxnLst/>
              <a:rect l="0" t="0" r="0" b="0"/>
              <a:pathLst>
                <a:path w="6851" h="92870">
                  <a:moveTo>
                    <a:pt x="6850" y="0"/>
                  </a:moveTo>
                  <a:lnTo>
                    <a:pt x="6850" y="34553"/>
                  </a:lnTo>
                  <a:lnTo>
                    <a:pt x="6056" y="47718"/>
                  </a:lnTo>
                  <a:lnTo>
                    <a:pt x="699" y="65590"/>
                  </a:lnTo>
                  <a:lnTo>
                    <a:pt x="0" y="77290"/>
                  </a:lnTo>
                  <a:lnTo>
                    <a:pt x="1953" y="84093"/>
                  </a:lnTo>
                  <a:lnTo>
                    <a:pt x="6850" y="9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9" name="SMARTInkShape-5418"/>
            <p:cNvSpPr/>
            <p:nvPr/>
          </p:nvSpPr>
          <p:spPr>
            <a:xfrm>
              <a:off x="2185988" y="3986221"/>
              <a:ext cx="277186" cy="71396"/>
            </a:xfrm>
            <a:custGeom>
              <a:avLst/>
              <a:gdLst/>
              <a:ahLst/>
              <a:cxnLst/>
              <a:rect l="0" t="0" r="0" b="0"/>
              <a:pathLst>
                <a:path w="277186" h="71396">
                  <a:moveTo>
                    <a:pt x="0" y="42854"/>
                  </a:moveTo>
                  <a:lnTo>
                    <a:pt x="0" y="36004"/>
                  </a:lnTo>
                  <a:lnTo>
                    <a:pt x="31783" y="35716"/>
                  </a:lnTo>
                  <a:lnTo>
                    <a:pt x="64342" y="35711"/>
                  </a:lnTo>
                  <a:lnTo>
                    <a:pt x="73840" y="36504"/>
                  </a:lnTo>
                  <a:lnTo>
                    <a:pt x="96692" y="42986"/>
                  </a:lnTo>
                  <a:lnTo>
                    <a:pt x="101976" y="46352"/>
                  </a:lnTo>
                  <a:lnTo>
                    <a:pt x="104854" y="50494"/>
                  </a:lnTo>
                  <a:lnTo>
                    <a:pt x="106853" y="57060"/>
                  </a:lnTo>
                  <a:lnTo>
                    <a:pt x="107152" y="71038"/>
                  </a:lnTo>
                  <a:lnTo>
                    <a:pt x="103039" y="71351"/>
                  </a:lnTo>
                  <a:lnTo>
                    <a:pt x="104797" y="71395"/>
                  </a:lnTo>
                  <a:lnTo>
                    <a:pt x="108224" y="69297"/>
                  </a:lnTo>
                  <a:lnTo>
                    <a:pt x="112393" y="66513"/>
                  </a:lnTo>
                  <a:lnTo>
                    <a:pt x="119203" y="64152"/>
                  </a:lnTo>
                  <a:lnTo>
                    <a:pt x="123887" y="60786"/>
                  </a:lnTo>
                  <a:lnTo>
                    <a:pt x="126498" y="56645"/>
                  </a:lnTo>
                  <a:lnTo>
                    <a:pt x="128453" y="52158"/>
                  </a:lnTo>
                  <a:lnTo>
                    <a:pt x="133221" y="45170"/>
                  </a:lnTo>
                  <a:lnTo>
                    <a:pt x="134987" y="38072"/>
                  </a:lnTo>
                  <a:lnTo>
                    <a:pt x="135728" y="28603"/>
                  </a:lnTo>
                  <a:lnTo>
                    <a:pt x="142580" y="55966"/>
                  </a:lnTo>
                  <a:lnTo>
                    <a:pt x="142787" y="53001"/>
                  </a:lnTo>
                  <a:lnTo>
                    <a:pt x="143610" y="52000"/>
                  </a:lnTo>
                  <a:lnTo>
                    <a:pt x="146641" y="50888"/>
                  </a:lnTo>
                  <a:lnTo>
                    <a:pt x="147767" y="49797"/>
                  </a:lnTo>
                  <a:lnTo>
                    <a:pt x="151690" y="42344"/>
                  </a:lnTo>
                  <a:lnTo>
                    <a:pt x="154730" y="37865"/>
                  </a:lnTo>
                  <a:lnTo>
                    <a:pt x="157235" y="30881"/>
                  </a:lnTo>
                  <a:lnTo>
                    <a:pt x="161858" y="23784"/>
                  </a:lnTo>
                  <a:lnTo>
                    <a:pt x="164374" y="16654"/>
                  </a:lnTo>
                  <a:lnTo>
                    <a:pt x="170361" y="8546"/>
                  </a:lnTo>
                  <a:lnTo>
                    <a:pt x="173082" y="7762"/>
                  </a:lnTo>
                  <a:lnTo>
                    <a:pt x="188214" y="7172"/>
                  </a:lnTo>
                  <a:lnTo>
                    <a:pt x="219674" y="14083"/>
                  </a:lnTo>
                  <a:lnTo>
                    <a:pt x="253930" y="14274"/>
                  </a:lnTo>
                  <a:lnTo>
                    <a:pt x="259172" y="14277"/>
                  </a:lnTo>
                  <a:lnTo>
                    <a:pt x="264148" y="12161"/>
                  </a:lnTo>
                  <a:lnTo>
                    <a:pt x="269005" y="9369"/>
                  </a:lnTo>
                  <a:lnTo>
                    <a:pt x="273810" y="8128"/>
                  </a:lnTo>
                  <a:lnTo>
                    <a:pt x="275408" y="7003"/>
                  </a:lnTo>
                  <a:lnTo>
                    <a:pt x="276474" y="5460"/>
                  </a:lnTo>
                  <a:lnTo>
                    <a:pt x="277185" y="3637"/>
                  </a:lnTo>
                  <a:lnTo>
                    <a:pt x="276865" y="2422"/>
                  </a:lnTo>
                  <a:lnTo>
                    <a:pt x="275857" y="1612"/>
                  </a:lnTo>
                  <a:lnTo>
                    <a:pt x="272330" y="312"/>
                  </a:lnTo>
                  <a:lnTo>
                    <a:pt x="254692" y="0"/>
                  </a:lnTo>
                  <a:lnTo>
                    <a:pt x="249986" y="2112"/>
                  </a:lnTo>
                  <a:lnTo>
                    <a:pt x="239510" y="10634"/>
                  </a:lnTo>
                  <a:lnTo>
                    <a:pt x="237417" y="14775"/>
                  </a:lnTo>
                  <a:lnTo>
                    <a:pt x="236074" y="23902"/>
                  </a:lnTo>
                  <a:lnTo>
                    <a:pt x="238007" y="28610"/>
                  </a:lnTo>
                  <a:lnTo>
                    <a:pt x="239634" y="30977"/>
                  </a:lnTo>
                  <a:lnTo>
                    <a:pt x="243558" y="33607"/>
                  </a:lnTo>
                  <a:lnTo>
                    <a:pt x="247948" y="35569"/>
                  </a:lnTo>
                  <a:lnTo>
                    <a:pt x="257175" y="42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0" name="SMARTInkShape-5419"/>
            <p:cNvSpPr/>
            <p:nvPr/>
          </p:nvSpPr>
          <p:spPr>
            <a:xfrm>
              <a:off x="2471738" y="3968064"/>
              <a:ext cx="42863" cy="103875"/>
            </a:xfrm>
            <a:custGeom>
              <a:avLst/>
              <a:gdLst/>
              <a:ahLst/>
              <a:cxnLst/>
              <a:rect l="0" t="0" r="0" b="0"/>
              <a:pathLst>
                <a:path w="42863" h="103875">
                  <a:moveTo>
                    <a:pt x="42862" y="18149"/>
                  </a:moveTo>
                  <a:lnTo>
                    <a:pt x="42862" y="8206"/>
                  </a:lnTo>
                  <a:lnTo>
                    <a:pt x="42068" y="6757"/>
                  </a:lnTo>
                  <a:lnTo>
                    <a:pt x="40745" y="5792"/>
                  </a:lnTo>
                  <a:lnTo>
                    <a:pt x="37159" y="3925"/>
                  </a:lnTo>
                  <a:lnTo>
                    <a:pt x="32919" y="450"/>
                  </a:lnTo>
                  <a:lnTo>
                    <a:pt x="30677" y="0"/>
                  </a:lnTo>
                  <a:lnTo>
                    <a:pt x="28389" y="493"/>
                  </a:lnTo>
                  <a:lnTo>
                    <a:pt x="22936" y="2364"/>
                  </a:lnTo>
                  <a:lnTo>
                    <a:pt x="15220" y="3196"/>
                  </a:lnTo>
                  <a:lnTo>
                    <a:pt x="12528" y="4211"/>
                  </a:lnTo>
                  <a:lnTo>
                    <a:pt x="10733" y="5682"/>
                  </a:lnTo>
                  <a:lnTo>
                    <a:pt x="2707" y="20917"/>
                  </a:lnTo>
                  <a:lnTo>
                    <a:pt x="356" y="34554"/>
                  </a:lnTo>
                  <a:lnTo>
                    <a:pt x="105" y="45676"/>
                  </a:lnTo>
                  <a:lnTo>
                    <a:pt x="2163" y="52343"/>
                  </a:lnTo>
                  <a:lnTo>
                    <a:pt x="4930" y="57952"/>
                  </a:lnTo>
                  <a:lnTo>
                    <a:pt x="6852" y="70447"/>
                  </a:lnTo>
                  <a:lnTo>
                    <a:pt x="7118" y="87174"/>
                  </a:lnTo>
                  <a:lnTo>
                    <a:pt x="5015" y="90631"/>
                  </a:lnTo>
                  <a:lnTo>
                    <a:pt x="2229" y="94813"/>
                  </a:lnTo>
                  <a:lnTo>
                    <a:pt x="0" y="103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1" name="SMARTInkShape-5420"/>
            <p:cNvSpPr/>
            <p:nvPr/>
          </p:nvSpPr>
          <p:spPr>
            <a:xfrm>
              <a:off x="2214563" y="3671917"/>
              <a:ext cx="164307" cy="71409"/>
            </a:xfrm>
            <a:custGeom>
              <a:avLst/>
              <a:gdLst/>
              <a:ahLst/>
              <a:cxnLst/>
              <a:rect l="0" t="0" r="0" b="0"/>
              <a:pathLst>
                <a:path w="164307" h="71409">
                  <a:moveTo>
                    <a:pt x="0" y="35689"/>
                  </a:moveTo>
                  <a:lnTo>
                    <a:pt x="33355" y="35689"/>
                  </a:lnTo>
                  <a:lnTo>
                    <a:pt x="58948" y="34896"/>
                  </a:lnTo>
                  <a:lnTo>
                    <a:pt x="72968" y="30035"/>
                  </a:lnTo>
                  <a:lnTo>
                    <a:pt x="80849" y="28414"/>
                  </a:lnTo>
                  <a:lnTo>
                    <a:pt x="92375" y="23022"/>
                  </a:lnTo>
                  <a:lnTo>
                    <a:pt x="94921" y="22482"/>
                  </a:lnTo>
                  <a:lnTo>
                    <a:pt x="102296" y="17929"/>
                  </a:lnTo>
                  <a:lnTo>
                    <a:pt x="104996" y="13773"/>
                  </a:lnTo>
                  <a:lnTo>
                    <a:pt x="106871" y="7197"/>
                  </a:lnTo>
                  <a:lnTo>
                    <a:pt x="107029" y="3711"/>
                  </a:lnTo>
                  <a:lnTo>
                    <a:pt x="106278" y="2465"/>
                  </a:lnTo>
                  <a:lnTo>
                    <a:pt x="104983" y="1633"/>
                  </a:lnTo>
                  <a:lnTo>
                    <a:pt x="99368" y="463"/>
                  </a:lnTo>
                  <a:lnTo>
                    <a:pt x="79513" y="0"/>
                  </a:lnTo>
                  <a:lnTo>
                    <a:pt x="72910" y="2100"/>
                  </a:lnTo>
                  <a:lnTo>
                    <a:pt x="59725" y="12157"/>
                  </a:lnTo>
                  <a:lnTo>
                    <a:pt x="40488" y="30938"/>
                  </a:lnTo>
                  <a:lnTo>
                    <a:pt x="37838" y="35694"/>
                  </a:lnTo>
                  <a:lnTo>
                    <a:pt x="36137" y="45215"/>
                  </a:lnTo>
                  <a:lnTo>
                    <a:pt x="38021" y="49977"/>
                  </a:lnTo>
                  <a:lnTo>
                    <a:pt x="45698" y="59502"/>
                  </a:lnTo>
                  <a:lnTo>
                    <a:pt x="50208" y="62148"/>
                  </a:lnTo>
                  <a:lnTo>
                    <a:pt x="59571" y="63846"/>
                  </a:lnTo>
                  <a:lnTo>
                    <a:pt x="79973" y="64228"/>
                  </a:lnTo>
                  <a:lnTo>
                    <a:pt x="91605" y="60461"/>
                  </a:lnTo>
                  <a:lnTo>
                    <a:pt x="104055" y="52077"/>
                  </a:lnTo>
                  <a:lnTo>
                    <a:pt x="123796" y="33297"/>
                  </a:lnTo>
                  <a:lnTo>
                    <a:pt x="126458" y="28541"/>
                  </a:lnTo>
                  <a:lnTo>
                    <a:pt x="128434" y="23781"/>
                  </a:lnTo>
                  <a:lnTo>
                    <a:pt x="134613" y="15669"/>
                  </a:lnTo>
                  <a:lnTo>
                    <a:pt x="137351" y="14885"/>
                  </a:lnTo>
                  <a:lnTo>
                    <a:pt x="142551" y="14294"/>
                  </a:lnTo>
                  <a:lnTo>
                    <a:pt x="144978" y="30850"/>
                  </a:lnTo>
                  <a:lnTo>
                    <a:pt x="148525" y="41399"/>
                  </a:lnTo>
                  <a:lnTo>
                    <a:pt x="150148" y="46958"/>
                  </a:lnTo>
                  <a:lnTo>
                    <a:pt x="155541" y="56995"/>
                  </a:lnTo>
                  <a:lnTo>
                    <a:pt x="156081" y="59418"/>
                  </a:lnTo>
                  <a:lnTo>
                    <a:pt x="164306" y="71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2" name="SMARTInkShape-5421"/>
            <p:cNvSpPr/>
            <p:nvPr/>
          </p:nvSpPr>
          <p:spPr>
            <a:xfrm>
              <a:off x="1903266" y="3586612"/>
              <a:ext cx="254148" cy="149151"/>
            </a:xfrm>
            <a:custGeom>
              <a:avLst/>
              <a:gdLst/>
              <a:ahLst/>
              <a:cxnLst/>
              <a:rect l="0" t="0" r="0" b="0"/>
              <a:pathLst>
                <a:path w="254148" h="149151">
                  <a:moveTo>
                    <a:pt x="4115" y="28126"/>
                  </a:moveTo>
                  <a:lnTo>
                    <a:pt x="0" y="28126"/>
                  </a:lnTo>
                  <a:lnTo>
                    <a:pt x="3416" y="28126"/>
                  </a:lnTo>
                  <a:lnTo>
                    <a:pt x="15384" y="33035"/>
                  </a:lnTo>
                  <a:lnTo>
                    <a:pt x="48865" y="40777"/>
                  </a:lnTo>
                  <a:lnTo>
                    <a:pt x="81423" y="49704"/>
                  </a:lnTo>
                  <a:lnTo>
                    <a:pt x="111020" y="59111"/>
                  </a:lnTo>
                  <a:lnTo>
                    <a:pt x="137070" y="70992"/>
                  </a:lnTo>
                  <a:lnTo>
                    <a:pt x="162504" y="93808"/>
                  </a:lnTo>
                  <a:lnTo>
                    <a:pt x="165791" y="101238"/>
                  </a:lnTo>
                  <a:lnTo>
                    <a:pt x="168401" y="135240"/>
                  </a:lnTo>
                  <a:lnTo>
                    <a:pt x="168421" y="149150"/>
                  </a:lnTo>
                  <a:lnTo>
                    <a:pt x="168422" y="117646"/>
                  </a:lnTo>
                  <a:lnTo>
                    <a:pt x="169215" y="89953"/>
                  </a:lnTo>
                  <a:lnTo>
                    <a:pt x="174903" y="60662"/>
                  </a:lnTo>
                  <a:lnTo>
                    <a:pt x="176163" y="43058"/>
                  </a:lnTo>
                  <a:lnTo>
                    <a:pt x="187733" y="18928"/>
                  </a:lnTo>
                  <a:lnTo>
                    <a:pt x="199412" y="4670"/>
                  </a:lnTo>
                  <a:lnTo>
                    <a:pt x="206272" y="1826"/>
                  </a:lnTo>
                  <a:lnTo>
                    <a:pt x="223612" y="0"/>
                  </a:lnTo>
                  <a:lnTo>
                    <a:pt x="254147" y="6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3" name="SMARTInkShape-5422"/>
            <p:cNvSpPr/>
            <p:nvPr/>
          </p:nvSpPr>
          <p:spPr>
            <a:xfrm>
              <a:off x="1521658" y="3596632"/>
              <a:ext cx="71399" cy="132407"/>
            </a:xfrm>
            <a:custGeom>
              <a:avLst/>
              <a:gdLst/>
              <a:ahLst/>
              <a:cxnLst/>
              <a:rect l="0" t="0" r="0" b="0"/>
              <a:pathLst>
                <a:path w="71399" h="132407">
                  <a:moveTo>
                    <a:pt x="14248" y="32393"/>
                  </a:moveTo>
                  <a:lnTo>
                    <a:pt x="7399" y="32393"/>
                  </a:lnTo>
                  <a:lnTo>
                    <a:pt x="7107" y="66884"/>
                  </a:lnTo>
                  <a:lnTo>
                    <a:pt x="13954" y="102472"/>
                  </a:lnTo>
                  <a:lnTo>
                    <a:pt x="13396" y="119907"/>
                  </a:lnTo>
                  <a:lnTo>
                    <a:pt x="7191" y="132247"/>
                  </a:lnTo>
                  <a:lnTo>
                    <a:pt x="3338" y="128566"/>
                  </a:lnTo>
                  <a:lnTo>
                    <a:pt x="1462" y="124614"/>
                  </a:lnTo>
                  <a:lnTo>
                    <a:pt x="0" y="96043"/>
                  </a:lnTo>
                  <a:lnTo>
                    <a:pt x="760" y="72789"/>
                  </a:lnTo>
                  <a:lnTo>
                    <a:pt x="6663" y="41649"/>
                  </a:lnTo>
                  <a:lnTo>
                    <a:pt x="7702" y="34919"/>
                  </a:lnTo>
                  <a:lnTo>
                    <a:pt x="12750" y="22999"/>
                  </a:lnTo>
                  <a:lnTo>
                    <a:pt x="19450" y="11458"/>
                  </a:lnTo>
                  <a:lnTo>
                    <a:pt x="20097" y="8911"/>
                  </a:lnTo>
                  <a:lnTo>
                    <a:pt x="22116" y="7214"/>
                  </a:lnTo>
                  <a:lnTo>
                    <a:pt x="30955" y="4030"/>
                  </a:lnTo>
                  <a:lnTo>
                    <a:pt x="32530" y="2372"/>
                  </a:lnTo>
                  <a:lnTo>
                    <a:pt x="33580" y="473"/>
                  </a:lnTo>
                  <a:lnTo>
                    <a:pt x="35073" y="0"/>
                  </a:lnTo>
                  <a:lnTo>
                    <a:pt x="36863" y="479"/>
                  </a:lnTo>
                  <a:lnTo>
                    <a:pt x="40968" y="2334"/>
                  </a:lnTo>
                  <a:lnTo>
                    <a:pt x="47742" y="4172"/>
                  </a:lnTo>
                  <a:lnTo>
                    <a:pt x="59513" y="13703"/>
                  </a:lnTo>
                  <a:lnTo>
                    <a:pt x="66642" y="28178"/>
                  </a:lnTo>
                  <a:lnTo>
                    <a:pt x="70772" y="53583"/>
                  </a:lnTo>
                  <a:lnTo>
                    <a:pt x="71362" y="87147"/>
                  </a:lnTo>
                  <a:lnTo>
                    <a:pt x="71398" y="122136"/>
                  </a:lnTo>
                  <a:lnTo>
                    <a:pt x="71398" y="13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4" name="SMARTInkShape-5423"/>
            <p:cNvSpPr/>
            <p:nvPr/>
          </p:nvSpPr>
          <p:spPr>
            <a:xfrm>
              <a:off x="1943428" y="3515397"/>
              <a:ext cx="92542" cy="227929"/>
            </a:xfrm>
            <a:custGeom>
              <a:avLst/>
              <a:gdLst/>
              <a:ahLst/>
              <a:cxnLst/>
              <a:rect l="0" t="0" r="0" b="0"/>
              <a:pathLst>
                <a:path w="92542" h="227929">
                  <a:moveTo>
                    <a:pt x="28247" y="227928"/>
                  </a:moveTo>
                  <a:lnTo>
                    <a:pt x="28247" y="193357"/>
                  </a:lnTo>
                  <a:lnTo>
                    <a:pt x="26130" y="168499"/>
                  </a:lnTo>
                  <a:lnTo>
                    <a:pt x="20971" y="134759"/>
                  </a:lnTo>
                  <a:lnTo>
                    <a:pt x="11247" y="99301"/>
                  </a:lnTo>
                  <a:lnTo>
                    <a:pt x="5283" y="69271"/>
                  </a:lnTo>
                  <a:lnTo>
                    <a:pt x="0" y="34407"/>
                  </a:lnTo>
                  <a:lnTo>
                    <a:pt x="3562" y="22246"/>
                  </a:lnTo>
                  <a:lnTo>
                    <a:pt x="11876" y="9617"/>
                  </a:lnTo>
                  <a:lnTo>
                    <a:pt x="16473" y="4430"/>
                  </a:lnTo>
                  <a:lnTo>
                    <a:pt x="21162" y="1596"/>
                  </a:lnTo>
                  <a:lnTo>
                    <a:pt x="30381" y="0"/>
                  </a:lnTo>
                  <a:lnTo>
                    <a:pt x="39514" y="420"/>
                  </a:lnTo>
                  <a:lnTo>
                    <a:pt x="71652" y="9310"/>
                  </a:lnTo>
                  <a:lnTo>
                    <a:pt x="92541" y="13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5" name="SMARTInkShape-5424"/>
            <p:cNvSpPr/>
            <p:nvPr/>
          </p:nvSpPr>
          <p:spPr>
            <a:xfrm>
              <a:off x="1914525" y="3679031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6" name="SMARTInkShape-5425"/>
            <p:cNvSpPr/>
            <p:nvPr/>
          </p:nvSpPr>
          <p:spPr>
            <a:xfrm>
              <a:off x="1885950" y="3657600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0" y="0"/>
                  </a:moveTo>
                  <a:lnTo>
                    <a:pt x="0" y="16793"/>
                  </a:lnTo>
                  <a:lnTo>
                    <a:pt x="7144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7" name="SMARTInkShape-5426"/>
            <p:cNvSpPr/>
            <p:nvPr/>
          </p:nvSpPr>
          <p:spPr>
            <a:xfrm>
              <a:off x="1636007" y="3593306"/>
              <a:ext cx="56730" cy="99887"/>
            </a:xfrm>
            <a:custGeom>
              <a:avLst/>
              <a:gdLst/>
              <a:ahLst/>
              <a:cxnLst/>
              <a:rect l="0" t="0" r="0" b="0"/>
              <a:pathLst>
                <a:path w="56730" h="99887">
                  <a:moveTo>
                    <a:pt x="14199" y="21432"/>
                  </a:moveTo>
                  <a:lnTo>
                    <a:pt x="8048" y="21432"/>
                  </a:lnTo>
                  <a:lnTo>
                    <a:pt x="7717" y="22225"/>
                  </a:lnTo>
                  <a:lnTo>
                    <a:pt x="6320" y="33616"/>
                  </a:lnTo>
                  <a:lnTo>
                    <a:pt x="2163" y="41358"/>
                  </a:lnTo>
                  <a:lnTo>
                    <a:pt x="0" y="70177"/>
                  </a:lnTo>
                  <a:lnTo>
                    <a:pt x="2067" y="76963"/>
                  </a:lnTo>
                  <a:lnTo>
                    <a:pt x="12272" y="92727"/>
                  </a:lnTo>
                  <a:lnTo>
                    <a:pt x="12914" y="95156"/>
                  </a:lnTo>
                  <a:lnTo>
                    <a:pt x="14136" y="96775"/>
                  </a:lnTo>
                  <a:lnTo>
                    <a:pt x="17611" y="98574"/>
                  </a:lnTo>
                  <a:lnTo>
                    <a:pt x="37109" y="99886"/>
                  </a:lnTo>
                  <a:lnTo>
                    <a:pt x="42373" y="97840"/>
                  </a:lnTo>
                  <a:lnTo>
                    <a:pt x="44888" y="96183"/>
                  </a:lnTo>
                  <a:lnTo>
                    <a:pt x="46565" y="94284"/>
                  </a:lnTo>
                  <a:lnTo>
                    <a:pt x="55376" y="78525"/>
                  </a:lnTo>
                  <a:lnTo>
                    <a:pt x="56729" y="65253"/>
                  </a:lnTo>
                  <a:lnTo>
                    <a:pt x="49767" y="38958"/>
                  </a:lnTo>
                  <a:lnTo>
                    <a:pt x="40157" y="26628"/>
                  </a:lnTo>
                  <a:lnTo>
                    <a:pt x="24320" y="11003"/>
                  </a:lnTo>
                  <a:lnTo>
                    <a:pt x="70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9" name="SMARTInkShape-5427"/>
          <p:cNvSpPr/>
          <p:nvPr/>
        </p:nvSpPr>
        <p:spPr>
          <a:xfrm>
            <a:off x="2357438" y="3708625"/>
            <a:ext cx="1" cy="6126"/>
          </a:xfrm>
          <a:custGeom>
            <a:avLst/>
            <a:gdLst/>
            <a:ahLst/>
            <a:cxnLst/>
            <a:rect l="0" t="0" r="0" b="0"/>
            <a:pathLst>
              <a:path w="1" h="6126">
                <a:moveTo>
                  <a:pt x="0" y="61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SMARTInkShape-5428"/>
          <p:cNvSpPr/>
          <p:nvPr/>
        </p:nvSpPr>
        <p:spPr>
          <a:xfrm>
            <a:off x="1848272" y="3543300"/>
            <a:ext cx="9104" cy="34384"/>
          </a:xfrm>
          <a:custGeom>
            <a:avLst/>
            <a:gdLst/>
            <a:ahLst/>
            <a:cxnLst/>
            <a:rect l="0" t="0" r="0" b="0"/>
            <a:pathLst>
              <a:path w="9104" h="34384">
                <a:moveTo>
                  <a:pt x="9103" y="0"/>
                </a:moveTo>
                <a:lnTo>
                  <a:pt x="2952" y="0"/>
                </a:lnTo>
                <a:lnTo>
                  <a:pt x="2621" y="794"/>
                </a:lnTo>
                <a:lnTo>
                  <a:pt x="0" y="343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0" name="SMARTInkShape-Group577"/>
          <p:cNvGrpSpPr/>
          <p:nvPr/>
        </p:nvGrpSpPr>
        <p:grpSpPr>
          <a:xfrm>
            <a:off x="64294" y="3300425"/>
            <a:ext cx="1041450" cy="1264316"/>
            <a:chOff x="64294" y="3300425"/>
            <a:chExt cx="1041450" cy="1264316"/>
          </a:xfrm>
        </p:grpSpPr>
        <p:sp>
          <p:nvSpPr>
            <p:cNvPr id="1221" name="SMARTInkShape-5429"/>
            <p:cNvSpPr/>
            <p:nvPr/>
          </p:nvSpPr>
          <p:spPr>
            <a:xfrm>
              <a:off x="821534" y="4436428"/>
              <a:ext cx="264317" cy="128313"/>
            </a:xfrm>
            <a:custGeom>
              <a:avLst/>
              <a:gdLst/>
              <a:ahLst/>
              <a:cxnLst/>
              <a:rect l="0" t="0" r="0" b="0"/>
              <a:pathLst>
                <a:path w="264317" h="128313">
                  <a:moveTo>
                    <a:pt x="35716" y="49847"/>
                  </a:moveTo>
                  <a:lnTo>
                    <a:pt x="29565" y="49847"/>
                  </a:lnTo>
                  <a:lnTo>
                    <a:pt x="29234" y="50641"/>
                  </a:lnTo>
                  <a:lnTo>
                    <a:pt x="27796" y="68980"/>
                  </a:lnTo>
                  <a:lnTo>
                    <a:pt x="20805" y="78438"/>
                  </a:lnTo>
                  <a:lnTo>
                    <a:pt x="4723" y="98884"/>
                  </a:lnTo>
                  <a:lnTo>
                    <a:pt x="1398" y="108386"/>
                  </a:lnTo>
                  <a:lnTo>
                    <a:pt x="0" y="121246"/>
                  </a:lnTo>
                  <a:lnTo>
                    <a:pt x="13733" y="121281"/>
                  </a:lnTo>
                  <a:lnTo>
                    <a:pt x="20125" y="119166"/>
                  </a:lnTo>
                  <a:lnTo>
                    <a:pt x="22941" y="117491"/>
                  </a:lnTo>
                  <a:lnTo>
                    <a:pt x="41813" y="94549"/>
                  </a:lnTo>
                  <a:lnTo>
                    <a:pt x="46363" y="85325"/>
                  </a:lnTo>
                  <a:lnTo>
                    <a:pt x="53077" y="66468"/>
                  </a:lnTo>
                  <a:lnTo>
                    <a:pt x="59734" y="56006"/>
                  </a:lnTo>
                  <a:lnTo>
                    <a:pt x="60459" y="52366"/>
                  </a:lnTo>
                  <a:lnTo>
                    <a:pt x="57411" y="21141"/>
                  </a:lnTo>
                  <a:lnTo>
                    <a:pt x="57149" y="0"/>
                  </a:lnTo>
                  <a:lnTo>
                    <a:pt x="57148" y="3681"/>
                  </a:lnTo>
                  <a:lnTo>
                    <a:pt x="55031" y="7633"/>
                  </a:lnTo>
                  <a:lnTo>
                    <a:pt x="52238" y="12035"/>
                  </a:lnTo>
                  <a:lnTo>
                    <a:pt x="44480" y="40437"/>
                  </a:lnTo>
                  <a:lnTo>
                    <a:pt x="45456" y="63463"/>
                  </a:lnTo>
                  <a:lnTo>
                    <a:pt x="50992" y="94061"/>
                  </a:lnTo>
                  <a:lnTo>
                    <a:pt x="57322" y="104158"/>
                  </a:lnTo>
                  <a:lnTo>
                    <a:pt x="69811" y="114975"/>
                  </a:lnTo>
                  <a:lnTo>
                    <a:pt x="78915" y="118480"/>
                  </a:lnTo>
                  <a:lnTo>
                    <a:pt x="83565" y="119415"/>
                  </a:lnTo>
                  <a:lnTo>
                    <a:pt x="92966" y="118337"/>
                  </a:lnTo>
                  <a:lnTo>
                    <a:pt x="101642" y="115212"/>
                  </a:lnTo>
                  <a:lnTo>
                    <a:pt x="113679" y="108855"/>
                  </a:lnTo>
                  <a:lnTo>
                    <a:pt x="127492" y="103572"/>
                  </a:lnTo>
                  <a:lnTo>
                    <a:pt x="137081" y="97163"/>
                  </a:lnTo>
                  <a:lnTo>
                    <a:pt x="140298" y="92572"/>
                  </a:lnTo>
                  <a:lnTo>
                    <a:pt x="141156" y="90236"/>
                  </a:lnTo>
                  <a:lnTo>
                    <a:pt x="140934" y="87886"/>
                  </a:lnTo>
                  <a:lnTo>
                    <a:pt x="135978" y="72687"/>
                  </a:lnTo>
                  <a:lnTo>
                    <a:pt x="135101" y="72217"/>
                  </a:lnTo>
                  <a:lnTo>
                    <a:pt x="132010" y="71696"/>
                  </a:lnTo>
                  <a:lnTo>
                    <a:pt x="130868" y="72350"/>
                  </a:lnTo>
                  <a:lnTo>
                    <a:pt x="130107" y="73580"/>
                  </a:lnTo>
                  <a:lnTo>
                    <a:pt x="129600" y="75194"/>
                  </a:lnTo>
                  <a:lnTo>
                    <a:pt x="116268" y="92769"/>
                  </a:lnTo>
                  <a:lnTo>
                    <a:pt x="114686" y="102247"/>
                  </a:lnTo>
                  <a:lnTo>
                    <a:pt x="116587" y="107002"/>
                  </a:lnTo>
                  <a:lnTo>
                    <a:pt x="131300" y="123960"/>
                  </a:lnTo>
                  <a:lnTo>
                    <a:pt x="137994" y="126442"/>
                  </a:lnTo>
                  <a:lnTo>
                    <a:pt x="163048" y="128312"/>
                  </a:lnTo>
                  <a:lnTo>
                    <a:pt x="169831" y="126260"/>
                  </a:lnTo>
                  <a:lnTo>
                    <a:pt x="175491" y="123496"/>
                  </a:lnTo>
                  <a:lnTo>
                    <a:pt x="191814" y="117784"/>
                  </a:lnTo>
                  <a:lnTo>
                    <a:pt x="204898" y="109951"/>
                  </a:lnTo>
                  <a:lnTo>
                    <a:pt x="230233" y="107170"/>
                  </a:lnTo>
                  <a:lnTo>
                    <a:pt x="255880" y="107007"/>
                  </a:lnTo>
                  <a:lnTo>
                    <a:pt x="258692" y="107798"/>
                  </a:lnTo>
                  <a:lnTo>
                    <a:pt x="260567" y="109118"/>
                  </a:lnTo>
                  <a:lnTo>
                    <a:pt x="264316" y="114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2" name="SMARTInkShape-5430"/>
            <p:cNvSpPr/>
            <p:nvPr/>
          </p:nvSpPr>
          <p:spPr>
            <a:xfrm>
              <a:off x="764381" y="4457700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7144"/>
                  </a:moveTo>
                  <a:lnTo>
                    <a:pt x="10495" y="7144"/>
                  </a:lnTo>
                  <a:lnTo>
                    <a:pt x="9378" y="6350"/>
                  </a:lnTo>
                  <a:lnTo>
                    <a:pt x="8634" y="5027"/>
                  </a:lnTo>
                  <a:lnTo>
                    <a:pt x="8137" y="3352"/>
                  </a:lnTo>
                  <a:lnTo>
                    <a:pt x="7012" y="22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3" name="SMARTInkShape-5431"/>
            <p:cNvSpPr/>
            <p:nvPr/>
          </p:nvSpPr>
          <p:spPr>
            <a:xfrm>
              <a:off x="757238" y="4479131"/>
              <a:ext cx="1" cy="78583"/>
            </a:xfrm>
            <a:custGeom>
              <a:avLst/>
              <a:gdLst/>
              <a:ahLst/>
              <a:cxnLst/>
              <a:rect l="0" t="0" r="0" b="0"/>
              <a:pathLst>
                <a:path w="1" h="78583">
                  <a:moveTo>
                    <a:pt x="0" y="0"/>
                  </a:moveTo>
                  <a:lnTo>
                    <a:pt x="0" y="34760"/>
                  </a:lnTo>
                  <a:lnTo>
                    <a:pt x="0" y="68336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4" name="SMARTInkShape-5432"/>
            <p:cNvSpPr/>
            <p:nvPr/>
          </p:nvSpPr>
          <p:spPr>
            <a:xfrm>
              <a:off x="578644" y="4464844"/>
              <a:ext cx="162799" cy="78582"/>
            </a:xfrm>
            <a:custGeom>
              <a:avLst/>
              <a:gdLst/>
              <a:ahLst/>
              <a:cxnLst/>
              <a:rect l="0" t="0" r="0" b="0"/>
              <a:pathLst>
                <a:path w="162799" h="78582">
                  <a:moveTo>
                    <a:pt x="0" y="7144"/>
                  </a:moveTo>
                  <a:lnTo>
                    <a:pt x="3792" y="7144"/>
                  </a:lnTo>
                  <a:lnTo>
                    <a:pt x="27202" y="662"/>
                  </a:lnTo>
                  <a:lnTo>
                    <a:pt x="59097" y="58"/>
                  </a:lnTo>
                  <a:lnTo>
                    <a:pt x="92843" y="3"/>
                  </a:lnTo>
                  <a:lnTo>
                    <a:pt x="121196" y="0"/>
                  </a:lnTo>
                  <a:lnTo>
                    <a:pt x="117578" y="0"/>
                  </a:lnTo>
                  <a:lnTo>
                    <a:pt x="113640" y="2116"/>
                  </a:lnTo>
                  <a:lnTo>
                    <a:pt x="109244" y="4909"/>
                  </a:lnTo>
                  <a:lnTo>
                    <a:pt x="99954" y="6702"/>
                  </a:lnTo>
                  <a:lnTo>
                    <a:pt x="97592" y="6849"/>
                  </a:lnTo>
                  <a:lnTo>
                    <a:pt x="92851" y="9129"/>
                  </a:lnTo>
                  <a:lnTo>
                    <a:pt x="87133" y="13268"/>
                  </a:lnTo>
                  <a:lnTo>
                    <a:pt x="82350" y="13986"/>
                  </a:lnTo>
                  <a:lnTo>
                    <a:pt x="81887" y="14880"/>
                  </a:lnTo>
                  <a:lnTo>
                    <a:pt x="82373" y="16270"/>
                  </a:lnTo>
                  <a:lnTo>
                    <a:pt x="89321" y="24921"/>
                  </a:lnTo>
                  <a:lnTo>
                    <a:pt x="93408" y="26951"/>
                  </a:lnTo>
                  <a:lnTo>
                    <a:pt x="119512" y="38423"/>
                  </a:lnTo>
                  <a:lnTo>
                    <a:pt x="154044" y="61918"/>
                  </a:lnTo>
                  <a:lnTo>
                    <a:pt x="162798" y="70027"/>
                  </a:lnTo>
                  <a:lnTo>
                    <a:pt x="162507" y="71291"/>
                  </a:lnTo>
                  <a:lnTo>
                    <a:pt x="158023" y="77464"/>
                  </a:lnTo>
                  <a:lnTo>
                    <a:pt x="155428" y="78085"/>
                  </a:lnTo>
                  <a:lnTo>
                    <a:pt x="121561" y="78577"/>
                  </a:lnTo>
                  <a:lnTo>
                    <a:pt x="107156" y="7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5" name="SMARTInkShape-5433"/>
            <p:cNvSpPr/>
            <p:nvPr/>
          </p:nvSpPr>
          <p:spPr>
            <a:xfrm>
              <a:off x="607219" y="4414838"/>
              <a:ext cx="14249" cy="128588"/>
            </a:xfrm>
            <a:custGeom>
              <a:avLst/>
              <a:gdLst/>
              <a:ahLst/>
              <a:cxnLst/>
              <a:rect l="0" t="0" r="0" b="0"/>
              <a:pathLst>
                <a:path w="14249" h="128588">
                  <a:moveTo>
                    <a:pt x="7144" y="0"/>
                  </a:moveTo>
                  <a:lnTo>
                    <a:pt x="7144" y="34552"/>
                  </a:lnTo>
                  <a:lnTo>
                    <a:pt x="13625" y="66746"/>
                  </a:lnTo>
                  <a:lnTo>
                    <a:pt x="14248" y="100016"/>
                  </a:lnTo>
                  <a:lnTo>
                    <a:pt x="13476" y="109539"/>
                  </a:lnTo>
                  <a:lnTo>
                    <a:pt x="10487" y="119063"/>
                  </a:lnTo>
                  <a:lnTo>
                    <a:pt x="8579" y="122237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6" name="SMARTInkShape-5434"/>
            <p:cNvSpPr/>
            <p:nvPr/>
          </p:nvSpPr>
          <p:spPr>
            <a:xfrm>
              <a:off x="500357" y="4479131"/>
              <a:ext cx="56857" cy="49677"/>
            </a:xfrm>
            <a:custGeom>
              <a:avLst/>
              <a:gdLst/>
              <a:ahLst/>
              <a:cxnLst/>
              <a:rect l="0" t="0" r="0" b="0"/>
              <a:pathLst>
                <a:path w="56857" h="49677">
                  <a:moveTo>
                    <a:pt x="6849" y="0"/>
                  </a:moveTo>
                  <a:lnTo>
                    <a:pt x="6849" y="3792"/>
                  </a:lnTo>
                  <a:lnTo>
                    <a:pt x="6056" y="4910"/>
                  </a:lnTo>
                  <a:lnTo>
                    <a:pt x="4733" y="5655"/>
                  </a:lnTo>
                  <a:lnTo>
                    <a:pt x="3057" y="6151"/>
                  </a:lnTo>
                  <a:lnTo>
                    <a:pt x="1940" y="7276"/>
                  </a:lnTo>
                  <a:lnTo>
                    <a:pt x="699" y="10642"/>
                  </a:lnTo>
                  <a:lnTo>
                    <a:pt x="0" y="17000"/>
                  </a:lnTo>
                  <a:lnTo>
                    <a:pt x="1953" y="21579"/>
                  </a:lnTo>
                  <a:lnTo>
                    <a:pt x="4673" y="26259"/>
                  </a:lnTo>
                  <a:lnTo>
                    <a:pt x="6419" y="35732"/>
                  </a:lnTo>
                  <a:lnTo>
                    <a:pt x="6764" y="41454"/>
                  </a:lnTo>
                  <a:lnTo>
                    <a:pt x="10616" y="46238"/>
                  </a:lnTo>
                  <a:lnTo>
                    <a:pt x="14609" y="48331"/>
                  </a:lnTo>
                  <a:lnTo>
                    <a:pt x="19847" y="49676"/>
                  </a:lnTo>
                  <a:lnTo>
                    <a:pt x="28738" y="44309"/>
                  </a:lnTo>
                  <a:lnTo>
                    <a:pt x="40247" y="42259"/>
                  </a:lnTo>
                  <a:lnTo>
                    <a:pt x="56856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7" name="SMARTInkShape-5435"/>
            <p:cNvSpPr/>
            <p:nvPr/>
          </p:nvSpPr>
          <p:spPr>
            <a:xfrm>
              <a:off x="400155" y="4443413"/>
              <a:ext cx="67951" cy="91744"/>
            </a:xfrm>
            <a:custGeom>
              <a:avLst/>
              <a:gdLst/>
              <a:ahLst/>
              <a:cxnLst/>
              <a:rect l="0" t="0" r="0" b="0"/>
              <a:pathLst>
                <a:path w="67951" h="91744">
                  <a:moveTo>
                    <a:pt x="49901" y="21431"/>
                  </a:moveTo>
                  <a:lnTo>
                    <a:pt x="39958" y="21431"/>
                  </a:lnTo>
                  <a:lnTo>
                    <a:pt x="35428" y="23547"/>
                  </a:lnTo>
                  <a:lnTo>
                    <a:pt x="14855" y="42223"/>
                  </a:lnTo>
                  <a:lnTo>
                    <a:pt x="10513" y="48663"/>
                  </a:lnTo>
                  <a:lnTo>
                    <a:pt x="1091" y="72747"/>
                  </a:lnTo>
                  <a:lnTo>
                    <a:pt x="0" y="84219"/>
                  </a:lnTo>
                  <a:lnTo>
                    <a:pt x="3718" y="89071"/>
                  </a:lnTo>
                  <a:lnTo>
                    <a:pt x="7680" y="91180"/>
                  </a:lnTo>
                  <a:lnTo>
                    <a:pt x="9847" y="91743"/>
                  </a:lnTo>
                  <a:lnTo>
                    <a:pt x="12086" y="91325"/>
                  </a:lnTo>
                  <a:lnTo>
                    <a:pt x="21382" y="87066"/>
                  </a:lnTo>
                  <a:lnTo>
                    <a:pt x="30603" y="84005"/>
                  </a:lnTo>
                  <a:lnTo>
                    <a:pt x="38943" y="79404"/>
                  </a:lnTo>
                  <a:lnTo>
                    <a:pt x="58140" y="62804"/>
                  </a:lnTo>
                  <a:lnTo>
                    <a:pt x="61500" y="57546"/>
                  </a:lnTo>
                  <a:lnTo>
                    <a:pt x="63788" y="52563"/>
                  </a:lnTo>
                  <a:lnTo>
                    <a:pt x="67450" y="47703"/>
                  </a:lnTo>
                  <a:lnTo>
                    <a:pt x="67950" y="44502"/>
                  </a:lnTo>
                  <a:lnTo>
                    <a:pt x="63524" y="16866"/>
                  </a:lnTo>
                  <a:lnTo>
                    <a:pt x="60454" y="11993"/>
                  </a:lnTo>
                  <a:lnTo>
                    <a:pt x="56443" y="9299"/>
                  </a:lnTo>
                  <a:lnTo>
                    <a:pt x="52015" y="7308"/>
                  </a:lnTo>
                  <a:lnTo>
                    <a:pt x="427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SMARTInkShape-5436"/>
            <p:cNvSpPr/>
            <p:nvPr/>
          </p:nvSpPr>
          <p:spPr>
            <a:xfrm>
              <a:off x="871548" y="4280099"/>
              <a:ext cx="142866" cy="99021"/>
            </a:xfrm>
            <a:custGeom>
              <a:avLst/>
              <a:gdLst/>
              <a:ahLst/>
              <a:cxnLst/>
              <a:rect l="0" t="0" r="0" b="0"/>
              <a:pathLst>
                <a:path w="142866" h="99021">
                  <a:moveTo>
                    <a:pt x="49996" y="6151"/>
                  </a:moveTo>
                  <a:lnTo>
                    <a:pt x="49996" y="0"/>
                  </a:lnTo>
                  <a:lnTo>
                    <a:pt x="42225" y="4792"/>
                  </a:lnTo>
                  <a:lnTo>
                    <a:pt x="40053" y="5245"/>
                  </a:lnTo>
                  <a:lnTo>
                    <a:pt x="33203" y="9675"/>
                  </a:lnTo>
                  <a:lnTo>
                    <a:pt x="16651" y="26062"/>
                  </a:lnTo>
                  <a:lnTo>
                    <a:pt x="2106" y="48576"/>
                  </a:lnTo>
                  <a:lnTo>
                    <a:pt x="407" y="62244"/>
                  </a:lnTo>
                  <a:lnTo>
                    <a:pt x="0" y="80873"/>
                  </a:lnTo>
                  <a:lnTo>
                    <a:pt x="1584" y="82160"/>
                  </a:lnTo>
                  <a:lnTo>
                    <a:pt x="7577" y="83589"/>
                  </a:lnTo>
                  <a:lnTo>
                    <a:pt x="10604" y="83176"/>
                  </a:lnTo>
                  <a:lnTo>
                    <a:pt x="28489" y="75868"/>
                  </a:lnTo>
                  <a:lnTo>
                    <a:pt x="33293" y="71268"/>
                  </a:lnTo>
                  <a:lnTo>
                    <a:pt x="47877" y="49410"/>
                  </a:lnTo>
                  <a:lnTo>
                    <a:pt x="49717" y="37160"/>
                  </a:lnTo>
                  <a:lnTo>
                    <a:pt x="49872" y="32368"/>
                  </a:lnTo>
                  <a:lnTo>
                    <a:pt x="50707" y="30773"/>
                  </a:lnTo>
                  <a:lnTo>
                    <a:pt x="52057" y="29709"/>
                  </a:lnTo>
                  <a:lnTo>
                    <a:pt x="57051" y="27619"/>
                  </a:lnTo>
                  <a:lnTo>
                    <a:pt x="57139" y="62342"/>
                  </a:lnTo>
                  <a:lnTo>
                    <a:pt x="59256" y="68960"/>
                  </a:lnTo>
                  <a:lnTo>
                    <a:pt x="60932" y="71836"/>
                  </a:lnTo>
                  <a:lnTo>
                    <a:pt x="62843" y="73753"/>
                  </a:lnTo>
                  <a:lnTo>
                    <a:pt x="68531" y="77246"/>
                  </a:lnTo>
                  <a:lnTo>
                    <a:pt x="71314" y="84394"/>
                  </a:lnTo>
                  <a:lnTo>
                    <a:pt x="75186" y="84632"/>
                  </a:lnTo>
                  <a:lnTo>
                    <a:pt x="79183" y="82571"/>
                  </a:lnTo>
                  <a:lnTo>
                    <a:pt x="81360" y="80910"/>
                  </a:lnTo>
                  <a:lnTo>
                    <a:pt x="83779" y="76948"/>
                  </a:lnTo>
                  <a:lnTo>
                    <a:pt x="85648" y="72542"/>
                  </a:lnTo>
                  <a:lnTo>
                    <a:pt x="89125" y="67937"/>
                  </a:lnTo>
                  <a:lnTo>
                    <a:pt x="91199" y="61128"/>
                  </a:lnTo>
                  <a:lnTo>
                    <a:pt x="92914" y="53604"/>
                  </a:lnTo>
                  <a:lnTo>
                    <a:pt x="100483" y="42306"/>
                  </a:lnTo>
                  <a:lnTo>
                    <a:pt x="104979" y="38095"/>
                  </a:lnTo>
                  <a:lnTo>
                    <a:pt x="109622" y="36223"/>
                  </a:lnTo>
                  <a:lnTo>
                    <a:pt x="127168" y="34765"/>
                  </a:lnTo>
                  <a:lnTo>
                    <a:pt x="127638" y="35546"/>
                  </a:lnTo>
                  <a:lnTo>
                    <a:pt x="139208" y="69218"/>
                  </a:lnTo>
                  <a:lnTo>
                    <a:pt x="141781" y="78901"/>
                  </a:lnTo>
                  <a:lnTo>
                    <a:pt x="142865" y="99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" name="SMARTInkShape-5437"/>
            <p:cNvSpPr/>
            <p:nvPr/>
          </p:nvSpPr>
          <p:spPr>
            <a:xfrm>
              <a:off x="721526" y="4189542"/>
              <a:ext cx="64288" cy="168147"/>
            </a:xfrm>
            <a:custGeom>
              <a:avLst/>
              <a:gdLst/>
              <a:ahLst/>
              <a:cxnLst/>
              <a:rect l="0" t="0" r="0" b="0"/>
              <a:pathLst>
                <a:path w="64288" h="168147">
                  <a:moveTo>
                    <a:pt x="35712" y="32414"/>
                  </a:moveTo>
                  <a:lnTo>
                    <a:pt x="35712" y="22471"/>
                  </a:lnTo>
                  <a:lnTo>
                    <a:pt x="33595" y="17941"/>
                  </a:lnTo>
                  <a:lnTo>
                    <a:pt x="30802" y="13282"/>
                  </a:lnTo>
                  <a:lnTo>
                    <a:pt x="28862" y="5240"/>
                  </a:lnTo>
                  <a:lnTo>
                    <a:pt x="28626" y="0"/>
                  </a:lnTo>
                  <a:lnTo>
                    <a:pt x="28575" y="3177"/>
                  </a:lnTo>
                  <a:lnTo>
                    <a:pt x="23660" y="9412"/>
                  </a:lnTo>
                  <a:lnTo>
                    <a:pt x="15361" y="37626"/>
                  </a:lnTo>
                  <a:lnTo>
                    <a:pt x="10583" y="69583"/>
                  </a:lnTo>
                  <a:lnTo>
                    <a:pt x="7439" y="101180"/>
                  </a:lnTo>
                  <a:lnTo>
                    <a:pt x="6403" y="119669"/>
                  </a:lnTo>
                  <a:lnTo>
                    <a:pt x="994" y="134382"/>
                  </a:lnTo>
                  <a:lnTo>
                    <a:pt x="0" y="146587"/>
                  </a:lnTo>
                  <a:lnTo>
                    <a:pt x="3787" y="146676"/>
                  </a:lnTo>
                  <a:lnTo>
                    <a:pt x="4904" y="145895"/>
                  </a:lnTo>
                  <a:lnTo>
                    <a:pt x="5648" y="144581"/>
                  </a:lnTo>
                  <a:lnTo>
                    <a:pt x="6842" y="140560"/>
                  </a:lnTo>
                  <a:lnTo>
                    <a:pt x="11988" y="134063"/>
                  </a:lnTo>
                  <a:lnTo>
                    <a:pt x="13261" y="129714"/>
                  </a:lnTo>
                  <a:lnTo>
                    <a:pt x="14395" y="128237"/>
                  </a:lnTo>
                  <a:lnTo>
                    <a:pt x="28714" y="119802"/>
                  </a:lnTo>
                  <a:lnTo>
                    <a:pt x="45245" y="118237"/>
                  </a:lnTo>
                  <a:lnTo>
                    <a:pt x="46830" y="118998"/>
                  </a:lnTo>
                  <a:lnTo>
                    <a:pt x="47886" y="120299"/>
                  </a:lnTo>
                  <a:lnTo>
                    <a:pt x="49854" y="123862"/>
                  </a:lnTo>
                  <a:lnTo>
                    <a:pt x="54630" y="130330"/>
                  </a:lnTo>
                  <a:lnTo>
                    <a:pt x="56398" y="137274"/>
                  </a:lnTo>
                  <a:lnTo>
                    <a:pt x="56812" y="141989"/>
                  </a:lnTo>
                  <a:lnTo>
                    <a:pt x="59112" y="146731"/>
                  </a:lnTo>
                  <a:lnTo>
                    <a:pt x="61987" y="151484"/>
                  </a:lnTo>
                  <a:lnTo>
                    <a:pt x="63832" y="161003"/>
                  </a:lnTo>
                  <a:lnTo>
                    <a:pt x="64287" y="168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0" name="SMARTInkShape-5438"/>
            <p:cNvSpPr/>
            <p:nvPr/>
          </p:nvSpPr>
          <p:spPr>
            <a:xfrm>
              <a:off x="592931" y="4279106"/>
              <a:ext cx="107158" cy="14289"/>
            </a:xfrm>
            <a:custGeom>
              <a:avLst/>
              <a:gdLst/>
              <a:ahLst/>
              <a:cxnLst/>
              <a:rect l="0" t="0" r="0" b="0"/>
              <a:pathLst>
                <a:path w="107158" h="14289">
                  <a:moveTo>
                    <a:pt x="0" y="14288"/>
                  </a:moveTo>
                  <a:lnTo>
                    <a:pt x="32716" y="14288"/>
                  </a:lnTo>
                  <a:lnTo>
                    <a:pt x="57968" y="12171"/>
                  </a:lnTo>
                  <a:lnTo>
                    <a:pt x="92314" y="1931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" name="SMARTInkShape-5439"/>
            <p:cNvSpPr/>
            <p:nvPr/>
          </p:nvSpPr>
          <p:spPr>
            <a:xfrm>
              <a:off x="658218" y="4207669"/>
              <a:ext cx="6152" cy="150020"/>
            </a:xfrm>
            <a:custGeom>
              <a:avLst/>
              <a:gdLst/>
              <a:ahLst/>
              <a:cxnLst/>
              <a:rect l="0" t="0" r="0" b="0"/>
              <a:pathLst>
                <a:path w="6152" h="150020">
                  <a:moveTo>
                    <a:pt x="6151" y="0"/>
                  </a:moveTo>
                  <a:lnTo>
                    <a:pt x="6151" y="31434"/>
                  </a:lnTo>
                  <a:lnTo>
                    <a:pt x="6151" y="65538"/>
                  </a:lnTo>
                  <a:lnTo>
                    <a:pt x="5357" y="87411"/>
                  </a:lnTo>
                  <a:lnTo>
                    <a:pt x="0" y="111827"/>
                  </a:lnTo>
                  <a:lnTo>
                    <a:pt x="5972" y="146563"/>
                  </a:lnTo>
                  <a:lnTo>
                    <a:pt x="6151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2" name="SMARTInkShape-5440"/>
            <p:cNvSpPr/>
            <p:nvPr/>
          </p:nvSpPr>
          <p:spPr>
            <a:xfrm>
              <a:off x="539529" y="4271963"/>
              <a:ext cx="67650" cy="85688"/>
            </a:xfrm>
            <a:custGeom>
              <a:avLst/>
              <a:gdLst/>
              <a:ahLst/>
              <a:cxnLst/>
              <a:rect l="0" t="0" r="0" b="0"/>
              <a:pathLst>
                <a:path w="67650" h="85688">
                  <a:moveTo>
                    <a:pt x="17684" y="0"/>
                  </a:moveTo>
                  <a:lnTo>
                    <a:pt x="17684" y="10641"/>
                  </a:lnTo>
                  <a:lnTo>
                    <a:pt x="15567" y="14783"/>
                  </a:lnTo>
                  <a:lnTo>
                    <a:pt x="12774" y="19270"/>
                  </a:lnTo>
                  <a:lnTo>
                    <a:pt x="684" y="54202"/>
                  </a:lnTo>
                  <a:lnTo>
                    <a:pt x="0" y="58360"/>
                  </a:lnTo>
                  <a:lnTo>
                    <a:pt x="1358" y="65096"/>
                  </a:lnTo>
                  <a:lnTo>
                    <a:pt x="6584" y="73350"/>
                  </a:lnTo>
                  <a:lnTo>
                    <a:pt x="13160" y="80823"/>
                  </a:lnTo>
                  <a:lnTo>
                    <a:pt x="17790" y="83546"/>
                  </a:lnTo>
                  <a:lnTo>
                    <a:pt x="27230" y="85294"/>
                  </a:lnTo>
                  <a:lnTo>
                    <a:pt x="53799" y="85687"/>
                  </a:lnTo>
                  <a:lnTo>
                    <a:pt x="59664" y="83591"/>
                  </a:lnTo>
                  <a:lnTo>
                    <a:pt x="62339" y="81921"/>
                  </a:lnTo>
                  <a:lnTo>
                    <a:pt x="64123" y="80014"/>
                  </a:lnTo>
                  <a:lnTo>
                    <a:pt x="66104" y="75778"/>
                  </a:lnTo>
                  <a:lnTo>
                    <a:pt x="67649" y="54757"/>
                  </a:lnTo>
                  <a:lnTo>
                    <a:pt x="63885" y="43829"/>
                  </a:lnTo>
                  <a:lnTo>
                    <a:pt x="46259" y="2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3" name="SMARTInkShape-5441"/>
            <p:cNvSpPr/>
            <p:nvPr/>
          </p:nvSpPr>
          <p:spPr>
            <a:xfrm>
              <a:off x="471502" y="4207669"/>
              <a:ext cx="71091" cy="156734"/>
            </a:xfrm>
            <a:custGeom>
              <a:avLst/>
              <a:gdLst/>
              <a:ahLst/>
              <a:cxnLst/>
              <a:rect l="0" t="0" r="0" b="0"/>
              <a:pathLst>
                <a:path w="71091" h="156734">
                  <a:moveTo>
                    <a:pt x="14273" y="0"/>
                  </a:moveTo>
                  <a:lnTo>
                    <a:pt x="6502" y="28967"/>
                  </a:lnTo>
                  <a:lnTo>
                    <a:pt x="1916" y="52239"/>
                  </a:lnTo>
                  <a:lnTo>
                    <a:pt x="240" y="86519"/>
                  </a:lnTo>
                  <a:lnTo>
                    <a:pt x="0" y="121350"/>
                  </a:lnTo>
                  <a:lnTo>
                    <a:pt x="786" y="130133"/>
                  </a:lnTo>
                  <a:lnTo>
                    <a:pt x="5691" y="139541"/>
                  </a:lnTo>
                  <a:lnTo>
                    <a:pt x="16778" y="152274"/>
                  </a:lnTo>
                  <a:lnTo>
                    <a:pt x="21472" y="154990"/>
                  </a:lnTo>
                  <a:lnTo>
                    <a:pt x="30953" y="156733"/>
                  </a:lnTo>
                  <a:lnTo>
                    <a:pt x="54093" y="149862"/>
                  </a:lnTo>
                  <a:lnTo>
                    <a:pt x="59223" y="146509"/>
                  </a:lnTo>
                  <a:lnTo>
                    <a:pt x="62032" y="142373"/>
                  </a:lnTo>
                  <a:lnTo>
                    <a:pt x="64074" y="137889"/>
                  </a:lnTo>
                  <a:lnTo>
                    <a:pt x="68893" y="130903"/>
                  </a:lnTo>
                  <a:lnTo>
                    <a:pt x="70673" y="123805"/>
                  </a:lnTo>
                  <a:lnTo>
                    <a:pt x="71090" y="119054"/>
                  </a:lnTo>
                  <a:lnTo>
                    <a:pt x="70407" y="117469"/>
                  </a:lnTo>
                  <a:lnTo>
                    <a:pt x="69158" y="116413"/>
                  </a:lnTo>
                  <a:lnTo>
                    <a:pt x="67532" y="115708"/>
                  </a:lnTo>
                  <a:lnTo>
                    <a:pt x="66448" y="114445"/>
                  </a:lnTo>
                  <a:lnTo>
                    <a:pt x="62591" y="106714"/>
                  </a:lnTo>
                  <a:lnTo>
                    <a:pt x="54421" y="97544"/>
                  </a:lnTo>
                  <a:lnTo>
                    <a:pt x="49844" y="94946"/>
                  </a:lnTo>
                  <a:lnTo>
                    <a:pt x="38066" y="92348"/>
                  </a:lnTo>
                  <a:lnTo>
                    <a:pt x="28561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SMARTInkShape-5442"/>
            <p:cNvSpPr/>
            <p:nvPr/>
          </p:nvSpPr>
          <p:spPr>
            <a:xfrm>
              <a:off x="278606" y="4237361"/>
              <a:ext cx="85726" cy="70321"/>
            </a:xfrm>
            <a:custGeom>
              <a:avLst/>
              <a:gdLst/>
              <a:ahLst/>
              <a:cxnLst/>
              <a:rect l="0" t="0" r="0" b="0"/>
              <a:pathLst>
                <a:path w="85726" h="70321">
                  <a:moveTo>
                    <a:pt x="0" y="48889"/>
                  </a:moveTo>
                  <a:lnTo>
                    <a:pt x="0" y="55040"/>
                  </a:lnTo>
                  <a:lnTo>
                    <a:pt x="0" y="32120"/>
                  </a:lnTo>
                  <a:lnTo>
                    <a:pt x="2117" y="27413"/>
                  </a:lnTo>
                  <a:lnTo>
                    <a:pt x="4910" y="22675"/>
                  </a:lnTo>
                  <a:lnTo>
                    <a:pt x="7276" y="15546"/>
                  </a:lnTo>
                  <a:lnTo>
                    <a:pt x="17760" y="2652"/>
                  </a:lnTo>
                  <a:lnTo>
                    <a:pt x="21916" y="558"/>
                  </a:lnTo>
                  <a:lnTo>
                    <a:pt x="24136" y="0"/>
                  </a:lnTo>
                  <a:lnTo>
                    <a:pt x="26409" y="421"/>
                  </a:lnTo>
                  <a:lnTo>
                    <a:pt x="35762" y="4684"/>
                  </a:lnTo>
                  <a:lnTo>
                    <a:pt x="38129" y="5132"/>
                  </a:lnTo>
                  <a:lnTo>
                    <a:pt x="45252" y="9553"/>
                  </a:lnTo>
                  <a:lnTo>
                    <a:pt x="52390" y="15891"/>
                  </a:lnTo>
                  <a:lnTo>
                    <a:pt x="55035" y="20465"/>
                  </a:lnTo>
                  <a:lnTo>
                    <a:pt x="55740" y="22796"/>
                  </a:lnTo>
                  <a:lnTo>
                    <a:pt x="60757" y="27502"/>
                  </a:lnTo>
                  <a:lnTo>
                    <a:pt x="66691" y="32240"/>
                  </a:lnTo>
                  <a:lnTo>
                    <a:pt x="75930" y="46509"/>
                  </a:lnTo>
                  <a:lnTo>
                    <a:pt x="77796" y="53652"/>
                  </a:lnTo>
                  <a:lnTo>
                    <a:pt x="78478" y="65558"/>
                  </a:lnTo>
                  <a:lnTo>
                    <a:pt x="79306" y="67145"/>
                  </a:lnTo>
                  <a:lnTo>
                    <a:pt x="80652" y="68204"/>
                  </a:lnTo>
                  <a:lnTo>
                    <a:pt x="85725" y="70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5" name="SMARTInkShape-5443"/>
            <p:cNvSpPr/>
            <p:nvPr/>
          </p:nvSpPr>
          <p:spPr>
            <a:xfrm>
              <a:off x="221456" y="4136231"/>
              <a:ext cx="21433" cy="7145"/>
            </a:xfrm>
            <a:custGeom>
              <a:avLst/>
              <a:gdLst/>
              <a:ahLst/>
              <a:cxnLst/>
              <a:rect l="0" t="0" r="0" b="0"/>
              <a:pathLst>
                <a:path w="21433" h="7145">
                  <a:moveTo>
                    <a:pt x="21432" y="7144"/>
                  </a:moveTo>
                  <a:lnTo>
                    <a:pt x="17639" y="7144"/>
                  </a:lnTo>
                  <a:lnTo>
                    <a:pt x="16522" y="6350"/>
                  </a:lnTo>
                  <a:lnTo>
                    <a:pt x="15777" y="5027"/>
                  </a:lnTo>
                  <a:lnTo>
                    <a:pt x="15281" y="3352"/>
                  </a:lnTo>
                  <a:lnTo>
                    <a:pt x="13362" y="223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6" name="SMARTInkShape-5444"/>
            <p:cNvSpPr/>
            <p:nvPr/>
          </p:nvSpPr>
          <p:spPr>
            <a:xfrm>
              <a:off x="214313" y="4214813"/>
              <a:ext cx="7144" cy="78582"/>
            </a:xfrm>
            <a:custGeom>
              <a:avLst/>
              <a:gdLst/>
              <a:ahLst/>
              <a:cxnLst/>
              <a:rect l="0" t="0" r="0" b="0"/>
              <a:pathLst>
                <a:path w="7144" h="78582">
                  <a:moveTo>
                    <a:pt x="7143" y="0"/>
                  </a:moveTo>
                  <a:lnTo>
                    <a:pt x="3351" y="0"/>
                  </a:lnTo>
                  <a:lnTo>
                    <a:pt x="2234" y="793"/>
                  </a:lnTo>
                  <a:lnTo>
                    <a:pt x="1489" y="2116"/>
                  </a:lnTo>
                  <a:lnTo>
                    <a:pt x="294" y="9942"/>
                  </a:lnTo>
                  <a:lnTo>
                    <a:pt x="1" y="45392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7" name="SMARTInkShape-5445"/>
            <p:cNvSpPr/>
            <p:nvPr/>
          </p:nvSpPr>
          <p:spPr>
            <a:xfrm>
              <a:off x="357213" y="4036219"/>
              <a:ext cx="192857" cy="149821"/>
            </a:xfrm>
            <a:custGeom>
              <a:avLst/>
              <a:gdLst/>
              <a:ahLst/>
              <a:cxnLst/>
              <a:rect l="0" t="0" r="0" b="0"/>
              <a:pathLst>
                <a:path w="192857" h="149821">
                  <a:moveTo>
                    <a:pt x="7118" y="0"/>
                  </a:moveTo>
                  <a:lnTo>
                    <a:pt x="3326" y="3792"/>
                  </a:lnTo>
                  <a:lnTo>
                    <a:pt x="1464" y="7771"/>
                  </a:lnTo>
                  <a:lnTo>
                    <a:pt x="0" y="34759"/>
                  </a:lnTo>
                  <a:lnTo>
                    <a:pt x="5683" y="52668"/>
                  </a:lnTo>
                  <a:lnTo>
                    <a:pt x="16768" y="83821"/>
                  </a:lnTo>
                  <a:lnTo>
                    <a:pt x="26193" y="113924"/>
                  </a:lnTo>
                  <a:lnTo>
                    <a:pt x="34113" y="134032"/>
                  </a:lnTo>
                  <a:lnTo>
                    <a:pt x="41870" y="142384"/>
                  </a:lnTo>
                  <a:lnTo>
                    <a:pt x="48493" y="146626"/>
                  </a:lnTo>
                  <a:lnTo>
                    <a:pt x="56782" y="149572"/>
                  </a:lnTo>
                  <a:lnTo>
                    <a:pt x="60412" y="149820"/>
                  </a:lnTo>
                  <a:lnTo>
                    <a:pt x="64671" y="147814"/>
                  </a:lnTo>
                  <a:lnTo>
                    <a:pt x="97742" y="123799"/>
                  </a:lnTo>
                  <a:lnTo>
                    <a:pt x="109464" y="115879"/>
                  </a:lnTo>
                  <a:lnTo>
                    <a:pt x="123055" y="101500"/>
                  </a:lnTo>
                  <a:lnTo>
                    <a:pt x="154852" y="83431"/>
                  </a:lnTo>
                  <a:lnTo>
                    <a:pt x="176464" y="73565"/>
                  </a:lnTo>
                  <a:lnTo>
                    <a:pt x="192856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8" name="SMARTInkShape-5446"/>
            <p:cNvSpPr/>
            <p:nvPr/>
          </p:nvSpPr>
          <p:spPr>
            <a:xfrm>
              <a:off x="421481" y="3950494"/>
              <a:ext cx="14289" cy="164307"/>
            </a:xfrm>
            <a:custGeom>
              <a:avLst/>
              <a:gdLst/>
              <a:ahLst/>
              <a:cxnLst/>
              <a:rect l="0" t="0" r="0" b="0"/>
              <a:pathLst>
                <a:path w="14289" h="164307">
                  <a:moveTo>
                    <a:pt x="0" y="0"/>
                  </a:moveTo>
                  <a:lnTo>
                    <a:pt x="0" y="20853"/>
                  </a:lnTo>
                  <a:lnTo>
                    <a:pt x="2117" y="27260"/>
                  </a:lnTo>
                  <a:lnTo>
                    <a:pt x="4910" y="32753"/>
                  </a:lnTo>
                  <a:lnTo>
                    <a:pt x="6850" y="45166"/>
                  </a:lnTo>
                  <a:lnTo>
                    <a:pt x="7136" y="77315"/>
                  </a:lnTo>
                  <a:lnTo>
                    <a:pt x="7144" y="111987"/>
                  </a:lnTo>
                  <a:lnTo>
                    <a:pt x="7144" y="147574"/>
                  </a:lnTo>
                  <a:lnTo>
                    <a:pt x="7144" y="152371"/>
                  </a:lnTo>
                  <a:lnTo>
                    <a:pt x="9261" y="157149"/>
                  </a:lnTo>
                  <a:lnTo>
                    <a:pt x="14288" y="16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9" name="SMARTInkShape-5447"/>
            <p:cNvSpPr/>
            <p:nvPr/>
          </p:nvSpPr>
          <p:spPr>
            <a:xfrm>
              <a:off x="64294" y="3300425"/>
              <a:ext cx="1041450" cy="807226"/>
            </a:xfrm>
            <a:custGeom>
              <a:avLst/>
              <a:gdLst/>
              <a:ahLst/>
              <a:cxnLst/>
              <a:rect l="0" t="0" r="0" b="0"/>
              <a:pathLst>
                <a:path w="1041450" h="807226">
                  <a:moveTo>
                    <a:pt x="0" y="535769"/>
                  </a:moveTo>
                  <a:lnTo>
                    <a:pt x="0" y="546697"/>
                  </a:lnTo>
                  <a:lnTo>
                    <a:pt x="794" y="547817"/>
                  </a:lnTo>
                  <a:lnTo>
                    <a:pt x="2116" y="548563"/>
                  </a:lnTo>
                  <a:lnTo>
                    <a:pt x="6849" y="549969"/>
                  </a:lnTo>
                  <a:lnTo>
                    <a:pt x="7143" y="575166"/>
                  </a:lnTo>
                  <a:lnTo>
                    <a:pt x="7937" y="576321"/>
                  </a:lnTo>
                  <a:lnTo>
                    <a:pt x="9260" y="577091"/>
                  </a:lnTo>
                  <a:lnTo>
                    <a:pt x="10936" y="577605"/>
                  </a:lnTo>
                  <a:lnTo>
                    <a:pt x="17087" y="582119"/>
                  </a:lnTo>
                  <a:lnTo>
                    <a:pt x="19500" y="586267"/>
                  </a:lnTo>
                  <a:lnTo>
                    <a:pt x="21367" y="590756"/>
                  </a:lnTo>
                  <a:lnTo>
                    <a:pt x="26086" y="597746"/>
                  </a:lnTo>
                  <a:lnTo>
                    <a:pt x="28631" y="604844"/>
                  </a:lnTo>
                  <a:lnTo>
                    <a:pt x="45339" y="630027"/>
                  </a:lnTo>
                  <a:lnTo>
                    <a:pt x="77319" y="656216"/>
                  </a:lnTo>
                  <a:lnTo>
                    <a:pt x="109603" y="680975"/>
                  </a:lnTo>
                  <a:lnTo>
                    <a:pt x="142879" y="702049"/>
                  </a:lnTo>
                  <a:lnTo>
                    <a:pt x="153195" y="709684"/>
                  </a:lnTo>
                  <a:lnTo>
                    <a:pt x="188250" y="726067"/>
                  </a:lnTo>
                  <a:lnTo>
                    <a:pt x="217995" y="738148"/>
                  </a:lnTo>
                  <a:lnTo>
                    <a:pt x="247730" y="747695"/>
                  </a:lnTo>
                  <a:lnTo>
                    <a:pt x="279401" y="759605"/>
                  </a:lnTo>
                  <a:lnTo>
                    <a:pt x="314429" y="771513"/>
                  </a:lnTo>
                  <a:lnTo>
                    <a:pt x="346713" y="781038"/>
                  </a:lnTo>
                  <a:lnTo>
                    <a:pt x="378754" y="785653"/>
                  </a:lnTo>
                  <a:lnTo>
                    <a:pt x="412718" y="793385"/>
                  </a:lnTo>
                  <a:lnTo>
                    <a:pt x="446385" y="798764"/>
                  </a:lnTo>
                  <a:lnTo>
                    <a:pt x="477906" y="804735"/>
                  </a:lnTo>
                  <a:lnTo>
                    <a:pt x="509179" y="806738"/>
                  </a:lnTo>
                  <a:lnTo>
                    <a:pt x="536366" y="807085"/>
                  </a:lnTo>
                  <a:lnTo>
                    <a:pt x="570204" y="807202"/>
                  </a:lnTo>
                  <a:lnTo>
                    <a:pt x="605522" y="807225"/>
                  </a:lnTo>
                  <a:lnTo>
                    <a:pt x="633615" y="806436"/>
                  </a:lnTo>
                  <a:lnTo>
                    <a:pt x="662047" y="802321"/>
                  </a:lnTo>
                  <a:lnTo>
                    <a:pt x="690580" y="799956"/>
                  </a:lnTo>
                  <a:lnTo>
                    <a:pt x="718349" y="794580"/>
                  </a:lnTo>
                  <a:lnTo>
                    <a:pt x="751584" y="783536"/>
                  </a:lnTo>
                  <a:lnTo>
                    <a:pt x="779110" y="772959"/>
                  </a:lnTo>
                  <a:lnTo>
                    <a:pt x="813063" y="758481"/>
                  </a:lnTo>
                  <a:lnTo>
                    <a:pt x="846816" y="739540"/>
                  </a:lnTo>
                  <a:lnTo>
                    <a:pt x="874650" y="715808"/>
                  </a:lnTo>
                  <a:lnTo>
                    <a:pt x="896801" y="698387"/>
                  </a:lnTo>
                  <a:lnTo>
                    <a:pt x="929192" y="669044"/>
                  </a:lnTo>
                  <a:lnTo>
                    <a:pt x="960680" y="635458"/>
                  </a:lnTo>
                  <a:lnTo>
                    <a:pt x="980809" y="606349"/>
                  </a:lnTo>
                  <a:lnTo>
                    <a:pt x="997956" y="572965"/>
                  </a:lnTo>
                  <a:lnTo>
                    <a:pt x="1009221" y="539412"/>
                  </a:lnTo>
                  <a:lnTo>
                    <a:pt x="1019090" y="507120"/>
                  </a:lnTo>
                  <a:lnTo>
                    <a:pt x="1028683" y="473107"/>
                  </a:lnTo>
                  <a:lnTo>
                    <a:pt x="1034429" y="443222"/>
                  </a:lnTo>
                  <a:lnTo>
                    <a:pt x="1040474" y="409479"/>
                  </a:lnTo>
                  <a:lnTo>
                    <a:pt x="1041449" y="385637"/>
                  </a:lnTo>
                  <a:lnTo>
                    <a:pt x="1037186" y="351655"/>
                  </a:lnTo>
                  <a:lnTo>
                    <a:pt x="1032316" y="317985"/>
                  </a:lnTo>
                  <a:lnTo>
                    <a:pt x="1018801" y="286463"/>
                  </a:lnTo>
                  <a:lnTo>
                    <a:pt x="1007665" y="257306"/>
                  </a:lnTo>
                  <a:lnTo>
                    <a:pt x="994029" y="228616"/>
                  </a:lnTo>
                  <a:lnTo>
                    <a:pt x="976049" y="200018"/>
                  </a:lnTo>
                  <a:lnTo>
                    <a:pt x="952465" y="168087"/>
                  </a:lnTo>
                  <a:lnTo>
                    <a:pt x="926566" y="137394"/>
                  </a:lnTo>
                  <a:lnTo>
                    <a:pt x="892689" y="111333"/>
                  </a:lnTo>
                  <a:lnTo>
                    <a:pt x="864338" y="89362"/>
                  </a:lnTo>
                  <a:lnTo>
                    <a:pt x="835808" y="73116"/>
                  </a:lnTo>
                  <a:lnTo>
                    <a:pt x="802332" y="55414"/>
                  </a:lnTo>
                  <a:lnTo>
                    <a:pt x="769849" y="41333"/>
                  </a:lnTo>
                  <a:lnTo>
                    <a:pt x="742453" y="30230"/>
                  </a:lnTo>
                  <a:lnTo>
                    <a:pt x="714228" y="21913"/>
                  </a:lnTo>
                  <a:lnTo>
                    <a:pt x="685756" y="14422"/>
                  </a:lnTo>
                  <a:lnTo>
                    <a:pt x="657212" y="9291"/>
                  </a:lnTo>
                  <a:lnTo>
                    <a:pt x="626529" y="5655"/>
                  </a:lnTo>
                  <a:lnTo>
                    <a:pt x="594419" y="1666"/>
                  </a:lnTo>
                  <a:lnTo>
                    <a:pt x="562680" y="485"/>
                  </a:lnTo>
                  <a:lnTo>
                    <a:pt x="530257" y="135"/>
                  </a:lnTo>
                  <a:lnTo>
                    <a:pt x="498426" y="31"/>
                  </a:lnTo>
                  <a:lnTo>
                    <a:pt x="465975" y="0"/>
                  </a:lnTo>
                  <a:lnTo>
                    <a:pt x="436252" y="2108"/>
                  </a:lnTo>
                  <a:lnTo>
                    <a:pt x="405220" y="7760"/>
                  </a:lnTo>
                  <a:lnTo>
                    <a:pt x="373007" y="14461"/>
                  </a:lnTo>
                  <a:lnTo>
                    <a:pt x="343354" y="21474"/>
                  </a:lnTo>
                  <a:lnTo>
                    <a:pt x="314459" y="28579"/>
                  </a:lnTo>
                  <a:lnTo>
                    <a:pt x="285790" y="37828"/>
                  </a:lnTo>
                  <a:lnTo>
                    <a:pt x="257187" y="48506"/>
                  </a:lnTo>
                  <a:lnTo>
                    <a:pt x="222869" y="63017"/>
                  </a:lnTo>
                  <a:lnTo>
                    <a:pt x="192366" y="81171"/>
                  </a:lnTo>
                  <a:lnTo>
                    <a:pt x="160824" y="100044"/>
                  </a:lnTo>
                  <a:lnTo>
                    <a:pt x="128922" y="124612"/>
                  </a:lnTo>
                  <a:lnTo>
                    <a:pt x="97869" y="158870"/>
                  </a:lnTo>
                  <a:lnTo>
                    <a:pt x="84208" y="174416"/>
                  </a:lnTo>
                  <a:lnTo>
                    <a:pt x="65691" y="207548"/>
                  </a:lnTo>
                  <a:lnTo>
                    <a:pt x="50504" y="237272"/>
                  </a:lnTo>
                  <a:lnTo>
                    <a:pt x="38165" y="271653"/>
                  </a:lnTo>
                  <a:lnTo>
                    <a:pt x="26202" y="303403"/>
                  </a:lnTo>
                  <a:lnTo>
                    <a:pt x="22059" y="336189"/>
                  </a:lnTo>
                  <a:lnTo>
                    <a:pt x="19500" y="355190"/>
                  </a:lnTo>
                  <a:lnTo>
                    <a:pt x="15832" y="372991"/>
                  </a:lnTo>
                  <a:lnTo>
                    <a:pt x="15284" y="407383"/>
                  </a:lnTo>
                  <a:lnTo>
                    <a:pt x="20465" y="439134"/>
                  </a:lnTo>
                  <a:lnTo>
                    <a:pt x="23420" y="469803"/>
                  </a:lnTo>
                  <a:lnTo>
                    <a:pt x="34424" y="504714"/>
                  </a:lnTo>
                  <a:lnTo>
                    <a:pt x="47828" y="538144"/>
                  </a:lnTo>
                  <a:lnTo>
                    <a:pt x="69061" y="573737"/>
                  </a:lnTo>
                  <a:lnTo>
                    <a:pt x="88106" y="595202"/>
                  </a:lnTo>
                  <a:lnTo>
                    <a:pt x="122671" y="622851"/>
                  </a:lnTo>
                  <a:lnTo>
                    <a:pt x="127419" y="627495"/>
                  </a:lnTo>
                  <a:lnTo>
                    <a:pt x="132033" y="628299"/>
                  </a:lnTo>
                  <a:lnTo>
                    <a:pt x="133266" y="629206"/>
                  </a:lnTo>
                  <a:lnTo>
                    <a:pt x="135688" y="635646"/>
                  </a:lnTo>
                  <a:lnTo>
                    <a:pt x="135731" y="635781"/>
                  </a:lnTo>
                  <a:lnTo>
                    <a:pt x="135731" y="628725"/>
                  </a:lnTo>
                  <a:lnTo>
                    <a:pt x="135731" y="635756"/>
                  </a:lnTo>
                  <a:lnTo>
                    <a:pt x="128674" y="635781"/>
                  </a:lnTo>
                  <a:lnTo>
                    <a:pt x="135731" y="635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0" name="SMARTInkShape-Group578"/>
          <p:cNvGrpSpPr/>
          <p:nvPr/>
        </p:nvGrpSpPr>
        <p:grpSpPr>
          <a:xfrm>
            <a:off x="1443038" y="3228975"/>
            <a:ext cx="685702" cy="178595"/>
            <a:chOff x="1443038" y="3228975"/>
            <a:chExt cx="685702" cy="178595"/>
          </a:xfrm>
        </p:grpSpPr>
        <p:sp>
          <p:nvSpPr>
            <p:cNvPr id="1241" name="SMARTInkShape-5448"/>
            <p:cNvSpPr/>
            <p:nvPr/>
          </p:nvSpPr>
          <p:spPr>
            <a:xfrm>
              <a:off x="1814513" y="3307556"/>
              <a:ext cx="92869" cy="14289"/>
            </a:xfrm>
            <a:custGeom>
              <a:avLst/>
              <a:gdLst/>
              <a:ahLst/>
              <a:cxnLst/>
              <a:rect l="0" t="0" r="0" b="0"/>
              <a:pathLst>
                <a:path w="92869" h="14289">
                  <a:moveTo>
                    <a:pt x="0" y="14288"/>
                  </a:moveTo>
                  <a:lnTo>
                    <a:pt x="6150" y="14288"/>
                  </a:lnTo>
                  <a:lnTo>
                    <a:pt x="10641" y="10496"/>
                  </a:lnTo>
                  <a:lnTo>
                    <a:pt x="16900" y="8633"/>
                  </a:lnTo>
                  <a:lnTo>
                    <a:pt x="50515" y="7183"/>
                  </a:lnTo>
                  <a:lnTo>
                    <a:pt x="59757" y="6368"/>
                  </a:lnTo>
                  <a:lnTo>
                    <a:pt x="928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2" name="SMARTInkShape-5449"/>
            <p:cNvSpPr/>
            <p:nvPr/>
          </p:nvSpPr>
          <p:spPr>
            <a:xfrm>
              <a:off x="2007394" y="3322926"/>
              <a:ext cx="121346" cy="77500"/>
            </a:xfrm>
            <a:custGeom>
              <a:avLst/>
              <a:gdLst/>
              <a:ahLst/>
              <a:cxnLst/>
              <a:rect l="0" t="0" r="0" b="0"/>
              <a:pathLst>
                <a:path w="121346" h="77500">
                  <a:moveTo>
                    <a:pt x="0" y="34637"/>
                  </a:moveTo>
                  <a:lnTo>
                    <a:pt x="0" y="38429"/>
                  </a:lnTo>
                  <a:lnTo>
                    <a:pt x="2116" y="42407"/>
                  </a:lnTo>
                  <a:lnTo>
                    <a:pt x="4909" y="46821"/>
                  </a:lnTo>
                  <a:lnTo>
                    <a:pt x="6849" y="54693"/>
                  </a:lnTo>
                  <a:lnTo>
                    <a:pt x="21110" y="70032"/>
                  </a:lnTo>
                  <a:lnTo>
                    <a:pt x="21422" y="59705"/>
                  </a:lnTo>
                  <a:lnTo>
                    <a:pt x="22219" y="58492"/>
                  </a:lnTo>
                  <a:lnTo>
                    <a:pt x="23544" y="57684"/>
                  </a:lnTo>
                  <a:lnTo>
                    <a:pt x="25221" y="57146"/>
                  </a:lnTo>
                  <a:lnTo>
                    <a:pt x="26339" y="55993"/>
                  </a:lnTo>
                  <a:lnTo>
                    <a:pt x="30250" y="48439"/>
                  </a:lnTo>
                  <a:lnTo>
                    <a:pt x="33288" y="43946"/>
                  </a:lnTo>
                  <a:lnTo>
                    <a:pt x="34998" y="36954"/>
                  </a:lnTo>
                  <a:lnTo>
                    <a:pt x="35398" y="32227"/>
                  </a:lnTo>
                  <a:lnTo>
                    <a:pt x="37693" y="27480"/>
                  </a:lnTo>
                  <a:lnTo>
                    <a:pt x="41841" y="21757"/>
                  </a:lnTo>
                  <a:lnTo>
                    <a:pt x="44525" y="20975"/>
                  </a:lnTo>
                  <a:lnTo>
                    <a:pt x="46352" y="20766"/>
                  </a:lnTo>
                  <a:lnTo>
                    <a:pt x="47570" y="19834"/>
                  </a:lnTo>
                  <a:lnTo>
                    <a:pt x="48923" y="16680"/>
                  </a:lnTo>
                  <a:lnTo>
                    <a:pt x="49284" y="16316"/>
                  </a:lnTo>
                  <a:lnTo>
                    <a:pt x="49525" y="16866"/>
                  </a:lnTo>
                  <a:lnTo>
                    <a:pt x="49685" y="18027"/>
                  </a:lnTo>
                  <a:lnTo>
                    <a:pt x="50586" y="18801"/>
                  </a:lnTo>
                  <a:lnTo>
                    <a:pt x="56128" y="20145"/>
                  </a:lnTo>
                  <a:lnTo>
                    <a:pt x="60640" y="20289"/>
                  </a:lnTo>
                  <a:lnTo>
                    <a:pt x="64786" y="22439"/>
                  </a:lnTo>
                  <a:lnTo>
                    <a:pt x="69275" y="25247"/>
                  </a:lnTo>
                  <a:lnTo>
                    <a:pt x="78624" y="27049"/>
                  </a:lnTo>
                  <a:lnTo>
                    <a:pt x="95252" y="27467"/>
                  </a:lnTo>
                  <a:lnTo>
                    <a:pt x="100013" y="25365"/>
                  </a:lnTo>
                  <a:lnTo>
                    <a:pt x="104775" y="22578"/>
                  </a:lnTo>
                  <a:lnTo>
                    <a:pt x="109538" y="21340"/>
                  </a:lnTo>
                  <a:lnTo>
                    <a:pt x="111125" y="20216"/>
                  </a:lnTo>
                  <a:lnTo>
                    <a:pt x="112183" y="18673"/>
                  </a:lnTo>
                  <a:lnTo>
                    <a:pt x="112889" y="16850"/>
                  </a:lnTo>
                  <a:lnTo>
                    <a:pt x="114153" y="15635"/>
                  </a:lnTo>
                  <a:lnTo>
                    <a:pt x="120327" y="13525"/>
                  </a:lnTo>
                  <a:lnTo>
                    <a:pt x="120947" y="11231"/>
                  </a:lnTo>
                  <a:lnTo>
                    <a:pt x="121345" y="7083"/>
                  </a:lnTo>
                  <a:lnTo>
                    <a:pt x="117622" y="2572"/>
                  </a:lnTo>
                  <a:lnTo>
                    <a:pt x="113660" y="542"/>
                  </a:lnTo>
                  <a:lnTo>
                    <a:pt x="111492" y="0"/>
                  </a:lnTo>
                  <a:lnTo>
                    <a:pt x="109253" y="433"/>
                  </a:lnTo>
                  <a:lnTo>
                    <a:pt x="86768" y="13714"/>
                  </a:lnTo>
                  <a:lnTo>
                    <a:pt x="82220" y="18194"/>
                  </a:lnTo>
                  <a:lnTo>
                    <a:pt x="80198" y="22831"/>
                  </a:lnTo>
                  <a:lnTo>
                    <a:pt x="78623" y="47956"/>
                  </a:lnTo>
                  <a:lnTo>
                    <a:pt x="80716" y="54579"/>
                  </a:lnTo>
                  <a:lnTo>
                    <a:pt x="90768" y="67778"/>
                  </a:lnTo>
                  <a:lnTo>
                    <a:pt x="100012" y="77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3" name="SMARTInkShape-5450"/>
            <p:cNvSpPr/>
            <p:nvPr/>
          </p:nvSpPr>
          <p:spPr>
            <a:xfrm>
              <a:off x="1935956" y="3328988"/>
              <a:ext cx="71439" cy="63177"/>
            </a:xfrm>
            <a:custGeom>
              <a:avLst/>
              <a:gdLst/>
              <a:ahLst/>
              <a:cxnLst/>
              <a:rect l="0" t="0" r="0" b="0"/>
              <a:pathLst>
                <a:path w="71439" h="63177">
                  <a:moveTo>
                    <a:pt x="0" y="0"/>
                  </a:moveTo>
                  <a:lnTo>
                    <a:pt x="7136" y="0"/>
                  </a:lnTo>
                  <a:lnTo>
                    <a:pt x="7144" y="24816"/>
                  </a:lnTo>
                  <a:lnTo>
                    <a:pt x="9261" y="29021"/>
                  </a:lnTo>
                  <a:lnTo>
                    <a:pt x="12054" y="33535"/>
                  </a:lnTo>
                  <a:lnTo>
                    <a:pt x="14420" y="40540"/>
                  </a:lnTo>
                  <a:lnTo>
                    <a:pt x="24144" y="52395"/>
                  </a:lnTo>
                  <a:lnTo>
                    <a:pt x="28722" y="55036"/>
                  </a:lnTo>
                  <a:lnTo>
                    <a:pt x="33403" y="57004"/>
                  </a:lnTo>
                  <a:lnTo>
                    <a:pt x="40501" y="61781"/>
                  </a:lnTo>
                  <a:lnTo>
                    <a:pt x="45253" y="63176"/>
                  </a:lnTo>
                  <a:lnTo>
                    <a:pt x="46837" y="62755"/>
                  </a:lnTo>
                  <a:lnTo>
                    <a:pt x="47894" y="61680"/>
                  </a:lnTo>
                  <a:lnTo>
                    <a:pt x="48598" y="60170"/>
                  </a:lnTo>
                  <a:lnTo>
                    <a:pt x="49861" y="59163"/>
                  </a:lnTo>
                  <a:lnTo>
                    <a:pt x="55431" y="56953"/>
                  </a:lnTo>
                  <a:lnTo>
                    <a:pt x="67694" y="46531"/>
                  </a:lnTo>
                  <a:lnTo>
                    <a:pt x="69774" y="42376"/>
                  </a:lnTo>
                  <a:lnTo>
                    <a:pt x="71373" y="28702"/>
                  </a:lnTo>
                  <a:lnTo>
                    <a:pt x="71438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4" name="SMARTInkShape-5451"/>
            <p:cNvSpPr/>
            <p:nvPr/>
          </p:nvSpPr>
          <p:spPr>
            <a:xfrm>
              <a:off x="1835944" y="332184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0" y="3351"/>
                  </a:lnTo>
                  <a:lnTo>
                    <a:pt x="794" y="2234"/>
                  </a:lnTo>
                  <a:lnTo>
                    <a:pt x="2116" y="1489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5" name="SMARTInkShape-5452"/>
            <p:cNvSpPr/>
            <p:nvPr/>
          </p:nvSpPr>
          <p:spPr>
            <a:xfrm>
              <a:off x="1893120" y="3236119"/>
              <a:ext cx="14262" cy="171451"/>
            </a:xfrm>
            <a:custGeom>
              <a:avLst/>
              <a:gdLst/>
              <a:ahLst/>
              <a:cxnLst/>
              <a:rect l="0" t="0" r="0" b="0"/>
              <a:pathLst>
                <a:path w="14262" h="171451">
                  <a:moveTo>
                    <a:pt x="7118" y="0"/>
                  </a:moveTo>
                  <a:lnTo>
                    <a:pt x="7118" y="16999"/>
                  </a:lnTo>
                  <a:lnTo>
                    <a:pt x="5001" y="21578"/>
                  </a:lnTo>
                  <a:lnTo>
                    <a:pt x="3325" y="23911"/>
                  </a:lnTo>
                  <a:lnTo>
                    <a:pt x="967" y="34777"/>
                  </a:lnTo>
                  <a:lnTo>
                    <a:pt x="0" y="70087"/>
                  </a:lnTo>
                  <a:lnTo>
                    <a:pt x="2094" y="99354"/>
                  </a:lnTo>
                  <a:lnTo>
                    <a:pt x="7746" y="128392"/>
                  </a:lnTo>
                  <a:lnTo>
                    <a:pt x="13403" y="163193"/>
                  </a:lnTo>
                  <a:lnTo>
                    <a:pt x="14261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6" name="SMARTInkShape-5453"/>
            <p:cNvSpPr/>
            <p:nvPr/>
          </p:nvSpPr>
          <p:spPr>
            <a:xfrm>
              <a:off x="1817541" y="3228975"/>
              <a:ext cx="11260" cy="150020"/>
            </a:xfrm>
            <a:custGeom>
              <a:avLst/>
              <a:gdLst/>
              <a:ahLst/>
              <a:cxnLst/>
              <a:rect l="0" t="0" r="0" b="0"/>
              <a:pathLst>
                <a:path w="11260" h="150020">
                  <a:moveTo>
                    <a:pt x="11259" y="0"/>
                  </a:moveTo>
                  <a:lnTo>
                    <a:pt x="11259" y="6151"/>
                  </a:lnTo>
                  <a:lnTo>
                    <a:pt x="7467" y="10642"/>
                  </a:lnTo>
                  <a:lnTo>
                    <a:pt x="5605" y="16901"/>
                  </a:lnTo>
                  <a:lnTo>
                    <a:pt x="4154" y="50516"/>
                  </a:lnTo>
                  <a:lnTo>
                    <a:pt x="4117" y="83217"/>
                  </a:lnTo>
                  <a:lnTo>
                    <a:pt x="3322" y="116608"/>
                  </a:lnTo>
                  <a:lnTo>
                    <a:pt x="323" y="122734"/>
                  </a:lnTo>
                  <a:lnTo>
                    <a:pt x="0" y="125479"/>
                  </a:lnTo>
                  <a:lnTo>
                    <a:pt x="3908" y="145228"/>
                  </a:lnTo>
                  <a:lnTo>
                    <a:pt x="4771" y="146825"/>
                  </a:lnTo>
                  <a:lnTo>
                    <a:pt x="6140" y="147889"/>
                  </a:lnTo>
                  <a:lnTo>
                    <a:pt x="11259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7" name="SMARTInkShape-5454"/>
            <p:cNvSpPr/>
            <p:nvPr/>
          </p:nvSpPr>
          <p:spPr>
            <a:xfrm>
              <a:off x="1685925" y="3343275"/>
              <a:ext cx="92870" cy="49891"/>
            </a:xfrm>
            <a:custGeom>
              <a:avLst/>
              <a:gdLst/>
              <a:ahLst/>
              <a:cxnLst/>
              <a:rect l="0" t="0" r="0" b="0"/>
              <a:pathLst>
                <a:path w="92870" h="49891">
                  <a:moveTo>
                    <a:pt x="0" y="0"/>
                  </a:moveTo>
                  <a:lnTo>
                    <a:pt x="0" y="23911"/>
                  </a:lnTo>
                  <a:lnTo>
                    <a:pt x="2117" y="28619"/>
                  </a:lnTo>
                  <a:lnTo>
                    <a:pt x="3792" y="30985"/>
                  </a:lnTo>
                  <a:lnTo>
                    <a:pt x="7771" y="33615"/>
                  </a:lnTo>
                  <a:lnTo>
                    <a:pt x="12185" y="35578"/>
                  </a:lnTo>
                  <a:lnTo>
                    <a:pt x="27012" y="47028"/>
                  </a:lnTo>
                  <a:lnTo>
                    <a:pt x="46965" y="49745"/>
                  </a:lnTo>
                  <a:lnTo>
                    <a:pt x="52094" y="49890"/>
                  </a:lnTo>
                  <a:lnTo>
                    <a:pt x="57020" y="47838"/>
                  </a:lnTo>
                  <a:lnTo>
                    <a:pt x="61855" y="45074"/>
                  </a:lnTo>
                  <a:lnTo>
                    <a:pt x="77604" y="39362"/>
                  </a:lnTo>
                  <a:lnTo>
                    <a:pt x="84232" y="33105"/>
                  </a:lnTo>
                  <a:lnTo>
                    <a:pt x="92869" y="2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8" name="SMARTInkShape-5455"/>
            <p:cNvSpPr/>
            <p:nvPr/>
          </p:nvSpPr>
          <p:spPr>
            <a:xfrm>
              <a:off x="1578867" y="3308549"/>
              <a:ext cx="71340" cy="91877"/>
            </a:xfrm>
            <a:custGeom>
              <a:avLst/>
              <a:gdLst/>
              <a:ahLst/>
              <a:cxnLst/>
              <a:rect l="0" t="0" r="0" b="0"/>
              <a:pathLst>
                <a:path w="71340" h="91877">
                  <a:moveTo>
                    <a:pt x="71339" y="6151"/>
                  </a:moveTo>
                  <a:lnTo>
                    <a:pt x="64490" y="6151"/>
                  </a:lnTo>
                  <a:lnTo>
                    <a:pt x="58550" y="1242"/>
                  </a:lnTo>
                  <a:lnTo>
                    <a:pt x="54278" y="0"/>
                  </a:lnTo>
                  <a:lnTo>
                    <a:pt x="23904" y="6766"/>
                  </a:lnTo>
                  <a:lnTo>
                    <a:pt x="14227" y="13887"/>
                  </a:lnTo>
                  <a:lnTo>
                    <a:pt x="3673" y="23847"/>
                  </a:lnTo>
                  <a:lnTo>
                    <a:pt x="1578" y="28039"/>
                  </a:lnTo>
                  <a:lnTo>
                    <a:pt x="122" y="40342"/>
                  </a:lnTo>
                  <a:lnTo>
                    <a:pt x="0" y="48070"/>
                  </a:lnTo>
                  <a:lnTo>
                    <a:pt x="2062" y="54680"/>
                  </a:lnTo>
                  <a:lnTo>
                    <a:pt x="3723" y="57554"/>
                  </a:lnTo>
                  <a:lnTo>
                    <a:pt x="5624" y="59469"/>
                  </a:lnTo>
                  <a:lnTo>
                    <a:pt x="34040" y="81610"/>
                  </a:lnTo>
                  <a:lnTo>
                    <a:pt x="50537" y="84116"/>
                  </a:lnTo>
                  <a:lnTo>
                    <a:pt x="55090" y="84321"/>
                  </a:lnTo>
                  <a:lnTo>
                    <a:pt x="58125" y="85252"/>
                  </a:lnTo>
                  <a:lnTo>
                    <a:pt x="60148" y="86666"/>
                  </a:lnTo>
                  <a:lnTo>
                    <a:pt x="64196" y="91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9" name="SMARTInkShape-5456"/>
            <p:cNvSpPr/>
            <p:nvPr/>
          </p:nvSpPr>
          <p:spPr>
            <a:xfrm>
              <a:off x="1443038" y="3236119"/>
              <a:ext cx="14288" cy="142876"/>
            </a:xfrm>
            <a:custGeom>
              <a:avLst/>
              <a:gdLst/>
              <a:ahLst/>
              <a:cxnLst/>
              <a:rect l="0" t="0" r="0" b="0"/>
              <a:pathLst>
                <a:path w="14288" h="142876">
                  <a:moveTo>
                    <a:pt x="7143" y="0"/>
                  </a:moveTo>
                  <a:lnTo>
                    <a:pt x="992" y="0"/>
                  </a:lnTo>
                  <a:lnTo>
                    <a:pt x="661" y="794"/>
                  </a:lnTo>
                  <a:lnTo>
                    <a:pt x="3" y="34245"/>
                  </a:lnTo>
                  <a:lnTo>
                    <a:pt x="0" y="69468"/>
                  </a:lnTo>
                  <a:lnTo>
                    <a:pt x="793" y="76118"/>
                  </a:lnTo>
                  <a:lnTo>
                    <a:pt x="6150" y="94142"/>
                  </a:lnTo>
                  <a:lnTo>
                    <a:pt x="7879" y="118335"/>
                  </a:lnTo>
                  <a:lnTo>
                    <a:pt x="12786" y="128444"/>
                  </a:lnTo>
                  <a:lnTo>
                    <a:pt x="14287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1" name="SMARTInkShape-5457"/>
          <p:cNvSpPr/>
          <p:nvPr/>
        </p:nvSpPr>
        <p:spPr>
          <a:xfrm>
            <a:off x="204478" y="2831099"/>
            <a:ext cx="471615" cy="369018"/>
          </a:xfrm>
          <a:custGeom>
            <a:avLst/>
            <a:gdLst/>
            <a:ahLst/>
            <a:cxnLst/>
            <a:rect l="0" t="0" r="0" b="0"/>
            <a:pathLst>
              <a:path w="471615" h="369018">
                <a:moveTo>
                  <a:pt x="2691" y="305007"/>
                </a:moveTo>
                <a:lnTo>
                  <a:pt x="2691" y="308799"/>
                </a:lnTo>
                <a:lnTo>
                  <a:pt x="6483" y="318742"/>
                </a:lnTo>
                <a:lnTo>
                  <a:pt x="19483" y="339499"/>
                </a:lnTo>
                <a:lnTo>
                  <a:pt x="28410" y="346266"/>
                </a:lnTo>
                <a:lnTo>
                  <a:pt x="63823" y="362017"/>
                </a:lnTo>
                <a:lnTo>
                  <a:pt x="98727" y="367862"/>
                </a:lnTo>
                <a:lnTo>
                  <a:pt x="131287" y="369017"/>
                </a:lnTo>
                <a:lnTo>
                  <a:pt x="158974" y="368423"/>
                </a:lnTo>
                <a:lnTo>
                  <a:pt x="191166" y="363573"/>
                </a:lnTo>
                <a:lnTo>
                  <a:pt x="221166" y="357109"/>
                </a:lnTo>
                <a:lnTo>
                  <a:pt x="250957" y="349373"/>
                </a:lnTo>
                <a:lnTo>
                  <a:pt x="283773" y="336585"/>
                </a:lnTo>
                <a:lnTo>
                  <a:pt x="314751" y="318862"/>
                </a:lnTo>
                <a:lnTo>
                  <a:pt x="347918" y="302409"/>
                </a:lnTo>
                <a:lnTo>
                  <a:pt x="377413" y="282806"/>
                </a:lnTo>
                <a:lnTo>
                  <a:pt x="409115" y="252732"/>
                </a:lnTo>
                <a:lnTo>
                  <a:pt x="438307" y="220245"/>
                </a:lnTo>
                <a:lnTo>
                  <a:pt x="456392" y="190104"/>
                </a:lnTo>
                <a:lnTo>
                  <a:pt x="470194" y="156516"/>
                </a:lnTo>
                <a:lnTo>
                  <a:pt x="471614" y="140586"/>
                </a:lnTo>
                <a:lnTo>
                  <a:pt x="467157" y="114561"/>
                </a:lnTo>
                <a:lnTo>
                  <a:pt x="451830" y="84032"/>
                </a:lnTo>
                <a:lnTo>
                  <a:pt x="433516" y="58863"/>
                </a:lnTo>
                <a:lnTo>
                  <a:pt x="408114" y="38605"/>
                </a:lnTo>
                <a:lnTo>
                  <a:pt x="373346" y="21433"/>
                </a:lnTo>
                <a:lnTo>
                  <a:pt x="343231" y="12758"/>
                </a:lnTo>
                <a:lnTo>
                  <a:pt x="309173" y="5161"/>
                </a:lnTo>
                <a:lnTo>
                  <a:pt x="273946" y="0"/>
                </a:lnTo>
                <a:lnTo>
                  <a:pt x="238373" y="587"/>
                </a:lnTo>
                <a:lnTo>
                  <a:pt x="202698" y="5788"/>
                </a:lnTo>
                <a:lnTo>
                  <a:pt x="166992" y="14472"/>
                </a:lnTo>
                <a:lnTo>
                  <a:pt x="131277" y="27100"/>
                </a:lnTo>
                <a:lnTo>
                  <a:pt x="97676" y="43012"/>
                </a:lnTo>
                <a:lnTo>
                  <a:pt x="67612" y="60692"/>
                </a:lnTo>
                <a:lnTo>
                  <a:pt x="49801" y="71804"/>
                </a:lnTo>
                <a:lnTo>
                  <a:pt x="20232" y="105317"/>
                </a:lnTo>
                <a:lnTo>
                  <a:pt x="3433" y="138628"/>
                </a:lnTo>
                <a:lnTo>
                  <a:pt x="804" y="144082"/>
                </a:lnTo>
                <a:lnTo>
                  <a:pt x="0" y="156491"/>
                </a:lnTo>
                <a:lnTo>
                  <a:pt x="8684" y="191347"/>
                </a:lnTo>
                <a:lnTo>
                  <a:pt x="9835" y="19785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SMARTInkShape-5458"/>
          <p:cNvSpPr/>
          <p:nvPr/>
        </p:nvSpPr>
        <p:spPr>
          <a:xfrm>
            <a:off x="1145089" y="2829891"/>
            <a:ext cx="547130" cy="312370"/>
          </a:xfrm>
          <a:custGeom>
            <a:avLst/>
            <a:gdLst/>
            <a:ahLst/>
            <a:cxnLst/>
            <a:rect l="0" t="0" r="0" b="0"/>
            <a:pathLst>
              <a:path w="547130" h="312370">
                <a:moveTo>
                  <a:pt x="55061" y="306215"/>
                </a:moveTo>
                <a:lnTo>
                  <a:pt x="86983" y="307009"/>
                </a:lnTo>
                <a:lnTo>
                  <a:pt x="113749" y="312366"/>
                </a:lnTo>
                <a:lnTo>
                  <a:pt x="141884" y="312369"/>
                </a:lnTo>
                <a:lnTo>
                  <a:pt x="177192" y="307666"/>
                </a:lnTo>
                <a:lnTo>
                  <a:pt x="205283" y="304529"/>
                </a:lnTo>
                <a:lnTo>
                  <a:pt x="235832" y="298572"/>
                </a:lnTo>
                <a:lnTo>
                  <a:pt x="267902" y="291780"/>
                </a:lnTo>
                <a:lnTo>
                  <a:pt x="299629" y="282623"/>
                </a:lnTo>
                <a:lnTo>
                  <a:pt x="332049" y="271973"/>
                </a:lnTo>
                <a:lnTo>
                  <a:pt x="363879" y="261673"/>
                </a:lnTo>
                <a:lnTo>
                  <a:pt x="396329" y="248568"/>
                </a:lnTo>
                <a:lnTo>
                  <a:pt x="426053" y="232514"/>
                </a:lnTo>
                <a:lnTo>
                  <a:pt x="454968" y="214792"/>
                </a:lnTo>
                <a:lnTo>
                  <a:pt x="489390" y="190790"/>
                </a:lnTo>
                <a:lnTo>
                  <a:pt x="518588" y="158165"/>
                </a:lnTo>
                <a:lnTo>
                  <a:pt x="538294" y="133743"/>
                </a:lnTo>
                <a:lnTo>
                  <a:pt x="543675" y="120024"/>
                </a:lnTo>
                <a:lnTo>
                  <a:pt x="547129" y="95605"/>
                </a:lnTo>
                <a:lnTo>
                  <a:pt x="542109" y="70585"/>
                </a:lnTo>
                <a:lnTo>
                  <a:pt x="534951" y="54542"/>
                </a:lnTo>
                <a:lnTo>
                  <a:pt x="522335" y="39734"/>
                </a:lnTo>
                <a:lnTo>
                  <a:pt x="494067" y="19524"/>
                </a:lnTo>
                <a:lnTo>
                  <a:pt x="462924" y="8843"/>
                </a:lnTo>
                <a:lnTo>
                  <a:pt x="434760" y="2293"/>
                </a:lnTo>
                <a:lnTo>
                  <a:pt x="401632" y="0"/>
                </a:lnTo>
                <a:lnTo>
                  <a:pt x="366682" y="114"/>
                </a:lnTo>
                <a:lnTo>
                  <a:pt x="343049" y="2954"/>
                </a:lnTo>
                <a:lnTo>
                  <a:pt x="317199" y="6861"/>
                </a:lnTo>
                <a:lnTo>
                  <a:pt x="289836" y="11244"/>
                </a:lnTo>
                <a:lnTo>
                  <a:pt x="261799" y="15838"/>
                </a:lnTo>
                <a:lnTo>
                  <a:pt x="233463" y="22642"/>
                </a:lnTo>
                <a:lnTo>
                  <a:pt x="204995" y="31751"/>
                </a:lnTo>
                <a:lnTo>
                  <a:pt x="176467" y="43738"/>
                </a:lnTo>
                <a:lnTo>
                  <a:pt x="150030" y="57002"/>
                </a:lnTo>
                <a:lnTo>
                  <a:pt x="125051" y="70835"/>
                </a:lnTo>
                <a:lnTo>
                  <a:pt x="89469" y="92010"/>
                </a:lnTo>
                <a:lnTo>
                  <a:pt x="58465" y="114160"/>
                </a:lnTo>
                <a:lnTo>
                  <a:pt x="23778" y="149686"/>
                </a:lnTo>
                <a:lnTo>
                  <a:pt x="4961" y="183486"/>
                </a:lnTo>
                <a:lnTo>
                  <a:pt x="0" y="209614"/>
                </a:lnTo>
                <a:lnTo>
                  <a:pt x="3073" y="225975"/>
                </a:lnTo>
                <a:lnTo>
                  <a:pt x="10524" y="241184"/>
                </a:lnTo>
                <a:lnTo>
                  <a:pt x="32593" y="270351"/>
                </a:lnTo>
                <a:lnTo>
                  <a:pt x="47610" y="287651"/>
                </a:lnTo>
                <a:lnTo>
                  <a:pt x="62205" y="2990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8" name="SMARTInkShape-Group581"/>
          <p:cNvGrpSpPr/>
          <p:nvPr/>
        </p:nvGrpSpPr>
        <p:grpSpPr>
          <a:xfrm>
            <a:off x="850106" y="2714625"/>
            <a:ext cx="807245" cy="360745"/>
            <a:chOff x="850106" y="2714625"/>
            <a:chExt cx="807245" cy="360745"/>
          </a:xfrm>
        </p:grpSpPr>
        <p:sp>
          <p:nvSpPr>
            <p:cNvPr id="1253" name="SMARTInkShape-5459"/>
            <p:cNvSpPr/>
            <p:nvPr/>
          </p:nvSpPr>
          <p:spPr>
            <a:xfrm>
              <a:off x="1614488" y="2857500"/>
              <a:ext cx="42863" cy="164307"/>
            </a:xfrm>
            <a:custGeom>
              <a:avLst/>
              <a:gdLst/>
              <a:ahLst/>
              <a:cxnLst/>
              <a:rect l="0" t="0" r="0" b="0"/>
              <a:pathLst>
                <a:path w="42863" h="164307">
                  <a:moveTo>
                    <a:pt x="42862" y="0"/>
                  </a:moveTo>
                  <a:lnTo>
                    <a:pt x="39070" y="3792"/>
                  </a:lnTo>
                  <a:lnTo>
                    <a:pt x="37208" y="7771"/>
                  </a:lnTo>
                  <a:lnTo>
                    <a:pt x="28501" y="39197"/>
                  </a:lnTo>
                  <a:lnTo>
                    <a:pt x="18726" y="71896"/>
                  </a:lnTo>
                  <a:lnTo>
                    <a:pt x="10254" y="100897"/>
                  </a:lnTo>
                  <a:lnTo>
                    <a:pt x="5641" y="136376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4" name="SMARTInkShape-5460"/>
            <p:cNvSpPr/>
            <p:nvPr/>
          </p:nvSpPr>
          <p:spPr>
            <a:xfrm>
              <a:off x="1514475" y="2971800"/>
              <a:ext cx="71439" cy="21432"/>
            </a:xfrm>
            <a:custGeom>
              <a:avLst/>
              <a:gdLst/>
              <a:ahLst/>
              <a:cxnLst/>
              <a:rect l="0" t="0" r="0" b="0"/>
              <a:pathLst>
                <a:path w="71439" h="21432">
                  <a:moveTo>
                    <a:pt x="0" y="21431"/>
                  </a:moveTo>
                  <a:lnTo>
                    <a:pt x="0" y="15280"/>
                  </a:lnTo>
                  <a:lnTo>
                    <a:pt x="3792" y="10789"/>
                  </a:lnTo>
                  <a:lnTo>
                    <a:pt x="7771" y="8764"/>
                  </a:lnTo>
                  <a:lnTo>
                    <a:pt x="39991" y="725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5" name="SMARTInkShape-5461"/>
            <p:cNvSpPr/>
            <p:nvPr/>
          </p:nvSpPr>
          <p:spPr>
            <a:xfrm>
              <a:off x="1528763" y="2878931"/>
              <a:ext cx="7143" cy="185739"/>
            </a:xfrm>
            <a:custGeom>
              <a:avLst/>
              <a:gdLst/>
              <a:ahLst/>
              <a:cxnLst/>
              <a:rect l="0" t="0" r="0" b="0"/>
              <a:pathLst>
                <a:path w="7143" h="185739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7056" y="51552"/>
                  </a:lnTo>
                  <a:lnTo>
                    <a:pt x="7132" y="85929"/>
                  </a:lnTo>
                  <a:lnTo>
                    <a:pt x="7142" y="120677"/>
                  </a:lnTo>
                  <a:lnTo>
                    <a:pt x="6349" y="152124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6" name="SMARTInkShape-5462"/>
            <p:cNvSpPr/>
            <p:nvPr/>
          </p:nvSpPr>
          <p:spPr>
            <a:xfrm>
              <a:off x="1236174" y="2886075"/>
              <a:ext cx="256871" cy="189295"/>
            </a:xfrm>
            <a:custGeom>
              <a:avLst/>
              <a:gdLst/>
              <a:ahLst/>
              <a:cxnLst/>
              <a:rect l="0" t="0" r="0" b="0"/>
              <a:pathLst>
                <a:path w="256871" h="189295">
                  <a:moveTo>
                    <a:pt x="71132" y="0"/>
                  </a:moveTo>
                  <a:lnTo>
                    <a:pt x="70339" y="25629"/>
                  </a:lnTo>
                  <a:lnTo>
                    <a:pt x="64981" y="57703"/>
                  </a:lnTo>
                  <a:lnTo>
                    <a:pt x="56348" y="87287"/>
                  </a:lnTo>
                  <a:lnTo>
                    <a:pt x="44873" y="120856"/>
                  </a:lnTo>
                  <a:lnTo>
                    <a:pt x="30645" y="152139"/>
                  </a:lnTo>
                  <a:lnTo>
                    <a:pt x="16363" y="179365"/>
                  </a:lnTo>
                  <a:lnTo>
                    <a:pt x="10013" y="184643"/>
                  </a:lnTo>
                  <a:lnTo>
                    <a:pt x="7779" y="189294"/>
                  </a:lnTo>
                  <a:lnTo>
                    <a:pt x="7466" y="188902"/>
                  </a:lnTo>
                  <a:lnTo>
                    <a:pt x="7256" y="187847"/>
                  </a:lnTo>
                  <a:lnTo>
                    <a:pt x="6323" y="187144"/>
                  </a:lnTo>
                  <a:lnTo>
                    <a:pt x="3170" y="186362"/>
                  </a:lnTo>
                  <a:lnTo>
                    <a:pt x="2012" y="184567"/>
                  </a:lnTo>
                  <a:lnTo>
                    <a:pt x="0" y="169698"/>
                  </a:lnTo>
                  <a:lnTo>
                    <a:pt x="5872" y="138743"/>
                  </a:lnTo>
                  <a:lnTo>
                    <a:pt x="12904" y="103442"/>
                  </a:lnTo>
                  <a:lnTo>
                    <a:pt x="23831" y="67760"/>
                  </a:lnTo>
                  <a:lnTo>
                    <a:pt x="47471" y="33401"/>
                  </a:lnTo>
                  <a:lnTo>
                    <a:pt x="73194" y="5183"/>
                  </a:lnTo>
                  <a:lnTo>
                    <a:pt x="78134" y="2304"/>
                  </a:lnTo>
                  <a:lnTo>
                    <a:pt x="83981" y="455"/>
                  </a:lnTo>
                  <a:lnTo>
                    <a:pt x="86897" y="2319"/>
                  </a:lnTo>
                  <a:lnTo>
                    <a:pt x="88786" y="3927"/>
                  </a:lnTo>
                  <a:lnTo>
                    <a:pt x="90884" y="7831"/>
                  </a:lnTo>
                  <a:lnTo>
                    <a:pt x="91444" y="9983"/>
                  </a:lnTo>
                  <a:lnTo>
                    <a:pt x="103889" y="31924"/>
                  </a:lnTo>
                  <a:lnTo>
                    <a:pt x="106591" y="64526"/>
                  </a:lnTo>
                  <a:lnTo>
                    <a:pt x="106817" y="93997"/>
                  </a:lnTo>
                  <a:lnTo>
                    <a:pt x="112501" y="126619"/>
                  </a:lnTo>
                  <a:lnTo>
                    <a:pt x="114592" y="151347"/>
                  </a:lnTo>
                  <a:lnTo>
                    <a:pt x="119610" y="165745"/>
                  </a:lnTo>
                  <a:lnTo>
                    <a:pt x="121253" y="173677"/>
                  </a:lnTo>
                  <a:lnTo>
                    <a:pt x="127200" y="183992"/>
                  </a:lnTo>
                  <a:lnTo>
                    <a:pt x="129918" y="184962"/>
                  </a:lnTo>
                  <a:lnTo>
                    <a:pt x="131754" y="185220"/>
                  </a:lnTo>
                  <a:lnTo>
                    <a:pt x="141923" y="181792"/>
                  </a:lnTo>
                  <a:lnTo>
                    <a:pt x="154672" y="172728"/>
                  </a:lnTo>
                  <a:lnTo>
                    <a:pt x="190295" y="137976"/>
                  </a:lnTo>
                  <a:lnTo>
                    <a:pt x="213380" y="118242"/>
                  </a:lnTo>
                  <a:lnTo>
                    <a:pt x="237494" y="84003"/>
                  </a:lnTo>
                  <a:lnTo>
                    <a:pt x="246543" y="67664"/>
                  </a:lnTo>
                  <a:lnTo>
                    <a:pt x="25687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7" name="SMARTInkShape-5463"/>
            <p:cNvSpPr/>
            <p:nvPr/>
          </p:nvSpPr>
          <p:spPr>
            <a:xfrm>
              <a:off x="850106" y="2714625"/>
              <a:ext cx="400051" cy="142876"/>
            </a:xfrm>
            <a:custGeom>
              <a:avLst/>
              <a:gdLst/>
              <a:ahLst/>
              <a:cxnLst/>
              <a:rect l="0" t="0" r="0" b="0"/>
              <a:pathLst>
                <a:path w="400051" h="142876">
                  <a:moveTo>
                    <a:pt x="0" y="0"/>
                  </a:moveTo>
                  <a:lnTo>
                    <a:pt x="6151" y="0"/>
                  </a:lnTo>
                  <a:lnTo>
                    <a:pt x="39238" y="26408"/>
                  </a:lnTo>
                  <a:lnTo>
                    <a:pt x="71901" y="44174"/>
                  </a:lnTo>
                  <a:lnTo>
                    <a:pt x="100898" y="60261"/>
                  </a:lnTo>
                  <a:lnTo>
                    <a:pt x="134260" y="76609"/>
                  </a:lnTo>
                  <a:lnTo>
                    <a:pt x="167808" y="87717"/>
                  </a:lnTo>
                  <a:lnTo>
                    <a:pt x="199387" y="98927"/>
                  </a:lnTo>
                  <a:lnTo>
                    <a:pt x="230087" y="108510"/>
                  </a:lnTo>
                  <a:lnTo>
                    <a:pt x="259291" y="112584"/>
                  </a:lnTo>
                  <a:lnTo>
                    <a:pt x="288053" y="117584"/>
                  </a:lnTo>
                  <a:lnTo>
                    <a:pt x="320513" y="125591"/>
                  </a:lnTo>
                  <a:lnTo>
                    <a:pt x="353269" y="131985"/>
                  </a:lnTo>
                  <a:lnTo>
                    <a:pt x="387260" y="135512"/>
                  </a:lnTo>
                  <a:lnTo>
                    <a:pt x="393837" y="135634"/>
                  </a:lnTo>
                  <a:lnTo>
                    <a:pt x="395908" y="136460"/>
                  </a:lnTo>
                  <a:lnTo>
                    <a:pt x="397289" y="137805"/>
                  </a:lnTo>
                  <a:lnTo>
                    <a:pt x="40005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9" name="SMARTInkShape-5464"/>
          <p:cNvSpPr/>
          <p:nvPr/>
        </p:nvSpPr>
        <p:spPr>
          <a:xfrm>
            <a:off x="535781" y="2671763"/>
            <a:ext cx="207170" cy="135732"/>
          </a:xfrm>
          <a:custGeom>
            <a:avLst/>
            <a:gdLst/>
            <a:ahLst/>
            <a:cxnLst/>
            <a:rect l="0" t="0" r="0" b="0"/>
            <a:pathLst>
              <a:path w="207170" h="135732">
                <a:moveTo>
                  <a:pt x="207169" y="0"/>
                </a:moveTo>
                <a:lnTo>
                  <a:pt x="201018" y="0"/>
                </a:lnTo>
                <a:lnTo>
                  <a:pt x="168725" y="24042"/>
                </a:lnTo>
                <a:lnTo>
                  <a:pt x="134761" y="45201"/>
                </a:lnTo>
                <a:lnTo>
                  <a:pt x="109081" y="58787"/>
                </a:lnTo>
                <a:lnTo>
                  <a:pt x="80902" y="80316"/>
                </a:lnTo>
                <a:lnTo>
                  <a:pt x="45285" y="106757"/>
                </a:lnTo>
                <a:lnTo>
                  <a:pt x="27176" y="119209"/>
                </a:lnTo>
                <a:lnTo>
                  <a:pt x="0" y="1357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8" name="SMARTInkShape-Group583"/>
          <p:cNvGrpSpPr/>
          <p:nvPr/>
        </p:nvGrpSpPr>
        <p:grpSpPr>
          <a:xfrm>
            <a:off x="194303" y="2850356"/>
            <a:ext cx="877245" cy="1007270"/>
            <a:chOff x="194303" y="2850356"/>
            <a:chExt cx="877245" cy="1007270"/>
          </a:xfrm>
        </p:grpSpPr>
        <p:sp>
          <p:nvSpPr>
            <p:cNvPr id="1260" name="SMARTInkShape-5465"/>
            <p:cNvSpPr/>
            <p:nvPr/>
          </p:nvSpPr>
          <p:spPr>
            <a:xfrm>
              <a:off x="808326" y="3764756"/>
              <a:ext cx="20350" cy="71439"/>
            </a:xfrm>
            <a:custGeom>
              <a:avLst/>
              <a:gdLst/>
              <a:ahLst/>
              <a:cxnLst/>
              <a:rect l="0" t="0" r="0" b="0"/>
              <a:pathLst>
                <a:path w="20350" h="71439">
                  <a:moveTo>
                    <a:pt x="20349" y="0"/>
                  </a:moveTo>
                  <a:lnTo>
                    <a:pt x="20349" y="6151"/>
                  </a:lnTo>
                  <a:lnTo>
                    <a:pt x="15440" y="12651"/>
                  </a:lnTo>
                  <a:lnTo>
                    <a:pt x="13867" y="19271"/>
                  </a:lnTo>
                  <a:lnTo>
                    <a:pt x="12608" y="27053"/>
                  </a:lnTo>
                  <a:lnTo>
                    <a:pt x="4398" y="49569"/>
                  </a:lnTo>
                  <a:lnTo>
                    <a:pt x="1353" y="54574"/>
                  </a:lnTo>
                  <a:lnTo>
                    <a:pt x="0" y="59445"/>
                  </a:lnTo>
                  <a:lnTo>
                    <a:pt x="433" y="61855"/>
                  </a:lnTo>
                  <a:lnTo>
                    <a:pt x="3031" y="66650"/>
                  </a:lnTo>
                  <a:lnTo>
                    <a:pt x="4835" y="68246"/>
                  </a:lnTo>
                  <a:lnTo>
                    <a:pt x="20349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1" name="SMARTInkShape-5466"/>
            <p:cNvSpPr/>
            <p:nvPr/>
          </p:nvSpPr>
          <p:spPr>
            <a:xfrm>
              <a:off x="735806" y="3721894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4288" y="17639"/>
                  </a:lnTo>
                  <a:lnTo>
                    <a:pt x="13494" y="16522"/>
                  </a:lnTo>
                  <a:lnTo>
                    <a:pt x="12171" y="15777"/>
                  </a:lnTo>
                  <a:lnTo>
                    <a:pt x="10495" y="15280"/>
                  </a:lnTo>
                  <a:lnTo>
                    <a:pt x="9378" y="14155"/>
                  </a:lnTo>
                  <a:lnTo>
                    <a:pt x="8137" y="10789"/>
                  </a:lnTo>
                  <a:lnTo>
                    <a:pt x="7012" y="9574"/>
                  </a:lnTo>
                  <a:lnTo>
                    <a:pt x="3646" y="8224"/>
                  </a:lnTo>
                  <a:lnTo>
                    <a:pt x="2431" y="707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2" name="SMARTInkShape-5467"/>
            <p:cNvSpPr/>
            <p:nvPr/>
          </p:nvSpPr>
          <p:spPr>
            <a:xfrm>
              <a:off x="738834" y="3807619"/>
              <a:ext cx="11261" cy="50007"/>
            </a:xfrm>
            <a:custGeom>
              <a:avLst/>
              <a:gdLst/>
              <a:ahLst/>
              <a:cxnLst/>
              <a:rect l="0" t="0" r="0" b="0"/>
              <a:pathLst>
                <a:path w="11261" h="50007">
                  <a:moveTo>
                    <a:pt x="4116" y="0"/>
                  </a:moveTo>
                  <a:lnTo>
                    <a:pt x="4116" y="16793"/>
                  </a:lnTo>
                  <a:lnTo>
                    <a:pt x="1999" y="21486"/>
                  </a:lnTo>
                  <a:lnTo>
                    <a:pt x="324" y="23849"/>
                  </a:lnTo>
                  <a:lnTo>
                    <a:pt x="0" y="27012"/>
                  </a:lnTo>
                  <a:lnTo>
                    <a:pt x="3417" y="40461"/>
                  </a:lnTo>
                  <a:lnTo>
                    <a:pt x="11260" y="50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3" name="SMARTInkShape-5468"/>
            <p:cNvSpPr/>
            <p:nvPr/>
          </p:nvSpPr>
          <p:spPr>
            <a:xfrm>
              <a:off x="578644" y="3793331"/>
              <a:ext cx="121445" cy="35571"/>
            </a:xfrm>
            <a:custGeom>
              <a:avLst/>
              <a:gdLst/>
              <a:ahLst/>
              <a:cxnLst/>
              <a:rect l="0" t="0" r="0" b="0"/>
              <a:pathLst>
                <a:path w="121445" h="35571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7275" y="24042"/>
                  </a:lnTo>
                  <a:lnTo>
                    <a:pt x="13207" y="34025"/>
                  </a:lnTo>
                  <a:lnTo>
                    <a:pt x="15924" y="34966"/>
                  </a:lnTo>
                  <a:lnTo>
                    <a:pt x="24136" y="35570"/>
                  </a:lnTo>
                  <a:lnTo>
                    <a:pt x="28718" y="33536"/>
                  </a:lnTo>
                  <a:lnTo>
                    <a:pt x="38128" y="25763"/>
                  </a:lnTo>
                  <a:lnTo>
                    <a:pt x="40758" y="21240"/>
                  </a:lnTo>
                  <a:lnTo>
                    <a:pt x="42721" y="16584"/>
                  </a:lnTo>
                  <a:lnTo>
                    <a:pt x="49908" y="7267"/>
                  </a:lnTo>
                  <a:lnTo>
                    <a:pt x="49997" y="13306"/>
                  </a:lnTo>
                  <a:lnTo>
                    <a:pt x="56156" y="26503"/>
                  </a:lnTo>
                  <a:lnTo>
                    <a:pt x="60648" y="31753"/>
                  </a:lnTo>
                  <a:lnTo>
                    <a:pt x="64790" y="33957"/>
                  </a:lnTo>
                  <a:lnTo>
                    <a:pt x="77709" y="35371"/>
                  </a:lnTo>
                  <a:lnTo>
                    <a:pt x="94754" y="34857"/>
                  </a:lnTo>
                  <a:lnTo>
                    <a:pt x="114131" y="26896"/>
                  </a:lnTo>
                  <a:lnTo>
                    <a:pt x="116569" y="25074"/>
                  </a:lnTo>
                  <a:lnTo>
                    <a:pt x="119277" y="20934"/>
                  </a:lnTo>
                  <a:lnTo>
                    <a:pt x="120481" y="15654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4" name="SMARTInkShape-5469"/>
            <p:cNvSpPr/>
            <p:nvPr/>
          </p:nvSpPr>
          <p:spPr>
            <a:xfrm>
              <a:off x="507206" y="3693319"/>
              <a:ext cx="42740" cy="153814"/>
            </a:xfrm>
            <a:custGeom>
              <a:avLst/>
              <a:gdLst/>
              <a:ahLst/>
              <a:cxnLst/>
              <a:rect l="0" t="0" r="0" b="0"/>
              <a:pathLst>
                <a:path w="42740" h="153814">
                  <a:moveTo>
                    <a:pt x="14288" y="92869"/>
                  </a:moveTo>
                  <a:lnTo>
                    <a:pt x="4469" y="109978"/>
                  </a:lnTo>
                  <a:lnTo>
                    <a:pt x="175" y="144530"/>
                  </a:lnTo>
                  <a:lnTo>
                    <a:pt x="52" y="148392"/>
                  </a:lnTo>
                  <a:lnTo>
                    <a:pt x="3808" y="153329"/>
                  </a:lnTo>
                  <a:lnTo>
                    <a:pt x="5714" y="153813"/>
                  </a:lnTo>
                  <a:lnTo>
                    <a:pt x="7778" y="153342"/>
                  </a:lnTo>
                  <a:lnTo>
                    <a:pt x="12188" y="151496"/>
                  </a:lnTo>
                  <a:lnTo>
                    <a:pt x="19134" y="149662"/>
                  </a:lnTo>
                  <a:lnTo>
                    <a:pt x="23850" y="146421"/>
                  </a:lnTo>
                  <a:lnTo>
                    <a:pt x="38104" y="127092"/>
                  </a:lnTo>
                  <a:lnTo>
                    <a:pt x="40748" y="119721"/>
                  </a:lnTo>
                  <a:lnTo>
                    <a:pt x="42739" y="84212"/>
                  </a:lnTo>
                  <a:lnTo>
                    <a:pt x="39034" y="67638"/>
                  </a:lnTo>
                  <a:lnTo>
                    <a:pt x="27029" y="34267"/>
                  </a:lnTo>
                  <a:lnTo>
                    <a:pt x="20973" y="23117"/>
                  </a:lnTo>
                  <a:lnTo>
                    <a:pt x="11816" y="12239"/>
                  </a:lnTo>
                  <a:lnTo>
                    <a:pt x="7104" y="9408"/>
                  </a:lnTo>
                  <a:lnTo>
                    <a:pt x="4736" y="8653"/>
                  </a:lnTo>
                  <a:lnTo>
                    <a:pt x="3157" y="73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5" name="SMARTInkShape-5470"/>
            <p:cNvSpPr/>
            <p:nvPr/>
          </p:nvSpPr>
          <p:spPr>
            <a:xfrm>
              <a:off x="278911" y="3721894"/>
              <a:ext cx="171146" cy="92745"/>
            </a:xfrm>
            <a:custGeom>
              <a:avLst/>
              <a:gdLst/>
              <a:ahLst/>
              <a:cxnLst/>
              <a:rect l="0" t="0" r="0" b="0"/>
              <a:pathLst>
                <a:path w="171146" h="92745">
                  <a:moveTo>
                    <a:pt x="28270" y="0"/>
                  </a:moveTo>
                  <a:lnTo>
                    <a:pt x="24478" y="3792"/>
                  </a:lnTo>
                  <a:lnTo>
                    <a:pt x="22616" y="7771"/>
                  </a:lnTo>
                  <a:lnTo>
                    <a:pt x="22120" y="9943"/>
                  </a:lnTo>
                  <a:lnTo>
                    <a:pt x="17628" y="16793"/>
                  </a:lnTo>
                  <a:lnTo>
                    <a:pt x="11271" y="23849"/>
                  </a:lnTo>
                  <a:lnTo>
                    <a:pt x="8809" y="30708"/>
                  </a:lnTo>
                  <a:lnTo>
                    <a:pt x="6305" y="51874"/>
                  </a:lnTo>
                  <a:lnTo>
                    <a:pt x="1236" y="65838"/>
                  </a:lnTo>
                  <a:lnTo>
                    <a:pt x="0" y="79857"/>
                  </a:lnTo>
                  <a:lnTo>
                    <a:pt x="692" y="81813"/>
                  </a:lnTo>
                  <a:lnTo>
                    <a:pt x="1947" y="83117"/>
                  </a:lnTo>
                  <a:lnTo>
                    <a:pt x="3578" y="83986"/>
                  </a:lnTo>
                  <a:lnTo>
                    <a:pt x="4665" y="83772"/>
                  </a:lnTo>
                  <a:lnTo>
                    <a:pt x="5390" y="82835"/>
                  </a:lnTo>
                  <a:lnTo>
                    <a:pt x="5873" y="81417"/>
                  </a:lnTo>
                  <a:lnTo>
                    <a:pt x="18174" y="61653"/>
                  </a:lnTo>
                  <a:lnTo>
                    <a:pt x="20543" y="50425"/>
                  </a:lnTo>
                  <a:lnTo>
                    <a:pt x="21661" y="44636"/>
                  </a:lnTo>
                  <a:lnTo>
                    <a:pt x="24804" y="36771"/>
                  </a:lnTo>
                  <a:lnTo>
                    <a:pt x="25165" y="33245"/>
                  </a:lnTo>
                  <a:lnTo>
                    <a:pt x="23470" y="24491"/>
                  </a:lnTo>
                  <a:lnTo>
                    <a:pt x="27481" y="15788"/>
                  </a:lnTo>
                  <a:lnTo>
                    <a:pt x="26951" y="15288"/>
                  </a:lnTo>
                  <a:lnTo>
                    <a:pt x="24244" y="14732"/>
                  </a:lnTo>
                  <a:lnTo>
                    <a:pt x="23999" y="14584"/>
                  </a:lnTo>
                  <a:lnTo>
                    <a:pt x="25843" y="14419"/>
                  </a:lnTo>
                  <a:lnTo>
                    <a:pt x="26652" y="15169"/>
                  </a:lnTo>
                  <a:lnTo>
                    <a:pt x="27551" y="18118"/>
                  </a:lnTo>
                  <a:lnTo>
                    <a:pt x="28057" y="24242"/>
                  </a:lnTo>
                  <a:lnTo>
                    <a:pt x="30292" y="28766"/>
                  </a:lnTo>
                  <a:lnTo>
                    <a:pt x="33138" y="33422"/>
                  </a:lnTo>
                  <a:lnTo>
                    <a:pt x="40917" y="52542"/>
                  </a:lnTo>
                  <a:lnTo>
                    <a:pt x="46746" y="61253"/>
                  </a:lnTo>
                  <a:lnTo>
                    <a:pt x="51234" y="71307"/>
                  </a:lnTo>
                  <a:lnTo>
                    <a:pt x="54352" y="76142"/>
                  </a:lnTo>
                  <a:lnTo>
                    <a:pt x="56106" y="83326"/>
                  </a:lnTo>
                  <a:lnTo>
                    <a:pt x="56517" y="88098"/>
                  </a:lnTo>
                  <a:lnTo>
                    <a:pt x="57420" y="89688"/>
                  </a:lnTo>
                  <a:lnTo>
                    <a:pt x="58816" y="90748"/>
                  </a:lnTo>
                  <a:lnTo>
                    <a:pt x="63686" y="92744"/>
                  </a:lnTo>
                  <a:lnTo>
                    <a:pt x="70113" y="86707"/>
                  </a:lnTo>
                  <a:lnTo>
                    <a:pt x="75841" y="75306"/>
                  </a:lnTo>
                  <a:lnTo>
                    <a:pt x="78349" y="67115"/>
                  </a:lnTo>
                  <a:lnTo>
                    <a:pt x="91192" y="47516"/>
                  </a:lnTo>
                  <a:lnTo>
                    <a:pt x="110971" y="31949"/>
                  </a:lnTo>
                  <a:lnTo>
                    <a:pt x="118567" y="29575"/>
                  </a:lnTo>
                  <a:lnTo>
                    <a:pt x="123436" y="29019"/>
                  </a:lnTo>
                  <a:lnTo>
                    <a:pt x="134431" y="32499"/>
                  </a:lnTo>
                  <a:lnTo>
                    <a:pt x="146666" y="40786"/>
                  </a:lnTo>
                  <a:lnTo>
                    <a:pt x="161562" y="55589"/>
                  </a:lnTo>
                  <a:lnTo>
                    <a:pt x="167953" y="66830"/>
                  </a:lnTo>
                  <a:lnTo>
                    <a:pt x="170515" y="78141"/>
                  </a:lnTo>
                  <a:lnTo>
                    <a:pt x="17114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6" name="SMARTInkShape-5471"/>
            <p:cNvSpPr/>
            <p:nvPr/>
          </p:nvSpPr>
          <p:spPr>
            <a:xfrm>
              <a:off x="201446" y="3693319"/>
              <a:ext cx="70018" cy="100013"/>
            </a:xfrm>
            <a:custGeom>
              <a:avLst/>
              <a:gdLst/>
              <a:ahLst/>
              <a:cxnLst/>
              <a:rect l="0" t="0" r="0" b="0"/>
              <a:pathLst>
                <a:path w="70018" h="100013">
                  <a:moveTo>
                    <a:pt x="70017" y="0"/>
                  </a:moveTo>
                  <a:lnTo>
                    <a:pt x="36431" y="0"/>
                  </a:lnTo>
                  <a:lnTo>
                    <a:pt x="26110" y="0"/>
                  </a:lnTo>
                  <a:lnTo>
                    <a:pt x="20605" y="2116"/>
                  </a:lnTo>
                  <a:lnTo>
                    <a:pt x="15512" y="4909"/>
                  </a:lnTo>
                  <a:lnTo>
                    <a:pt x="8182" y="7275"/>
                  </a:lnTo>
                  <a:lnTo>
                    <a:pt x="0" y="13207"/>
                  </a:lnTo>
                  <a:lnTo>
                    <a:pt x="320" y="14361"/>
                  </a:lnTo>
                  <a:lnTo>
                    <a:pt x="3769" y="19777"/>
                  </a:lnTo>
                  <a:lnTo>
                    <a:pt x="5938" y="26409"/>
                  </a:lnTo>
                  <a:lnTo>
                    <a:pt x="10461" y="33401"/>
                  </a:lnTo>
                  <a:lnTo>
                    <a:pt x="12947" y="40500"/>
                  </a:lnTo>
                  <a:lnTo>
                    <a:pt x="32224" y="64294"/>
                  </a:lnTo>
                  <a:lnTo>
                    <a:pt x="34170" y="69056"/>
                  </a:lnTo>
                  <a:lnTo>
                    <a:pt x="38934" y="76200"/>
                  </a:lnTo>
                  <a:lnTo>
                    <a:pt x="40327" y="80962"/>
                  </a:lnTo>
                  <a:lnTo>
                    <a:pt x="39905" y="83344"/>
                  </a:lnTo>
                  <a:lnTo>
                    <a:pt x="37319" y="88106"/>
                  </a:lnTo>
                  <a:lnTo>
                    <a:pt x="35518" y="89694"/>
                  </a:lnTo>
                  <a:lnTo>
                    <a:pt x="31401" y="91458"/>
                  </a:lnTo>
                  <a:lnTo>
                    <a:pt x="29985" y="92722"/>
                  </a:lnTo>
                  <a:lnTo>
                    <a:pt x="28412" y="96243"/>
                  </a:lnTo>
                  <a:lnTo>
                    <a:pt x="27199" y="97499"/>
                  </a:lnTo>
                  <a:lnTo>
                    <a:pt x="23734" y="98895"/>
                  </a:lnTo>
                  <a:lnTo>
                    <a:pt x="5723" y="100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7" name="SMARTInkShape-5472"/>
            <p:cNvSpPr/>
            <p:nvPr/>
          </p:nvSpPr>
          <p:spPr>
            <a:xfrm>
              <a:off x="764381" y="3479014"/>
              <a:ext cx="306040" cy="92862"/>
            </a:xfrm>
            <a:custGeom>
              <a:avLst/>
              <a:gdLst/>
              <a:ahLst/>
              <a:cxnLst/>
              <a:rect l="0" t="0" r="0" b="0"/>
              <a:pathLst>
                <a:path w="306040" h="92862">
                  <a:moveTo>
                    <a:pt x="0" y="14280"/>
                  </a:moveTo>
                  <a:lnTo>
                    <a:pt x="3793" y="10488"/>
                  </a:lnTo>
                  <a:lnTo>
                    <a:pt x="7771" y="8625"/>
                  </a:lnTo>
                  <a:lnTo>
                    <a:pt x="9943" y="8129"/>
                  </a:lnTo>
                  <a:lnTo>
                    <a:pt x="20720" y="2423"/>
                  </a:lnTo>
                  <a:lnTo>
                    <a:pt x="52805" y="205"/>
                  </a:lnTo>
                  <a:lnTo>
                    <a:pt x="86618" y="11"/>
                  </a:lnTo>
                  <a:lnTo>
                    <a:pt x="93530" y="0"/>
                  </a:lnTo>
                  <a:lnTo>
                    <a:pt x="99248" y="2113"/>
                  </a:lnTo>
                  <a:lnTo>
                    <a:pt x="104436" y="4903"/>
                  </a:lnTo>
                  <a:lnTo>
                    <a:pt x="109387" y="6144"/>
                  </a:lnTo>
                  <a:lnTo>
                    <a:pt x="111025" y="7268"/>
                  </a:lnTo>
                  <a:lnTo>
                    <a:pt x="112116" y="8812"/>
                  </a:lnTo>
                  <a:lnTo>
                    <a:pt x="114123" y="12643"/>
                  </a:lnTo>
                  <a:lnTo>
                    <a:pt x="117661" y="16992"/>
                  </a:lnTo>
                  <a:lnTo>
                    <a:pt x="119763" y="23687"/>
                  </a:lnTo>
                  <a:lnTo>
                    <a:pt x="120323" y="27695"/>
                  </a:lnTo>
                  <a:lnTo>
                    <a:pt x="118829" y="34265"/>
                  </a:lnTo>
                  <a:lnTo>
                    <a:pt x="116313" y="40625"/>
                  </a:lnTo>
                  <a:lnTo>
                    <a:pt x="114565" y="62238"/>
                  </a:lnTo>
                  <a:lnTo>
                    <a:pt x="116535" y="69461"/>
                  </a:lnTo>
                  <a:lnTo>
                    <a:pt x="126667" y="85544"/>
                  </a:lnTo>
                  <a:lnTo>
                    <a:pt x="127307" y="87983"/>
                  </a:lnTo>
                  <a:lnTo>
                    <a:pt x="129322" y="89609"/>
                  </a:lnTo>
                  <a:lnTo>
                    <a:pt x="138948" y="91897"/>
                  </a:lnTo>
                  <a:lnTo>
                    <a:pt x="152197" y="92734"/>
                  </a:lnTo>
                  <a:lnTo>
                    <a:pt x="157072" y="90688"/>
                  </a:lnTo>
                  <a:lnTo>
                    <a:pt x="166670" y="82907"/>
                  </a:lnTo>
                  <a:lnTo>
                    <a:pt x="169326" y="78383"/>
                  </a:lnTo>
                  <a:lnTo>
                    <a:pt x="171300" y="73726"/>
                  </a:lnTo>
                  <a:lnTo>
                    <a:pt x="176080" y="66642"/>
                  </a:lnTo>
                  <a:lnTo>
                    <a:pt x="177477" y="61894"/>
                  </a:lnTo>
                  <a:lnTo>
                    <a:pt x="175981" y="55021"/>
                  </a:lnTo>
                  <a:lnTo>
                    <a:pt x="170833" y="36054"/>
                  </a:lnTo>
                  <a:lnTo>
                    <a:pt x="164608" y="28906"/>
                  </a:lnTo>
                  <a:lnTo>
                    <a:pt x="164333" y="34747"/>
                  </a:lnTo>
                  <a:lnTo>
                    <a:pt x="169221" y="41224"/>
                  </a:lnTo>
                  <a:lnTo>
                    <a:pt x="170790" y="47840"/>
                  </a:lnTo>
                  <a:lnTo>
                    <a:pt x="171157" y="52479"/>
                  </a:lnTo>
                  <a:lnTo>
                    <a:pt x="173436" y="57186"/>
                  </a:lnTo>
                  <a:lnTo>
                    <a:pt x="178292" y="63871"/>
                  </a:lnTo>
                  <a:lnTo>
                    <a:pt x="185711" y="64285"/>
                  </a:lnTo>
                  <a:lnTo>
                    <a:pt x="185730" y="60493"/>
                  </a:lnTo>
                  <a:lnTo>
                    <a:pt x="187851" y="56515"/>
                  </a:lnTo>
                  <a:lnTo>
                    <a:pt x="197129" y="45153"/>
                  </a:lnTo>
                  <a:lnTo>
                    <a:pt x="203436" y="29526"/>
                  </a:lnTo>
                  <a:lnTo>
                    <a:pt x="205474" y="26825"/>
                  </a:lnTo>
                  <a:lnTo>
                    <a:pt x="219136" y="16988"/>
                  </a:lnTo>
                  <a:lnTo>
                    <a:pt x="226237" y="15082"/>
                  </a:lnTo>
                  <a:lnTo>
                    <a:pt x="234335" y="14386"/>
                  </a:lnTo>
                  <a:lnTo>
                    <a:pt x="243329" y="22065"/>
                  </a:lnTo>
                  <a:lnTo>
                    <a:pt x="255473" y="33223"/>
                  </a:lnTo>
                  <a:lnTo>
                    <a:pt x="262139" y="35768"/>
                  </a:lnTo>
                  <a:lnTo>
                    <a:pt x="269141" y="40402"/>
                  </a:lnTo>
                  <a:lnTo>
                    <a:pt x="277037" y="42128"/>
                  </a:lnTo>
                  <a:lnTo>
                    <a:pt x="294285" y="42759"/>
                  </a:lnTo>
                  <a:lnTo>
                    <a:pt x="296202" y="41997"/>
                  </a:lnTo>
                  <a:lnTo>
                    <a:pt x="297481" y="40696"/>
                  </a:lnTo>
                  <a:lnTo>
                    <a:pt x="301397" y="35071"/>
                  </a:lnTo>
                  <a:lnTo>
                    <a:pt x="304611" y="30664"/>
                  </a:lnTo>
                  <a:lnTo>
                    <a:pt x="306039" y="26060"/>
                  </a:lnTo>
                  <a:lnTo>
                    <a:pt x="303051" y="7628"/>
                  </a:lnTo>
                  <a:lnTo>
                    <a:pt x="299665" y="3495"/>
                  </a:lnTo>
                  <a:lnTo>
                    <a:pt x="295027" y="1534"/>
                  </a:lnTo>
                  <a:lnTo>
                    <a:pt x="289553" y="1020"/>
                  </a:lnTo>
                  <a:lnTo>
                    <a:pt x="284317" y="3852"/>
                  </a:lnTo>
                  <a:lnTo>
                    <a:pt x="270950" y="20627"/>
                  </a:lnTo>
                  <a:lnTo>
                    <a:pt x="267266" y="28478"/>
                  </a:lnTo>
                  <a:lnTo>
                    <a:pt x="268985" y="48737"/>
                  </a:lnTo>
                  <a:lnTo>
                    <a:pt x="274521" y="67264"/>
                  </a:lnTo>
                  <a:lnTo>
                    <a:pt x="300038" y="92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8" name="SMARTInkShape-5473"/>
            <p:cNvSpPr/>
            <p:nvPr/>
          </p:nvSpPr>
          <p:spPr>
            <a:xfrm>
              <a:off x="821531" y="3407569"/>
              <a:ext cx="7145" cy="178595"/>
            </a:xfrm>
            <a:custGeom>
              <a:avLst/>
              <a:gdLst/>
              <a:ahLst/>
              <a:cxnLst/>
              <a:rect l="0" t="0" r="0" b="0"/>
              <a:pathLst>
                <a:path w="7145" h="178595">
                  <a:moveTo>
                    <a:pt x="7144" y="0"/>
                  </a:moveTo>
                  <a:lnTo>
                    <a:pt x="295" y="0"/>
                  </a:lnTo>
                  <a:lnTo>
                    <a:pt x="2" y="33792"/>
                  </a:lnTo>
                  <a:lnTo>
                    <a:pt x="0" y="68103"/>
                  </a:lnTo>
                  <a:lnTo>
                    <a:pt x="0" y="103698"/>
                  </a:lnTo>
                  <a:lnTo>
                    <a:pt x="6151" y="137048"/>
                  </a:lnTo>
                  <a:lnTo>
                    <a:pt x="7105" y="170688"/>
                  </a:lnTo>
                  <a:lnTo>
                    <a:pt x="7144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SMARTInkShape-5474"/>
            <p:cNvSpPr/>
            <p:nvPr/>
          </p:nvSpPr>
          <p:spPr>
            <a:xfrm>
              <a:off x="728663" y="3371850"/>
              <a:ext cx="35719" cy="221457"/>
            </a:xfrm>
            <a:custGeom>
              <a:avLst/>
              <a:gdLst/>
              <a:ahLst/>
              <a:cxnLst/>
              <a:rect l="0" t="0" r="0" b="0"/>
              <a:pathLst>
                <a:path w="35719" h="221457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702" y="9887"/>
                  </a:lnTo>
                  <a:lnTo>
                    <a:pt x="7920" y="38869"/>
                  </a:lnTo>
                  <a:lnTo>
                    <a:pt x="13292" y="65806"/>
                  </a:lnTo>
                  <a:lnTo>
                    <a:pt x="14200" y="101138"/>
                  </a:lnTo>
                  <a:lnTo>
                    <a:pt x="14276" y="135880"/>
                  </a:lnTo>
                  <a:lnTo>
                    <a:pt x="16400" y="155090"/>
                  </a:lnTo>
                  <a:lnTo>
                    <a:pt x="21562" y="185612"/>
                  </a:lnTo>
                  <a:lnTo>
                    <a:pt x="35718" y="221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0" name="SMARTInkShape-5475"/>
            <p:cNvSpPr/>
            <p:nvPr/>
          </p:nvSpPr>
          <p:spPr>
            <a:xfrm>
              <a:off x="585875" y="3550444"/>
              <a:ext cx="64207" cy="44597"/>
            </a:xfrm>
            <a:custGeom>
              <a:avLst/>
              <a:gdLst/>
              <a:ahLst/>
              <a:cxnLst/>
              <a:rect l="0" t="0" r="0" b="0"/>
              <a:pathLst>
                <a:path w="64207" h="44597">
                  <a:moveTo>
                    <a:pt x="7056" y="7144"/>
                  </a:moveTo>
                  <a:lnTo>
                    <a:pt x="906" y="7144"/>
                  </a:lnTo>
                  <a:lnTo>
                    <a:pt x="574" y="7937"/>
                  </a:lnTo>
                  <a:lnTo>
                    <a:pt x="0" y="13294"/>
                  </a:lnTo>
                  <a:lnTo>
                    <a:pt x="3731" y="29162"/>
                  </a:lnTo>
                  <a:lnTo>
                    <a:pt x="9812" y="38890"/>
                  </a:lnTo>
                  <a:lnTo>
                    <a:pt x="13656" y="42596"/>
                  </a:lnTo>
                  <a:lnTo>
                    <a:pt x="17012" y="44272"/>
                  </a:lnTo>
                  <a:lnTo>
                    <a:pt x="20043" y="44596"/>
                  </a:lnTo>
                  <a:lnTo>
                    <a:pt x="33079" y="42297"/>
                  </a:lnTo>
                  <a:lnTo>
                    <a:pt x="45134" y="32949"/>
                  </a:lnTo>
                  <a:lnTo>
                    <a:pt x="53883" y="23736"/>
                  </a:lnTo>
                  <a:lnTo>
                    <a:pt x="55649" y="19016"/>
                  </a:lnTo>
                  <a:lnTo>
                    <a:pt x="57577" y="9518"/>
                  </a:lnTo>
                  <a:lnTo>
                    <a:pt x="642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1" name="SMARTInkShape-5476"/>
            <p:cNvSpPr/>
            <p:nvPr/>
          </p:nvSpPr>
          <p:spPr>
            <a:xfrm>
              <a:off x="432612" y="3479093"/>
              <a:ext cx="96027" cy="107071"/>
            </a:xfrm>
            <a:custGeom>
              <a:avLst/>
              <a:gdLst/>
              <a:ahLst/>
              <a:cxnLst/>
              <a:rect l="0" t="0" r="0" b="0"/>
              <a:pathLst>
                <a:path w="96027" h="107071">
                  <a:moveTo>
                    <a:pt x="96026" y="7057"/>
                  </a:moveTo>
                  <a:lnTo>
                    <a:pt x="92233" y="7057"/>
                  </a:lnTo>
                  <a:lnTo>
                    <a:pt x="91116" y="6263"/>
                  </a:lnTo>
                  <a:lnTo>
                    <a:pt x="90371" y="4940"/>
                  </a:lnTo>
                  <a:lnTo>
                    <a:pt x="89875" y="3265"/>
                  </a:lnTo>
                  <a:lnTo>
                    <a:pt x="88750" y="2148"/>
                  </a:lnTo>
                  <a:lnTo>
                    <a:pt x="82818" y="207"/>
                  </a:lnTo>
                  <a:lnTo>
                    <a:pt x="74473" y="0"/>
                  </a:lnTo>
                  <a:lnTo>
                    <a:pt x="72132" y="765"/>
                  </a:lnTo>
                  <a:lnTo>
                    <a:pt x="70572" y="2069"/>
                  </a:lnTo>
                  <a:lnTo>
                    <a:pt x="69531" y="3731"/>
                  </a:lnTo>
                  <a:lnTo>
                    <a:pt x="68044" y="4840"/>
                  </a:lnTo>
                  <a:lnTo>
                    <a:pt x="61365" y="7988"/>
                  </a:lnTo>
                  <a:lnTo>
                    <a:pt x="26199" y="35545"/>
                  </a:lnTo>
                  <a:lnTo>
                    <a:pt x="20542" y="41149"/>
                  </a:lnTo>
                  <a:lnTo>
                    <a:pt x="803" y="66292"/>
                  </a:lnTo>
                  <a:lnTo>
                    <a:pt x="0" y="69566"/>
                  </a:lnTo>
                  <a:lnTo>
                    <a:pt x="2584" y="87000"/>
                  </a:lnTo>
                  <a:lnTo>
                    <a:pt x="5019" y="92329"/>
                  </a:lnTo>
                  <a:lnTo>
                    <a:pt x="6779" y="94861"/>
                  </a:lnTo>
                  <a:lnTo>
                    <a:pt x="9541" y="96550"/>
                  </a:lnTo>
                  <a:lnTo>
                    <a:pt x="43595" y="106320"/>
                  </a:lnTo>
                  <a:lnTo>
                    <a:pt x="60307" y="107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SMARTInkShape-5477"/>
            <p:cNvSpPr/>
            <p:nvPr/>
          </p:nvSpPr>
          <p:spPr>
            <a:xfrm>
              <a:off x="194303" y="3343283"/>
              <a:ext cx="173843" cy="221449"/>
            </a:xfrm>
            <a:custGeom>
              <a:avLst/>
              <a:gdLst/>
              <a:ahLst/>
              <a:cxnLst/>
              <a:rect l="0" t="0" r="0" b="0"/>
              <a:pathLst>
                <a:path w="173843" h="221449">
                  <a:moveTo>
                    <a:pt x="48585" y="35711"/>
                  </a:moveTo>
                  <a:lnTo>
                    <a:pt x="42434" y="29560"/>
                  </a:lnTo>
                  <a:lnTo>
                    <a:pt x="41528" y="22503"/>
                  </a:lnTo>
                  <a:lnTo>
                    <a:pt x="41441" y="10583"/>
                  </a:lnTo>
                  <a:lnTo>
                    <a:pt x="42235" y="9434"/>
                  </a:lnTo>
                  <a:lnTo>
                    <a:pt x="43558" y="8668"/>
                  </a:lnTo>
                  <a:lnTo>
                    <a:pt x="45233" y="8157"/>
                  </a:lnTo>
                  <a:lnTo>
                    <a:pt x="46350" y="7023"/>
                  </a:lnTo>
                  <a:lnTo>
                    <a:pt x="47592" y="3646"/>
                  </a:lnTo>
                  <a:lnTo>
                    <a:pt x="48716" y="2428"/>
                  </a:lnTo>
                  <a:lnTo>
                    <a:pt x="52083" y="1074"/>
                  </a:lnTo>
                  <a:lnTo>
                    <a:pt x="86606" y="0"/>
                  </a:lnTo>
                  <a:lnTo>
                    <a:pt x="118088" y="8812"/>
                  </a:lnTo>
                  <a:lnTo>
                    <a:pt x="146521" y="27695"/>
                  </a:lnTo>
                  <a:lnTo>
                    <a:pt x="162298" y="50197"/>
                  </a:lnTo>
                  <a:lnTo>
                    <a:pt x="166592" y="59612"/>
                  </a:lnTo>
                  <a:lnTo>
                    <a:pt x="173842" y="88900"/>
                  </a:lnTo>
                  <a:lnTo>
                    <a:pt x="169674" y="123156"/>
                  </a:lnTo>
                  <a:lnTo>
                    <a:pt x="160143" y="147542"/>
                  </a:lnTo>
                  <a:lnTo>
                    <a:pt x="149460" y="161891"/>
                  </a:lnTo>
                  <a:lnTo>
                    <a:pt x="136241" y="172404"/>
                  </a:lnTo>
                  <a:lnTo>
                    <a:pt x="103617" y="187977"/>
                  </a:lnTo>
                  <a:lnTo>
                    <a:pt x="88791" y="196097"/>
                  </a:lnTo>
                  <a:lnTo>
                    <a:pt x="65217" y="199501"/>
                  </a:lnTo>
                  <a:lnTo>
                    <a:pt x="32707" y="192711"/>
                  </a:lnTo>
                  <a:lnTo>
                    <a:pt x="23331" y="187357"/>
                  </a:lnTo>
                  <a:lnTo>
                    <a:pt x="3377" y="169031"/>
                  </a:lnTo>
                  <a:lnTo>
                    <a:pt x="711" y="162169"/>
                  </a:lnTo>
                  <a:lnTo>
                    <a:pt x="0" y="158116"/>
                  </a:lnTo>
                  <a:lnTo>
                    <a:pt x="1327" y="151496"/>
                  </a:lnTo>
                  <a:lnTo>
                    <a:pt x="2792" y="148620"/>
                  </a:lnTo>
                  <a:lnTo>
                    <a:pt x="4562" y="146702"/>
                  </a:lnTo>
                  <a:lnTo>
                    <a:pt x="29713" y="131575"/>
                  </a:lnTo>
                  <a:lnTo>
                    <a:pt x="35699" y="129911"/>
                  </a:lnTo>
                  <a:lnTo>
                    <a:pt x="43122" y="131288"/>
                  </a:lnTo>
                  <a:lnTo>
                    <a:pt x="77645" y="143379"/>
                  </a:lnTo>
                  <a:lnTo>
                    <a:pt x="92513" y="152493"/>
                  </a:lnTo>
                  <a:lnTo>
                    <a:pt x="124893" y="183482"/>
                  </a:lnTo>
                  <a:lnTo>
                    <a:pt x="148116" y="208797"/>
                  </a:lnTo>
                  <a:lnTo>
                    <a:pt x="153146" y="215826"/>
                  </a:lnTo>
                  <a:lnTo>
                    <a:pt x="162885" y="221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3" name="SMARTInkShape-5478"/>
            <p:cNvSpPr/>
            <p:nvPr/>
          </p:nvSpPr>
          <p:spPr>
            <a:xfrm>
              <a:off x="421481" y="3036307"/>
              <a:ext cx="157164" cy="14075"/>
            </a:xfrm>
            <a:custGeom>
              <a:avLst/>
              <a:gdLst/>
              <a:ahLst/>
              <a:cxnLst/>
              <a:rect l="0" t="0" r="0" b="0"/>
              <a:pathLst>
                <a:path w="157164" h="14075">
                  <a:moveTo>
                    <a:pt x="0" y="14074"/>
                  </a:moveTo>
                  <a:lnTo>
                    <a:pt x="0" y="10282"/>
                  </a:lnTo>
                  <a:lnTo>
                    <a:pt x="794" y="9165"/>
                  </a:lnTo>
                  <a:lnTo>
                    <a:pt x="2117" y="8420"/>
                  </a:lnTo>
                  <a:lnTo>
                    <a:pt x="3793" y="7923"/>
                  </a:lnTo>
                  <a:lnTo>
                    <a:pt x="12979" y="2217"/>
                  </a:lnTo>
                  <a:lnTo>
                    <a:pt x="44900" y="0"/>
                  </a:lnTo>
                  <a:lnTo>
                    <a:pt x="77338" y="1946"/>
                  </a:lnTo>
                  <a:lnTo>
                    <a:pt x="110703" y="5946"/>
                  </a:lnTo>
                  <a:lnTo>
                    <a:pt x="141774" y="6801"/>
                  </a:lnTo>
                  <a:lnTo>
                    <a:pt x="157163" y="6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4" name="SMARTInkShape-5479"/>
            <p:cNvSpPr/>
            <p:nvPr/>
          </p:nvSpPr>
          <p:spPr>
            <a:xfrm>
              <a:off x="243218" y="2850356"/>
              <a:ext cx="328283" cy="278608"/>
            </a:xfrm>
            <a:custGeom>
              <a:avLst/>
              <a:gdLst/>
              <a:ahLst/>
              <a:cxnLst/>
              <a:rect l="0" t="0" r="0" b="0"/>
              <a:pathLst>
                <a:path w="328283" h="278608">
                  <a:moveTo>
                    <a:pt x="35388" y="0"/>
                  </a:moveTo>
                  <a:lnTo>
                    <a:pt x="35388" y="35632"/>
                  </a:lnTo>
                  <a:lnTo>
                    <a:pt x="35388" y="38042"/>
                  </a:lnTo>
                  <a:lnTo>
                    <a:pt x="26569" y="71621"/>
                  </a:lnTo>
                  <a:lnTo>
                    <a:pt x="11478" y="104786"/>
                  </a:lnTo>
                  <a:lnTo>
                    <a:pt x="2177" y="138113"/>
                  </a:lnTo>
                  <a:lnTo>
                    <a:pt x="0" y="161925"/>
                  </a:lnTo>
                  <a:lnTo>
                    <a:pt x="5849" y="190500"/>
                  </a:lnTo>
                  <a:lnTo>
                    <a:pt x="7758" y="194469"/>
                  </a:lnTo>
                  <a:lnTo>
                    <a:pt x="31127" y="216562"/>
                  </a:lnTo>
                  <a:lnTo>
                    <a:pt x="51891" y="228104"/>
                  </a:lnTo>
                  <a:lnTo>
                    <a:pt x="85686" y="244557"/>
                  </a:lnTo>
                  <a:lnTo>
                    <a:pt x="121152" y="253103"/>
                  </a:lnTo>
                  <a:lnTo>
                    <a:pt x="154036" y="256818"/>
                  </a:lnTo>
                  <a:lnTo>
                    <a:pt x="172625" y="256311"/>
                  </a:lnTo>
                  <a:lnTo>
                    <a:pt x="179197" y="253351"/>
                  </a:lnTo>
                  <a:lnTo>
                    <a:pt x="181267" y="251451"/>
                  </a:lnTo>
                  <a:lnTo>
                    <a:pt x="188654" y="236588"/>
                  </a:lnTo>
                  <a:lnTo>
                    <a:pt x="191396" y="227174"/>
                  </a:lnTo>
                  <a:lnTo>
                    <a:pt x="192449" y="195922"/>
                  </a:lnTo>
                  <a:lnTo>
                    <a:pt x="187621" y="161614"/>
                  </a:lnTo>
                  <a:lnTo>
                    <a:pt x="186857" y="141725"/>
                  </a:lnTo>
                  <a:lnTo>
                    <a:pt x="191644" y="110797"/>
                  </a:lnTo>
                  <a:lnTo>
                    <a:pt x="202414" y="81073"/>
                  </a:lnTo>
                  <a:lnTo>
                    <a:pt x="209105" y="73604"/>
                  </a:lnTo>
                  <a:lnTo>
                    <a:pt x="226040" y="60611"/>
                  </a:lnTo>
                  <a:lnTo>
                    <a:pt x="240941" y="55717"/>
                  </a:lnTo>
                  <a:lnTo>
                    <a:pt x="243861" y="53814"/>
                  </a:lnTo>
                  <a:lnTo>
                    <a:pt x="247395" y="53338"/>
                  </a:lnTo>
                  <a:lnTo>
                    <a:pt x="255555" y="54927"/>
                  </a:lnTo>
                  <a:lnTo>
                    <a:pt x="265282" y="60284"/>
                  </a:lnTo>
                  <a:lnTo>
                    <a:pt x="273191" y="66898"/>
                  </a:lnTo>
                  <a:lnTo>
                    <a:pt x="280562" y="77677"/>
                  </a:lnTo>
                  <a:lnTo>
                    <a:pt x="286896" y="107978"/>
                  </a:lnTo>
                  <a:lnTo>
                    <a:pt x="292611" y="138074"/>
                  </a:lnTo>
                  <a:lnTo>
                    <a:pt x="302408" y="171759"/>
                  </a:lnTo>
                  <a:lnTo>
                    <a:pt x="314037" y="207210"/>
                  </a:lnTo>
                  <a:lnTo>
                    <a:pt x="320997" y="237984"/>
                  </a:lnTo>
                  <a:lnTo>
                    <a:pt x="327951" y="273095"/>
                  </a:lnTo>
                  <a:lnTo>
                    <a:pt x="328282" y="278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SMARTInkShape-5480"/>
            <p:cNvSpPr/>
            <p:nvPr/>
          </p:nvSpPr>
          <p:spPr>
            <a:xfrm>
              <a:off x="1035870" y="3736181"/>
              <a:ext cx="35678" cy="113883"/>
            </a:xfrm>
            <a:custGeom>
              <a:avLst/>
              <a:gdLst/>
              <a:ahLst/>
              <a:cxnLst/>
              <a:rect l="0" t="0" r="0" b="0"/>
              <a:pathLst>
                <a:path w="35678" h="113883">
                  <a:moveTo>
                    <a:pt x="14261" y="71438"/>
                  </a:moveTo>
                  <a:lnTo>
                    <a:pt x="7412" y="71438"/>
                  </a:lnTo>
                  <a:lnTo>
                    <a:pt x="7205" y="75230"/>
                  </a:lnTo>
                  <a:lnTo>
                    <a:pt x="5040" y="79209"/>
                  </a:lnTo>
                  <a:lnTo>
                    <a:pt x="2225" y="83623"/>
                  </a:lnTo>
                  <a:lnTo>
                    <a:pt x="418" y="92924"/>
                  </a:lnTo>
                  <a:lnTo>
                    <a:pt x="0" y="109541"/>
                  </a:lnTo>
                  <a:lnTo>
                    <a:pt x="785" y="111127"/>
                  </a:lnTo>
                  <a:lnTo>
                    <a:pt x="2102" y="112185"/>
                  </a:lnTo>
                  <a:lnTo>
                    <a:pt x="6127" y="113882"/>
                  </a:lnTo>
                  <a:lnTo>
                    <a:pt x="14758" y="108591"/>
                  </a:lnTo>
                  <a:lnTo>
                    <a:pt x="16974" y="108113"/>
                  </a:lnTo>
                  <a:lnTo>
                    <a:pt x="18451" y="107000"/>
                  </a:lnTo>
                  <a:lnTo>
                    <a:pt x="32719" y="80765"/>
                  </a:lnTo>
                  <a:lnTo>
                    <a:pt x="35431" y="54543"/>
                  </a:lnTo>
                  <a:lnTo>
                    <a:pt x="35677" y="21418"/>
                  </a:lnTo>
                  <a:lnTo>
                    <a:pt x="34892" y="12694"/>
                  </a:lnTo>
                  <a:lnTo>
                    <a:pt x="285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6" name="SMARTInkShape-5481"/>
            <p:cNvSpPr/>
            <p:nvPr/>
          </p:nvSpPr>
          <p:spPr>
            <a:xfrm>
              <a:off x="957263" y="3772015"/>
              <a:ext cx="49970" cy="64180"/>
            </a:xfrm>
            <a:custGeom>
              <a:avLst/>
              <a:gdLst/>
              <a:ahLst/>
              <a:cxnLst/>
              <a:rect l="0" t="0" r="0" b="0"/>
              <a:pathLst>
                <a:path w="49970" h="64180">
                  <a:moveTo>
                    <a:pt x="14287" y="35604"/>
                  </a:moveTo>
                  <a:lnTo>
                    <a:pt x="14287" y="31812"/>
                  </a:lnTo>
                  <a:lnTo>
                    <a:pt x="15081" y="30694"/>
                  </a:lnTo>
                  <a:lnTo>
                    <a:pt x="16404" y="29949"/>
                  </a:lnTo>
                  <a:lnTo>
                    <a:pt x="26472" y="27862"/>
                  </a:lnTo>
                  <a:lnTo>
                    <a:pt x="33420" y="23608"/>
                  </a:lnTo>
                  <a:lnTo>
                    <a:pt x="40505" y="21202"/>
                  </a:lnTo>
                  <a:lnTo>
                    <a:pt x="48598" y="15255"/>
                  </a:lnTo>
                  <a:lnTo>
                    <a:pt x="49380" y="12537"/>
                  </a:lnTo>
                  <a:lnTo>
                    <a:pt x="49969" y="1200"/>
                  </a:lnTo>
                  <a:lnTo>
                    <a:pt x="49188" y="762"/>
                  </a:lnTo>
                  <a:lnTo>
                    <a:pt x="43852" y="0"/>
                  </a:lnTo>
                  <a:lnTo>
                    <a:pt x="9701" y="26104"/>
                  </a:lnTo>
                  <a:lnTo>
                    <a:pt x="4841" y="30852"/>
                  </a:lnTo>
                  <a:lnTo>
                    <a:pt x="2151" y="37725"/>
                  </a:lnTo>
                  <a:lnTo>
                    <a:pt x="0" y="641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7" name="SMARTInkShape-5482"/>
            <p:cNvSpPr/>
            <p:nvPr/>
          </p:nvSpPr>
          <p:spPr>
            <a:xfrm>
              <a:off x="864688" y="3665737"/>
              <a:ext cx="64001" cy="170458"/>
            </a:xfrm>
            <a:custGeom>
              <a:avLst/>
              <a:gdLst/>
              <a:ahLst/>
              <a:cxnLst/>
              <a:rect l="0" t="0" r="0" b="0"/>
              <a:pathLst>
                <a:path w="64001" h="170458">
                  <a:moveTo>
                    <a:pt x="6850" y="6151"/>
                  </a:moveTo>
                  <a:lnTo>
                    <a:pt x="6850" y="0"/>
                  </a:lnTo>
                  <a:lnTo>
                    <a:pt x="699" y="5245"/>
                  </a:lnTo>
                  <a:lnTo>
                    <a:pt x="0" y="9675"/>
                  </a:lnTo>
                  <a:lnTo>
                    <a:pt x="558" y="23986"/>
                  </a:lnTo>
                  <a:lnTo>
                    <a:pt x="6193" y="51497"/>
                  </a:lnTo>
                  <a:lnTo>
                    <a:pt x="6792" y="84888"/>
                  </a:lnTo>
                  <a:lnTo>
                    <a:pt x="6846" y="120320"/>
                  </a:lnTo>
                  <a:lnTo>
                    <a:pt x="6849" y="135683"/>
                  </a:lnTo>
                  <a:lnTo>
                    <a:pt x="6055" y="137749"/>
                  </a:lnTo>
                  <a:lnTo>
                    <a:pt x="4733" y="139126"/>
                  </a:lnTo>
                  <a:lnTo>
                    <a:pt x="0" y="141721"/>
                  </a:lnTo>
                  <a:lnTo>
                    <a:pt x="3585" y="141834"/>
                  </a:lnTo>
                  <a:lnTo>
                    <a:pt x="7515" y="139744"/>
                  </a:lnTo>
                  <a:lnTo>
                    <a:pt x="9675" y="138075"/>
                  </a:lnTo>
                  <a:lnTo>
                    <a:pt x="12074" y="134105"/>
                  </a:lnTo>
                  <a:lnTo>
                    <a:pt x="13934" y="129694"/>
                  </a:lnTo>
                  <a:lnTo>
                    <a:pt x="18650" y="122748"/>
                  </a:lnTo>
                  <a:lnTo>
                    <a:pt x="21194" y="115663"/>
                  </a:lnTo>
                  <a:lnTo>
                    <a:pt x="28185" y="106287"/>
                  </a:lnTo>
                  <a:lnTo>
                    <a:pt x="32045" y="109992"/>
                  </a:lnTo>
                  <a:lnTo>
                    <a:pt x="33922" y="113950"/>
                  </a:lnTo>
                  <a:lnTo>
                    <a:pt x="34423" y="116117"/>
                  </a:lnTo>
                  <a:lnTo>
                    <a:pt x="40947" y="127651"/>
                  </a:lnTo>
                  <a:lnTo>
                    <a:pt x="50197" y="149658"/>
                  </a:lnTo>
                  <a:lnTo>
                    <a:pt x="64000" y="170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0" name="SMARTInkShape-Group584"/>
          <p:cNvGrpSpPr/>
          <p:nvPr/>
        </p:nvGrpSpPr>
        <p:grpSpPr>
          <a:xfrm>
            <a:off x="3686175" y="2972256"/>
            <a:ext cx="1114302" cy="613908"/>
            <a:chOff x="3686175" y="2972256"/>
            <a:chExt cx="1114302" cy="613908"/>
          </a:xfrm>
        </p:grpSpPr>
        <p:sp>
          <p:nvSpPr>
            <p:cNvPr id="1279" name="SMARTInkShape-5483"/>
            <p:cNvSpPr/>
            <p:nvPr/>
          </p:nvSpPr>
          <p:spPr>
            <a:xfrm>
              <a:off x="4329200" y="3450431"/>
              <a:ext cx="92782" cy="57140"/>
            </a:xfrm>
            <a:custGeom>
              <a:avLst/>
              <a:gdLst/>
              <a:ahLst/>
              <a:cxnLst/>
              <a:rect l="0" t="0" r="0" b="0"/>
              <a:pathLst>
                <a:path w="92782" h="57140">
                  <a:moveTo>
                    <a:pt x="7056" y="14288"/>
                  </a:moveTo>
                  <a:lnTo>
                    <a:pt x="207" y="14288"/>
                  </a:lnTo>
                  <a:lnTo>
                    <a:pt x="0" y="21873"/>
                  </a:lnTo>
                  <a:lnTo>
                    <a:pt x="2068" y="27713"/>
                  </a:lnTo>
                  <a:lnTo>
                    <a:pt x="4839" y="32954"/>
                  </a:lnTo>
                  <a:lnTo>
                    <a:pt x="6618" y="42787"/>
                  </a:lnTo>
                  <a:lnTo>
                    <a:pt x="7031" y="55735"/>
                  </a:lnTo>
                  <a:lnTo>
                    <a:pt x="7833" y="56207"/>
                  </a:lnTo>
                  <a:lnTo>
                    <a:pt x="20264" y="57139"/>
                  </a:lnTo>
                  <a:lnTo>
                    <a:pt x="55827" y="33301"/>
                  </a:lnTo>
                  <a:lnTo>
                    <a:pt x="91362" y="1411"/>
                  </a:lnTo>
                  <a:lnTo>
                    <a:pt x="92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0" name="SMARTInkShape-5484"/>
            <p:cNvSpPr/>
            <p:nvPr/>
          </p:nvSpPr>
          <p:spPr>
            <a:xfrm>
              <a:off x="4208034" y="3443288"/>
              <a:ext cx="71073" cy="142876"/>
            </a:xfrm>
            <a:custGeom>
              <a:avLst/>
              <a:gdLst/>
              <a:ahLst/>
              <a:cxnLst/>
              <a:rect l="0" t="0" r="0" b="0"/>
              <a:pathLst>
                <a:path w="71073" h="142876">
                  <a:moveTo>
                    <a:pt x="63929" y="0"/>
                  </a:moveTo>
                  <a:lnTo>
                    <a:pt x="71046" y="0"/>
                  </a:lnTo>
                  <a:lnTo>
                    <a:pt x="61127" y="0"/>
                  </a:lnTo>
                  <a:lnTo>
                    <a:pt x="29463" y="10641"/>
                  </a:lnTo>
                  <a:lnTo>
                    <a:pt x="7800" y="21349"/>
                  </a:lnTo>
                  <a:lnTo>
                    <a:pt x="3793" y="24834"/>
                  </a:lnTo>
                  <a:lnTo>
                    <a:pt x="1483" y="29029"/>
                  </a:lnTo>
                  <a:lnTo>
                    <a:pt x="0" y="34397"/>
                  </a:lnTo>
                  <a:lnTo>
                    <a:pt x="5817" y="41753"/>
                  </a:lnTo>
                  <a:lnTo>
                    <a:pt x="33571" y="34000"/>
                  </a:lnTo>
                  <a:lnTo>
                    <a:pt x="40118" y="30986"/>
                  </a:lnTo>
                  <a:lnTo>
                    <a:pt x="51935" y="28495"/>
                  </a:lnTo>
                  <a:lnTo>
                    <a:pt x="58069" y="25100"/>
                  </a:lnTo>
                  <a:lnTo>
                    <a:pt x="61324" y="20945"/>
                  </a:lnTo>
                  <a:lnTo>
                    <a:pt x="62192" y="18725"/>
                  </a:lnTo>
                  <a:lnTo>
                    <a:pt x="63565" y="17246"/>
                  </a:lnTo>
                  <a:lnTo>
                    <a:pt x="70971" y="14321"/>
                  </a:lnTo>
                  <a:lnTo>
                    <a:pt x="71064" y="24233"/>
                  </a:lnTo>
                  <a:lnTo>
                    <a:pt x="68952" y="28762"/>
                  </a:lnTo>
                  <a:lnTo>
                    <a:pt x="66161" y="33420"/>
                  </a:lnTo>
                  <a:lnTo>
                    <a:pt x="64590" y="41299"/>
                  </a:lnTo>
                  <a:lnTo>
                    <a:pt x="63946" y="76136"/>
                  </a:lnTo>
                  <a:lnTo>
                    <a:pt x="63930" y="107291"/>
                  </a:lnTo>
                  <a:lnTo>
                    <a:pt x="63929" y="122440"/>
                  </a:lnTo>
                  <a:lnTo>
                    <a:pt x="66045" y="127972"/>
                  </a:lnTo>
                  <a:lnTo>
                    <a:pt x="68838" y="133076"/>
                  </a:lnTo>
                  <a:lnTo>
                    <a:pt x="7107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SMARTInkShape-5485"/>
            <p:cNvSpPr/>
            <p:nvPr/>
          </p:nvSpPr>
          <p:spPr>
            <a:xfrm>
              <a:off x="4129088" y="336470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2" name="SMARTInkShape-5486"/>
            <p:cNvSpPr/>
            <p:nvPr/>
          </p:nvSpPr>
          <p:spPr>
            <a:xfrm>
              <a:off x="4143375" y="3450431"/>
              <a:ext cx="1" cy="64295"/>
            </a:xfrm>
            <a:custGeom>
              <a:avLst/>
              <a:gdLst/>
              <a:ahLst/>
              <a:cxnLst/>
              <a:rect l="0" t="0" r="0" b="0"/>
              <a:pathLst>
                <a:path w="1" h="64295">
                  <a:moveTo>
                    <a:pt x="0" y="0"/>
                  </a:moveTo>
                  <a:lnTo>
                    <a:pt x="0" y="33345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3" name="SMARTInkShape-5487"/>
            <p:cNvSpPr/>
            <p:nvPr/>
          </p:nvSpPr>
          <p:spPr>
            <a:xfrm>
              <a:off x="4058130" y="3393281"/>
              <a:ext cx="20952" cy="128589"/>
            </a:xfrm>
            <a:custGeom>
              <a:avLst/>
              <a:gdLst/>
              <a:ahLst/>
              <a:cxnLst/>
              <a:rect l="0" t="0" r="0" b="0"/>
              <a:pathLst>
                <a:path w="20952" h="128589">
                  <a:moveTo>
                    <a:pt x="20951" y="0"/>
                  </a:moveTo>
                  <a:lnTo>
                    <a:pt x="13815" y="0"/>
                  </a:lnTo>
                  <a:lnTo>
                    <a:pt x="13808" y="10642"/>
                  </a:lnTo>
                  <a:lnTo>
                    <a:pt x="11691" y="14784"/>
                  </a:lnTo>
                  <a:lnTo>
                    <a:pt x="8898" y="19271"/>
                  </a:lnTo>
                  <a:lnTo>
                    <a:pt x="1950" y="50467"/>
                  </a:lnTo>
                  <a:lnTo>
                    <a:pt x="0" y="84170"/>
                  </a:lnTo>
                  <a:lnTo>
                    <a:pt x="527" y="97734"/>
                  </a:lnTo>
                  <a:lnTo>
                    <a:pt x="6656" y="128457"/>
                  </a:lnTo>
                  <a:lnTo>
                    <a:pt x="13808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4" name="SMARTInkShape-5488"/>
            <p:cNvSpPr/>
            <p:nvPr/>
          </p:nvSpPr>
          <p:spPr>
            <a:xfrm>
              <a:off x="3975277" y="2972256"/>
              <a:ext cx="548632" cy="313870"/>
            </a:xfrm>
            <a:custGeom>
              <a:avLst/>
              <a:gdLst/>
              <a:ahLst/>
              <a:cxnLst/>
              <a:rect l="0" t="0" r="0" b="0"/>
              <a:pathLst>
                <a:path w="548632" h="313870">
                  <a:moveTo>
                    <a:pt x="3792" y="206713"/>
                  </a:moveTo>
                  <a:lnTo>
                    <a:pt x="3792" y="210505"/>
                  </a:lnTo>
                  <a:lnTo>
                    <a:pt x="0" y="220448"/>
                  </a:lnTo>
                  <a:lnTo>
                    <a:pt x="470" y="224601"/>
                  </a:lnTo>
                  <a:lnTo>
                    <a:pt x="5226" y="233448"/>
                  </a:lnTo>
                  <a:lnTo>
                    <a:pt x="22008" y="252063"/>
                  </a:lnTo>
                  <a:lnTo>
                    <a:pt x="51664" y="271028"/>
                  </a:lnTo>
                  <a:lnTo>
                    <a:pt x="83857" y="283184"/>
                  </a:lnTo>
                  <a:lnTo>
                    <a:pt x="107639" y="289119"/>
                  </a:lnTo>
                  <a:lnTo>
                    <a:pt x="134083" y="294402"/>
                  </a:lnTo>
                  <a:lnTo>
                    <a:pt x="161712" y="299396"/>
                  </a:lnTo>
                  <a:lnTo>
                    <a:pt x="189072" y="304262"/>
                  </a:lnTo>
                  <a:lnTo>
                    <a:pt x="214461" y="309070"/>
                  </a:lnTo>
                  <a:lnTo>
                    <a:pt x="241092" y="311736"/>
                  </a:lnTo>
                  <a:lnTo>
                    <a:pt x="268802" y="312921"/>
                  </a:lnTo>
                  <a:lnTo>
                    <a:pt x="296993" y="313447"/>
                  </a:lnTo>
                  <a:lnTo>
                    <a:pt x="323280" y="311565"/>
                  </a:lnTo>
                  <a:lnTo>
                    <a:pt x="348193" y="308083"/>
                  </a:lnTo>
                  <a:lnTo>
                    <a:pt x="372494" y="303889"/>
                  </a:lnTo>
                  <a:lnTo>
                    <a:pt x="396524" y="297263"/>
                  </a:lnTo>
                  <a:lnTo>
                    <a:pt x="430249" y="284607"/>
                  </a:lnTo>
                  <a:lnTo>
                    <a:pt x="460350" y="270803"/>
                  </a:lnTo>
                  <a:lnTo>
                    <a:pt x="487260" y="254542"/>
                  </a:lnTo>
                  <a:lnTo>
                    <a:pt x="513894" y="227714"/>
                  </a:lnTo>
                  <a:lnTo>
                    <a:pt x="537210" y="192369"/>
                  </a:lnTo>
                  <a:lnTo>
                    <a:pt x="548631" y="160047"/>
                  </a:lnTo>
                  <a:lnTo>
                    <a:pt x="548519" y="124888"/>
                  </a:lnTo>
                  <a:lnTo>
                    <a:pt x="543458" y="95685"/>
                  </a:lnTo>
                  <a:lnTo>
                    <a:pt x="533140" y="71951"/>
                  </a:lnTo>
                  <a:lnTo>
                    <a:pt x="516236" y="53630"/>
                  </a:lnTo>
                  <a:lnTo>
                    <a:pt x="488396" y="33217"/>
                  </a:lnTo>
                  <a:lnTo>
                    <a:pt x="461527" y="19487"/>
                  </a:lnTo>
                  <a:lnTo>
                    <a:pt x="428783" y="10039"/>
                  </a:lnTo>
                  <a:lnTo>
                    <a:pt x="393946" y="3007"/>
                  </a:lnTo>
                  <a:lnTo>
                    <a:pt x="358488" y="570"/>
                  </a:lnTo>
                  <a:lnTo>
                    <a:pt x="334737" y="0"/>
                  </a:lnTo>
                  <a:lnTo>
                    <a:pt x="308835" y="1863"/>
                  </a:lnTo>
                  <a:lnTo>
                    <a:pt x="282241" y="5337"/>
                  </a:lnTo>
                  <a:lnTo>
                    <a:pt x="257193" y="9527"/>
                  </a:lnTo>
                  <a:lnTo>
                    <a:pt x="232831" y="14035"/>
                  </a:lnTo>
                  <a:lnTo>
                    <a:pt x="207981" y="19478"/>
                  </a:lnTo>
                  <a:lnTo>
                    <a:pt x="181061" y="27189"/>
                  </a:lnTo>
                  <a:lnTo>
                    <a:pt x="155339" y="35908"/>
                  </a:lnTo>
                  <a:lnTo>
                    <a:pt x="130677" y="45868"/>
                  </a:lnTo>
                  <a:lnTo>
                    <a:pt x="96068" y="64864"/>
                  </a:lnTo>
                  <a:lnTo>
                    <a:pt x="62236" y="92615"/>
                  </a:lnTo>
                  <a:lnTo>
                    <a:pt x="32622" y="124820"/>
                  </a:lnTo>
                  <a:lnTo>
                    <a:pt x="18596" y="156166"/>
                  </a:lnTo>
                  <a:lnTo>
                    <a:pt x="9413" y="186797"/>
                  </a:lnTo>
                  <a:lnTo>
                    <a:pt x="9250" y="215981"/>
                  </a:lnTo>
                  <a:lnTo>
                    <a:pt x="14228" y="248529"/>
                  </a:lnTo>
                  <a:lnTo>
                    <a:pt x="22718" y="273716"/>
                  </a:lnTo>
                  <a:lnTo>
                    <a:pt x="37299" y="308582"/>
                  </a:lnTo>
                  <a:lnTo>
                    <a:pt x="39511" y="313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5" name="SMARTInkShape-5489"/>
            <p:cNvSpPr/>
            <p:nvPr/>
          </p:nvSpPr>
          <p:spPr>
            <a:xfrm>
              <a:off x="4350544" y="3007908"/>
              <a:ext cx="57151" cy="156774"/>
            </a:xfrm>
            <a:custGeom>
              <a:avLst/>
              <a:gdLst/>
              <a:ahLst/>
              <a:cxnLst/>
              <a:rect l="0" t="0" r="0" b="0"/>
              <a:pathLst>
                <a:path w="57151" h="156774">
                  <a:moveTo>
                    <a:pt x="57150" y="21042"/>
                  </a:moveTo>
                  <a:lnTo>
                    <a:pt x="57150" y="14891"/>
                  </a:lnTo>
                  <a:lnTo>
                    <a:pt x="52240" y="8391"/>
                  </a:lnTo>
                  <a:lnTo>
                    <a:pt x="50999" y="4042"/>
                  </a:lnTo>
                  <a:lnTo>
                    <a:pt x="49874" y="2565"/>
                  </a:lnTo>
                  <a:lnTo>
                    <a:pt x="43942" y="0"/>
                  </a:lnTo>
                  <a:lnTo>
                    <a:pt x="40888" y="13087"/>
                  </a:lnTo>
                  <a:lnTo>
                    <a:pt x="23735" y="45895"/>
                  </a:lnTo>
                  <a:lnTo>
                    <a:pt x="11896" y="78643"/>
                  </a:lnTo>
                  <a:lnTo>
                    <a:pt x="7769" y="113970"/>
                  </a:lnTo>
                  <a:lnTo>
                    <a:pt x="5212" y="133243"/>
                  </a:lnTo>
                  <a:lnTo>
                    <a:pt x="0" y="156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6" name="SMARTInkShape-5490"/>
            <p:cNvSpPr/>
            <p:nvPr/>
          </p:nvSpPr>
          <p:spPr>
            <a:xfrm>
              <a:off x="4257675" y="3100388"/>
              <a:ext cx="114301" cy="14288"/>
            </a:xfrm>
            <a:custGeom>
              <a:avLst/>
              <a:gdLst/>
              <a:ahLst/>
              <a:cxnLst/>
              <a:rect l="0" t="0" r="0" b="0"/>
              <a:pathLst>
                <a:path w="114301" h="14288">
                  <a:moveTo>
                    <a:pt x="0" y="14287"/>
                  </a:moveTo>
                  <a:lnTo>
                    <a:pt x="31434" y="14287"/>
                  </a:lnTo>
                  <a:lnTo>
                    <a:pt x="56921" y="13493"/>
                  </a:lnTo>
                  <a:lnTo>
                    <a:pt x="91993" y="701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7" name="SMARTInkShape-5491"/>
            <p:cNvSpPr/>
            <p:nvPr/>
          </p:nvSpPr>
          <p:spPr>
            <a:xfrm>
              <a:off x="4250531" y="2993231"/>
              <a:ext cx="14289" cy="164308"/>
            </a:xfrm>
            <a:custGeom>
              <a:avLst/>
              <a:gdLst/>
              <a:ahLst/>
              <a:cxnLst/>
              <a:rect l="0" t="0" r="0" b="0"/>
              <a:pathLst>
                <a:path w="14289" h="164308">
                  <a:moveTo>
                    <a:pt x="14288" y="0"/>
                  </a:moveTo>
                  <a:lnTo>
                    <a:pt x="14288" y="31456"/>
                  </a:lnTo>
                  <a:lnTo>
                    <a:pt x="14288" y="66440"/>
                  </a:lnTo>
                  <a:lnTo>
                    <a:pt x="14288" y="99574"/>
                  </a:lnTo>
                  <a:lnTo>
                    <a:pt x="13494" y="127883"/>
                  </a:lnTo>
                  <a:lnTo>
                    <a:pt x="6546" y="156212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8" name="SMARTInkShape-5492"/>
            <p:cNvSpPr/>
            <p:nvPr/>
          </p:nvSpPr>
          <p:spPr>
            <a:xfrm>
              <a:off x="3971926" y="3036523"/>
              <a:ext cx="264319" cy="167436"/>
            </a:xfrm>
            <a:custGeom>
              <a:avLst/>
              <a:gdLst/>
              <a:ahLst/>
              <a:cxnLst/>
              <a:rect l="0" t="0" r="0" b="0"/>
              <a:pathLst>
                <a:path w="264319" h="167436">
                  <a:moveTo>
                    <a:pt x="28574" y="13858"/>
                  </a:moveTo>
                  <a:lnTo>
                    <a:pt x="24782" y="17650"/>
                  </a:lnTo>
                  <a:lnTo>
                    <a:pt x="22920" y="21629"/>
                  </a:lnTo>
                  <a:lnTo>
                    <a:pt x="15305" y="54769"/>
                  </a:lnTo>
                  <a:lnTo>
                    <a:pt x="7864" y="89290"/>
                  </a:lnTo>
                  <a:lnTo>
                    <a:pt x="5168" y="118041"/>
                  </a:lnTo>
                  <a:lnTo>
                    <a:pt x="680" y="143642"/>
                  </a:lnTo>
                  <a:lnTo>
                    <a:pt x="7" y="163418"/>
                  </a:lnTo>
                  <a:lnTo>
                    <a:pt x="0" y="153894"/>
                  </a:lnTo>
                  <a:lnTo>
                    <a:pt x="2116" y="149386"/>
                  </a:lnTo>
                  <a:lnTo>
                    <a:pt x="9942" y="136232"/>
                  </a:lnTo>
                  <a:lnTo>
                    <a:pt x="19735" y="103467"/>
                  </a:lnTo>
                  <a:lnTo>
                    <a:pt x="34191" y="69282"/>
                  </a:lnTo>
                  <a:lnTo>
                    <a:pt x="56711" y="35328"/>
                  </a:lnTo>
                  <a:lnTo>
                    <a:pt x="78249" y="0"/>
                  </a:lnTo>
                  <a:lnTo>
                    <a:pt x="80684" y="16177"/>
                  </a:lnTo>
                  <a:lnTo>
                    <a:pt x="83484" y="24414"/>
                  </a:lnTo>
                  <a:lnTo>
                    <a:pt x="91247" y="58898"/>
                  </a:lnTo>
                  <a:lnTo>
                    <a:pt x="94504" y="76680"/>
                  </a:lnTo>
                  <a:lnTo>
                    <a:pt x="98380" y="92003"/>
                  </a:lnTo>
                  <a:lnTo>
                    <a:pt x="98924" y="96911"/>
                  </a:lnTo>
                  <a:lnTo>
                    <a:pt x="103761" y="106598"/>
                  </a:lnTo>
                  <a:lnTo>
                    <a:pt x="123625" y="140057"/>
                  </a:lnTo>
                  <a:lnTo>
                    <a:pt x="134701" y="154350"/>
                  </a:lnTo>
                  <a:lnTo>
                    <a:pt x="143475" y="159643"/>
                  </a:lnTo>
                  <a:lnTo>
                    <a:pt x="167559" y="167435"/>
                  </a:lnTo>
                  <a:lnTo>
                    <a:pt x="185907" y="164490"/>
                  </a:lnTo>
                  <a:lnTo>
                    <a:pt x="211639" y="154119"/>
                  </a:lnTo>
                  <a:lnTo>
                    <a:pt x="240480" y="130101"/>
                  </a:lnTo>
                  <a:lnTo>
                    <a:pt x="250993" y="112330"/>
                  </a:lnTo>
                  <a:lnTo>
                    <a:pt x="258477" y="80066"/>
                  </a:lnTo>
                  <a:lnTo>
                    <a:pt x="262587" y="64432"/>
                  </a:lnTo>
                  <a:lnTo>
                    <a:pt x="264318" y="35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9" name="SMARTInkShape-5493"/>
            <p:cNvSpPr/>
            <p:nvPr/>
          </p:nvSpPr>
          <p:spPr>
            <a:xfrm>
              <a:off x="3686175" y="2993231"/>
              <a:ext cx="264320" cy="128589"/>
            </a:xfrm>
            <a:custGeom>
              <a:avLst/>
              <a:gdLst/>
              <a:ahLst/>
              <a:cxnLst/>
              <a:rect l="0" t="0" r="0" b="0"/>
              <a:pathLst>
                <a:path w="264320" h="128589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151" y="3793"/>
                  </a:lnTo>
                  <a:lnTo>
                    <a:pt x="10936" y="7771"/>
                  </a:lnTo>
                  <a:lnTo>
                    <a:pt x="46186" y="31922"/>
                  </a:lnTo>
                  <a:lnTo>
                    <a:pt x="74211" y="50197"/>
                  </a:lnTo>
                  <a:lnTo>
                    <a:pt x="106293" y="65302"/>
                  </a:lnTo>
                  <a:lnTo>
                    <a:pt x="140470" y="81632"/>
                  </a:lnTo>
                  <a:lnTo>
                    <a:pt x="170975" y="98028"/>
                  </a:lnTo>
                  <a:lnTo>
                    <a:pt x="203724" y="109146"/>
                  </a:lnTo>
                  <a:lnTo>
                    <a:pt x="234663" y="121392"/>
                  </a:lnTo>
                  <a:lnTo>
                    <a:pt x="244788" y="125390"/>
                  </a:lnTo>
                  <a:lnTo>
                    <a:pt x="264319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0" name="SMARTInkShape-5494"/>
            <p:cNvSpPr/>
            <p:nvPr/>
          </p:nvSpPr>
          <p:spPr>
            <a:xfrm>
              <a:off x="4743955" y="3321942"/>
              <a:ext cx="56522" cy="78484"/>
            </a:xfrm>
            <a:custGeom>
              <a:avLst/>
              <a:gdLst/>
              <a:ahLst/>
              <a:cxnLst/>
              <a:rect l="0" t="0" r="0" b="0"/>
              <a:pathLst>
                <a:path w="56522" h="78484">
                  <a:moveTo>
                    <a:pt x="6639" y="64196"/>
                  </a:moveTo>
                  <a:lnTo>
                    <a:pt x="6639" y="60403"/>
                  </a:lnTo>
                  <a:lnTo>
                    <a:pt x="7433" y="59286"/>
                  </a:lnTo>
                  <a:lnTo>
                    <a:pt x="8755" y="58541"/>
                  </a:lnTo>
                  <a:lnTo>
                    <a:pt x="18824" y="56454"/>
                  </a:lnTo>
                  <a:lnTo>
                    <a:pt x="35230" y="42590"/>
                  </a:lnTo>
                  <a:lnTo>
                    <a:pt x="53471" y="23708"/>
                  </a:lnTo>
                  <a:lnTo>
                    <a:pt x="55704" y="16569"/>
                  </a:lnTo>
                  <a:lnTo>
                    <a:pt x="56521" y="8456"/>
                  </a:lnTo>
                  <a:lnTo>
                    <a:pt x="52816" y="3671"/>
                  </a:lnTo>
                  <a:lnTo>
                    <a:pt x="48858" y="1577"/>
                  </a:lnTo>
                  <a:lnTo>
                    <a:pt x="40811" y="49"/>
                  </a:lnTo>
                  <a:lnTo>
                    <a:pt x="38945" y="0"/>
                  </a:lnTo>
                  <a:lnTo>
                    <a:pt x="34756" y="2062"/>
                  </a:lnTo>
                  <a:lnTo>
                    <a:pt x="30248" y="4831"/>
                  </a:lnTo>
                  <a:lnTo>
                    <a:pt x="25598" y="6061"/>
                  </a:lnTo>
                  <a:lnTo>
                    <a:pt x="5242" y="29203"/>
                  </a:lnTo>
                  <a:lnTo>
                    <a:pt x="2049" y="34885"/>
                  </a:lnTo>
                  <a:lnTo>
                    <a:pt x="252" y="44663"/>
                  </a:lnTo>
                  <a:lnTo>
                    <a:pt x="0" y="48793"/>
                  </a:lnTo>
                  <a:lnTo>
                    <a:pt x="1836" y="55498"/>
                  </a:lnTo>
                  <a:lnTo>
                    <a:pt x="13783" y="78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1" name="SMARTInkShape-5495"/>
            <p:cNvSpPr/>
            <p:nvPr/>
          </p:nvSpPr>
          <p:spPr>
            <a:xfrm>
              <a:off x="4707749" y="3243263"/>
              <a:ext cx="14271" cy="164307"/>
            </a:xfrm>
            <a:custGeom>
              <a:avLst/>
              <a:gdLst/>
              <a:ahLst/>
              <a:cxnLst/>
              <a:rect l="0" t="0" r="0" b="0"/>
              <a:pathLst>
                <a:path w="14271" h="164307">
                  <a:moveTo>
                    <a:pt x="14270" y="0"/>
                  </a:moveTo>
                  <a:lnTo>
                    <a:pt x="14270" y="9942"/>
                  </a:lnTo>
                  <a:lnTo>
                    <a:pt x="12153" y="14473"/>
                  </a:lnTo>
                  <a:lnTo>
                    <a:pt x="9360" y="19132"/>
                  </a:lnTo>
                  <a:lnTo>
                    <a:pt x="7788" y="27011"/>
                  </a:lnTo>
                  <a:lnTo>
                    <a:pt x="6528" y="38254"/>
                  </a:lnTo>
                  <a:lnTo>
                    <a:pt x="2274" y="48552"/>
                  </a:lnTo>
                  <a:lnTo>
                    <a:pt x="183" y="80521"/>
                  </a:lnTo>
                  <a:lnTo>
                    <a:pt x="0" y="114408"/>
                  </a:lnTo>
                  <a:lnTo>
                    <a:pt x="778" y="144262"/>
                  </a:lnTo>
                  <a:lnTo>
                    <a:pt x="7126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2" name="SMARTInkShape-5496"/>
            <p:cNvSpPr/>
            <p:nvPr/>
          </p:nvSpPr>
          <p:spPr>
            <a:xfrm>
              <a:off x="4593431" y="3321844"/>
              <a:ext cx="78583" cy="21432"/>
            </a:xfrm>
            <a:custGeom>
              <a:avLst/>
              <a:gdLst/>
              <a:ahLst/>
              <a:cxnLst/>
              <a:rect l="0" t="0" r="0" b="0"/>
              <a:pathLst>
                <a:path w="78583" h="21432">
                  <a:moveTo>
                    <a:pt x="0" y="21431"/>
                  </a:moveTo>
                  <a:lnTo>
                    <a:pt x="3792" y="17639"/>
                  </a:lnTo>
                  <a:lnTo>
                    <a:pt x="9888" y="15777"/>
                  </a:lnTo>
                  <a:lnTo>
                    <a:pt x="45351" y="9436"/>
                  </a:lnTo>
                  <a:lnTo>
                    <a:pt x="785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SMARTInkShape-5497"/>
            <p:cNvSpPr/>
            <p:nvPr/>
          </p:nvSpPr>
          <p:spPr>
            <a:xfrm>
              <a:off x="4643438" y="3264781"/>
              <a:ext cx="7144" cy="121358"/>
            </a:xfrm>
            <a:custGeom>
              <a:avLst/>
              <a:gdLst/>
              <a:ahLst/>
              <a:cxnLst/>
              <a:rect l="0" t="0" r="0" b="0"/>
              <a:pathLst>
                <a:path w="7144" h="121358">
                  <a:moveTo>
                    <a:pt x="7143" y="7057"/>
                  </a:moveTo>
                  <a:lnTo>
                    <a:pt x="7143" y="0"/>
                  </a:lnTo>
                  <a:lnTo>
                    <a:pt x="7143" y="10557"/>
                  </a:lnTo>
                  <a:lnTo>
                    <a:pt x="5027" y="14698"/>
                  </a:lnTo>
                  <a:lnTo>
                    <a:pt x="3351" y="16913"/>
                  </a:lnTo>
                  <a:lnTo>
                    <a:pt x="1489" y="23608"/>
                  </a:lnTo>
                  <a:lnTo>
                    <a:pt x="87" y="54814"/>
                  </a:lnTo>
                  <a:lnTo>
                    <a:pt x="5" y="87233"/>
                  </a:lnTo>
                  <a:lnTo>
                    <a:pt x="0" y="121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SMARTInkShape-5498"/>
            <p:cNvSpPr/>
            <p:nvPr/>
          </p:nvSpPr>
          <p:spPr>
            <a:xfrm>
              <a:off x="4521994" y="3343275"/>
              <a:ext cx="57151" cy="7145"/>
            </a:xfrm>
            <a:custGeom>
              <a:avLst/>
              <a:gdLst/>
              <a:ahLst/>
              <a:cxnLst/>
              <a:rect l="0" t="0" r="0" b="0"/>
              <a:pathLst>
                <a:path w="57151" h="7145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40948" y="7105"/>
                  </a:lnTo>
                  <a:lnTo>
                    <a:pt x="5715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SMARTInkShape-5499"/>
            <p:cNvSpPr/>
            <p:nvPr/>
          </p:nvSpPr>
          <p:spPr>
            <a:xfrm>
              <a:off x="4536368" y="3286125"/>
              <a:ext cx="35633" cy="121445"/>
            </a:xfrm>
            <a:custGeom>
              <a:avLst/>
              <a:gdLst/>
              <a:ahLst/>
              <a:cxnLst/>
              <a:rect l="0" t="0" r="0" b="0"/>
              <a:pathLst>
                <a:path w="35633" h="121445">
                  <a:moveTo>
                    <a:pt x="7057" y="0"/>
                  </a:moveTo>
                  <a:lnTo>
                    <a:pt x="3265" y="3792"/>
                  </a:lnTo>
                  <a:lnTo>
                    <a:pt x="1403" y="7771"/>
                  </a:lnTo>
                  <a:lnTo>
                    <a:pt x="0" y="27641"/>
                  </a:lnTo>
                  <a:lnTo>
                    <a:pt x="6072" y="58688"/>
                  </a:lnTo>
                  <a:lnTo>
                    <a:pt x="14350" y="82829"/>
                  </a:lnTo>
                  <a:lnTo>
                    <a:pt x="35632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SMARTInkShape-5500"/>
            <p:cNvSpPr/>
            <p:nvPr/>
          </p:nvSpPr>
          <p:spPr>
            <a:xfrm>
              <a:off x="4451670" y="3357563"/>
              <a:ext cx="63181" cy="35719"/>
            </a:xfrm>
            <a:custGeom>
              <a:avLst/>
              <a:gdLst/>
              <a:ahLst/>
              <a:cxnLst/>
              <a:rect l="0" t="0" r="0" b="0"/>
              <a:pathLst>
                <a:path w="63181" h="35719">
                  <a:moveTo>
                    <a:pt x="34605" y="0"/>
                  </a:moveTo>
                  <a:lnTo>
                    <a:pt x="27755" y="0"/>
                  </a:lnTo>
                  <a:lnTo>
                    <a:pt x="21816" y="4909"/>
                  </a:lnTo>
                  <a:lnTo>
                    <a:pt x="15293" y="7275"/>
                  </a:lnTo>
                  <a:lnTo>
                    <a:pt x="10676" y="10641"/>
                  </a:lnTo>
                  <a:lnTo>
                    <a:pt x="8095" y="14783"/>
                  </a:lnTo>
                  <a:lnTo>
                    <a:pt x="7407" y="16999"/>
                  </a:lnTo>
                  <a:lnTo>
                    <a:pt x="6154" y="18476"/>
                  </a:lnTo>
                  <a:lnTo>
                    <a:pt x="2645" y="20118"/>
                  </a:lnTo>
                  <a:lnTo>
                    <a:pt x="1392" y="21349"/>
                  </a:lnTo>
                  <a:lnTo>
                    <a:pt x="0" y="24834"/>
                  </a:lnTo>
                  <a:lnTo>
                    <a:pt x="423" y="26081"/>
                  </a:lnTo>
                  <a:lnTo>
                    <a:pt x="1498" y="26912"/>
                  </a:lnTo>
                  <a:lnTo>
                    <a:pt x="3008" y="27466"/>
                  </a:lnTo>
                  <a:lnTo>
                    <a:pt x="4016" y="27042"/>
                  </a:lnTo>
                  <a:lnTo>
                    <a:pt x="4687" y="25965"/>
                  </a:lnTo>
                  <a:lnTo>
                    <a:pt x="5135" y="24454"/>
                  </a:lnTo>
                  <a:lnTo>
                    <a:pt x="6227" y="23446"/>
                  </a:lnTo>
                  <a:lnTo>
                    <a:pt x="13683" y="19712"/>
                  </a:lnTo>
                  <a:lnTo>
                    <a:pt x="18163" y="16698"/>
                  </a:lnTo>
                  <a:lnTo>
                    <a:pt x="25147" y="15002"/>
                  </a:lnTo>
                  <a:lnTo>
                    <a:pt x="38361" y="14289"/>
                  </a:lnTo>
                  <a:lnTo>
                    <a:pt x="39490" y="15082"/>
                  </a:lnTo>
                  <a:lnTo>
                    <a:pt x="40243" y="16405"/>
                  </a:lnTo>
                  <a:lnTo>
                    <a:pt x="40745" y="18080"/>
                  </a:lnTo>
                  <a:lnTo>
                    <a:pt x="49387" y="28761"/>
                  </a:lnTo>
                  <a:lnTo>
                    <a:pt x="53875" y="32626"/>
                  </a:lnTo>
                  <a:lnTo>
                    <a:pt x="6318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7" name="SMARTInkShape-5501"/>
            <p:cNvSpPr/>
            <p:nvPr/>
          </p:nvSpPr>
          <p:spPr>
            <a:xfrm>
              <a:off x="4300545" y="3286125"/>
              <a:ext cx="92851" cy="114264"/>
            </a:xfrm>
            <a:custGeom>
              <a:avLst/>
              <a:gdLst/>
              <a:ahLst/>
              <a:cxnLst/>
              <a:rect l="0" t="0" r="0" b="0"/>
              <a:pathLst>
                <a:path w="92851" h="114264">
                  <a:moveTo>
                    <a:pt x="7136" y="0"/>
                  </a:moveTo>
                  <a:lnTo>
                    <a:pt x="7136" y="13735"/>
                  </a:lnTo>
                  <a:lnTo>
                    <a:pt x="5020" y="20127"/>
                  </a:lnTo>
                  <a:lnTo>
                    <a:pt x="3344" y="22944"/>
                  </a:lnTo>
                  <a:lnTo>
                    <a:pt x="654" y="38075"/>
                  </a:lnTo>
                  <a:lnTo>
                    <a:pt x="10" y="73241"/>
                  </a:lnTo>
                  <a:lnTo>
                    <a:pt x="0" y="79647"/>
                  </a:lnTo>
                  <a:lnTo>
                    <a:pt x="2113" y="85141"/>
                  </a:lnTo>
                  <a:lnTo>
                    <a:pt x="4903" y="90228"/>
                  </a:lnTo>
                  <a:lnTo>
                    <a:pt x="7268" y="97554"/>
                  </a:lnTo>
                  <a:lnTo>
                    <a:pt x="16992" y="109527"/>
                  </a:lnTo>
                  <a:lnTo>
                    <a:pt x="21571" y="112179"/>
                  </a:lnTo>
                  <a:lnTo>
                    <a:pt x="30728" y="113671"/>
                  </a:lnTo>
                  <a:lnTo>
                    <a:pt x="58239" y="114263"/>
                  </a:lnTo>
                  <a:lnTo>
                    <a:pt x="70079" y="110497"/>
                  </a:lnTo>
                  <a:lnTo>
                    <a:pt x="82599" y="102113"/>
                  </a:lnTo>
                  <a:lnTo>
                    <a:pt x="87771" y="97506"/>
                  </a:lnTo>
                  <a:lnTo>
                    <a:pt x="90599" y="92813"/>
                  </a:lnTo>
                  <a:lnTo>
                    <a:pt x="92563" y="85865"/>
                  </a:lnTo>
                  <a:lnTo>
                    <a:pt x="92850" y="78912"/>
                  </a:lnTo>
                  <a:lnTo>
                    <a:pt x="61894" y="78582"/>
                  </a:lnTo>
                  <a:lnTo>
                    <a:pt x="60311" y="79375"/>
                  </a:lnTo>
                  <a:lnTo>
                    <a:pt x="59254" y="80698"/>
                  </a:lnTo>
                  <a:lnTo>
                    <a:pt x="57287" y="84285"/>
                  </a:lnTo>
                  <a:lnTo>
                    <a:pt x="49999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8" name="SMARTInkShape-5502"/>
            <p:cNvSpPr/>
            <p:nvPr/>
          </p:nvSpPr>
          <p:spPr>
            <a:xfrm>
              <a:off x="4500563" y="3450851"/>
              <a:ext cx="100013" cy="63875"/>
            </a:xfrm>
            <a:custGeom>
              <a:avLst/>
              <a:gdLst/>
              <a:ahLst/>
              <a:cxnLst/>
              <a:rect l="0" t="0" r="0" b="0"/>
              <a:pathLst>
                <a:path w="100013" h="63875">
                  <a:moveTo>
                    <a:pt x="0" y="63874"/>
                  </a:moveTo>
                  <a:lnTo>
                    <a:pt x="0" y="53931"/>
                  </a:lnTo>
                  <a:lnTo>
                    <a:pt x="2116" y="49401"/>
                  </a:lnTo>
                  <a:lnTo>
                    <a:pt x="3792" y="47081"/>
                  </a:lnTo>
                  <a:lnTo>
                    <a:pt x="10641" y="26756"/>
                  </a:lnTo>
                  <a:lnTo>
                    <a:pt x="30985" y="4368"/>
                  </a:lnTo>
                  <a:lnTo>
                    <a:pt x="37848" y="1708"/>
                  </a:lnTo>
                  <a:lnTo>
                    <a:pt x="51397" y="0"/>
                  </a:lnTo>
                  <a:lnTo>
                    <a:pt x="80389" y="6881"/>
                  </a:lnTo>
                  <a:lnTo>
                    <a:pt x="89612" y="12238"/>
                  </a:lnTo>
                  <a:lnTo>
                    <a:pt x="100012" y="21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9" name="SMARTInkShape-5503"/>
            <p:cNvSpPr/>
            <p:nvPr/>
          </p:nvSpPr>
          <p:spPr>
            <a:xfrm>
              <a:off x="4422120" y="3443288"/>
              <a:ext cx="49535" cy="71309"/>
            </a:xfrm>
            <a:custGeom>
              <a:avLst/>
              <a:gdLst/>
              <a:ahLst/>
              <a:cxnLst/>
              <a:rect l="0" t="0" r="0" b="0"/>
              <a:pathLst>
                <a:path w="49535" h="71309">
                  <a:moveTo>
                    <a:pt x="21293" y="0"/>
                  </a:moveTo>
                  <a:lnTo>
                    <a:pt x="7867" y="15541"/>
                  </a:lnTo>
                  <a:lnTo>
                    <a:pt x="5199" y="19885"/>
                  </a:lnTo>
                  <a:lnTo>
                    <a:pt x="915" y="42380"/>
                  </a:lnTo>
                  <a:lnTo>
                    <a:pt x="0" y="58840"/>
                  </a:lnTo>
                  <a:lnTo>
                    <a:pt x="2039" y="63986"/>
                  </a:lnTo>
                  <a:lnTo>
                    <a:pt x="3695" y="66470"/>
                  </a:lnTo>
                  <a:lnTo>
                    <a:pt x="5592" y="68126"/>
                  </a:lnTo>
                  <a:lnTo>
                    <a:pt x="9816" y="69965"/>
                  </a:lnTo>
                  <a:lnTo>
                    <a:pt x="29863" y="71308"/>
                  </a:lnTo>
                  <a:lnTo>
                    <a:pt x="35156" y="69263"/>
                  </a:lnTo>
                  <a:lnTo>
                    <a:pt x="37678" y="67606"/>
                  </a:lnTo>
                  <a:lnTo>
                    <a:pt x="39360" y="65708"/>
                  </a:lnTo>
                  <a:lnTo>
                    <a:pt x="48181" y="49949"/>
                  </a:lnTo>
                  <a:lnTo>
                    <a:pt x="49534" y="40470"/>
                  </a:lnTo>
                  <a:lnTo>
                    <a:pt x="42724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5" name="SMARTInkShape-Group585"/>
          <p:cNvGrpSpPr/>
          <p:nvPr/>
        </p:nvGrpSpPr>
        <p:grpSpPr>
          <a:xfrm>
            <a:off x="2615020" y="2950369"/>
            <a:ext cx="592525" cy="370330"/>
            <a:chOff x="2615020" y="2950369"/>
            <a:chExt cx="592525" cy="370330"/>
          </a:xfrm>
        </p:grpSpPr>
        <p:sp>
          <p:nvSpPr>
            <p:cNvPr id="1301" name="SMARTInkShape-5504"/>
            <p:cNvSpPr/>
            <p:nvPr/>
          </p:nvSpPr>
          <p:spPr>
            <a:xfrm>
              <a:off x="2615020" y="2958066"/>
              <a:ext cx="523933" cy="362633"/>
            </a:xfrm>
            <a:custGeom>
              <a:avLst/>
              <a:gdLst/>
              <a:ahLst/>
              <a:cxnLst/>
              <a:rect l="0" t="0" r="0" b="0"/>
              <a:pathLst>
                <a:path w="523933" h="362633">
                  <a:moveTo>
                    <a:pt x="21024" y="206615"/>
                  </a:moveTo>
                  <a:lnTo>
                    <a:pt x="4231" y="223408"/>
                  </a:lnTo>
                  <a:lnTo>
                    <a:pt x="1654" y="232335"/>
                  </a:lnTo>
                  <a:lnTo>
                    <a:pt x="0" y="253676"/>
                  </a:lnTo>
                  <a:lnTo>
                    <a:pt x="3506" y="268361"/>
                  </a:lnTo>
                  <a:lnTo>
                    <a:pt x="17505" y="292454"/>
                  </a:lnTo>
                  <a:lnTo>
                    <a:pt x="37674" y="313323"/>
                  </a:lnTo>
                  <a:lnTo>
                    <a:pt x="57442" y="325810"/>
                  </a:lnTo>
                  <a:lnTo>
                    <a:pt x="89248" y="340932"/>
                  </a:lnTo>
                  <a:lnTo>
                    <a:pt x="120525" y="350747"/>
                  </a:lnTo>
                  <a:lnTo>
                    <a:pt x="151136" y="354890"/>
                  </a:lnTo>
                  <a:lnTo>
                    <a:pt x="184106" y="359909"/>
                  </a:lnTo>
                  <a:lnTo>
                    <a:pt x="219011" y="362632"/>
                  </a:lnTo>
                  <a:lnTo>
                    <a:pt x="254488" y="359646"/>
                  </a:lnTo>
                  <a:lnTo>
                    <a:pt x="280361" y="357973"/>
                  </a:lnTo>
                  <a:lnTo>
                    <a:pt x="307735" y="355641"/>
                  </a:lnTo>
                  <a:lnTo>
                    <a:pt x="335776" y="349314"/>
                  </a:lnTo>
                  <a:lnTo>
                    <a:pt x="370753" y="340618"/>
                  </a:lnTo>
                  <a:lnTo>
                    <a:pt x="405017" y="329223"/>
                  </a:lnTo>
                  <a:lnTo>
                    <a:pt x="436513" y="312000"/>
                  </a:lnTo>
                  <a:lnTo>
                    <a:pt x="465953" y="295608"/>
                  </a:lnTo>
                  <a:lnTo>
                    <a:pt x="480972" y="281357"/>
                  </a:lnTo>
                  <a:lnTo>
                    <a:pt x="503549" y="250130"/>
                  </a:lnTo>
                  <a:lnTo>
                    <a:pt x="517593" y="216122"/>
                  </a:lnTo>
                  <a:lnTo>
                    <a:pt x="523932" y="192234"/>
                  </a:lnTo>
                  <a:lnTo>
                    <a:pt x="521488" y="165401"/>
                  </a:lnTo>
                  <a:lnTo>
                    <a:pt x="514944" y="137342"/>
                  </a:lnTo>
                  <a:lnTo>
                    <a:pt x="503303" y="109713"/>
                  </a:lnTo>
                  <a:lnTo>
                    <a:pt x="483031" y="78642"/>
                  </a:lnTo>
                  <a:lnTo>
                    <a:pt x="452538" y="49574"/>
                  </a:lnTo>
                  <a:lnTo>
                    <a:pt x="425281" y="31850"/>
                  </a:lnTo>
                  <a:lnTo>
                    <a:pt x="397097" y="16544"/>
                  </a:lnTo>
                  <a:lnTo>
                    <a:pt x="364845" y="5747"/>
                  </a:lnTo>
                  <a:lnTo>
                    <a:pt x="339727" y="2247"/>
                  </a:lnTo>
                  <a:lnTo>
                    <a:pt x="313482" y="691"/>
                  </a:lnTo>
                  <a:lnTo>
                    <a:pt x="288588" y="0"/>
                  </a:lnTo>
                  <a:lnTo>
                    <a:pt x="264296" y="1809"/>
                  </a:lnTo>
                  <a:lnTo>
                    <a:pt x="240270" y="5259"/>
                  </a:lnTo>
                  <a:lnTo>
                    <a:pt x="205225" y="12458"/>
                  </a:lnTo>
                  <a:lnTo>
                    <a:pt x="174380" y="24292"/>
                  </a:lnTo>
                  <a:lnTo>
                    <a:pt x="145926" y="38646"/>
                  </a:lnTo>
                  <a:lnTo>
                    <a:pt x="114576" y="64428"/>
                  </a:lnTo>
                  <a:lnTo>
                    <a:pt x="101496" y="78333"/>
                  </a:lnTo>
                  <a:lnTo>
                    <a:pt x="83812" y="113787"/>
                  </a:lnTo>
                  <a:lnTo>
                    <a:pt x="79845" y="135190"/>
                  </a:lnTo>
                  <a:lnTo>
                    <a:pt x="89703" y="170202"/>
                  </a:lnTo>
                  <a:lnTo>
                    <a:pt x="92461" y="178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2" name="SMARTInkShape-5505"/>
            <p:cNvSpPr/>
            <p:nvPr/>
          </p:nvSpPr>
          <p:spPr>
            <a:xfrm>
              <a:off x="2836069" y="3186113"/>
              <a:ext cx="157163" cy="7144"/>
            </a:xfrm>
            <a:custGeom>
              <a:avLst/>
              <a:gdLst/>
              <a:ahLst/>
              <a:cxnLst/>
              <a:rect l="0" t="0" r="0" b="0"/>
              <a:pathLst>
                <a:path w="157163" h="7144">
                  <a:moveTo>
                    <a:pt x="0" y="0"/>
                  </a:moveTo>
                  <a:lnTo>
                    <a:pt x="30528" y="0"/>
                  </a:lnTo>
                  <a:lnTo>
                    <a:pt x="58329" y="793"/>
                  </a:lnTo>
                  <a:lnTo>
                    <a:pt x="93572" y="5654"/>
                  </a:lnTo>
                  <a:lnTo>
                    <a:pt x="123769" y="6702"/>
                  </a:lnTo>
                  <a:lnTo>
                    <a:pt x="157162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3" name="SMARTInkShape-5506"/>
            <p:cNvSpPr/>
            <p:nvPr/>
          </p:nvSpPr>
          <p:spPr>
            <a:xfrm>
              <a:off x="2672214" y="3036094"/>
              <a:ext cx="299587" cy="214279"/>
            </a:xfrm>
            <a:custGeom>
              <a:avLst/>
              <a:gdLst/>
              <a:ahLst/>
              <a:cxnLst/>
              <a:rect l="0" t="0" r="0" b="0"/>
              <a:pathLst>
                <a:path w="299587" h="214279">
                  <a:moveTo>
                    <a:pt x="70986" y="0"/>
                  </a:moveTo>
                  <a:lnTo>
                    <a:pt x="64835" y="6151"/>
                  </a:lnTo>
                  <a:lnTo>
                    <a:pt x="64136" y="10642"/>
                  </a:lnTo>
                  <a:lnTo>
                    <a:pt x="63929" y="16999"/>
                  </a:lnTo>
                  <a:lnTo>
                    <a:pt x="65998" y="21578"/>
                  </a:lnTo>
                  <a:lnTo>
                    <a:pt x="67661" y="23910"/>
                  </a:lnTo>
                  <a:lnTo>
                    <a:pt x="67975" y="27053"/>
                  </a:lnTo>
                  <a:lnTo>
                    <a:pt x="60258" y="62039"/>
                  </a:lnTo>
                  <a:lnTo>
                    <a:pt x="49396" y="83625"/>
                  </a:lnTo>
                  <a:lnTo>
                    <a:pt x="19107" y="116878"/>
                  </a:lnTo>
                  <a:lnTo>
                    <a:pt x="2977" y="140364"/>
                  </a:lnTo>
                  <a:lnTo>
                    <a:pt x="0" y="158429"/>
                  </a:lnTo>
                  <a:lnTo>
                    <a:pt x="1866" y="163811"/>
                  </a:lnTo>
                  <a:lnTo>
                    <a:pt x="4547" y="168848"/>
                  </a:lnTo>
                  <a:lnTo>
                    <a:pt x="5739" y="173733"/>
                  </a:lnTo>
                  <a:lnTo>
                    <a:pt x="8438" y="175353"/>
                  </a:lnTo>
                  <a:lnTo>
                    <a:pt x="38282" y="184012"/>
                  </a:lnTo>
                  <a:lnTo>
                    <a:pt x="71383" y="195349"/>
                  </a:lnTo>
                  <a:lnTo>
                    <a:pt x="104640" y="201526"/>
                  </a:lnTo>
                  <a:lnTo>
                    <a:pt x="138636" y="212327"/>
                  </a:lnTo>
                  <a:lnTo>
                    <a:pt x="169228" y="214278"/>
                  </a:lnTo>
                  <a:lnTo>
                    <a:pt x="169818" y="213496"/>
                  </a:lnTo>
                  <a:lnTo>
                    <a:pt x="170843" y="208158"/>
                  </a:lnTo>
                  <a:lnTo>
                    <a:pt x="170996" y="174608"/>
                  </a:lnTo>
                  <a:lnTo>
                    <a:pt x="171791" y="156775"/>
                  </a:lnTo>
                  <a:lnTo>
                    <a:pt x="177149" y="127439"/>
                  </a:lnTo>
                  <a:lnTo>
                    <a:pt x="181640" y="99231"/>
                  </a:lnTo>
                  <a:lnTo>
                    <a:pt x="187899" y="83525"/>
                  </a:lnTo>
                  <a:lnTo>
                    <a:pt x="208644" y="56715"/>
                  </a:lnTo>
                  <a:lnTo>
                    <a:pt x="244111" y="31261"/>
                  </a:lnTo>
                  <a:lnTo>
                    <a:pt x="248315" y="27985"/>
                  </a:lnTo>
                  <a:lnTo>
                    <a:pt x="251912" y="26594"/>
                  </a:lnTo>
                  <a:lnTo>
                    <a:pt x="255103" y="26461"/>
                  </a:lnTo>
                  <a:lnTo>
                    <a:pt x="265928" y="28157"/>
                  </a:lnTo>
                  <a:lnTo>
                    <a:pt x="268416" y="29884"/>
                  </a:lnTo>
                  <a:lnTo>
                    <a:pt x="280508" y="44632"/>
                  </a:lnTo>
                  <a:lnTo>
                    <a:pt x="283169" y="51851"/>
                  </a:lnTo>
                  <a:lnTo>
                    <a:pt x="291324" y="87244"/>
                  </a:lnTo>
                  <a:lnTo>
                    <a:pt x="297949" y="121643"/>
                  </a:lnTo>
                  <a:lnTo>
                    <a:pt x="299370" y="152279"/>
                  </a:lnTo>
                  <a:lnTo>
                    <a:pt x="299567" y="186583"/>
                  </a:lnTo>
                  <a:lnTo>
                    <a:pt x="299586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4" name="SMARTInkShape-5507"/>
            <p:cNvSpPr/>
            <p:nvPr/>
          </p:nvSpPr>
          <p:spPr>
            <a:xfrm>
              <a:off x="2978944" y="2950369"/>
              <a:ext cx="228601" cy="171451"/>
            </a:xfrm>
            <a:custGeom>
              <a:avLst/>
              <a:gdLst/>
              <a:ahLst/>
              <a:cxnLst/>
              <a:rect l="0" t="0" r="0" b="0"/>
              <a:pathLst>
                <a:path w="228601" h="171451">
                  <a:moveTo>
                    <a:pt x="228600" y="0"/>
                  </a:moveTo>
                  <a:lnTo>
                    <a:pt x="221750" y="0"/>
                  </a:lnTo>
                  <a:lnTo>
                    <a:pt x="189536" y="27012"/>
                  </a:lnTo>
                  <a:lnTo>
                    <a:pt x="154989" y="51683"/>
                  </a:lnTo>
                  <a:lnTo>
                    <a:pt x="119763" y="76612"/>
                  </a:lnTo>
                  <a:lnTo>
                    <a:pt x="106409" y="84056"/>
                  </a:lnTo>
                  <a:lnTo>
                    <a:pt x="75131" y="107436"/>
                  </a:lnTo>
                  <a:lnTo>
                    <a:pt x="40558" y="137474"/>
                  </a:lnTo>
                  <a:lnTo>
                    <a:pt x="27010" y="147536"/>
                  </a:lnTo>
                  <a:lnTo>
                    <a:pt x="17616" y="158632"/>
                  </a:lnTo>
                  <a:lnTo>
                    <a:pt x="10599" y="163418"/>
                  </a:lnTo>
                  <a:lnTo>
                    <a:pt x="7374" y="168717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1" name="SMARTInkShape-Group586"/>
          <p:cNvGrpSpPr/>
          <p:nvPr/>
        </p:nvGrpSpPr>
        <p:grpSpPr>
          <a:xfrm>
            <a:off x="3171827" y="2715063"/>
            <a:ext cx="878680" cy="227732"/>
            <a:chOff x="3171827" y="2715063"/>
            <a:chExt cx="878680" cy="227732"/>
          </a:xfrm>
        </p:grpSpPr>
        <p:sp>
          <p:nvSpPr>
            <p:cNvPr id="1306" name="SMARTInkShape-5508"/>
            <p:cNvSpPr/>
            <p:nvPr/>
          </p:nvSpPr>
          <p:spPr>
            <a:xfrm>
              <a:off x="3900488" y="2830431"/>
              <a:ext cx="150019" cy="62778"/>
            </a:xfrm>
            <a:custGeom>
              <a:avLst/>
              <a:gdLst/>
              <a:ahLst/>
              <a:cxnLst/>
              <a:rect l="0" t="0" r="0" b="0"/>
              <a:pathLst>
                <a:path w="150019" h="62778">
                  <a:moveTo>
                    <a:pt x="0" y="12782"/>
                  </a:moveTo>
                  <a:lnTo>
                    <a:pt x="0" y="29574"/>
                  </a:lnTo>
                  <a:lnTo>
                    <a:pt x="2116" y="34268"/>
                  </a:lnTo>
                  <a:lnTo>
                    <a:pt x="11391" y="46126"/>
                  </a:lnTo>
                  <a:lnTo>
                    <a:pt x="13429" y="53265"/>
                  </a:lnTo>
                  <a:lnTo>
                    <a:pt x="13906" y="58026"/>
                  </a:lnTo>
                  <a:lnTo>
                    <a:pt x="14827" y="59613"/>
                  </a:lnTo>
                  <a:lnTo>
                    <a:pt x="16234" y="60671"/>
                  </a:lnTo>
                  <a:lnTo>
                    <a:pt x="21404" y="62777"/>
                  </a:lnTo>
                  <a:lnTo>
                    <a:pt x="21423" y="58992"/>
                  </a:lnTo>
                  <a:lnTo>
                    <a:pt x="23544" y="55015"/>
                  </a:lnTo>
                  <a:lnTo>
                    <a:pt x="25220" y="52844"/>
                  </a:lnTo>
                  <a:lnTo>
                    <a:pt x="27084" y="46197"/>
                  </a:lnTo>
                  <a:lnTo>
                    <a:pt x="28706" y="38745"/>
                  </a:lnTo>
                  <a:lnTo>
                    <a:pt x="34875" y="29294"/>
                  </a:lnTo>
                  <a:lnTo>
                    <a:pt x="50780" y="14397"/>
                  </a:lnTo>
                  <a:lnTo>
                    <a:pt x="69208" y="3576"/>
                  </a:lnTo>
                  <a:lnTo>
                    <a:pt x="87181" y="0"/>
                  </a:lnTo>
                  <a:lnTo>
                    <a:pt x="119518" y="4347"/>
                  </a:lnTo>
                  <a:lnTo>
                    <a:pt x="135160" y="7372"/>
                  </a:lnTo>
                  <a:lnTo>
                    <a:pt x="150018" y="12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7" name="SMARTInkShape-5509"/>
            <p:cNvSpPr/>
            <p:nvPr/>
          </p:nvSpPr>
          <p:spPr>
            <a:xfrm>
              <a:off x="3859028" y="2814638"/>
              <a:ext cx="69497" cy="75200"/>
            </a:xfrm>
            <a:custGeom>
              <a:avLst/>
              <a:gdLst/>
              <a:ahLst/>
              <a:cxnLst/>
              <a:rect l="0" t="0" r="0" b="0"/>
              <a:pathLst>
                <a:path w="69497" h="75200">
                  <a:moveTo>
                    <a:pt x="34316" y="7143"/>
                  </a:moveTo>
                  <a:lnTo>
                    <a:pt x="30524" y="7143"/>
                  </a:lnTo>
                  <a:lnTo>
                    <a:pt x="29406" y="7937"/>
                  </a:lnTo>
                  <a:lnTo>
                    <a:pt x="28661" y="9260"/>
                  </a:lnTo>
                  <a:lnTo>
                    <a:pt x="28165" y="10936"/>
                  </a:lnTo>
                  <a:lnTo>
                    <a:pt x="19532" y="21616"/>
                  </a:lnTo>
                  <a:lnTo>
                    <a:pt x="5697" y="37851"/>
                  </a:lnTo>
                  <a:lnTo>
                    <a:pt x="1753" y="46191"/>
                  </a:lnTo>
                  <a:lnTo>
                    <a:pt x="0" y="55190"/>
                  </a:lnTo>
                  <a:lnTo>
                    <a:pt x="1337" y="62364"/>
                  </a:lnTo>
                  <a:lnTo>
                    <a:pt x="2805" y="65388"/>
                  </a:lnTo>
                  <a:lnTo>
                    <a:pt x="4577" y="67404"/>
                  </a:lnTo>
                  <a:lnTo>
                    <a:pt x="15426" y="74698"/>
                  </a:lnTo>
                  <a:lnTo>
                    <a:pt x="18548" y="75199"/>
                  </a:lnTo>
                  <a:lnTo>
                    <a:pt x="48795" y="69610"/>
                  </a:lnTo>
                  <a:lnTo>
                    <a:pt x="60831" y="63752"/>
                  </a:lnTo>
                  <a:lnTo>
                    <a:pt x="63899" y="61551"/>
                  </a:lnTo>
                  <a:lnTo>
                    <a:pt x="65944" y="58497"/>
                  </a:lnTo>
                  <a:lnTo>
                    <a:pt x="68823" y="46613"/>
                  </a:lnTo>
                  <a:lnTo>
                    <a:pt x="69496" y="37650"/>
                  </a:lnTo>
                  <a:lnTo>
                    <a:pt x="67678" y="30491"/>
                  </a:lnTo>
                  <a:lnTo>
                    <a:pt x="60044" y="19428"/>
                  </a:lnTo>
                  <a:lnTo>
                    <a:pt x="46181" y="4795"/>
                  </a:lnTo>
                  <a:lnTo>
                    <a:pt x="41441" y="2131"/>
                  </a:lnTo>
                  <a:lnTo>
                    <a:pt x="343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8" name="SMARTInkShape-5510"/>
            <p:cNvSpPr/>
            <p:nvPr/>
          </p:nvSpPr>
          <p:spPr>
            <a:xfrm>
              <a:off x="3750469" y="2736056"/>
              <a:ext cx="100013" cy="164308"/>
            </a:xfrm>
            <a:custGeom>
              <a:avLst/>
              <a:gdLst/>
              <a:ahLst/>
              <a:cxnLst/>
              <a:rect l="0" t="0" r="0" b="0"/>
              <a:pathLst>
                <a:path w="100013" h="164308">
                  <a:moveTo>
                    <a:pt x="0" y="0"/>
                  </a:moveTo>
                  <a:lnTo>
                    <a:pt x="0" y="32250"/>
                  </a:lnTo>
                  <a:lnTo>
                    <a:pt x="0" y="64778"/>
                  </a:lnTo>
                  <a:lnTo>
                    <a:pt x="794" y="92171"/>
                  </a:lnTo>
                  <a:lnTo>
                    <a:pt x="6482" y="123555"/>
                  </a:lnTo>
                  <a:lnTo>
                    <a:pt x="7141" y="142801"/>
                  </a:lnTo>
                  <a:lnTo>
                    <a:pt x="7143" y="139061"/>
                  </a:lnTo>
                  <a:lnTo>
                    <a:pt x="17086" y="116138"/>
                  </a:lnTo>
                  <a:lnTo>
                    <a:pt x="23734" y="109031"/>
                  </a:lnTo>
                  <a:lnTo>
                    <a:pt x="56096" y="83377"/>
                  </a:lnTo>
                  <a:lnTo>
                    <a:pt x="58828" y="82572"/>
                  </a:lnTo>
                  <a:lnTo>
                    <a:pt x="60650" y="82829"/>
                  </a:lnTo>
                  <a:lnTo>
                    <a:pt x="61865" y="83795"/>
                  </a:lnTo>
                  <a:lnTo>
                    <a:pt x="65331" y="84867"/>
                  </a:lnTo>
                  <a:lnTo>
                    <a:pt x="67366" y="85153"/>
                  </a:lnTo>
                  <a:lnTo>
                    <a:pt x="71745" y="87588"/>
                  </a:lnTo>
                  <a:lnTo>
                    <a:pt x="74024" y="89348"/>
                  </a:lnTo>
                  <a:lnTo>
                    <a:pt x="76556" y="93421"/>
                  </a:lnTo>
                  <a:lnTo>
                    <a:pt x="87348" y="126671"/>
                  </a:lnTo>
                  <a:lnTo>
                    <a:pt x="90415" y="133293"/>
                  </a:lnTo>
                  <a:lnTo>
                    <a:pt x="93447" y="154045"/>
                  </a:lnTo>
                  <a:lnTo>
                    <a:pt x="100012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9" name="SMARTInkShape-5511"/>
            <p:cNvSpPr/>
            <p:nvPr/>
          </p:nvSpPr>
          <p:spPr>
            <a:xfrm>
              <a:off x="3479006" y="2793209"/>
              <a:ext cx="235736" cy="142859"/>
            </a:xfrm>
            <a:custGeom>
              <a:avLst/>
              <a:gdLst/>
              <a:ahLst/>
              <a:cxnLst/>
              <a:rect l="0" t="0" r="0" b="0"/>
              <a:pathLst>
                <a:path w="235736" h="142859">
                  <a:moveTo>
                    <a:pt x="0" y="42860"/>
                  </a:moveTo>
                  <a:lnTo>
                    <a:pt x="0" y="39067"/>
                  </a:lnTo>
                  <a:lnTo>
                    <a:pt x="2117" y="35089"/>
                  </a:lnTo>
                  <a:lnTo>
                    <a:pt x="9943" y="26067"/>
                  </a:lnTo>
                  <a:lnTo>
                    <a:pt x="24377" y="19011"/>
                  </a:lnTo>
                  <a:lnTo>
                    <a:pt x="57538" y="12790"/>
                  </a:lnTo>
                  <a:lnTo>
                    <a:pt x="92920" y="2976"/>
                  </a:lnTo>
                  <a:lnTo>
                    <a:pt x="124802" y="389"/>
                  </a:lnTo>
                  <a:lnTo>
                    <a:pt x="146605" y="4"/>
                  </a:lnTo>
                  <a:lnTo>
                    <a:pt x="145062" y="0"/>
                  </a:lnTo>
                  <a:lnTo>
                    <a:pt x="144333" y="793"/>
                  </a:lnTo>
                  <a:lnTo>
                    <a:pt x="143523" y="3790"/>
                  </a:lnTo>
                  <a:lnTo>
                    <a:pt x="143067" y="9940"/>
                  </a:lnTo>
                  <a:lnTo>
                    <a:pt x="140844" y="14470"/>
                  </a:lnTo>
                  <a:lnTo>
                    <a:pt x="122952" y="45527"/>
                  </a:lnTo>
                  <a:lnTo>
                    <a:pt x="115235" y="54893"/>
                  </a:lnTo>
                  <a:lnTo>
                    <a:pt x="114130" y="57232"/>
                  </a:lnTo>
                  <a:lnTo>
                    <a:pt x="114980" y="57998"/>
                  </a:lnTo>
                  <a:lnTo>
                    <a:pt x="117135" y="57714"/>
                  </a:lnTo>
                  <a:lnTo>
                    <a:pt x="151824" y="32821"/>
                  </a:lnTo>
                  <a:lnTo>
                    <a:pt x="155581" y="29831"/>
                  </a:lnTo>
                  <a:lnTo>
                    <a:pt x="163175" y="28683"/>
                  </a:lnTo>
                  <a:lnTo>
                    <a:pt x="163552" y="29440"/>
                  </a:lnTo>
                  <a:lnTo>
                    <a:pt x="163971" y="32397"/>
                  </a:lnTo>
                  <a:lnTo>
                    <a:pt x="166274" y="36357"/>
                  </a:lnTo>
                  <a:lnTo>
                    <a:pt x="174220" y="49160"/>
                  </a:lnTo>
                  <a:lnTo>
                    <a:pt x="184041" y="81843"/>
                  </a:lnTo>
                  <a:lnTo>
                    <a:pt x="192795" y="116024"/>
                  </a:lnTo>
                  <a:lnTo>
                    <a:pt x="200080" y="138699"/>
                  </a:lnTo>
                  <a:lnTo>
                    <a:pt x="201649" y="140090"/>
                  </a:lnTo>
                  <a:lnTo>
                    <a:pt x="207073" y="142824"/>
                  </a:lnTo>
                  <a:lnTo>
                    <a:pt x="203348" y="142858"/>
                  </a:lnTo>
                  <a:lnTo>
                    <a:pt x="202241" y="142069"/>
                  </a:lnTo>
                  <a:lnTo>
                    <a:pt x="201010" y="139076"/>
                  </a:lnTo>
                  <a:lnTo>
                    <a:pt x="198038" y="120627"/>
                  </a:lnTo>
                  <a:lnTo>
                    <a:pt x="194409" y="106912"/>
                  </a:lnTo>
                  <a:lnTo>
                    <a:pt x="191218" y="92794"/>
                  </a:lnTo>
                  <a:lnTo>
                    <a:pt x="187361" y="78557"/>
                  </a:lnTo>
                  <a:lnTo>
                    <a:pt x="187253" y="69044"/>
                  </a:lnTo>
                  <a:lnTo>
                    <a:pt x="191655" y="55557"/>
                  </a:lnTo>
                  <a:lnTo>
                    <a:pt x="202558" y="40896"/>
                  </a:lnTo>
                  <a:lnTo>
                    <a:pt x="207236" y="38019"/>
                  </a:lnTo>
                  <a:lnTo>
                    <a:pt x="216449" y="36398"/>
                  </a:lnTo>
                  <a:lnTo>
                    <a:pt x="231681" y="35756"/>
                  </a:lnTo>
                  <a:lnTo>
                    <a:pt x="233036" y="36536"/>
                  </a:lnTo>
                  <a:lnTo>
                    <a:pt x="233938" y="37850"/>
                  </a:lnTo>
                  <a:lnTo>
                    <a:pt x="235638" y="42567"/>
                  </a:lnTo>
                  <a:lnTo>
                    <a:pt x="235735" y="48985"/>
                  </a:lnTo>
                  <a:lnTo>
                    <a:pt x="228600" y="57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0" name="SMARTInkShape-5512"/>
            <p:cNvSpPr/>
            <p:nvPr/>
          </p:nvSpPr>
          <p:spPr>
            <a:xfrm>
              <a:off x="3171827" y="2715063"/>
              <a:ext cx="392905" cy="227732"/>
            </a:xfrm>
            <a:custGeom>
              <a:avLst/>
              <a:gdLst/>
              <a:ahLst/>
              <a:cxnLst/>
              <a:rect l="0" t="0" r="0" b="0"/>
              <a:pathLst>
                <a:path w="392905" h="227732">
                  <a:moveTo>
                    <a:pt x="21429" y="35281"/>
                  </a:moveTo>
                  <a:lnTo>
                    <a:pt x="21429" y="39073"/>
                  </a:lnTo>
                  <a:lnTo>
                    <a:pt x="19313" y="43052"/>
                  </a:lnTo>
                  <a:lnTo>
                    <a:pt x="16520" y="47466"/>
                  </a:lnTo>
                  <a:lnTo>
                    <a:pt x="14947" y="55207"/>
                  </a:lnTo>
                  <a:lnTo>
                    <a:pt x="12207" y="85478"/>
                  </a:lnTo>
                  <a:lnTo>
                    <a:pt x="8642" y="99631"/>
                  </a:lnTo>
                  <a:lnTo>
                    <a:pt x="5157" y="128155"/>
                  </a:lnTo>
                  <a:lnTo>
                    <a:pt x="1527" y="142439"/>
                  </a:lnTo>
                  <a:lnTo>
                    <a:pt x="0" y="170877"/>
                  </a:lnTo>
                  <a:lnTo>
                    <a:pt x="792" y="146174"/>
                  </a:lnTo>
                  <a:lnTo>
                    <a:pt x="8817" y="113802"/>
                  </a:lnTo>
                  <a:lnTo>
                    <a:pt x="27231" y="79627"/>
                  </a:lnTo>
                  <a:lnTo>
                    <a:pt x="47571" y="45805"/>
                  </a:lnTo>
                  <a:lnTo>
                    <a:pt x="59522" y="33031"/>
                  </a:lnTo>
                  <a:lnTo>
                    <a:pt x="64289" y="30312"/>
                  </a:lnTo>
                  <a:lnTo>
                    <a:pt x="77168" y="28264"/>
                  </a:lnTo>
                  <a:lnTo>
                    <a:pt x="81953" y="31967"/>
                  </a:lnTo>
                  <a:lnTo>
                    <a:pt x="84048" y="38041"/>
                  </a:lnTo>
                  <a:lnTo>
                    <a:pt x="85625" y="72572"/>
                  </a:lnTo>
                  <a:lnTo>
                    <a:pt x="79564" y="107849"/>
                  </a:lnTo>
                  <a:lnTo>
                    <a:pt x="78666" y="139737"/>
                  </a:lnTo>
                  <a:lnTo>
                    <a:pt x="78587" y="172395"/>
                  </a:lnTo>
                  <a:lnTo>
                    <a:pt x="78582" y="181476"/>
                  </a:lnTo>
                  <a:lnTo>
                    <a:pt x="79375" y="182750"/>
                  </a:lnTo>
                  <a:lnTo>
                    <a:pt x="80697" y="183600"/>
                  </a:lnTo>
                  <a:lnTo>
                    <a:pt x="84730" y="184964"/>
                  </a:lnTo>
                  <a:lnTo>
                    <a:pt x="85061" y="184282"/>
                  </a:lnTo>
                  <a:lnTo>
                    <a:pt x="85636" y="175327"/>
                  </a:lnTo>
                  <a:lnTo>
                    <a:pt x="97020" y="156038"/>
                  </a:lnTo>
                  <a:lnTo>
                    <a:pt x="98017" y="151505"/>
                  </a:lnTo>
                  <a:lnTo>
                    <a:pt x="121108" y="115961"/>
                  </a:lnTo>
                  <a:lnTo>
                    <a:pt x="126850" y="110032"/>
                  </a:lnTo>
                  <a:lnTo>
                    <a:pt x="138214" y="103026"/>
                  </a:lnTo>
                  <a:lnTo>
                    <a:pt x="149510" y="99709"/>
                  </a:lnTo>
                  <a:lnTo>
                    <a:pt x="153659" y="103407"/>
                  </a:lnTo>
                  <a:lnTo>
                    <a:pt x="155604" y="107363"/>
                  </a:lnTo>
                  <a:lnTo>
                    <a:pt x="162774" y="142640"/>
                  </a:lnTo>
                  <a:lnTo>
                    <a:pt x="165968" y="156785"/>
                  </a:lnTo>
                  <a:lnTo>
                    <a:pt x="178738" y="190959"/>
                  </a:lnTo>
                  <a:lnTo>
                    <a:pt x="192930" y="224887"/>
                  </a:lnTo>
                  <a:lnTo>
                    <a:pt x="194500" y="225979"/>
                  </a:lnTo>
                  <a:lnTo>
                    <a:pt x="198362" y="227192"/>
                  </a:lnTo>
                  <a:lnTo>
                    <a:pt x="202724" y="227731"/>
                  </a:lnTo>
                  <a:lnTo>
                    <a:pt x="213435" y="224242"/>
                  </a:lnTo>
                  <a:lnTo>
                    <a:pt x="226367" y="215158"/>
                  </a:lnTo>
                  <a:lnTo>
                    <a:pt x="241269" y="198900"/>
                  </a:lnTo>
                  <a:lnTo>
                    <a:pt x="265610" y="166209"/>
                  </a:lnTo>
                  <a:lnTo>
                    <a:pt x="270947" y="151407"/>
                  </a:lnTo>
                  <a:lnTo>
                    <a:pt x="271415" y="143590"/>
                  </a:lnTo>
                  <a:lnTo>
                    <a:pt x="271447" y="146571"/>
                  </a:lnTo>
                  <a:lnTo>
                    <a:pt x="270658" y="147574"/>
                  </a:lnTo>
                  <a:lnTo>
                    <a:pt x="267664" y="148689"/>
                  </a:lnTo>
                  <a:lnTo>
                    <a:pt x="266548" y="149780"/>
                  </a:lnTo>
                  <a:lnTo>
                    <a:pt x="258793" y="169673"/>
                  </a:lnTo>
                  <a:lnTo>
                    <a:pt x="255536" y="179876"/>
                  </a:lnTo>
                  <a:lnTo>
                    <a:pt x="251661" y="190836"/>
                  </a:lnTo>
                  <a:lnTo>
                    <a:pt x="250351" y="201651"/>
                  </a:lnTo>
                  <a:lnTo>
                    <a:pt x="252289" y="206590"/>
                  </a:lnTo>
                  <a:lnTo>
                    <a:pt x="255003" y="211430"/>
                  </a:lnTo>
                  <a:lnTo>
                    <a:pt x="256208" y="216228"/>
                  </a:lnTo>
                  <a:lnTo>
                    <a:pt x="257323" y="217825"/>
                  </a:lnTo>
                  <a:lnTo>
                    <a:pt x="258861" y="218889"/>
                  </a:lnTo>
                  <a:lnTo>
                    <a:pt x="260679" y="219599"/>
                  </a:lnTo>
                  <a:lnTo>
                    <a:pt x="266934" y="218271"/>
                  </a:lnTo>
                  <a:lnTo>
                    <a:pt x="277263" y="213060"/>
                  </a:lnTo>
                  <a:lnTo>
                    <a:pt x="310581" y="181814"/>
                  </a:lnTo>
                  <a:lnTo>
                    <a:pt x="334309" y="153919"/>
                  </a:lnTo>
                  <a:lnTo>
                    <a:pt x="350727" y="121863"/>
                  </a:lnTo>
                  <a:lnTo>
                    <a:pt x="366523" y="91806"/>
                  </a:lnTo>
                  <a:lnTo>
                    <a:pt x="375992" y="60352"/>
                  </a:lnTo>
                  <a:lnTo>
                    <a:pt x="384040" y="24919"/>
                  </a:lnTo>
                  <a:lnTo>
                    <a:pt x="385752" y="0"/>
                  </a:lnTo>
                  <a:lnTo>
                    <a:pt x="385758" y="3484"/>
                  </a:lnTo>
                  <a:lnTo>
                    <a:pt x="383643" y="7391"/>
                  </a:lnTo>
                  <a:lnTo>
                    <a:pt x="381967" y="9544"/>
                  </a:lnTo>
                  <a:lnTo>
                    <a:pt x="380106" y="16169"/>
                  </a:lnTo>
                  <a:lnTo>
                    <a:pt x="373903" y="45258"/>
                  </a:lnTo>
                  <a:lnTo>
                    <a:pt x="372193" y="74044"/>
                  </a:lnTo>
                  <a:lnTo>
                    <a:pt x="371615" y="105908"/>
                  </a:lnTo>
                  <a:lnTo>
                    <a:pt x="373632" y="127910"/>
                  </a:lnTo>
                  <a:lnTo>
                    <a:pt x="383833" y="163220"/>
                  </a:lnTo>
                  <a:lnTo>
                    <a:pt x="385698" y="172311"/>
                  </a:lnTo>
                  <a:lnTo>
                    <a:pt x="392904" y="192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2" name="SMARTInkShape-5513"/>
          <p:cNvSpPr/>
          <p:nvPr/>
        </p:nvSpPr>
        <p:spPr>
          <a:xfrm>
            <a:off x="3071813" y="2564926"/>
            <a:ext cx="1178719" cy="32295"/>
          </a:xfrm>
          <a:custGeom>
            <a:avLst/>
            <a:gdLst/>
            <a:ahLst/>
            <a:cxnLst/>
            <a:rect l="0" t="0" r="0" b="0"/>
            <a:pathLst>
              <a:path w="1178719" h="32295">
                <a:moveTo>
                  <a:pt x="0" y="21112"/>
                </a:moveTo>
                <a:lnTo>
                  <a:pt x="20136" y="21112"/>
                </a:lnTo>
                <a:lnTo>
                  <a:pt x="27672" y="26021"/>
                </a:lnTo>
                <a:lnTo>
                  <a:pt x="60293" y="28197"/>
                </a:lnTo>
                <a:lnTo>
                  <a:pt x="92913" y="28252"/>
                </a:lnTo>
                <a:lnTo>
                  <a:pt x="126505" y="28255"/>
                </a:lnTo>
                <a:lnTo>
                  <a:pt x="161778" y="28255"/>
                </a:lnTo>
                <a:lnTo>
                  <a:pt x="188780" y="28255"/>
                </a:lnTo>
                <a:lnTo>
                  <a:pt x="216889" y="24463"/>
                </a:lnTo>
                <a:lnTo>
                  <a:pt x="245326" y="22104"/>
                </a:lnTo>
                <a:lnTo>
                  <a:pt x="273861" y="17613"/>
                </a:lnTo>
                <a:lnTo>
                  <a:pt x="306216" y="15048"/>
                </a:lnTo>
                <a:lnTo>
                  <a:pt x="340938" y="14288"/>
                </a:lnTo>
                <a:lnTo>
                  <a:pt x="376361" y="14063"/>
                </a:lnTo>
                <a:lnTo>
                  <a:pt x="411993" y="13996"/>
                </a:lnTo>
                <a:lnTo>
                  <a:pt x="447685" y="10184"/>
                </a:lnTo>
                <a:lnTo>
                  <a:pt x="483396" y="7819"/>
                </a:lnTo>
                <a:lnTo>
                  <a:pt x="519113" y="3327"/>
                </a:lnTo>
                <a:lnTo>
                  <a:pt x="554831" y="761"/>
                </a:lnTo>
                <a:lnTo>
                  <a:pt x="590550" y="0"/>
                </a:lnTo>
                <a:lnTo>
                  <a:pt x="616479" y="1939"/>
                </a:lnTo>
                <a:lnTo>
                  <a:pt x="643084" y="4653"/>
                </a:lnTo>
                <a:lnTo>
                  <a:pt x="668138" y="5859"/>
                </a:lnTo>
                <a:lnTo>
                  <a:pt x="696735" y="6395"/>
                </a:lnTo>
                <a:lnTo>
                  <a:pt x="727172" y="7427"/>
                </a:lnTo>
                <a:lnTo>
                  <a:pt x="756575" y="10532"/>
                </a:lnTo>
                <a:lnTo>
                  <a:pt x="785518" y="12441"/>
                </a:lnTo>
                <a:lnTo>
                  <a:pt x="814256" y="14083"/>
                </a:lnTo>
                <a:lnTo>
                  <a:pt x="842904" y="17459"/>
                </a:lnTo>
                <a:lnTo>
                  <a:pt x="869394" y="21605"/>
                </a:lnTo>
                <a:lnTo>
                  <a:pt x="895191" y="25299"/>
                </a:lnTo>
                <a:lnTo>
                  <a:pt x="922531" y="26941"/>
                </a:lnTo>
                <a:lnTo>
                  <a:pt x="950557" y="27671"/>
                </a:lnTo>
                <a:lnTo>
                  <a:pt x="977301" y="28790"/>
                </a:lnTo>
                <a:lnTo>
                  <a:pt x="1010207" y="32294"/>
                </a:lnTo>
                <a:lnTo>
                  <a:pt x="1040065" y="29805"/>
                </a:lnTo>
                <a:lnTo>
                  <a:pt x="1069021" y="28715"/>
                </a:lnTo>
                <a:lnTo>
                  <a:pt x="1097708" y="28391"/>
                </a:lnTo>
                <a:lnTo>
                  <a:pt x="1126317" y="27502"/>
                </a:lnTo>
                <a:lnTo>
                  <a:pt x="1178718" y="211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2" name="SMARTInkShape-Group588"/>
          <p:cNvGrpSpPr/>
          <p:nvPr/>
        </p:nvGrpSpPr>
        <p:grpSpPr>
          <a:xfrm>
            <a:off x="7058025" y="3486176"/>
            <a:ext cx="1071564" cy="214288"/>
            <a:chOff x="7058025" y="3486176"/>
            <a:chExt cx="1071564" cy="214288"/>
          </a:xfrm>
        </p:grpSpPr>
        <p:sp>
          <p:nvSpPr>
            <p:cNvPr id="1313" name="SMARTInkShape-5514"/>
            <p:cNvSpPr/>
            <p:nvPr/>
          </p:nvSpPr>
          <p:spPr>
            <a:xfrm>
              <a:off x="8093869" y="3600450"/>
              <a:ext cx="35720" cy="100014"/>
            </a:xfrm>
            <a:custGeom>
              <a:avLst/>
              <a:gdLst/>
              <a:ahLst/>
              <a:cxnLst/>
              <a:rect l="0" t="0" r="0" b="0"/>
              <a:pathLst>
                <a:path w="35720" h="100014">
                  <a:moveTo>
                    <a:pt x="35719" y="0"/>
                  </a:moveTo>
                  <a:lnTo>
                    <a:pt x="17959" y="0"/>
                  </a:lnTo>
                  <a:lnTo>
                    <a:pt x="16735" y="1588"/>
                  </a:lnTo>
                  <a:lnTo>
                    <a:pt x="14771" y="13425"/>
                  </a:lnTo>
                  <a:lnTo>
                    <a:pt x="13708" y="19460"/>
                  </a:lnTo>
                  <a:lnTo>
                    <a:pt x="8675" y="36270"/>
                  </a:lnTo>
                  <a:lnTo>
                    <a:pt x="7203" y="68931"/>
                  </a:lnTo>
                  <a:lnTo>
                    <a:pt x="7151" y="86992"/>
                  </a:lnTo>
                  <a:lnTo>
                    <a:pt x="5030" y="92373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4" name="SMARTInkShape-5515"/>
            <p:cNvSpPr/>
            <p:nvPr/>
          </p:nvSpPr>
          <p:spPr>
            <a:xfrm>
              <a:off x="7929693" y="3629025"/>
              <a:ext cx="85596" cy="57151"/>
            </a:xfrm>
            <a:custGeom>
              <a:avLst/>
              <a:gdLst/>
              <a:ahLst/>
              <a:cxnLst/>
              <a:rect l="0" t="0" r="0" b="0"/>
              <a:pathLst>
                <a:path w="85596" h="57151">
                  <a:moveTo>
                    <a:pt x="42732" y="0"/>
                  </a:moveTo>
                  <a:lnTo>
                    <a:pt x="38939" y="0"/>
                  </a:lnTo>
                  <a:lnTo>
                    <a:pt x="37822" y="794"/>
                  </a:lnTo>
                  <a:lnTo>
                    <a:pt x="37077" y="2117"/>
                  </a:lnTo>
                  <a:lnTo>
                    <a:pt x="36581" y="3792"/>
                  </a:lnTo>
                  <a:lnTo>
                    <a:pt x="35456" y="4909"/>
                  </a:lnTo>
                  <a:lnTo>
                    <a:pt x="29288" y="8069"/>
                  </a:lnTo>
                  <a:lnTo>
                    <a:pt x="4897" y="30760"/>
                  </a:lnTo>
                  <a:lnTo>
                    <a:pt x="2104" y="35632"/>
                  </a:lnTo>
                  <a:lnTo>
                    <a:pt x="0" y="48590"/>
                  </a:lnTo>
                  <a:lnTo>
                    <a:pt x="25918" y="49882"/>
                  </a:lnTo>
                  <a:lnTo>
                    <a:pt x="53689" y="42724"/>
                  </a:lnTo>
                  <a:lnTo>
                    <a:pt x="63976" y="37338"/>
                  </a:lnTo>
                  <a:lnTo>
                    <a:pt x="77331" y="35747"/>
                  </a:lnTo>
                  <a:lnTo>
                    <a:pt x="77704" y="36531"/>
                  </a:lnTo>
                  <a:lnTo>
                    <a:pt x="78352" y="41872"/>
                  </a:lnTo>
                  <a:lnTo>
                    <a:pt x="84593" y="48926"/>
                  </a:lnTo>
                  <a:lnTo>
                    <a:pt x="85595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5" name="SMARTInkShape-5516"/>
            <p:cNvSpPr/>
            <p:nvPr/>
          </p:nvSpPr>
          <p:spPr>
            <a:xfrm>
              <a:off x="7772400" y="3566018"/>
              <a:ext cx="77375" cy="113014"/>
            </a:xfrm>
            <a:custGeom>
              <a:avLst/>
              <a:gdLst/>
              <a:ahLst/>
              <a:cxnLst/>
              <a:rect l="0" t="0" r="0" b="0"/>
              <a:pathLst>
                <a:path w="77375" h="113014">
                  <a:moveTo>
                    <a:pt x="0" y="13001"/>
                  </a:moveTo>
                  <a:lnTo>
                    <a:pt x="6497" y="7298"/>
                  </a:lnTo>
                  <a:lnTo>
                    <a:pt x="17094" y="1610"/>
                  </a:lnTo>
                  <a:lnTo>
                    <a:pt x="22944" y="0"/>
                  </a:lnTo>
                  <a:lnTo>
                    <a:pt x="30305" y="1402"/>
                  </a:lnTo>
                  <a:lnTo>
                    <a:pt x="49531" y="7582"/>
                  </a:lnTo>
                  <a:lnTo>
                    <a:pt x="52070" y="9389"/>
                  </a:lnTo>
                  <a:lnTo>
                    <a:pt x="65966" y="13081"/>
                  </a:lnTo>
                  <a:lnTo>
                    <a:pt x="67790" y="14642"/>
                  </a:lnTo>
                  <a:lnTo>
                    <a:pt x="69006" y="16476"/>
                  </a:lnTo>
                  <a:lnTo>
                    <a:pt x="70610" y="17699"/>
                  </a:lnTo>
                  <a:lnTo>
                    <a:pt x="74509" y="19057"/>
                  </a:lnTo>
                  <a:lnTo>
                    <a:pt x="75867" y="20213"/>
                  </a:lnTo>
                  <a:lnTo>
                    <a:pt x="77374" y="23615"/>
                  </a:lnTo>
                  <a:lnTo>
                    <a:pt x="76983" y="25633"/>
                  </a:lnTo>
                  <a:lnTo>
                    <a:pt x="61572" y="50410"/>
                  </a:lnTo>
                  <a:lnTo>
                    <a:pt x="54668" y="58040"/>
                  </a:lnTo>
                  <a:lnTo>
                    <a:pt x="52078" y="65033"/>
                  </a:lnTo>
                  <a:lnTo>
                    <a:pt x="50133" y="72639"/>
                  </a:lnTo>
                  <a:lnTo>
                    <a:pt x="44534" y="83989"/>
                  </a:lnTo>
                  <a:lnTo>
                    <a:pt x="43976" y="86520"/>
                  </a:lnTo>
                  <a:lnTo>
                    <a:pt x="44399" y="89001"/>
                  </a:lnTo>
                  <a:lnTo>
                    <a:pt x="46985" y="93874"/>
                  </a:lnTo>
                  <a:lnTo>
                    <a:pt x="64294" y="113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6" name="SMARTInkShape-5517"/>
            <p:cNvSpPr/>
            <p:nvPr/>
          </p:nvSpPr>
          <p:spPr>
            <a:xfrm>
              <a:off x="7643813" y="3589273"/>
              <a:ext cx="92869" cy="75472"/>
            </a:xfrm>
            <a:custGeom>
              <a:avLst/>
              <a:gdLst/>
              <a:ahLst/>
              <a:cxnLst/>
              <a:rect l="0" t="0" r="0" b="0"/>
              <a:pathLst>
                <a:path w="92869" h="75472">
                  <a:moveTo>
                    <a:pt x="0" y="54040"/>
                  </a:moveTo>
                  <a:lnTo>
                    <a:pt x="0" y="37040"/>
                  </a:lnTo>
                  <a:lnTo>
                    <a:pt x="2116" y="32461"/>
                  </a:lnTo>
                  <a:lnTo>
                    <a:pt x="11391" y="20683"/>
                  </a:lnTo>
                  <a:lnTo>
                    <a:pt x="15832" y="11173"/>
                  </a:lnTo>
                  <a:lnTo>
                    <a:pt x="17698" y="8793"/>
                  </a:lnTo>
                  <a:lnTo>
                    <a:pt x="21889" y="6149"/>
                  </a:lnTo>
                  <a:lnTo>
                    <a:pt x="33397" y="3518"/>
                  </a:lnTo>
                  <a:lnTo>
                    <a:pt x="38126" y="365"/>
                  </a:lnTo>
                  <a:lnTo>
                    <a:pt x="40499" y="0"/>
                  </a:lnTo>
                  <a:lnTo>
                    <a:pt x="42874" y="551"/>
                  </a:lnTo>
                  <a:lnTo>
                    <a:pt x="47630" y="2486"/>
                  </a:lnTo>
                  <a:lnTo>
                    <a:pt x="59532" y="3829"/>
                  </a:lnTo>
                  <a:lnTo>
                    <a:pt x="61118" y="4691"/>
                  </a:lnTo>
                  <a:lnTo>
                    <a:pt x="62177" y="6059"/>
                  </a:lnTo>
                  <a:lnTo>
                    <a:pt x="64147" y="9696"/>
                  </a:lnTo>
                  <a:lnTo>
                    <a:pt x="68924" y="16206"/>
                  </a:lnTo>
                  <a:lnTo>
                    <a:pt x="71487" y="23162"/>
                  </a:lnTo>
                  <a:lnTo>
                    <a:pt x="76126" y="31044"/>
                  </a:lnTo>
                  <a:lnTo>
                    <a:pt x="79159" y="50999"/>
                  </a:lnTo>
                  <a:lnTo>
                    <a:pt x="92868" y="754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7" name="SMARTInkShape-5518"/>
            <p:cNvSpPr/>
            <p:nvPr/>
          </p:nvSpPr>
          <p:spPr>
            <a:xfrm>
              <a:off x="7436644" y="3586163"/>
              <a:ext cx="242888" cy="82355"/>
            </a:xfrm>
            <a:custGeom>
              <a:avLst/>
              <a:gdLst/>
              <a:ahLst/>
              <a:cxnLst/>
              <a:rect l="0" t="0" r="0" b="0"/>
              <a:pathLst>
                <a:path w="242888" h="82355">
                  <a:moveTo>
                    <a:pt x="0" y="28575"/>
                  </a:moveTo>
                  <a:lnTo>
                    <a:pt x="9943" y="18632"/>
                  </a:lnTo>
                  <a:lnTo>
                    <a:pt x="16589" y="16218"/>
                  </a:lnTo>
                  <a:lnTo>
                    <a:pt x="29257" y="12743"/>
                  </a:lnTo>
                  <a:lnTo>
                    <a:pt x="39197" y="9632"/>
                  </a:lnTo>
                  <a:lnTo>
                    <a:pt x="67097" y="7635"/>
                  </a:lnTo>
                  <a:lnTo>
                    <a:pt x="99155" y="3448"/>
                  </a:lnTo>
                  <a:lnTo>
                    <a:pt x="133502" y="454"/>
                  </a:lnTo>
                  <a:lnTo>
                    <a:pt x="168648" y="12"/>
                  </a:lnTo>
                  <a:lnTo>
                    <a:pt x="171285" y="0"/>
                  </a:lnTo>
                  <a:lnTo>
                    <a:pt x="171401" y="3792"/>
                  </a:lnTo>
                  <a:lnTo>
                    <a:pt x="169311" y="7770"/>
                  </a:lnTo>
                  <a:lnTo>
                    <a:pt x="140751" y="41609"/>
                  </a:lnTo>
                  <a:lnTo>
                    <a:pt x="131813" y="54844"/>
                  </a:lnTo>
                  <a:lnTo>
                    <a:pt x="128714" y="76848"/>
                  </a:lnTo>
                  <a:lnTo>
                    <a:pt x="128624" y="81860"/>
                  </a:lnTo>
                  <a:lnTo>
                    <a:pt x="129406" y="82354"/>
                  </a:lnTo>
                  <a:lnTo>
                    <a:pt x="130720" y="81890"/>
                  </a:lnTo>
                  <a:lnTo>
                    <a:pt x="152768" y="65640"/>
                  </a:lnTo>
                  <a:lnTo>
                    <a:pt x="168098" y="45884"/>
                  </a:lnTo>
                  <a:lnTo>
                    <a:pt x="179024" y="22958"/>
                  </a:lnTo>
                  <a:lnTo>
                    <a:pt x="183547" y="18141"/>
                  </a:lnTo>
                  <a:lnTo>
                    <a:pt x="189763" y="14635"/>
                  </a:lnTo>
                  <a:lnTo>
                    <a:pt x="192759" y="7482"/>
                  </a:lnTo>
                  <a:lnTo>
                    <a:pt x="192880" y="26564"/>
                  </a:lnTo>
                  <a:lnTo>
                    <a:pt x="198535" y="36081"/>
                  </a:lnTo>
                  <a:lnTo>
                    <a:pt x="207141" y="63937"/>
                  </a:lnTo>
                  <a:lnTo>
                    <a:pt x="210953" y="64187"/>
                  </a:lnTo>
                  <a:lnTo>
                    <a:pt x="212073" y="63429"/>
                  </a:lnTo>
                  <a:lnTo>
                    <a:pt x="212819" y="62129"/>
                  </a:lnTo>
                  <a:lnTo>
                    <a:pt x="213317" y="60469"/>
                  </a:lnTo>
                  <a:lnTo>
                    <a:pt x="217810" y="54341"/>
                  </a:lnTo>
                  <a:lnTo>
                    <a:pt x="221952" y="51932"/>
                  </a:lnTo>
                  <a:lnTo>
                    <a:pt x="226439" y="50068"/>
                  </a:lnTo>
                  <a:lnTo>
                    <a:pt x="233428" y="45350"/>
                  </a:lnTo>
                  <a:lnTo>
                    <a:pt x="242887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8" name="SMARTInkShape-5519"/>
            <p:cNvSpPr/>
            <p:nvPr/>
          </p:nvSpPr>
          <p:spPr>
            <a:xfrm>
              <a:off x="7500938" y="3514725"/>
              <a:ext cx="7144" cy="135732"/>
            </a:xfrm>
            <a:custGeom>
              <a:avLst/>
              <a:gdLst/>
              <a:ahLst/>
              <a:cxnLst/>
              <a:rect l="0" t="0" r="0" b="0"/>
              <a:pathLst>
                <a:path w="7144" h="135732">
                  <a:moveTo>
                    <a:pt x="7143" y="0"/>
                  </a:moveTo>
                  <a:lnTo>
                    <a:pt x="7143" y="31317"/>
                  </a:lnTo>
                  <a:lnTo>
                    <a:pt x="6350" y="45351"/>
                  </a:lnTo>
                  <a:lnTo>
                    <a:pt x="661" y="73828"/>
                  </a:lnTo>
                  <a:lnTo>
                    <a:pt x="38" y="107157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9" name="SMARTInkShape-5520"/>
            <p:cNvSpPr/>
            <p:nvPr/>
          </p:nvSpPr>
          <p:spPr>
            <a:xfrm>
              <a:off x="7372350" y="3539184"/>
              <a:ext cx="64295" cy="104100"/>
            </a:xfrm>
            <a:custGeom>
              <a:avLst/>
              <a:gdLst/>
              <a:ahLst/>
              <a:cxnLst/>
              <a:rect l="0" t="0" r="0" b="0"/>
              <a:pathLst>
                <a:path w="64295" h="104100">
                  <a:moveTo>
                    <a:pt x="64294" y="4116"/>
                  </a:moveTo>
                  <a:lnTo>
                    <a:pt x="58143" y="4116"/>
                  </a:lnTo>
                  <a:lnTo>
                    <a:pt x="57812" y="3322"/>
                  </a:lnTo>
                  <a:lnTo>
                    <a:pt x="57445" y="324"/>
                  </a:lnTo>
                  <a:lnTo>
                    <a:pt x="56552" y="0"/>
                  </a:lnTo>
                  <a:lnTo>
                    <a:pt x="49418" y="3068"/>
                  </a:lnTo>
                  <a:lnTo>
                    <a:pt x="23806" y="4898"/>
                  </a:lnTo>
                  <a:lnTo>
                    <a:pt x="19047" y="7903"/>
                  </a:lnTo>
                  <a:lnTo>
                    <a:pt x="16403" y="11885"/>
                  </a:lnTo>
                  <a:lnTo>
                    <a:pt x="14705" y="20908"/>
                  </a:lnTo>
                  <a:lnTo>
                    <a:pt x="24940" y="52861"/>
                  </a:lnTo>
                  <a:lnTo>
                    <a:pt x="32767" y="66103"/>
                  </a:lnTo>
                  <a:lnTo>
                    <a:pt x="37252" y="81066"/>
                  </a:lnTo>
                  <a:lnTo>
                    <a:pt x="40369" y="86735"/>
                  </a:lnTo>
                  <a:lnTo>
                    <a:pt x="41754" y="91900"/>
                  </a:lnTo>
                  <a:lnTo>
                    <a:pt x="41330" y="93595"/>
                  </a:lnTo>
                  <a:lnTo>
                    <a:pt x="40253" y="94725"/>
                  </a:lnTo>
                  <a:lnTo>
                    <a:pt x="38742" y="95478"/>
                  </a:lnTo>
                  <a:lnTo>
                    <a:pt x="37734" y="96774"/>
                  </a:lnTo>
                  <a:lnTo>
                    <a:pt x="36614" y="100331"/>
                  </a:lnTo>
                  <a:lnTo>
                    <a:pt x="35522" y="101597"/>
                  </a:lnTo>
                  <a:lnTo>
                    <a:pt x="32192" y="103003"/>
                  </a:lnTo>
                  <a:lnTo>
                    <a:pt x="11876" y="104099"/>
                  </a:lnTo>
                  <a:lnTo>
                    <a:pt x="10299" y="103315"/>
                  </a:lnTo>
                  <a:lnTo>
                    <a:pt x="9247" y="101999"/>
                  </a:lnTo>
                  <a:lnTo>
                    <a:pt x="8546" y="100328"/>
                  </a:lnTo>
                  <a:lnTo>
                    <a:pt x="7285" y="99213"/>
                  </a:lnTo>
                  <a:lnTo>
                    <a:pt x="0" y="96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0" name="SMARTInkShape-5521"/>
            <p:cNvSpPr/>
            <p:nvPr/>
          </p:nvSpPr>
          <p:spPr>
            <a:xfrm>
              <a:off x="7058025" y="3486176"/>
              <a:ext cx="200026" cy="7119"/>
            </a:xfrm>
            <a:custGeom>
              <a:avLst/>
              <a:gdLst/>
              <a:ahLst/>
              <a:cxnLst/>
              <a:rect l="0" t="0" r="0" b="0"/>
              <a:pathLst>
                <a:path w="200026" h="7119">
                  <a:moveTo>
                    <a:pt x="0" y="7118"/>
                  </a:moveTo>
                  <a:lnTo>
                    <a:pt x="0" y="967"/>
                  </a:lnTo>
                  <a:lnTo>
                    <a:pt x="794" y="636"/>
                  </a:lnTo>
                  <a:lnTo>
                    <a:pt x="16793" y="0"/>
                  </a:lnTo>
                  <a:lnTo>
                    <a:pt x="50197" y="6677"/>
                  </a:lnTo>
                  <a:lnTo>
                    <a:pt x="83355" y="7092"/>
                  </a:lnTo>
                  <a:lnTo>
                    <a:pt x="116682" y="7116"/>
                  </a:lnTo>
                  <a:lnTo>
                    <a:pt x="145256" y="6324"/>
                  </a:lnTo>
                  <a:lnTo>
                    <a:pt x="160338" y="3002"/>
                  </a:lnTo>
                  <a:lnTo>
                    <a:pt x="194550" y="6911"/>
                  </a:lnTo>
                  <a:lnTo>
                    <a:pt x="200025" y="7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1" name="SMARTInkShape-5522"/>
            <p:cNvSpPr/>
            <p:nvPr/>
          </p:nvSpPr>
          <p:spPr>
            <a:xfrm>
              <a:off x="7236619" y="3500438"/>
              <a:ext cx="7145" cy="121418"/>
            </a:xfrm>
            <a:custGeom>
              <a:avLst/>
              <a:gdLst/>
              <a:ahLst/>
              <a:cxnLst/>
              <a:rect l="0" t="0" r="0" b="0"/>
              <a:pathLst>
                <a:path w="7145" h="121418">
                  <a:moveTo>
                    <a:pt x="7144" y="0"/>
                  </a:moveTo>
                  <a:lnTo>
                    <a:pt x="3351" y="3792"/>
                  </a:lnTo>
                  <a:lnTo>
                    <a:pt x="1489" y="7770"/>
                  </a:lnTo>
                  <a:lnTo>
                    <a:pt x="5" y="41277"/>
                  </a:lnTo>
                  <a:lnTo>
                    <a:pt x="0" y="76141"/>
                  </a:lnTo>
                  <a:lnTo>
                    <a:pt x="0" y="111262"/>
                  </a:lnTo>
                  <a:lnTo>
                    <a:pt x="0" y="12141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0" name="SMARTInkShape-Group589"/>
          <p:cNvGrpSpPr/>
          <p:nvPr/>
        </p:nvGrpSpPr>
        <p:grpSpPr>
          <a:xfrm>
            <a:off x="5950745" y="3450431"/>
            <a:ext cx="657225" cy="235745"/>
            <a:chOff x="5950745" y="3450431"/>
            <a:chExt cx="657225" cy="235745"/>
          </a:xfrm>
        </p:grpSpPr>
        <p:sp>
          <p:nvSpPr>
            <p:cNvPr id="1323" name="SMARTInkShape-5523"/>
            <p:cNvSpPr/>
            <p:nvPr/>
          </p:nvSpPr>
          <p:spPr>
            <a:xfrm>
              <a:off x="6515205" y="3564731"/>
              <a:ext cx="92765" cy="85726"/>
            </a:xfrm>
            <a:custGeom>
              <a:avLst/>
              <a:gdLst/>
              <a:ahLst/>
              <a:cxnLst/>
              <a:rect l="0" t="0" r="0" b="0"/>
              <a:pathLst>
                <a:path w="92765" h="85726">
                  <a:moveTo>
                    <a:pt x="64189" y="0"/>
                  </a:moveTo>
                  <a:lnTo>
                    <a:pt x="40278" y="0"/>
                  </a:lnTo>
                  <a:lnTo>
                    <a:pt x="35570" y="2117"/>
                  </a:lnTo>
                  <a:lnTo>
                    <a:pt x="12446" y="19133"/>
                  </a:lnTo>
                  <a:lnTo>
                    <a:pt x="2604" y="33345"/>
                  </a:lnTo>
                  <a:lnTo>
                    <a:pt x="698" y="40483"/>
                  </a:lnTo>
                  <a:lnTo>
                    <a:pt x="0" y="52388"/>
                  </a:lnTo>
                  <a:lnTo>
                    <a:pt x="759" y="53975"/>
                  </a:lnTo>
                  <a:lnTo>
                    <a:pt x="2058" y="55034"/>
                  </a:lnTo>
                  <a:lnTo>
                    <a:pt x="5619" y="56210"/>
                  </a:lnTo>
                  <a:lnTo>
                    <a:pt x="9847" y="56732"/>
                  </a:lnTo>
                  <a:lnTo>
                    <a:pt x="14372" y="54848"/>
                  </a:lnTo>
                  <a:lnTo>
                    <a:pt x="49772" y="28557"/>
                  </a:lnTo>
                  <a:lnTo>
                    <a:pt x="60997" y="16667"/>
                  </a:lnTo>
                  <a:lnTo>
                    <a:pt x="64152" y="7268"/>
                  </a:lnTo>
                  <a:lnTo>
                    <a:pt x="64186" y="17098"/>
                  </a:lnTo>
                  <a:lnTo>
                    <a:pt x="66304" y="21622"/>
                  </a:lnTo>
                  <a:lnTo>
                    <a:pt x="67981" y="23940"/>
                  </a:lnTo>
                  <a:lnTo>
                    <a:pt x="78972" y="57341"/>
                  </a:lnTo>
                  <a:lnTo>
                    <a:pt x="92764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4" name="SMARTInkShape-5524"/>
            <p:cNvSpPr/>
            <p:nvPr/>
          </p:nvSpPr>
          <p:spPr>
            <a:xfrm>
              <a:off x="6422230" y="3536159"/>
              <a:ext cx="71315" cy="107155"/>
            </a:xfrm>
            <a:custGeom>
              <a:avLst/>
              <a:gdLst/>
              <a:ahLst/>
              <a:cxnLst/>
              <a:rect l="0" t="0" r="0" b="0"/>
              <a:pathLst>
                <a:path w="71315" h="107155">
                  <a:moveTo>
                    <a:pt x="0" y="14285"/>
                  </a:moveTo>
                  <a:lnTo>
                    <a:pt x="0" y="8134"/>
                  </a:lnTo>
                  <a:lnTo>
                    <a:pt x="795" y="7803"/>
                  </a:lnTo>
                  <a:lnTo>
                    <a:pt x="3793" y="7435"/>
                  </a:lnTo>
                  <a:lnTo>
                    <a:pt x="7772" y="5155"/>
                  </a:lnTo>
                  <a:lnTo>
                    <a:pt x="9944" y="3436"/>
                  </a:lnTo>
                  <a:lnTo>
                    <a:pt x="16592" y="1525"/>
                  </a:lnTo>
                  <a:lnTo>
                    <a:pt x="52010" y="24"/>
                  </a:lnTo>
                  <a:lnTo>
                    <a:pt x="66643" y="0"/>
                  </a:lnTo>
                  <a:lnTo>
                    <a:pt x="68240" y="793"/>
                  </a:lnTo>
                  <a:lnTo>
                    <a:pt x="69307" y="2115"/>
                  </a:lnTo>
                  <a:lnTo>
                    <a:pt x="71018" y="6148"/>
                  </a:lnTo>
                  <a:lnTo>
                    <a:pt x="71314" y="10639"/>
                  </a:lnTo>
                  <a:lnTo>
                    <a:pt x="69268" y="14781"/>
                  </a:lnTo>
                  <a:lnTo>
                    <a:pt x="46014" y="46966"/>
                  </a:lnTo>
                  <a:lnTo>
                    <a:pt x="36835" y="78948"/>
                  </a:lnTo>
                  <a:lnTo>
                    <a:pt x="37258" y="82000"/>
                  </a:lnTo>
                  <a:lnTo>
                    <a:pt x="41968" y="95071"/>
                  </a:lnTo>
                  <a:lnTo>
                    <a:pt x="46699" y="99931"/>
                  </a:lnTo>
                  <a:lnTo>
                    <a:pt x="53300" y="103944"/>
                  </a:lnTo>
                  <a:lnTo>
                    <a:pt x="64295" y="1071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5" name="SMARTInkShape-5525"/>
            <p:cNvSpPr/>
            <p:nvPr/>
          </p:nvSpPr>
          <p:spPr>
            <a:xfrm>
              <a:off x="6307958" y="3536288"/>
              <a:ext cx="85698" cy="92738"/>
            </a:xfrm>
            <a:custGeom>
              <a:avLst/>
              <a:gdLst/>
              <a:ahLst/>
              <a:cxnLst/>
              <a:rect l="0" t="0" r="0" b="0"/>
              <a:pathLst>
                <a:path w="85698" h="92738">
                  <a:moveTo>
                    <a:pt x="14262" y="14156"/>
                  </a:moveTo>
                  <a:lnTo>
                    <a:pt x="14262" y="48915"/>
                  </a:lnTo>
                  <a:lnTo>
                    <a:pt x="12144" y="55533"/>
                  </a:lnTo>
                  <a:lnTo>
                    <a:pt x="9351" y="61121"/>
                  </a:lnTo>
                  <a:lnTo>
                    <a:pt x="6519" y="76011"/>
                  </a:lnTo>
                  <a:lnTo>
                    <a:pt x="993" y="84174"/>
                  </a:lnTo>
                  <a:lnTo>
                    <a:pt x="174" y="89429"/>
                  </a:lnTo>
                  <a:lnTo>
                    <a:pt x="0" y="86255"/>
                  </a:lnTo>
                  <a:lnTo>
                    <a:pt x="4888" y="80021"/>
                  </a:lnTo>
                  <a:lnTo>
                    <a:pt x="7250" y="73447"/>
                  </a:lnTo>
                  <a:lnTo>
                    <a:pt x="11831" y="65679"/>
                  </a:lnTo>
                  <a:lnTo>
                    <a:pt x="17733" y="44685"/>
                  </a:lnTo>
                  <a:lnTo>
                    <a:pt x="24006" y="37514"/>
                  </a:lnTo>
                  <a:lnTo>
                    <a:pt x="31291" y="30887"/>
                  </a:lnTo>
                  <a:lnTo>
                    <a:pt x="48214" y="10130"/>
                  </a:lnTo>
                  <a:lnTo>
                    <a:pt x="59599" y="3262"/>
                  </a:lnTo>
                  <a:lnTo>
                    <a:pt x="70959" y="538"/>
                  </a:lnTo>
                  <a:lnTo>
                    <a:pt x="77054" y="0"/>
                  </a:lnTo>
                  <a:lnTo>
                    <a:pt x="84574" y="6031"/>
                  </a:lnTo>
                  <a:lnTo>
                    <a:pt x="85198" y="8693"/>
                  </a:lnTo>
                  <a:lnTo>
                    <a:pt x="85692" y="40967"/>
                  </a:lnTo>
                  <a:lnTo>
                    <a:pt x="85697" y="75206"/>
                  </a:lnTo>
                  <a:lnTo>
                    <a:pt x="85697" y="92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6" name="SMARTInkShape-5526"/>
            <p:cNvSpPr/>
            <p:nvPr/>
          </p:nvSpPr>
          <p:spPr>
            <a:xfrm>
              <a:off x="6122195" y="3557596"/>
              <a:ext cx="178594" cy="100005"/>
            </a:xfrm>
            <a:custGeom>
              <a:avLst/>
              <a:gdLst/>
              <a:ahLst/>
              <a:cxnLst/>
              <a:rect l="0" t="0" r="0" b="0"/>
              <a:pathLst>
                <a:path w="178594" h="100005">
                  <a:moveTo>
                    <a:pt x="0" y="28567"/>
                  </a:moveTo>
                  <a:lnTo>
                    <a:pt x="3791" y="24774"/>
                  </a:lnTo>
                  <a:lnTo>
                    <a:pt x="7770" y="22912"/>
                  </a:lnTo>
                  <a:lnTo>
                    <a:pt x="37584" y="11567"/>
                  </a:lnTo>
                  <a:lnTo>
                    <a:pt x="71682" y="7719"/>
                  </a:lnTo>
                  <a:lnTo>
                    <a:pt x="106393" y="2303"/>
                  </a:lnTo>
                  <a:lnTo>
                    <a:pt x="140573" y="127"/>
                  </a:lnTo>
                  <a:lnTo>
                    <a:pt x="149465" y="0"/>
                  </a:lnTo>
                  <a:lnTo>
                    <a:pt x="149854" y="3786"/>
                  </a:lnTo>
                  <a:lnTo>
                    <a:pt x="149114" y="4902"/>
                  </a:lnTo>
                  <a:lnTo>
                    <a:pt x="147828" y="5647"/>
                  </a:lnTo>
                  <a:lnTo>
                    <a:pt x="146177" y="6143"/>
                  </a:lnTo>
                  <a:lnTo>
                    <a:pt x="112607" y="30727"/>
                  </a:lnTo>
                  <a:lnTo>
                    <a:pt x="101627" y="43494"/>
                  </a:lnTo>
                  <a:lnTo>
                    <a:pt x="89111" y="61841"/>
                  </a:lnTo>
                  <a:lnTo>
                    <a:pt x="86021" y="82598"/>
                  </a:lnTo>
                  <a:lnTo>
                    <a:pt x="85856" y="87770"/>
                  </a:lnTo>
                  <a:lnTo>
                    <a:pt x="87899" y="92715"/>
                  </a:lnTo>
                  <a:lnTo>
                    <a:pt x="89555" y="95145"/>
                  </a:lnTo>
                  <a:lnTo>
                    <a:pt x="93512" y="97844"/>
                  </a:lnTo>
                  <a:lnTo>
                    <a:pt x="100203" y="99364"/>
                  </a:lnTo>
                  <a:lnTo>
                    <a:pt x="113365" y="99878"/>
                  </a:lnTo>
                  <a:lnTo>
                    <a:pt x="119970" y="97831"/>
                  </a:lnTo>
                  <a:lnTo>
                    <a:pt x="122842" y="96174"/>
                  </a:lnTo>
                  <a:lnTo>
                    <a:pt x="140435" y="73594"/>
                  </a:lnTo>
                  <a:lnTo>
                    <a:pt x="159540" y="44141"/>
                  </a:lnTo>
                  <a:lnTo>
                    <a:pt x="160335" y="40537"/>
                  </a:lnTo>
                  <a:lnTo>
                    <a:pt x="160071" y="37340"/>
                  </a:lnTo>
                  <a:lnTo>
                    <a:pt x="159101" y="34416"/>
                  </a:lnTo>
                  <a:lnTo>
                    <a:pt x="159248" y="33260"/>
                  </a:lnTo>
                  <a:lnTo>
                    <a:pt x="160140" y="33283"/>
                  </a:lnTo>
                  <a:lnTo>
                    <a:pt x="161528" y="34092"/>
                  </a:lnTo>
                  <a:lnTo>
                    <a:pt x="167275" y="42816"/>
                  </a:lnTo>
                  <a:lnTo>
                    <a:pt x="170212" y="55454"/>
                  </a:lnTo>
                  <a:lnTo>
                    <a:pt x="172236" y="90458"/>
                  </a:lnTo>
                  <a:lnTo>
                    <a:pt x="178593" y="1000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7" name="SMARTInkShape-5527"/>
            <p:cNvSpPr/>
            <p:nvPr/>
          </p:nvSpPr>
          <p:spPr>
            <a:xfrm>
              <a:off x="6187487" y="3471863"/>
              <a:ext cx="13289" cy="214313"/>
            </a:xfrm>
            <a:custGeom>
              <a:avLst/>
              <a:gdLst/>
              <a:ahLst/>
              <a:cxnLst/>
              <a:rect l="0" t="0" r="0" b="0"/>
              <a:pathLst>
                <a:path w="13289" h="214313">
                  <a:moveTo>
                    <a:pt x="13288" y="0"/>
                  </a:moveTo>
                  <a:lnTo>
                    <a:pt x="7136" y="0"/>
                  </a:lnTo>
                  <a:lnTo>
                    <a:pt x="6231" y="16093"/>
                  </a:lnTo>
                  <a:lnTo>
                    <a:pt x="12303" y="40849"/>
                  </a:lnTo>
                  <a:lnTo>
                    <a:pt x="7050" y="75239"/>
                  </a:lnTo>
                  <a:lnTo>
                    <a:pt x="6264" y="107656"/>
                  </a:lnTo>
                  <a:lnTo>
                    <a:pt x="4063" y="128735"/>
                  </a:lnTo>
                  <a:lnTo>
                    <a:pt x="0" y="153399"/>
                  </a:lnTo>
                  <a:lnTo>
                    <a:pt x="5541" y="188037"/>
                  </a:lnTo>
                  <a:lnTo>
                    <a:pt x="6143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8" name="SMARTInkShape-5528"/>
            <p:cNvSpPr/>
            <p:nvPr/>
          </p:nvSpPr>
          <p:spPr>
            <a:xfrm>
              <a:off x="6030557" y="3514868"/>
              <a:ext cx="105762" cy="142733"/>
            </a:xfrm>
            <a:custGeom>
              <a:avLst/>
              <a:gdLst/>
              <a:ahLst/>
              <a:cxnLst/>
              <a:rect l="0" t="0" r="0" b="0"/>
              <a:pathLst>
                <a:path w="105762" h="142733">
                  <a:moveTo>
                    <a:pt x="70206" y="21288"/>
                  </a:moveTo>
                  <a:lnTo>
                    <a:pt x="70206" y="8081"/>
                  </a:lnTo>
                  <a:lnTo>
                    <a:pt x="66413" y="3528"/>
                  </a:lnTo>
                  <a:lnTo>
                    <a:pt x="62435" y="1489"/>
                  </a:lnTo>
                  <a:lnTo>
                    <a:pt x="43065" y="0"/>
                  </a:lnTo>
                  <a:lnTo>
                    <a:pt x="24210" y="669"/>
                  </a:lnTo>
                  <a:lnTo>
                    <a:pt x="15103" y="3658"/>
                  </a:lnTo>
                  <a:lnTo>
                    <a:pt x="12039" y="5566"/>
                  </a:lnTo>
                  <a:lnTo>
                    <a:pt x="6934" y="11250"/>
                  </a:lnTo>
                  <a:lnTo>
                    <a:pt x="2927" y="12858"/>
                  </a:lnTo>
                  <a:lnTo>
                    <a:pt x="1541" y="14081"/>
                  </a:lnTo>
                  <a:lnTo>
                    <a:pt x="0" y="17556"/>
                  </a:lnTo>
                  <a:lnTo>
                    <a:pt x="1432" y="23863"/>
                  </a:lnTo>
                  <a:lnTo>
                    <a:pt x="6909" y="40530"/>
                  </a:lnTo>
                  <a:lnTo>
                    <a:pt x="17144" y="52213"/>
                  </a:lnTo>
                  <a:lnTo>
                    <a:pt x="50991" y="78924"/>
                  </a:lnTo>
                  <a:lnTo>
                    <a:pt x="84060" y="101402"/>
                  </a:lnTo>
                  <a:lnTo>
                    <a:pt x="101752" y="118181"/>
                  </a:lnTo>
                  <a:lnTo>
                    <a:pt x="104070" y="123353"/>
                  </a:lnTo>
                  <a:lnTo>
                    <a:pt x="105761" y="137940"/>
                  </a:lnTo>
                  <a:lnTo>
                    <a:pt x="103434" y="139538"/>
                  </a:lnTo>
                  <a:lnTo>
                    <a:pt x="83665" y="142311"/>
                  </a:lnTo>
                  <a:lnTo>
                    <a:pt x="50766" y="142716"/>
                  </a:lnTo>
                  <a:lnTo>
                    <a:pt x="41631" y="1427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9" name="SMARTInkShape-5529"/>
            <p:cNvSpPr/>
            <p:nvPr/>
          </p:nvSpPr>
          <p:spPr>
            <a:xfrm>
              <a:off x="5950745" y="3450431"/>
              <a:ext cx="50006" cy="192883"/>
            </a:xfrm>
            <a:custGeom>
              <a:avLst/>
              <a:gdLst/>
              <a:ahLst/>
              <a:cxnLst/>
              <a:rect l="0" t="0" r="0" b="0"/>
              <a:pathLst>
                <a:path w="50006" h="192883">
                  <a:moveTo>
                    <a:pt x="50005" y="0"/>
                  </a:moveTo>
                  <a:lnTo>
                    <a:pt x="43853" y="0"/>
                  </a:lnTo>
                  <a:lnTo>
                    <a:pt x="43523" y="794"/>
                  </a:lnTo>
                  <a:lnTo>
                    <a:pt x="42948" y="6151"/>
                  </a:lnTo>
                  <a:lnTo>
                    <a:pt x="47788" y="12651"/>
                  </a:lnTo>
                  <a:lnTo>
                    <a:pt x="49348" y="19271"/>
                  </a:lnTo>
                  <a:lnTo>
                    <a:pt x="49713" y="23911"/>
                  </a:lnTo>
                  <a:lnTo>
                    <a:pt x="38143" y="59484"/>
                  </a:lnTo>
                  <a:lnTo>
                    <a:pt x="25868" y="90811"/>
                  </a:lnTo>
                  <a:lnTo>
                    <a:pt x="16780" y="123844"/>
                  </a:lnTo>
                  <a:lnTo>
                    <a:pt x="14232" y="137325"/>
                  </a:lnTo>
                  <a:lnTo>
                    <a:pt x="9596" y="147492"/>
                  </a:lnTo>
                  <a:lnTo>
                    <a:pt x="7076" y="159413"/>
                  </a:lnTo>
                  <a:lnTo>
                    <a:pt x="2449" y="169118"/>
                  </a:lnTo>
                  <a:lnTo>
                    <a:pt x="0" y="192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5" name="SMARTInkShape-Group590"/>
          <p:cNvGrpSpPr/>
          <p:nvPr/>
        </p:nvGrpSpPr>
        <p:grpSpPr>
          <a:xfrm>
            <a:off x="7100888" y="3179994"/>
            <a:ext cx="591786" cy="313216"/>
            <a:chOff x="7100888" y="3179994"/>
            <a:chExt cx="591786" cy="313216"/>
          </a:xfrm>
        </p:grpSpPr>
        <p:sp>
          <p:nvSpPr>
            <p:cNvPr id="1331" name="SMARTInkShape-5530"/>
            <p:cNvSpPr/>
            <p:nvPr/>
          </p:nvSpPr>
          <p:spPr>
            <a:xfrm>
              <a:off x="7100888" y="3179994"/>
              <a:ext cx="591786" cy="313216"/>
            </a:xfrm>
            <a:custGeom>
              <a:avLst/>
              <a:gdLst/>
              <a:ahLst/>
              <a:cxnLst/>
              <a:rect l="0" t="0" r="0" b="0"/>
              <a:pathLst>
                <a:path w="591786" h="313216">
                  <a:moveTo>
                    <a:pt x="0" y="206144"/>
                  </a:moveTo>
                  <a:lnTo>
                    <a:pt x="0" y="216785"/>
                  </a:lnTo>
                  <a:lnTo>
                    <a:pt x="2116" y="220927"/>
                  </a:lnTo>
                  <a:lnTo>
                    <a:pt x="3792" y="223143"/>
                  </a:lnTo>
                  <a:lnTo>
                    <a:pt x="13735" y="230054"/>
                  </a:lnTo>
                  <a:lnTo>
                    <a:pt x="46839" y="244410"/>
                  </a:lnTo>
                  <a:lnTo>
                    <a:pt x="80072" y="257829"/>
                  </a:lnTo>
                  <a:lnTo>
                    <a:pt x="109715" y="268818"/>
                  </a:lnTo>
                  <a:lnTo>
                    <a:pt x="143633" y="279218"/>
                  </a:lnTo>
                  <a:lnTo>
                    <a:pt x="176701" y="290237"/>
                  </a:lnTo>
                  <a:lnTo>
                    <a:pt x="208724" y="298529"/>
                  </a:lnTo>
                  <a:lnTo>
                    <a:pt x="232466" y="303560"/>
                  </a:lnTo>
                  <a:lnTo>
                    <a:pt x="258893" y="308442"/>
                  </a:lnTo>
                  <a:lnTo>
                    <a:pt x="284397" y="311141"/>
                  </a:lnTo>
                  <a:lnTo>
                    <a:pt x="309754" y="312340"/>
                  </a:lnTo>
                  <a:lnTo>
                    <a:pt x="336900" y="312873"/>
                  </a:lnTo>
                  <a:lnTo>
                    <a:pt x="362722" y="313110"/>
                  </a:lnTo>
                  <a:lnTo>
                    <a:pt x="387429" y="313215"/>
                  </a:lnTo>
                  <a:lnTo>
                    <a:pt x="422856" y="311687"/>
                  </a:lnTo>
                  <a:lnTo>
                    <a:pt x="453815" y="302679"/>
                  </a:lnTo>
                  <a:lnTo>
                    <a:pt x="483096" y="293837"/>
                  </a:lnTo>
                  <a:lnTo>
                    <a:pt x="511086" y="281516"/>
                  </a:lnTo>
                  <a:lnTo>
                    <a:pt x="542280" y="263130"/>
                  </a:lnTo>
                  <a:lnTo>
                    <a:pt x="555338" y="252902"/>
                  </a:lnTo>
                  <a:lnTo>
                    <a:pt x="576799" y="220004"/>
                  </a:lnTo>
                  <a:lnTo>
                    <a:pt x="586916" y="202665"/>
                  </a:lnTo>
                  <a:lnTo>
                    <a:pt x="591148" y="183682"/>
                  </a:lnTo>
                  <a:lnTo>
                    <a:pt x="591785" y="155934"/>
                  </a:lnTo>
                  <a:lnTo>
                    <a:pt x="585090" y="125405"/>
                  </a:lnTo>
                  <a:lnTo>
                    <a:pt x="579128" y="108348"/>
                  </a:lnTo>
                  <a:lnTo>
                    <a:pt x="555897" y="77994"/>
                  </a:lnTo>
                  <a:lnTo>
                    <a:pt x="528377" y="52860"/>
                  </a:lnTo>
                  <a:lnTo>
                    <a:pt x="493514" y="32608"/>
                  </a:lnTo>
                  <a:lnTo>
                    <a:pt x="460727" y="18906"/>
                  </a:lnTo>
                  <a:lnTo>
                    <a:pt x="425877" y="9467"/>
                  </a:lnTo>
                  <a:lnTo>
                    <a:pt x="390416" y="2436"/>
                  </a:lnTo>
                  <a:lnTo>
                    <a:pt x="354774" y="0"/>
                  </a:lnTo>
                  <a:lnTo>
                    <a:pt x="319077" y="72"/>
                  </a:lnTo>
                  <a:lnTo>
                    <a:pt x="283365" y="4768"/>
                  </a:lnTo>
                  <a:lnTo>
                    <a:pt x="247649" y="11186"/>
                  </a:lnTo>
                  <a:lnTo>
                    <a:pt x="212725" y="18909"/>
                  </a:lnTo>
                  <a:lnTo>
                    <a:pt x="181121" y="30899"/>
                  </a:lnTo>
                  <a:lnTo>
                    <a:pt x="147769" y="45299"/>
                  </a:lnTo>
                  <a:lnTo>
                    <a:pt x="117426" y="64294"/>
                  </a:lnTo>
                  <a:lnTo>
                    <a:pt x="89913" y="85797"/>
                  </a:lnTo>
                  <a:lnTo>
                    <a:pt x="63475" y="121106"/>
                  </a:lnTo>
                  <a:lnTo>
                    <a:pt x="43141" y="154862"/>
                  </a:lnTo>
                  <a:lnTo>
                    <a:pt x="28575" y="1847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" name="SMARTInkShape-5531"/>
            <p:cNvSpPr/>
            <p:nvPr/>
          </p:nvSpPr>
          <p:spPr>
            <a:xfrm>
              <a:off x="7522369" y="3264694"/>
              <a:ext cx="35720" cy="150020"/>
            </a:xfrm>
            <a:custGeom>
              <a:avLst/>
              <a:gdLst/>
              <a:ahLst/>
              <a:cxnLst/>
              <a:rect l="0" t="0" r="0" b="0"/>
              <a:pathLst>
                <a:path w="35720" h="150020">
                  <a:moveTo>
                    <a:pt x="35719" y="0"/>
                  </a:moveTo>
                  <a:lnTo>
                    <a:pt x="31926" y="3792"/>
                  </a:lnTo>
                  <a:lnTo>
                    <a:pt x="30064" y="7771"/>
                  </a:lnTo>
                  <a:lnTo>
                    <a:pt x="27977" y="19132"/>
                  </a:lnTo>
                  <a:lnTo>
                    <a:pt x="20843" y="34941"/>
                  </a:lnTo>
                  <a:lnTo>
                    <a:pt x="10241" y="66425"/>
                  </a:lnTo>
                  <a:lnTo>
                    <a:pt x="3759" y="96500"/>
                  </a:lnTo>
                  <a:lnTo>
                    <a:pt x="495" y="126949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" name="SMARTInkShape-5532"/>
            <p:cNvSpPr/>
            <p:nvPr/>
          </p:nvSpPr>
          <p:spPr>
            <a:xfrm>
              <a:off x="7422356" y="3228975"/>
              <a:ext cx="121445" cy="142847"/>
            </a:xfrm>
            <a:custGeom>
              <a:avLst/>
              <a:gdLst/>
              <a:ahLst/>
              <a:cxnLst/>
              <a:rect l="0" t="0" r="0" b="0"/>
              <a:pathLst>
                <a:path w="121445" h="142847">
                  <a:moveTo>
                    <a:pt x="35719" y="0"/>
                  </a:moveTo>
                  <a:lnTo>
                    <a:pt x="35719" y="6151"/>
                  </a:lnTo>
                  <a:lnTo>
                    <a:pt x="31926" y="10642"/>
                  </a:lnTo>
                  <a:lnTo>
                    <a:pt x="30064" y="16901"/>
                  </a:lnTo>
                  <a:lnTo>
                    <a:pt x="28443" y="24180"/>
                  </a:lnTo>
                  <a:lnTo>
                    <a:pt x="23862" y="33534"/>
                  </a:lnTo>
                  <a:lnTo>
                    <a:pt x="13803" y="64445"/>
                  </a:lnTo>
                  <a:lnTo>
                    <a:pt x="10104" y="73886"/>
                  </a:lnTo>
                  <a:lnTo>
                    <a:pt x="7227" y="87332"/>
                  </a:lnTo>
                  <a:lnTo>
                    <a:pt x="2495" y="97490"/>
                  </a:lnTo>
                  <a:lnTo>
                    <a:pt x="20" y="132491"/>
                  </a:lnTo>
                  <a:lnTo>
                    <a:pt x="0" y="142777"/>
                  </a:lnTo>
                  <a:lnTo>
                    <a:pt x="3793" y="142846"/>
                  </a:lnTo>
                  <a:lnTo>
                    <a:pt x="4910" y="142062"/>
                  </a:lnTo>
                  <a:lnTo>
                    <a:pt x="5655" y="140745"/>
                  </a:lnTo>
                  <a:lnTo>
                    <a:pt x="6849" y="136721"/>
                  </a:lnTo>
                  <a:lnTo>
                    <a:pt x="10849" y="132232"/>
                  </a:lnTo>
                  <a:lnTo>
                    <a:pt x="14876" y="130208"/>
                  </a:lnTo>
                  <a:lnTo>
                    <a:pt x="20136" y="128908"/>
                  </a:lnTo>
                  <a:lnTo>
                    <a:pt x="20568" y="128007"/>
                  </a:lnTo>
                  <a:lnTo>
                    <a:pt x="21048" y="124890"/>
                  </a:lnTo>
                  <a:lnTo>
                    <a:pt x="21969" y="123741"/>
                  </a:lnTo>
                  <a:lnTo>
                    <a:pt x="28685" y="120852"/>
                  </a:lnTo>
                  <a:lnTo>
                    <a:pt x="34636" y="115320"/>
                  </a:lnTo>
                  <a:lnTo>
                    <a:pt x="39191" y="114602"/>
                  </a:lnTo>
                  <a:lnTo>
                    <a:pt x="58635" y="114327"/>
                  </a:lnTo>
                  <a:lnTo>
                    <a:pt x="93020" y="121003"/>
                  </a:lnTo>
                  <a:lnTo>
                    <a:pt x="101667" y="122042"/>
                  </a:lnTo>
                  <a:lnTo>
                    <a:pt x="121444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" name="SMARTInkShape-5533"/>
            <p:cNvSpPr/>
            <p:nvPr/>
          </p:nvSpPr>
          <p:spPr>
            <a:xfrm>
              <a:off x="7186615" y="3275167"/>
              <a:ext cx="221455" cy="136215"/>
            </a:xfrm>
            <a:custGeom>
              <a:avLst/>
              <a:gdLst/>
              <a:ahLst/>
              <a:cxnLst/>
              <a:rect l="0" t="0" r="0" b="0"/>
              <a:pathLst>
                <a:path w="221455" h="136215">
                  <a:moveTo>
                    <a:pt x="35716" y="10958"/>
                  </a:moveTo>
                  <a:lnTo>
                    <a:pt x="35716" y="18543"/>
                  </a:lnTo>
                  <a:lnTo>
                    <a:pt x="33599" y="24383"/>
                  </a:lnTo>
                  <a:lnTo>
                    <a:pt x="31923" y="27052"/>
                  </a:lnTo>
                  <a:lnTo>
                    <a:pt x="29565" y="38392"/>
                  </a:lnTo>
                  <a:lnTo>
                    <a:pt x="27975" y="55653"/>
                  </a:lnTo>
                  <a:lnTo>
                    <a:pt x="22957" y="69646"/>
                  </a:lnTo>
                  <a:lnTo>
                    <a:pt x="19765" y="82851"/>
                  </a:lnTo>
                  <a:lnTo>
                    <a:pt x="5609" y="117499"/>
                  </a:lnTo>
                  <a:lnTo>
                    <a:pt x="2492" y="122603"/>
                  </a:lnTo>
                  <a:lnTo>
                    <a:pt x="94" y="131973"/>
                  </a:lnTo>
                  <a:lnTo>
                    <a:pt x="0" y="117957"/>
                  </a:lnTo>
                  <a:lnTo>
                    <a:pt x="2115" y="111959"/>
                  </a:lnTo>
                  <a:lnTo>
                    <a:pt x="20582" y="80624"/>
                  </a:lnTo>
                  <a:lnTo>
                    <a:pt x="28582" y="59967"/>
                  </a:lnTo>
                  <a:lnTo>
                    <a:pt x="52153" y="27356"/>
                  </a:lnTo>
                  <a:lnTo>
                    <a:pt x="66652" y="8971"/>
                  </a:lnTo>
                  <a:lnTo>
                    <a:pt x="71426" y="6106"/>
                  </a:lnTo>
                  <a:lnTo>
                    <a:pt x="76194" y="4039"/>
                  </a:lnTo>
                  <a:lnTo>
                    <a:pt x="80958" y="475"/>
                  </a:lnTo>
                  <a:lnTo>
                    <a:pt x="83340" y="0"/>
                  </a:lnTo>
                  <a:lnTo>
                    <a:pt x="85722" y="478"/>
                  </a:lnTo>
                  <a:lnTo>
                    <a:pt x="91455" y="3155"/>
                  </a:lnTo>
                  <a:lnTo>
                    <a:pt x="91925" y="4168"/>
                  </a:lnTo>
                  <a:lnTo>
                    <a:pt x="92855" y="35243"/>
                  </a:lnTo>
                  <a:lnTo>
                    <a:pt x="92865" y="70377"/>
                  </a:lnTo>
                  <a:lnTo>
                    <a:pt x="92866" y="103820"/>
                  </a:lnTo>
                  <a:lnTo>
                    <a:pt x="93660" y="112555"/>
                  </a:lnTo>
                  <a:lnTo>
                    <a:pt x="100142" y="128948"/>
                  </a:lnTo>
                  <a:lnTo>
                    <a:pt x="101685" y="130099"/>
                  </a:lnTo>
                  <a:lnTo>
                    <a:pt x="105517" y="132172"/>
                  </a:lnTo>
                  <a:lnTo>
                    <a:pt x="109866" y="135740"/>
                  </a:lnTo>
                  <a:lnTo>
                    <a:pt x="112136" y="136214"/>
                  </a:lnTo>
                  <a:lnTo>
                    <a:pt x="114445" y="135737"/>
                  </a:lnTo>
                  <a:lnTo>
                    <a:pt x="119919" y="133884"/>
                  </a:lnTo>
                  <a:lnTo>
                    <a:pt x="136369" y="130578"/>
                  </a:lnTo>
                  <a:lnTo>
                    <a:pt x="154906" y="122517"/>
                  </a:lnTo>
                  <a:lnTo>
                    <a:pt x="162243" y="115838"/>
                  </a:lnTo>
                  <a:lnTo>
                    <a:pt x="187002" y="84643"/>
                  </a:lnTo>
                  <a:lnTo>
                    <a:pt x="208457" y="56190"/>
                  </a:lnTo>
                  <a:lnTo>
                    <a:pt x="219736" y="23756"/>
                  </a:lnTo>
                  <a:lnTo>
                    <a:pt x="221454" y="109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9" name="SMARTInkShape-Group591"/>
          <p:cNvGrpSpPr/>
          <p:nvPr/>
        </p:nvGrpSpPr>
        <p:grpSpPr>
          <a:xfrm>
            <a:off x="5679280" y="3068727"/>
            <a:ext cx="470901" cy="367366"/>
            <a:chOff x="5679280" y="3068727"/>
            <a:chExt cx="470901" cy="367366"/>
          </a:xfrm>
        </p:grpSpPr>
        <p:sp>
          <p:nvSpPr>
            <p:cNvPr id="1336" name="SMARTInkShape-5534"/>
            <p:cNvSpPr/>
            <p:nvPr/>
          </p:nvSpPr>
          <p:spPr>
            <a:xfrm>
              <a:off x="5679280" y="3068727"/>
              <a:ext cx="470901" cy="367366"/>
            </a:xfrm>
            <a:custGeom>
              <a:avLst/>
              <a:gdLst/>
              <a:ahLst/>
              <a:cxnLst/>
              <a:rect l="0" t="0" r="0" b="0"/>
              <a:pathLst>
                <a:path w="470901" h="367366">
                  <a:moveTo>
                    <a:pt x="0" y="338842"/>
                  </a:moveTo>
                  <a:lnTo>
                    <a:pt x="3793" y="338842"/>
                  </a:lnTo>
                  <a:lnTo>
                    <a:pt x="7772" y="340958"/>
                  </a:lnTo>
                  <a:lnTo>
                    <a:pt x="20586" y="348785"/>
                  </a:lnTo>
                  <a:lnTo>
                    <a:pt x="51532" y="354674"/>
                  </a:lnTo>
                  <a:lnTo>
                    <a:pt x="84062" y="360731"/>
                  </a:lnTo>
                  <a:lnTo>
                    <a:pt x="115925" y="365436"/>
                  </a:lnTo>
                  <a:lnTo>
                    <a:pt x="150501" y="366830"/>
                  </a:lnTo>
                  <a:lnTo>
                    <a:pt x="185881" y="367243"/>
                  </a:lnTo>
                  <a:lnTo>
                    <a:pt x="221500" y="367365"/>
                  </a:lnTo>
                  <a:lnTo>
                    <a:pt x="257189" y="365285"/>
                  </a:lnTo>
                  <a:lnTo>
                    <a:pt x="278613" y="360913"/>
                  </a:lnTo>
                  <a:lnTo>
                    <a:pt x="309535" y="347288"/>
                  </a:lnTo>
                  <a:lnTo>
                    <a:pt x="336454" y="337111"/>
                  </a:lnTo>
                  <a:lnTo>
                    <a:pt x="364539" y="321925"/>
                  </a:lnTo>
                  <a:lnTo>
                    <a:pt x="392969" y="304461"/>
                  </a:lnTo>
                  <a:lnTo>
                    <a:pt x="427227" y="280545"/>
                  </a:lnTo>
                  <a:lnTo>
                    <a:pt x="451221" y="252097"/>
                  </a:lnTo>
                  <a:lnTo>
                    <a:pt x="464778" y="225915"/>
                  </a:lnTo>
                  <a:lnTo>
                    <a:pt x="469500" y="198049"/>
                  </a:lnTo>
                  <a:lnTo>
                    <a:pt x="470900" y="170478"/>
                  </a:lnTo>
                  <a:lnTo>
                    <a:pt x="469256" y="137310"/>
                  </a:lnTo>
                  <a:lnTo>
                    <a:pt x="461567" y="111912"/>
                  </a:lnTo>
                  <a:lnTo>
                    <a:pt x="447117" y="89305"/>
                  </a:lnTo>
                  <a:lnTo>
                    <a:pt x="418068" y="53951"/>
                  </a:lnTo>
                  <a:lnTo>
                    <a:pt x="384619" y="32300"/>
                  </a:lnTo>
                  <a:lnTo>
                    <a:pt x="356850" y="19679"/>
                  </a:lnTo>
                  <a:lnTo>
                    <a:pt x="326396" y="10913"/>
                  </a:lnTo>
                  <a:lnTo>
                    <a:pt x="292238" y="3288"/>
                  </a:lnTo>
                  <a:lnTo>
                    <a:pt x="269584" y="0"/>
                  </a:lnTo>
                  <a:lnTo>
                    <a:pt x="238187" y="1819"/>
                  </a:lnTo>
                  <a:lnTo>
                    <a:pt x="204101" y="3504"/>
                  </a:lnTo>
                  <a:lnTo>
                    <a:pt x="168866" y="9472"/>
                  </a:lnTo>
                  <a:lnTo>
                    <a:pt x="134085" y="20941"/>
                  </a:lnTo>
                  <a:lnTo>
                    <a:pt x="103317" y="34393"/>
                  </a:lnTo>
                  <a:lnTo>
                    <a:pt x="74887" y="49227"/>
                  </a:lnTo>
                  <a:lnTo>
                    <a:pt x="45662" y="75171"/>
                  </a:lnTo>
                  <a:lnTo>
                    <a:pt x="19420" y="110327"/>
                  </a:lnTo>
                  <a:lnTo>
                    <a:pt x="6461" y="131698"/>
                  </a:lnTo>
                  <a:lnTo>
                    <a:pt x="1277" y="160253"/>
                  </a:lnTo>
                  <a:lnTo>
                    <a:pt x="253" y="192617"/>
                  </a:lnTo>
                  <a:lnTo>
                    <a:pt x="3868" y="216405"/>
                  </a:lnTo>
                  <a:lnTo>
                    <a:pt x="13759" y="238535"/>
                  </a:lnTo>
                  <a:lnTo>
                    <a:pt x="42865" y="2745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" name="SMARTInkShape-5535"/>
            <p:cNvSpPr/>
            <p:nvPr/>
          </p:nvSpPr>
          <p:spPr>
            <a:xfrm>
              <a:off x="5907880" y="3265687"/>
              <a:ext cx="107159" cy="13295"/>
            </a:xfrm>
            <a:custGeom>
              <a:avLst/>
              <a:gdLst/>
              <a:ahLst/>
              <a:cxnLst/>
              <a:rect l="0" t="0" r="0" b="0"/>
              <a:pathLst>
                <a:path w="107159" h="13295">
                  <a:moveTo>
                    <a:pt x="0" y="6151"/>
                  </a:moveTo>
                  <a:lnTo>
                    <a:pt x="3793" y="6151"/>
                  </a:lnTo>
                  <a:lnTo>
                    <a:pt x="4911" y="5357"/>
                  </a:lnTo>
                  <a:lnTo>
                    <a:pt x="5656" y="4034"/>
                  </a:lnTo>
                  <a:lnTo>
                    <a:pt x="6152" y="2358"/>
                  </a:lnTo>
                  <a:lnTo>
                    <a:pt x="8071" y="1241"/>
                  </a:lnTo>
                  <a:lnTo>
                    <a:pt x="14434" y="0"/>
                  </a:lnTo>
                  <a:lnTo>
                    <a:pt x="20440" y="1565"/>
                  </a:lnTo>
                  <a:lnTo>
                    <a:pt x="23152" y="3093"/>
                  </a:lnTo>
                  <a:lnTo>
                    <a:pt x="54137" y="5882"/>
                  </a:lnTo>
                  <a:lnTo>
                    <a:pt x="89643" y="6929"/>
                  </a:lnTo>
                  <a:lnTo>
                    <a:pt x="107158" y="13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8" name="SMARTInkShape-5536"/>
            <p:cNvSpPr/>
            <p:nvPr/>
          </p:nvSpPr>
          <p:spPr>
            <a:xfrm>
              <a:off x="5757888" y="3136241"/>
              <a:ext cx="292868" cy="207035"/>
            </a:xfrm>
            <a:custGeom>
              <a:avLst/>
              <a:gdLst/>
              <a:ahLst/>
              <a:cxnLst/>
              <a:rect l="0" t="0" r="0" b="0"/>
              <a:pathLst>
                <a:path w="292868" h="207035">
                  <a:moveTo>
                    <a:pt x="14262" y="42728"/>
                  </a:moveTo>
                  <a:lnTo>
                    <a:pt x="14262" y="78261"/>
                  </a:lnTo>
                  <a:lnTo>
                    <a:pt x="14262" y="113834"/>
                  </a:lnTo>
                  <a:lnTo>
                    <a:pt x="7117" y="121309"/>
                  </a:lnTo>
                  <a:lnTo>
                    <a:pt x="7117" y="152356"/>
                  </a:lnTo>
                  <a:lnTo>
                    <a:pt x="5001" y="157068"/>
                  </a:lnTo>
                  <a:lnTo>
                    <a:pt x="2208" y="161808"/>
                  </a:lnTo>
                  <a:lnTo>
                    <a:pt x="269" y="169907"/>
                  </a:lnTo>
                  <a:lnTo>
                    <a:pt x="0" y="177342"/>
                  </a:lnTo>
                  <a:lnTo>
                    <a:pt x="6128" y="184511"/>
                  </a:lnTo>
                  <a:lnTo>
                    <a:pt x="8794" y="185118"/>
                  </a:lnTo>
                  <a:lnTo>
                    <a:pt x="39829" y="185597"/>
                  </a:lnTo>
                  <a:lnTo>
                    <a:pt x="57556" y="186395"/>
                  </a:lnTo>
                  <a:lnTo>
                    <a:pt x="92819" y="192085"/>
                  </a:lnTo>
                  <a:lnTo>
                    <a:pt x="128498" y="192688"/>
                  </a:lnTo>
                  <a:lnTo>
                    <a:pt x="144506" y="193523"/>
                  </a:lnTo>
                  <a:lnTo>
                    <a:pt x="175889" y="199694"/>
                  </a:lnTo>
                  <a:lnTo>
                    <a:pt x="184262" y="199864"/>
                  </a:lnTo>
                  <a:lnTo>
                    <a:pt x="179434" y="167700"/>
                  </a:lnTo>
                  <a:lnTo>
                    <a:pt x="172137" y="132489"/>
                  </a:lnTo>
                  <a:lnTo>
                    <a:pt x="171487" y="97371"/>
                  </a:lnTo>
                  <a:lnTo>
                    <a:pt x="172237" y="78497"/>
                  </a:lnTo>
                  <a:lnTo>
                    <a:pt x="180244" y="42870"/>
                  </a:lnTo>
                  <a:lnTo>
                    <a:pt x="190695" y="19728"/>
                  </a:lnTo>
                  <a:lnTo>
                    <a:pt x="197926" y="7640"/>
                  </a:lnTo>
                  <a:lnTo>
                    <a:pt x="198617" y="5048"/>
                  </a:lnTo>
                  <a:lnTo>
                    <a:pt x="199872" y="3320"/>
                  </a:lnTo>
                  <a:lnTo>
                    <a:pt x="201503" y="2169"/>
                  </a:lnTo>
                  <a:lnTo>
                    <a:pt x="206029" y="320"/>
                  </a:lnTo>
                  <a:lnTo>
                    <a:pt x="210605" y="0"/>
                  </a:lnTo>
                  <a:lnTo>
                    <a:pt x="214767" y="2042"/>
                  </a:lnTo>
                  <a:lnTo>
                    <a:pt x="223907" y="9820"/>
                  </a:lnTo>
                  <a:lnTo>
                    <a:pt x="238108" y="33659"/>
                  </a:lnTo>
                  <a:lnTo>
                    <a:pt x="246237" y="65610"/>
                  </a:lnTo>
                  <a:lnTo>
                    <a:pt x="259618" y="97206"/>
                  </a:lnTo>
                  <a:lnTo>
                    <a:pt x="273826" y="129838"/>
                  </a:lnTo>
                  <a:lnTo>
                    <a:pt x="278163" y="161494"/>
                  </a:lnTo>
                  <a:lnTo>
                    <a:pt x="280512" y="169067"/>
                  </a:lnTo>
                  <a:lnTo>
                    <a:pt x="289947" y="192745"/>
                  </a:lnTo>
                  <a:lnTo>
                    <a:pt x="292867" y="207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5" name="SMARTInkShape-Group592"/>
          <p:cNvGrpSpPr/>
          <p:nvPr/>
        </p:nvGrpSpPr>
        <p:grpSpPr>
          <a:xfrm>
            <a:off x="6017001" y="2107406"/>
            <a:ext cx="1454907" cy="1357314"/>
            <a:chOff x="6017001" y="2107406"/>
            <a:chExt cx="1454907" cy="1357314"/>
          </a:xfrm>
        </p:grpSpPr>
        <p:sp>
          <p:nvSpPr>
            <p:cNvPr id="1340" name="SMARTInkShape-5537"/>
            <p:cNvSpPr/>
            <p:nvPr/>
          </p:nvSpPr>
          <p:spPr>
            <a:xfrm>
              <a:off x="6693694" y="3028950"/>
              <a:ext cx="557213" cy="435770"/>
            </a:xfrm>
            <a:custGeom>
              <a:avLst/>
              <a:gdLst/>
              <a:ahLst/>
              <a:cxnLst/>
              <a:rect l="0" t="0" r="0" b="0"/>
              <a:pathLst>
                <a:path w="557213" h="435770">
                  <a:moveTo>
                    <a:pt x="0" y="0"/>
                  </a:moveTo>
                  <a:lnTo>
                    <a:pt x="794" y="17888"/>
                  </a:lnTo>
                  <a:lnTo>
                    <a:pt x="9888" y="38076"/>
                  </a:lnTo>
                  <a:lnTo>
                    <a:pt x="32905" y="72542"/>
                  </a:lnTo>
                  <a:lnTo>
                    <a:pt x="65619" y="105728"/>
                  </a:lnTo>
                  <a:lnTo>
                    <a:pt x="95378" y="130281"/>
                  </a:lnTo>
                  <a:lnTo>
                    <a:pt x="118590" y="149184"/>
                  </a:lnTo>
                  <a:lnTo>
                    <a:pt x="144782" y="170814"/>
                  </a:lnTo>
                  <a:lnTo>
                    <a:pt x="174414" y="191540"/>
                  </a:lnTo>
                  <a:lnTo>
                    <a:pt x="206105" y="212129"/>
                  </a:lnTo>
                  <a:lnTo>
                    <a:pt x="238710" y="234509"/>
                  </a:lnTo>
                  <a:lnTo>
                    <a:pt x="256772" y="246033"/>
                  </a:lnTo>
                  <a:lnTo>
                    <a:pt x="275956" y="257684"/>
                  </a:lnTo>
                  <a:lnTo>
                    <a:pt x="295889" y="269421"/>
                  </a:lnTo>
                  <a:lnTo>
                    <a:pt x="314735" y="282008"/>
                  </a:lnTo>
                  <a:lnTo>
                    <a:pt x="332854" y="295161"/>
                  </a:lnTo>
                  <a:lnTo>
                    <a:pt x="350490" y="308693"/>
                  </a:lnTo>
                  <a:lnTo>
                    <a:pt x="368597" y="321683"/>
                  </a:lnTo>
                  <a:lnTo>
                    <a:pt x="387019" y="334311"/>
                  </a:lnTo>
                  <a:lnTo>
                    <a:pt x="405650" y="346699"/>
                  </a:lnTo>
                  <a:lnTo>
                    <a:pt x="425214" y="358133"/>
                  </a:lnTo>
                  <a:lnTo>
                    <a:pt x="445401" y="368930"/>
                  </a:lnTo>
                  <a:lnTo>
                    <a:pt x="466002" y="379304"/>
                  </a:lnTo>
                  <a:lnTo>
                    <a:pt x="499477" y="397179"/>
                  </a:lnTo>
                  <a:lnTo>
                    <a:pt x="534285" y="418514"/>
                  </a:lnTo>
                  <a:lnTo>
                    <a:pt x="557212" y="4357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1" name="SMARTInkShape-5538"/>
            <p:cNvSpPr/>
            <p:nvPr/>
          </p:nvSpPr>
          <p:spPr>
            <a:xfrm>
              <a:off x="6315075" y="2971800"/>
              <a:ext cx="264320" cy="278607"/>
            </a:xfrm>
            <a:custGeom>
              <a:avLst/>
              <a:gdLst/>
              <a:ahLst/>
              <a:cxnLst/>
              <a:rect l="0" t="0" r="0" b="0"/>
              <a:pathLst>
                <a:path w="264320" h="278607">
                  <a:moveTo>
                    <a:pt x="264319" y="0"/>
                  </a:moveTo>
                  <a:lnTo>
                    <a:pt x="264319" y="6151"/>
                  </a:lnTo>
                  <a:lnTo>
                    <a:pt x="243598" y="38444"/>
                  </a:lnTo>
                  <a:lnTo>
                    <a:pt x="212307" y="72408"/>
                  </a:lnTo>
                  <a:lnTo>
                    <a:pt x="184376" y="107284"/>
                  </a:lnTo>
                  <a:lnTo>
                    <a:pt x="149839" y="137238"/>
                  </a:lnTo>
                  <a:lnTo>
                    <a:pt x="117616" y="168396"/>
                  </a:lnTo>
                  <a:lnTo>
                    <a:pt x="87175" y="194512"/>
                  </a:lnTo>
                  <a:lnTo>
                    <a:pt x="56243" y="225022"/>
                  </a:lnTo>
                  <a:lnTo>
                    <a:pt x="31200" y="249874"/>
                  </a:lnTo>
                  <a:lnTo>
                    <a:pt x="12061" y="273416"/>
                  </a:lnTo>
                  <a:lnTo>
                    <a:pt x="7212" y="276300"/>
                  </a:lnTo>
                  <a:lnTo>
                    <a:pt x="0" y="278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2" name="SMARTInkShape-5539"/>
            <p:cNvSpPr/>
            <p:nvPr/>
          </p:nvSpPr>
          <p:spPr>
            <a:xfrm>
              <a:off x="7183033" y="2814638"/>
              <a:ext cx="60731" cy="142876"/>
            </a:xfrm>
            <a:custGeom>
              <a:avLst/>
              <a:gdLst/>
              <a:ahLst/>
              <a:cxnLst/>
              <a:rect l="0" t="0" r="0" b="0"/>
              <a:pathLst>
                <a:path w="60731" h="142876">
                  <a:moveTo>
                    <a:pt x="60730" y="0"/>
                  </a:moveTo>
                  <a:lnTo>
                    <a:pt x="26177" y="0"/>
                  </a:lnTo>
                  <a:lnTo>
                    <a:pt x="12744" y="3792"/>
                  </a:lnTo>
                  <a:lnTo>
                    <a:pt x="9689" y="6496"/>
                  </a:lnTo>
                  <a:lnTo>
                    <a:pt x="591" y="22943"/>
                  </a:lnTo>
                  <a:lnTo>
                    <a:pt x="0" y="26408"/>
                  </a:lnTo>
                  <a:lnTo>
                    <a:pt x="1459" y="34490"/>
                  </a:lnTo>
                  <a:lnTo>
                    <a:pt x="6744" y="47966"/>
                  </a:lnTo>
                  <a:lnTo>
                    <a:pt x="29157" y="80982"/>
                  </a:lnTo>
                  <a:lnTo>
                    <a:pt x="44006" y="103836"/>
                  </a:lnTo>
                  <a:lnTo>
                    <a:pt x="48798" y="109120"/>
                  </a:lnTo>
                  <a:lnTo>
                    <a:pt x="51458" y="116231"/>
                  </a:lnTo>
                  <a:lnTo>
                    <a:pt x="52167" y="120350"/>
                  </a:lnTo>
                  <a:lnTo>
                    <a:pt x="50839" y="127043"/>
                  </a:lnTo>
                  <a:lnTo>
                    <a:pt x="45628" y="135273"/>
                  </a:lnTo>
                  <a:lnTo>
                    <a:pt x="3929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3" name="SMARTInkShape-5540"/>
            <p:cNvSpPr/>
            <p:nvPr/>
          </p:nvSpPr>
          <p:spPr>
            <a:xfrm>
              <a:off x="6929686" y="2814638"/>
              <a:ext cx="142628" cy="92869"/>
            </a:xfrm>
            <a:custGeom>
              <a:avLst/>
              <a:gdLst/>
              <a:ahLst/>
              <a:cxnLst/>
              <a:rect l="0" t="0" r="0" b="0"/>
              <a:pathLst>
                <a:path w="142628" h="92869">
                  <a:moveTo>
                    <a:pt x="114052" y="0"/>
                  </a:moveTo>
                  <a:lnTo>
                    <a:pt x="81336" y="0"/>
                  </a:lnTo>
                  <a:lnTo>
                    <a:pt x="63612" y="793"/>
                  </a:lnTo>
                  <a:lnTo>
                    <a:pt x="53006" y="3792"/>
                  </a:lnTo>
                  <a:lnTo>
                    <a:pt x="18852" y="26408"/>
                  </a:lnTo>
                  <a:lnTo>
                    <a:pt x="9299" y="34490"/>
                  </a:lnTo>
                  <a:lnTo>
                    <a:pt x="3995" y="43375"/>
                  </a:lnTo>
                  <a:lnTo>
                    <a:pt x="590" y="62013"/>
                  </a:lnTo>
                  <a:lnTo>
                    <a:pt x="0" y="72437"/>
                  </a:lnTo>
                  <a:lnTo>
                    <a:pt x="1505" y="75279"/>
                  </a:lnTo>
                  <a:lnTo>
                    <a:pt x="7410" y="80553"/>
                  </a:lnTo>
                  <a:lnTo>
                    <a:pt x="13210" y="83426"/>
                  </a:lnTo>
                  <a:lnTo>
                    <a:pt x="25170" y="85044"/>
                  </a:lnTo>
                  <a:lnTo>
                    <a:pt x="51724" y="84841"/>
                  </a:lnTo>
                  <a:lnTo>
                    <a:pt x="61480" y="81892"/>
                  </a:lnTo>
                  <a:lnTo>
                    <a:pt x="83336" y="65592"/>
                  </a:lnTo>
                  <a:lnTo>
                    <a:pt x="86431" y="62778"/>
                  </a:lnTo>
                  <a:lnTo>
                    <a:pt x="89869" y="55418"/>
                  </a:lnTo>
                  <a:lnTo>
                    <a:pt x="95869" y="37757"/>
                  </a:lnTo>
                  <a:lnTo>
                    <a:pt x="104906" y="22013"/>
                  </a:lnTo>
                  <a:lnTo>
                    <a:pt x="106512" y="15813"/>
                  </a:lnTo>
                  <a:lnTo>
                    <a:pt x="106644" y="16098"/>
                  </a:lnTo>
                  <a:lnTo>
                    <a:pt x="106905" y="37449"/>
                  </a:lnTo>
                  <a:lnTo>
                    <a:pt x="111140" y="44689"/>
                  </a:lnTo>
                  <a:lnTo>
                    <a:pt x="132988" y="80240"/>
                  </a:lnTo>
                  <a:lnTo>
                    <a:pt x="142627" y="928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4" name="SMARTInkShape-5541"/>
            <p:cNvSpPr/>
            <p:nvPr/>
          </p:nvSpPr>
          <p:spPr>
            <a:xfrm>
              <a:off x="6765131" y="2786126"/>
              <a:ext cx="92870" cy="142813"/>
            </a:xfrm>
            <a:custGeom>
              <a:avLst/>
              <a:gdLst/>
              <a:ahLst/>
              <a:cxnLst/>
              <a:rect l="0" t="0" r="0" b="0"/>
              <a:pathLst>
                <a:path w="92870" h="142813">
                  <a:moveTo>
                    <a:pt x="0" y="14224"/>
                  </a:moveTo>
                  <a:lnTo>
                    <a:pt x="10642" y="3582"/>
                  </a:lnTo>
                  <a:lnTo>
                    <a:pt x="16901" y="1557"/>
                  </a:lnTo>
                  <a:lnTo>
                    <a:pt x="52489" y="0"/>
                  </a:lnTo>
                  <a:lnTo>
                    <a:pt x="65912" y="749"/>
                  </a:lnTo>
                  <a:lnTo>
                    <a:pt x="82274" y="7214"/>
                  </a:lnTo>
                  <a:lnTo>
                    <a:pt x="83425" y="8757"/>
                  </a:lnTo>
                  <a:lnTo>
                    <a:pt x="84192" y="10579"/>
                  </a:lnTo>
                  <a:lnTo>
                    <a:pt x="83909" y="12588"/>
                  </a:lnTo>
                  <a:lnTo>
                    <a:pt x="81478" y="16936"/>
                  </a:lnTo>
                  <a:lnTo>
                    <a:pt x="47469" y="52473"/>
                  </a:lnTo>
                  <a:lnTo>
                    <a:pt x="36159" y="65906"/>
                  </a:lnTo>
                  <a:lnTo>
                    <a:pt x="30822" y="76898"/>
                  </a:lnTo>
                  <a:lnTo>
                    <a:pt x="29019" y="91515"/>
                  </a:lnTo>
                  <a:lnTo>
                    <a:pt x="30889" y="98317"/>
                  </a:lnTo>
                  <a:lnTo>
                    <a:pt x="38521" y="108726"/>
                  </a:lnTo>
                  <a:lnTo>
                    <a:pt x="50837" y="119747"/>
                  </a:lnTo>
                  <a:lnTo>
                    <a:pt x="92869" y="142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5" name="SMARTInkShape-5542"/>
            <p:cNvSpPr/>
            <p:nvPr/>
          </p:nvSpPr>
          <p:spPr>
            <a:xfrm>
              <a:off x="6350795" y="2779311"/>
              <a:ext cx="378619" cy="135340"/>
            </a:xfrm>
            <a:custGeom>
              <a:avLst/>
              <a:gdLst/>
              <a:ahLst/>
              <a:cxnLst/>
              <a:rect l="0" t="0" r="0" b="0"/>
              <a:pathLst>
                <a:path w="378619" h="135340">
                  <a:moveTo>
                    <a:pt x="0" y="49614"/>
                  </a:moveTo>
                  <a:lnTo>
                    <a:pt x="0" y="45822"/>
                  </a:lnTo>
                  <a:lnTo>
                    <a:pt x="2116" y="41843"/>
                  </a:lnTo>
                  <a:lnTo>
                    <a:pt x="9942" y="32821"/>
                  </a:lnTo>
                  <a:lnTo>
                    <a:pt x="43734" y="18647"/>
                  </a:lnTo>
                  <a:lnTo>
                    <a:pt x="77312" y="14040"/>
                  </a:lnTo>
                  <a:lnTo>
                    <a:pt x="105103" y="8470"/>
                  </a:lnTo>
                  <a:lnTo>
                    <a:pt x="138705" y="1593"/>
                  </a:lnTo>
                  <a:lnTo>
                    <a:pt x="161101" y="0"/>
                  </a:lnTo>
                  <a:lnTo>
                    <a:pt x="164550" y="663"/>
                  </a:lnTo>
                  <a:lnTo>
                    <a:pt x="166850" y="1899"/>
                  </a:lnTo>
                  <a:lnTo>
                    <a:pt x="168382" y="3516"/>
                  </a:lnTo>
                  <a:lnTo>
                    <a:pt x="172203" y="5314"/>
                  </a:lnTo>
                  <a:lnTo>
                    <a:pt x="174333" y="5793"/>
                  </a:lnTo>
                  <a:lnTo>
                    <a:pt x="174959" y="7700"/>
                  </a:lnTo>
                  <a:lnTo>
                    <a:pt x="173539" y="14052"/>
                  </a:lnTo>
                  <a:lnTo>
                    <a:pt x="158592" y="38518"/>
                  </a:lnTo>
                  <a:lnTo>
                    <a:pt x="134046" y="68976"/>
                  </a:lnTo>
                  <a:lnTo>
                    <a:pt x="129844" y="72047"/>
                  </a:lnTo>
                  <a:lnTo>
                    <a:pt x="123060" y="81809"/>
                  </a:lnTo>
                  <a:lnTo>
                    <a:pt x="118986" y="92498"/>
                  </a:lnTo>
                  <a:lnTo>
                    <a:pt x="119011" y="96460"/>
                  </a:lnTo>
                  <a:lnTo>
                    <a:pt x="119822" y="99894"/>
                  </a:lnTo>
                  <a:lnTo>
                    <a:pt x="122743" y="102978"/>
                  </a:lnTo>
                  <a:lnTo>
                    <a:pt x="132340" y="108521"/>
                  </a:lnTo>
                  <a:lnTo>
                    <a:pt x="146658" y="107280"/>
                  </a:lnTo>
                  <a:lnTo>
                    <a:pt x="174136" y="97341"/>
                  </a:lnTo>
                  <a:lnTo>
                    <a:pt x="200812" y="76810"/>
                  </a:lnTo>
                  <a:lnTo>
                    <a:pt x="204343" y="69374"/>
                  </a:lnTo>
                  <a:lnTo>
                    <a:pt x="206706" y="61571"/>
                  </a:lnTo>
                  <a:lnTo>
                    <a:pt x="212574" y="50095"/>
                  </a:lnTo>
                  <a:lnTo>
                    <a:pt x="214210" y="42916"/>
                  </a:lnTo>
                  <a:lnTo>
                    <a:pt x="214310" y="75966"/>
                  </a:lnTo>
                  <a:lnTo>
                    <a:pt x="215105" y="87673"/>
                  </a:lnTo>
                  <a:lnTo>
                    <a:pt x="219966" y="101258"/>
                  </a:lnTo>
                  <a:lnTo>
                    <a:pt x="221587" y="109080"/>
                  </a:lnTo>
                  <a:lnTo>
                    <a:pt x="224953" y="115201"/>
                  </a:lnTo>
                  <a:lnTo>
                    <a:pt x="229095" y="118451"/>
                  </a:lnTo>
                  <a:lnTo>
                    <a:pt x="233581" y="120690"/>
                  </a:lnTo>
                  <a:lnTo>
                    <a:pt x="238222" y="124330"/>
                  </a:lnTo>
                  <a:lnTo>
                    <a:pt x="239776" y="124825"/>
                  </a:lnTo>
                  <a:lnTo>
                    <a:pt x="240814" y="124361"/>
                  </a:lnTo>
                  <a:lnTo>
                    <a:pt x="254196" y="108202"/>
                  </a:lnTo>
                  <a:lnTo>
                    <a:pt x="263208" y="73297"/>
                  </a:lnTo>
                  <a:lnTo>
                    <a:pt x="268058" y="63844"/>
                  </a:lnTo>
                  <a:lnTo>
                    <a:pt x="287932" y="30561"/>
                  </a:lnTo>
                  <a:lnTo>
                    <a:pt x="295215" y="20068"/>
                  </a:lnTo>
                  <a:lnTo>
                    <a:pt x="300010" y="16639"/>
                  </a:lnTo>
                  <a:lnTo>
                    <a:pt x="302400" y="15724"/>
                  </a:lnTo>
                  <a:lnTo>
                    <a:pt x="309289" y="16825"/>
                  </a:lnTo>
                  <a:lnTo>
                    <a:pt x="326646" y="23999"/>
                  </a:lnTo>
                  <a:lnTo>
                    <a:pt x="333823" y="30557"/>
                  </a:lnTo>
                  <a:lnTo>
                    <a:pt x="358462" y="61659"/>
                  </a:lnTo>
                  <a:lnTo>
                    <a:pt x="368080" y="80598"/>
                  </a:lnTo>
                  <a:lnTo>
                    <a:pt x="377492" y="114879"/>
                  </a:lnTo>
                  <a:lnTo>
                    <a:pt x="378618" y="1353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6" name="SMARTInkShape-5543"/>
            <p:cNvSpPr/>
            <p:nvPr/>
          </p:nvSpPr>
          <p:spPr>
            <a:xfrm>
              <a:off x="6407945" y="2678906"/>
              <a:ext cx="14074" cy="285751"/>
            </a:xfrm>
            <a:custGeom>
              <a:avLst/>
              <a:gdLst/>
              <a:ahLst/>
              <a:cxnLst/>
              <a:rect l="0" t="0" r="0" b="0"/>
              <a:pathLst>
                <a:path w="14074" h="285751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4909" y="12185"/>
                  </a:lnTo>
                  <a:lnTo>
                    <a:pt x="12666" y="44133"/>
                  </a:lnTo>
                  <a:lnTo>
                    <a:pt x="14073" y="79542"/>
                  </a:lnTo>
                  <a:lnTo>
                    <a:pt x="12127" y="114960"/>
                  </a:lnTo>
                  <a:lnTo>
                    <a:pt x="6503" y="143071"/>
                  </a:lnTo>
                  <a:lnTo>
                    <a:pt x="1284" y="177221"/>
                  </a:lnTo>
                  <a:lnTo>
                    <a:pt x="251" y="211807"/>
                  </a:lnTo>
                  <a:lnTo>
                    <a:pt x="49" y="242393"/>
                  </a:lnTo>
                  <a:lnTo>
                    <a:pt x="2" y="27677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7" name="SMARTInkShape-5544"/>
            <p:cNvSpPr/>
            <p:nvPr/>
          </p:nvSpPr>
          <p:spPr>
            <a:xfrm>
              <a:off x="6193630" y="2617641"/>
              <a:ext cx="150021" cy="303706"/>
            </a:xfrm>
            <a:custGeom>
              <a:avLst/>
              <a:gdLst/>
              <a:ahLst/>
              <a:cxnLst/>
              <a:rect l="0" t="0" r="0" b="0"/>
              <a:pathLst>
                <a:path w="150021" h="303706">
                  <a:moveTo>
                    <a:pt x="150020" y="4115"/>
                  </a:moveTo>
                  <a:lnTo>
                    <a:pt x="146228" y="4115"/>
                  </a:lnTo>
                  <a:lnTo>
                    <a:pt x="142249" y="1999"/>
                  </a:lnTo>
                  <a:lnTo>
                    <a:pt x="140077" y="323"/>
                  </a:lnTo>
                  <a:lnTo>
                    <a:pt x="137041" y="0"/>
                  </a:lnTo>
                  <a:lnTo>
                    <a:pt x="105913" y="9353"/>
                  </a:lnTo>
                  <a:lnTo>
                    <a:pt x="71275" y="24639"/>
                  </a:lnTo>
                  <a:lnTo>
                    <a:pt x="41353" y="41518"/>
                  </a:lnTo>
                  <a:lnTo>
                    <a:pt x="30286" y="50107"/>
                  </a:lnTo>
                  <a:lnTo>
                    <a:pt x="18806" y="73270"/>
                  </a:lnTo>
                  <a:lnTo>
                    <a:pt x="18413" y="82740"/>
                  </a:lnTo>
                  <a:lnTo>
                    <a:pt x="24628" y="101755"/>
                  </a:lnTo>
                  <a:lnTo>
                    <a:pt x="48116" y="134115"/>
                  </a:lnTo>
                  <a:lnTo>
                    <a:pt x="82395" y="169538"/>
                  </a:lnTo>
                  <a:lnTo>
                    <a:pt x="104917" y="198633"/>
                  </a:lnTo>
                  <a:lnTo>
                    <a:pt x="117975" y="228021"/>
                  </a:lnTo>
                  <a:lnTo>
                    <a:pt x="119902" y="240948"/>
                  </a:lnTo>
                  <a:lnTo>
                    <a:pt x="117196" y="257821"/>
                  </a:lnTo>
                  <a:lnTo>
                    <a:pt x="111354" y="265834"/>
                  </a:lnTo>
                  <a:lnTo>
                    <a:pt x="83351" y="288148"/>
                  </a:lnTo>
                  <a:lnTo>
                    <a:pt x="54604" y="300751"/>
                  </a:lnTo>
                  <a:lnTo>
                    <a:pt x="24889" y="303705"/>
                  </a:lnTo>
                  <a:lnTo>
                    <a:pt x="16883" y="301837"/>
                  </a:lnTo>
                  <a:lnTo>
                    <a:pt x="7914" y="298440"/>
                  </a:lnTo>
                  <a:lnTo>
                    <a:pt x="0" y="2970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8" name="SMARTInkShape-5545"/>
            <p:cNvSpPr/>
            <p:nvPr/>
          </p:nvSpPr>
          <p:spPr>
            <a:xfrm>
              <a:off x="7243763" y="2293564"/>
              <a:ext cx="228145" cy="128168"/>
            </a:xfrm>
            <a:custGeom>
              <a:avLst/>
              <a:gdLst/>
              <a:ahLst/>
              <a:cxnLst/>
              <a:rect l="0" t="0" r="0" b="0"/>
              <a:pathLst>
                <a:path w="228145" h="128168">
                  <a:moveTo>
                    <a:pt x="0" y="128167"/>
                  </a:moveTo>
                  <a:lnTo>
                    <a:pt x="0" y="124375"/>
                  </a:lnTo>
                  <a:lnTo>
                    <a:pt x="10641" y="89884"/>
                  </a:lnTo>
                  <a:lnTo>
                    <a:pt x="32740" y="54477"/>
                  </a:lnTo>
                  <a:lnTo>
                    <a:pt x="45165" y="34345"/>
                  </a:lnTo>
                  <a:lnTo>
                    <a:pt x="49971" y="30906"/>
                  </a:lnTo>
                  <a:lnTo>
                    <a:pt x="54753" y="28584"/>
                  </a:lnTo>
                  <a:lnTo>
                    <a:pt x="59524" y="24906"/>
                  </a:lnTo>
                  <a:lnTo>
                    <a:pt x="61907" y="24401"/>
                  </a:lnTo>
                  <a:lnTo>
                    <a:pt x="64290" y="24859"/>
                  </a:lnTo>
                  <a:lnTo>
                    <a:pt x="70025" y="27504"/>
                  </a:lnTo>
                  <a:lnTo>
                    <a:pt x="74811" y="31754"/>
                  </a:lnTo>
                  <a:lnTo>
                    <a:pt x="76906" y="35840"/>
                  </a:lnTo>
                  <a:lnTo>
                    <a:pt x="77464" y="38041"/>
                  </a:lnTo>
                  <a:lnTo>
                    <a:pt x="82318" y="42603"/>
                  </a:lnTo>
                  <a:lnTo>
                    <a:pt x="105986" y="59120"/>
                  </a:lnTo>
                  <a:lnTo>
                    <a:pt x="119422" y="62465"/>
                  </a:lnTo>
                  <a:lnTo>
                    <a:pt x="143886" y="62802"/>
                  </a:lnTo>
                  <a:lnTo>
                    <a:pt x="174935" y="53894"/>
                  </a:lnTo>
                  <a:lnTo>
                    <a:pt x="195009" y="43940"/>
                  </a:lnTo>
                  <a:lnTo>
                    <a:pt x="223409" y="18920"/>
                  </a:lnTo>
                  <a:lnTo>
                    <a:pt x="226293" y="13997"/>
                  </a:lnTo>
                  <a:lnTo>
                    <a:pt x="228144" y="4368"/>
                  </a:lnTo>
                  <a:lnTo>
                    <a:pt x="227502" y="2772"/>
                  </a:lnTo>
                  <a:lnTo>
                    <a:pt x="226280" y="1708"/>
                  </a:lnTo>
                  <a:lnTo>
                    <a:pt x="222806" y="525"/>
                  </a:lnTo>
                  <a:lnTo>
                    <a:pt x="218616" y="0"/>
                  </a:lnTo>
                  <a:lnTo>
                    <a:pt x="214108" y="1883"/>
                  </a:lnTo>
                  <a:lnTo>
                    <a:pt x="211794" y="3497"/>
                  </a:lnTo>
                  <a:lnTo>
                    <a:pt x="196675" y="7674"/>
                  </a:lnTo>
                  <a:lnTo>
                    <a:pt x="187688" y="14025"/>
                  </a:lnTo>
                  <a:lnTo>
                    <a:pt x="182636" y="22139"/>
                  </a:lnTo>
                  <a:lnTo>
                    <a:pt x="175010" y="44972"/>
                  </a:lnTo>
                  <a:lnTo>
                    <a:pt x="181757" y="72448"/>
                  </a:lnTo>
                  <a:lnTo>
                    <a:pt x="191448" y="94172"/>
                  </a:lnTo>
                  <a:lnTo>
                    <a:pt x="207168" y="113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9" name="SMARTInkShape-5546"/>
            <p:cNvSpPr/>
            <p:nvPr/>
          </p:nvSpPr>
          <p:spPr>
            <a:xfrm>
              <a:off x="6893719" y="2321808"/>
              <a:ext cx="328613" cy="103232"/>
            </a:xfrm>
            <a:custGeom>
              <a:avLst/>
              <a:gdLst/>
              <a:ahLst/>
              <a:cxnLst/>
              <a:rect l="0" t="0" r="0" b="0"/>
              <a:pathLst>
                <a:path w="328613" h="103232">
                  <a:moveTo>
                    <a:pt x="0" y="28486"/>
                  </a:moveTo>
                  <a:lnTo>
                    <a:pt x="6497" y="22782"/>
                  </a:lnTo>
                  <a:lnTo>
                    <a:pt x="13735" y="18543"/>
                  </a:lnTo>
                  <a:lnTo>
                    <a:pt x="43517" y="15057"/>
                  </a:lnTo>
                  <a:lnTo>
                    <a:pt x="76218" y="13659"/>
                  </a:lnTo>
                  <a:lnTo>
                    <a:pt x="102136" y="10519"/>
                  </a:lnTo>
                  <a:lnTo>
                    <a:pt x="129531" y="8594"/>
                  </a:lnTo>
                  <a:lnTo>
                    <a:pt x="156788" y="7739"/>
                  </a:lnTo>
                  <a:lnTo>
                    <a:pt x="182131" y="7359"/>
                  </a:lnTo>
                  <a:lnTo>
                    <a:pt x="211127" y="3352"/>
                  </a:lnTo>
                  <a:lnTo>
                    <a:pt x="245450" y="112"/>
                  </a:lnTo>
                  <a:lnTo>
                    <a:pt x="247995" y="0"/>
                  </a:lnTo>
                  <a:lnTo>
                    <a:pt x="248674" y="764"/>
                  </a:lnTo>
                  <a:lnTo>
                    <a:pt x="249428" y="3730"/>
                  </a:lnTo>
                  <a:lnTo>
                    <a:pt x="247647" y="7693"/>
                  </a:lnTo>
                  <a:lnTo>
                    <a:pt x="228538" y="42976"/>
                  </a:lnTo>
                  <a:lnTo>
                    <a:pt x="224603" y="52388"/>
                  </a:lnTo>
                  <a:lnTo>
                    <a:pt x="221579" y="84251"/>
                  </a:lnTo>
                  <a:lnTo>
                    <a:pt x="223627" y="91106"/>
                  </a:lnTo>
                  <a:lnTo>
                    <a:pt x="225285" y="94045"/>
                  </a:lnTo>
                  <a:lnTo>
                    <a:pt x="227184" y="96004"/>
                  </a:lnTo>
                  <a:lnTo>
                    <a:pt x="242044" y="103199"/>
                  </a:lnTo>
                  <a:lnTo>
                    <a:pt x="250715" y="103231"/>
                  </a:lnTo>
                  <a:lnTo>
                    <a:pt x="269216" y="96784"/>
                  </a:lnTo>
                  <a:lnTo>
                    <a:pt x="283248" y="87074"/>
                  </a:lnTo>
                  <a:lnTo>
                    <a:pt x="315383" y="58319"/>
                  </a:lnTo>
                  <a:lnTo>
                    <a:pt x="318764" y="49418"/>
                  </a:lnTo>
                  <a:lnTo>
                    <a:pt x="328101" y="14812"/>
                  </a:lnTo>
                  <a:lnTo>
                    <a:pt x="328612" y="70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0" name="SMARTInkShape-5547"/>
            <p:cNvSpPr/>
            <p:nvPr/>
          </p:nvSpPr>
          <p:spPr>
            <a:xfrm>
              <a:off x="6994758" y="2150269"/>
              <a:ext cx="34693" cy="271463"/>
            </a:xfrm>
            <a:custGeom>
              <a:avLst/>
              <a:gdLst/>
              <a:ahLst/>
              <a:cxnLst/>
              <a:rect l="0" t="0" r="0" b="0"/>
              <a:pathLst>
                <a:path w="34693" h="271463">
                  <a:moveTo>
                    <a:pt x="34692" y="0"/>
                  </a:moveTo>
                  <a:lnTo>
                    <a:pt x="34692" y="10642"/>
                  </a:lnTo>
                  <a:lnTo>
                    <a:pt x="32575" y="14784"/>
                  </a:lnTo>
                  <a:lnTo>
                    <a:pt x="24749" y="27703"/>
                  </a:lnTo>
                  <a:lnTo>
                    <a:pt x="18860" y="57976"/>
                  </a:lnTo>
                  <a:lnTo>
                    <a:pt x="10574" y="85888"/>
                  </a:lnTo>
                  <a:lnTo>
                    <a:pt x="6998" y="119242"/>
                  </a:lnTo>
                  <a:lnTo>
                    <a:pt x="4174" y="151700"/>
                  </a:lnTo>
                  <a:lnTo>
                    <a:pt x="0" y="184658"/>
                  </a:lnTo>
                  <a:lnTo>
                    <a:pt x="4086" y="214099"/>
                  </a:lnTo>
                  <a:lnTo>
                    <a:pt x="5715" y="244962"/>
                  </a:lnTo>
                  <a:lnTo>
                    <a:pt x="6117" y="271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SMARTInkShape-5548"/>
            <p:cNvSpPr/>
            <p:nvPr/>
          </p:nvSpPr>
          <p:spPr>
            <a:xfrm>
              <a:off x="6780952" y="2321719"/>
              <a:ext cx="98480" cy="135732"/>
            </a:xfrm>
            <a:custGeom>
              <a:avLst/>
              <a:gdLst/>
              <a:ahLst/>
              <a:cxnLst/>
              <a:rect l="0" t="0" r="0" b="0"/>
              <a:pathLst>
                <a:path w="98480" h="135732">
                  <a:moveTo>
                    <a:pt x="77048" y="0"/>
                  </a:moveTo>
                  <a:lnTo>
                    <a:pt x="73255" y="0"/>
                  </a:lnTo>
                  <a:lnTo>
                    <a:pt x="72138" y="794"/>
                  </a:lnTo>
                  <a:lnTo>
                    <a:pt x="71393" y="2116"/>
                  </a:lnTo>
                  <a:lnTo>
                    <a:pt x="70897" y="3792"/>
                  </a:lnTo>
                  <a:lnTo>
                    <a:pt x="66112" y="7771"/>
                  </a:lnTo>
                  <a:lnTo>
                    <a:pt x="31657" y="38403"/>
                  </a:lnTo>
                  <a:lnTo>
                    <a:pt x="11765" y="61952"/>
                  </a:lnTo>
                  <a:lnTo>
                    <a:pt x="767" y="83613"/>
                  </a:lnTo>
                  <a:lnTo>
                    <a:pt x="0" y="86699"/>
                  </a:lnTo>
                  <a:lnTo>
                    <a:pt x="1265" y="94360"/>
                  </a:lnTo>
                  <a:lnTo>
                    <a:pt x="8544" y="112213"/>
                  </a:lnTo>
                  <a:lnTo>
                    <a:pt x="17233" y="119458"/>
                  </a:lnTo>
                  <a:lnTo>
                    <a:pt x="46006" y="130576"/>
                  </a:lnTo>
                  <a:lnTo>
                    <a:pt x="75767" y="134713"/>
                  </a:lnTo>
                  <a:lnTo>
                    <a:pt x="98479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2" name="SMARTInkShape-5549"/>
            <p:cNvSpPr/>
            <p:nvPr/>
          </p:nvSpPr>
          <p:spPr>
            <a:xfrm>
              <a:off x="6186488" y="2296673"/>
              <a:ext cx="514351" cy="159330"/>
            </a:xfrm>
            <a:custGeom>
              <a:avLst/>
              <a:gdLst/>
              <a:ahLst/>
              <a:cxnLst/>
              <a:rect l="0" t="0" r="0" b="0"/>
              <a:pathLst>
                <a:path w="514351" h="159330">
                  <a:moveTo>
                    <a:pt x="0" y="67908"/>
                  </a:moveTo>
                  <a:lnTo>
                    <a:pt x="0" y="64116"/>
                  </a:lnTo>
                  <a:lnTo>
                    <a:pt x="11407" y="45110"/>
                  </a:lnTo>
                  <a:lnTo>
                    <a:pt x="19885" y="35022"/>
                  </a:lnTo>
                  <a:lnTo>
                    <a:pt x="52860" y="16472"/>
                  </a:lnTo>
                  <a:lnTo>
                    <a:pt x="70324" y="9329"/>
                  </a:lnTo>
                  <a:lnTo>
                    <a:pt x="98800" y="4514"/>
                  </a:lnTo>
                  <a:lnTo>
                    <a:pt x="131226" y="0"/>
                  </a:lnTo>
                  <a:lnTo>
                    <a:pt x="161295" y="2191"/>
                  </a:lnTo>
                  <a:lnTo>
                    <a:pt x="189519" y="4780"/>
                  </a:lnTo>
                  <a:lnTo>
                    <a:pt x="224364" y="19653"/>
                  </a:lnTo>
                  <a:lnTo>
                    <a:pt x="232803" y="26882"/>
                  </a:lnTo>
                  <a:lnTo>
                    <a:pt x="239199" y="36181"/>
                  </a:lnTo>
                  <a:lnTo>
                    <a:pt x="246469" y="54010"/>
                  </a:lnTo>
                  <a:lnTo>
                    <a:pt x="249822" y="89223"/>
                  </a:lnTo>
                  <a:lnTo>
                    <a:pt x="249210" y="118046"/>
                  </a:lnTo>
                  <a:lnTo>
                    <a:pt x="242913" y="152472"/>
                  </a:lnTo>
                  <a:lnTo>
                    <a:pt x="243681" y="128777"/>
                  </a:lnTo>
                  <a:lnTo>
                    <a:pt x="257360" y="94305"/>
                  </a:lnTo>
                  <a:lnTo>
                    <a:pt x="262813" y="82022"/>
                  </a:lnTo>
                  <a:lnTo>
                    <a:pt x="293084" y="46606"/>
                  </a:lnTo>
                  <a:lnTo>
                    <a:pt x="311981" y="31245"/>
                  </a:lnTo>
                  <a:lnTo>
                    <a:pt x="330034" y="26882"/>
                  </a:lnTo>
                  <a:lnTo>
                    <a:pt x="342879" y="25590"/>
                  </a:lnTo>
                  <a:lnTo>
                    <a:pt x="348976" y="27404"/>
                  </a:lnTo>
                  <a:lnTo>
                    <a:pt x="365924" y="37263"/>
                  </a:lnTo>
                  <a:lnTo>
                    <a:pt x="374536" y="52691"/>
                  </a:lnTo>
                  <a:lnTo>
                    <a:pt x="377408" y="65957"/>
                  </a:lnTo>
                  <a:lnTo>
                    <a:pt x="378512" y="100291"/>
                  </a:lnTo>
                  <a:lnTo>
                    <a:pt x="379406" y="133734"/>
                  </a:lnTo>
                  <a:lnTo>
                    <a:pt x="384319" y="143151"/>
                  </a:lnTo>
                  <a:lnTo>
                    <a:pt x="391597" y="150968"/>
                  </a:lnTo>
                  <a:lnTo>
                    <a:pt x="399203" y="155888"/>
                  </a:lnTo>
                  <a:lnTo>
                    <a:pt x="416204" y="159329"/>
                  </a:lnTo>
                  <a:lnTo>
                    <a:pt x="432529" y="156556"/>
                  </a:lnTo>
                  <a:lnTo>
                    <a:pt x="468038" y="143947"/>
                  </a:lnTo>
                  <a:lnTo>
                    <a:pt x="483077" y="133124"/>
                  </a:lnTo>
                  <a:lnTo>
                    <a:pt x="496678" y="115245"/>
                  </a:lnTo>
                  <a:lnTo>
                    <a:pt x="512174" y="84296"/>
                  </a:lnTo>
                  <a:lnTo>
                    <a:pt x="514350" y="750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3" name="SMARTInkShape-5550"/>
            <p:cNvSpPr/>
            <p:nvPr/>
          </p:nvSpPr>
          <p:spPr>
            <a:xfrm>
              <a:off x="6307930" y="2107406"/>
              <a:ext cx="28576" cy="378620"/>
            </a:xfrm>
            <a:custGeom>
              <a:avLst/>
              <a:gdLst/>
              <a:ahLst/>
              <a:cxnLst/>
              <a:rect l="0" t="0" r="0" b="0"/>
              <a:pathLst>
                <a:path w="28576" h="378620">
                  <a:moveTo>
                    <a:pt x="0" y="0"/>
                  </a:moveTo>
                  <a:lnTo>
                    <a:pt x="3793" y="0"/>
                  </a:lnTo>
                  <a:lnTo>
                    <a:pt x="4911" y="794"/>
                  </a:lnTo>
                  <a:lnTo>
                    <a:pt x="5656" y="2117"/>
                  </a:lnTo>
                  <a:lnTo>
                    <a:pt x="6152" y="3793"/>
                  </a:lnTo>
                  <a:lnTo>
                    <a:pt x="11859" y="12979"/>
                  </a:lnTo>
                  <a:lnTo>
                    <a:pt x="14869" y="44107"/>
                  </a:lnTo>
                  <a:lnTo>
                    <a:pt x="19901" y="73800"/>
                  </a:lnTo>
                  <a:lnTo>
                    <a:pt x="18862" y="100713"/>
                  </a:lnTo>
                  <a:lnTo>
                    <a:pt x="15644" y="128795"/>
                  </a:lnTo>
                  <a:lnTo>
                    <a:pt x="14690" y="159341"/>
                  </a:lnTo>
                  <a:lnTo>
                    <a:pt x="14408" y="193527"/>
                  </a:lnTo>
                  <a:lnTo>
                    <a:pt x="14324" y="226675"/>
                  </a:lnTo>
                  <a:lnTo>
                    <a:pt x="14299" y="256605"/>
                  </a:lnTo>
                  <a:lnTo>
                    <a:pt x="14292" y="285581"/>
                  </a:lnTo>
                  <a:lnTo>
                    <a:pt x="18082" y="320025"/>
                  </a:lnTo>
                  <a:lnTo>
                    <a:pt x="23108" y="354881"/>
                  </a:lnTo>
                  <a:lnTo>
                    <a:pt x="28575" y="378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SMARTInkShape-5551"/>
            <p:cNvSpPr/>
            <p:nvPr/>
          </p:nvSpPr>
          <p:spPr>
            <a:xfrm>
              <a:off x="6017001" y="2114550"/>
              <a:ext cx="198063" cy="326879"/>
            </a:xfrm>
            <a:custGeom>
              <a:avLst/>
              <a:gdLst/>
              <a:ahLst/>
              <a:cxnLst/>
              <a:rect l="0" t="0" r="0" b="0"/>
              <a:pathLst>
                <a:path w="198063" h="326879">
                  <a:moveTo>
                    <a:pt x="198062" y="0"/>
                  </a:moveTo>
                  <a:lnTo>
                    <a:pt x="164881" y="0"/>
                  </a:lnTo>
                  <a:lnTo>
                    <a:pt x="134269" y="0"/>
                  </a:lnTo>
                  <a:lnTo>
                    <a:pt x="99588" y="6497"/>
                  </a:lnTo>
                  <a:lnTo>
                    <a:pt x="64281" y="20128"/>
                  </a:lnTo>
                  <a:lnTo>
                    <a:pt x="48909" y="27202"/>
                  </a:lnTo>
                  <a:lnTo>
                    <a:pt x="16232" y="54117"/>
                  </a:lnTo>
                  <a:lnTo>
                    <a:pt x="4662" y="68863"/>
                  </a:lnTo>
                  <a:lnTo>
                    <a:pt x="0" y="87079"/>
                  </a:lnTo>
                  <a:lnTo>
                    <a:pt x="1026" y="98498"/>
                  </a:lnTo>
                  <a:lnTo>
                    <a:pt x="4921" y="108864"/>
                  </a:lnTo>
                  <a:lnTo>
                    <a:pt x="28616" y="137054"/>
                  </a:lnTo>
                  <a:lnTo>
                    <a:pt x="61285" y="164567"/>
                  </a:lnTo>
                  <a:lnTo>
                    <a:pt x="88920" y="185815"/>
                  </a:lnTo>
                  <a:lnTo>
                    <a:pt x="122469" y="212211"/>
                  </a:lnTo>
                  <a:lnTo>
                    <a:pt x="144853" y="236740"/>
                  </a:lnTo>
                  <a:lnTo>
                    <a:pt x="161607" y="265939"/>
                  </a:lnTo>
                  <a:lnTo>
                    <a:pt x="165191" y="278533"/>
                  </a:lnTo>
                  <a:lnTo>
                    <a:pt x="164138" y="289421"/>
                  </a:lnTo>
                  <a:lnTo>
                    <a:pt x="159082" y="304477"/>
                  </a:lnTo>
                  <a:lnTo>
                    <a:pt x="150575" y="312065"/>
                  </a:lnTo>
                  <a:lnTo>
                    <a:pt x="138857" y="317289"/>
                  </a:lnTo>
                  <a:lnTo>
                    <a:pt x="109814" y="322760"/>
                  </a:lnTo>
                  <a:lnTo>
                    <a:pt x="83014" y="326878"/>
                  </a:lnTo>
                  <a:lnTo>
                    <a:pt x="57083" y="325982"/>
                  </a:lnTo>
                  <a:lnTo>
                    <a:pt x="22099" y="317154"/>
                  </a:lnTo>
                  <a:lnTo>
                    <a:pt x="12324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5" name="SMARTInkShape-Group593"/>
          <p:cNvGrpSpPr/>
          <p:nvPr/>
        </p:nvGrpSpPr>
        <p:grpSpPr>
          <a:xfrm>
            <a:off x="2928938" y="2117578"/>
            <a:ext cx="1271588" cy="403337"/>
            <a:chOff x="2928938" y="2117578"/>
            <a:chExt cx="1271588" cy="403337"/>
          </a:xfrm>
        </p:grpSpPr>
        <p:sp>
          <p:nvSpPr>
            <p:cNvPr id="1356" name="SMARTInkShape-5552"/>
            <p:cNvSpPr/>
            <p:nvPr/>
          </p:nvSpPr>
          <p:spPr>
            <a:xfrm>
              <a:off x="2928938" y="2165846"/>
              <a:ext cx="370115" cy="355069"/>
            </a:xfrm>
            <a:custGeom>
              <a:avLst/>
              <a:gdLst/>
              <a:ahLst/>
              <a:cxnLst/>
              <a:rect l="0" t="0" r="0" b="0"/>
              <a:pathLst>
                <a:path w="370115" h="355069">
                  <a:moveTo>
                    <a:pt x="0" y="55860"/>
                  </a:moveTo>
                  <a:lnTo>
                    <a:pt x="0" y="52068"/>
                  </a:lnTo>
                  <a:lnTo>
                    <a:pt x="3792" y="42125"/>
                  </a:lnTo>
                  <a:lnTo>
                    <a:pt x="13735" y="29124"/>
                  </a:lnTo>
                  <a:lnTo>
                    <a:pt x="49384" y="11437"/>
                  </a:lnTo>
                  <a:lnTo>
                    <a:pt x="65604" y="4366"/>
                  </a:lnTo>
                  <a:lnTo>
                    <a:pt x="97049" y="386"/>
                  </a:lnTo>
                  <a:lnTo>
                    <a:pt x="131501" y="0"/>
                  </a:lnTo>
                  <a:lnTo>
                    <a:pt x="166845" y="4561"/>
                  </a:lnTo>
                  <a:lnTo>
                    <a:pt x="202453" y="11733"/>
                  </a:lnTo>
                  <a:lnTo>
                    <a:pt x="237345" y="23559"/>
                  </a:lnTo>
                  <a:lnTo>
                    <a:pt x="268144" y="37911"/>
                  </a:lnTo>
                  <a:lnTo>
                    <a:pt x="296584" y="56892"/>
                  </a:lnTo>
                  <a:lnTo>
                    <a:pt x="319652" y="78391"/>
                  </a:lnTo>
                  <a:lnTo>
                    <a:pt x="342070" y="113698"/>
                  </a:lnTo>
                  <a:lnTo>
                    <a:pt x="356941" y="141789"/>
                  </a:lnTo>
                  <a:lnTo>
                    <a:pt x="365015" y="160726"/>
                  </a:lnTo>
                  <a:lnTo>
                    <a:pt x="369561" y="189237"/>
                  </a:lnTo>
                  <a:lnTo>
                    <a:pt x="370114" y="217793"/>
                  </a:lnTo>
                  <a:lnTo>
                    <a:pt x="365603" y="245569"/>
                  </a:lnTo>
                  <a:lnTo>
                    <a:pt x="357652" y="269233"/>
                  </a:lnTo>
                  <a:lnTo>
                    <a:pt x="336553" y="298562"/>
                  </a:lnTo>
                  <a:lnTo>
                    <a:pt x="319588" y="318007"/>
                  </a:lnTo>
                  <a:lnTo>
                    <a:pt x="288730" y="338800"/>
                  </a:lnTo>
                  <a:lnTo>
                    <a:pt x="257763" y="351697"/>
                  </a:lnTo>
                  <a:lnTo>
                    <a:pt x="228716" y="355068"/>
                  </a:lnTo>
                  <a:lnTo>
                    <a:pt x="207203" y="353535"/>
                  </a:lnTo>
                  <a:lnTo>
                    <a:pt x="200047" y="351942"/>
                  </a:lnTo>
                  <a:lnTo>
                    <a:pt x="189981" y="345937"/>
                  </a:lnTo>
                  <a:lnTo>
                    <a:pt x="177734" y="335749"/>
                  </a:lnTo>
                  <a:lnTo>
                    <a:pt x="164306" y="327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SMARTInkShape-5553"/>
            <p:cNvSpPr/>
            <p:nvPr/>
          </p:nvSpPr>
          <p:spPr>
            <a:xfrm>
              <a:off x="3307556" y="2321719"/>
              <a:ext cx="64295" cy="171451"/>
            </a:xfrm>
            <a:custGeom>
              <a:avLst/>
              <a:gdLst/>
              <a:ahLst/>
              <a:cxnLst/>
              <a:rect l="0" t="0" r="0" b="0"/>
              <a:pathLst>
                <a:path w="64295" h="171451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20585" y="10642"/>
                  </a:lnTo>
                  <a:lnTo>
                    <a:pt x="33792" y="20792"/>
                  </a:lnTo>
                  <a:lnTo>
                    <a:pt x="43968" y="33853"/>
                  </a:lnTo>
                  <a:lnTo>
                    <a:pt x="53268" y="68108"/>
                  </a:lnTo>
                  <a:lnTo>
                    <a:pt x="56639" y="100515"/>
                  </a:lnTo>
                  <a:lnTo>
                    <a:pt x="61993" y="135004"/>
                  </a:lnTo>
                  <a:lnTo>
                    <a:pt x="64294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" name="SMARTInkShape-5554"/>
            <p:cNvSpPr/>
            <p:nvPr/>
          </p:nvSpPr>
          <p:spPr>
            <a:xfrm>
              <a:off x="3433471" y="2315628"/>
              <a:ext cx="159836" cy="91626"/>
            </a:xfrm>
            <a:custGeom>
              <a:avLst/>
              <a:gdLst/>
              <a:ahLst/>
              <a:cxnLst/>
              <a:rect l="0" t="0" r="0" b="0"/>
              <a:pathLst>
                <a:path w="159836" h="91626">
                  <a:moveTo>
                    <a:pt x="145548" y="20378"/>
                  </a:moveTo>
                  <a:lnTo>
                    <a:pt x="145548" y="14227"/>
                  </a:lnTo>
                  <a:lnTo>
                    <a:pt x="141756" y="9736"/>
                  </a:lnTo>
                  <a:lnTo>
                    <a:pt x="131813" y="3379"/>
                  </a:lnTo>
                  <a:lnTo>
                    <a:pt x="118812" y="260"/>
                  </a:lnTo>
                  <a:lnTo>
                    <a:pt x="98610" y="0"/>
                  </a:lnTo>
                  <a:lnTo>
                    <a:pt x="75372" y="5521"/>
                  </a:lnTo>
                  <a:lnTo>
                    <a:pt x="42350" y="21901"/>
                  </a:lnTo>
                  <a:lnTo>
                    <a:pt x="17919" y="37818"/>
                  </a:lnTo>
                  <a:lnTo>
                    <a:pt x="3803" y="56249"/>
                  </a:lnTo>
                  <a:lnTo>
                    <a:pt x="1045" y="60961"/>
                  </a:lnTo>
                  <a:lnTo>
                    <a:pt x="0" y="64896"/>
                  </a:lnTo>
                  <a:lnTo>
                    <a:pt x="97" y="68313"/>
                  </a:lnTo>
                  <a:lnTo>
                    <a:pt x="2322" y="74226"/>
                  </a:lnTo>
                  <a:lnTo>
                    <a:pt x="5956" y="79500"/>
                  </a:lnTo>
                  <a:lnTo>
                    <a:pt x="20050" y="86932"/>
                  </a:lnTo>
                  <a:lnTo>
                    <a:pt x="55202" y="91173"/>
                  </a:lnTo>
                  <a:lnTo>
                    <a:pt x="84119" y="91625"/>
                  </a:lnTo>
                  <a:lnTo>
                    <a:pt x="115705" y="89643"/>
                  </a:lnTo>
                  <a:lnTo>
                    <a:pt x="147238" y="85654"/>
                  </a:lnTo>
                  <a:lnTo>
                    <a:pt x="159835" y="84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" name="SMARTInkShape-5555"/>
            <p:cNvSpPr/>
            <p:nvPr/>
          </p:nvSpPr>
          <p:spPr>
            <a:xfrm>
              <a:off x="3679031" y="2117578"/>
              <a:ext cx="42864" cy="368448"/>
            </a:xfrm>
            <a:custGeom>
              <a:avLst/>
              <a:gdLst/>
              <a:ahLst/>
              <a:cxnLst/>
              <a:rect l="0" t="0" r="0" b="0"/>
              <a:pathLst>
                <a:path w="42864" h="368448">
                  <a:moveTo>
                    <a:pt x="14288" y="4116"/>
                  </a:moveTo>
                  <a:lnTo>
                    <a:pt x="8137" y="4116"/>
                  </a:lnTo>
                  <a:lnTo>
                    <a:pt x="3646" y="323"/>
                  </a:lnTo>
                  <a:lnTo>
                    <a:pt x="2431" y="0"/>
                  </a:lnTo>
                  <a:lnTo>
                    <a:pt x="1620" y="578"/>
                  </a:lnTo>
                  <a:lnTo>
                    <a:pt x="720" y="3337"/>
                  </a:lnTo>
                  <a:lnTo>
                    <a:pt x="13" y="39000"/>
                  </a:lnTo>
                  <a:lnTo>
                    <a:pt x="2" y="74150"/>
                  </a:lnTo>
                  <a:lnTo>
                    <a:pt x="1" y="105968"/>
                  </a:lnTo>
                  <a:lnTo>
                    <a:pt x="0" y="133248"/>
                  </a:lnTo>
                  <a:lnTo>
                    <a:pt x="0" y="161440"/>
                  </a:lnTo>
                  <a:lnTo>
                    <a:pt x="0" y="189901"/>
                  </a:lnTo>
                  <a:lnTo>
                    <a:pt x="2117" y="218442"/>
                  </a:lnTo>
                  <a:lnTo>
                    <a:pt x="5655" y="247008"/>
                  </a:lnTo>
                  <a:lnTo>
                    <a:pt x="8819" y="275580"/>
                  </a:lnTo>
                  <a:lnTo>
                    <a:pt x="17000" y="309886"/>
                  </a:lnTo>
                  <a:lnTo>
                    <a:pt x="32156" y="344713"/>
                  </a:lnTo>
                  <a:lnTo>
                    <a:pt x="34930" y="354724"/>
                  </a:lnTo>
                  <a:lnTo>
                    <a:pt x="42863" y="368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SMARTInkShape-5556"/>
            <p:cNvSpPr/>
            <p:nvPr/>
          </p:nvSpPr>
          <p:spPr>
            <a:xfrm>
              <a:off x="3629025" y="2300411"/>
              <a:ext cx="200026" cy="164184"/>
            </a:xfrm>
            <a:custGeom>
              <a:avLst/>
              <a:gdLst/>
              <a:ahLst/>
              <a:cxnLst/>
              <a:rect l="0" t="0" r="0" b="0"/>
              <a:pathLst>
                <a:path w="200026" h="164184">
                  <a:moveTo>
                    <a:pt x="0" y="49883"/>
                  </a:moveTo>
                  <a:lnTo>
                    <a:pt x="0" y="33090"/>
                  </a:lnTo>
                  <a:lnTo>
                    <a:pt x="1588" y="30750"/>
                  </a:lnTo>
                  <a:lnTo>
                    <a:pt x="7585" y="26034"/>
                  </a:lnTo>
                  <a:lnTo>
                    <a:pt x="38834" y="14159"/>
                  </a:lnTo>
                  <a:lnTo>
                    <a:pt x="74434" y="4638"/>
                  </a:lnTo>
                  <a:lnTo>
                    <a:pt x="102576" y="1287"/>
                  </a:lnTo>
                  <a:lnTo>
                    <a:pt x="134033" y="155"/>
                  </a:lnTo>
                  <a:lnTo>
                    <a:pt x="145824" y="0"/>
                  </a:lnTo>
                  <a:lnTo>
                    <a:pt x="158473" y="6282"/>
                  </a:lnTo>
                  <a:lnTo>
                    <a:pt x="174749" y="21089"/>
                  </a:lnTo>
                  <a:lnTo>
                    <a:pt x="184598" y="37647"/>
                  </a:lnTo>
                  <a:lnTo>
                    <a:pt x="189200" y="50795"/>
                  </a:lnTo>
                  <a:lnTo>
                    <a:pt x="192396" y="81929"/>
                  </a:lnTo>
                  <a:lnTo>
                    <a:pt x="198472" y="114634"/>
                  </a:lnTo>
                  <a:lnTo>
                    <a:pt x="199889" y="147192"/>
                  </a:lnTo>
                  <a:lnTo>
                    <a:pt x="200025" y="164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SMARTInkShape-5557"/>
            <p:cNvSpPr/>
            <p:nvPr/>
          </p:nvSpPr>
          <p:spPr>
            <a:xfrm>
              <a:off x="3821906" y="2278856"/>
              <a:ext cx="21433" cy="28576"/>
            </a:xfrm>
            <a:custGeom>
              <a:avLst/>
              <a:gdLst/>
              <a:ahLst/>
              <a:cxnLst/>
              <a:rect l="0" t="0" r="0" b="0"/>
              <a:pathLst>
                <a:path w="21433" h="28576">
                  <a:moveTo>
                    <a:pt x="21432" y="28575"/>
                  </a:moveTo>
                  <a:lnTo>
                    <a:pt x="21432" y="247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" name="SMARTInkShape-5558"/>
            <p:cNvSpPr/>
            <p:nvPr/>
          </p:nvSpPr>
          <p:spPr>
            <a:xfrm>
              <a:off x="3873226" y="2343150"/>
              <a:ext cx="69906" cy="112470"/>
            </a:xfrm>
            <a:custGeom>
              <a:avLst/>
              <a:gdLst/>
              <a:ahLst/>
              <a:cxnLst/>
              <a:rect l="0" t="0" r="0" b="0"/>
              <a:pathLst>
                <a:path w="69906" h="112470">
                  <a:moveTo>
                    <a:pt x="20118" y="0"/>
                  </a:moveTo>
                  <a:lnTo>
                    <a:pt x="19324" y="11406"/>
                  </a:lnTo>
                  <a:lnTo>
                    <a:pt x="14463" y="31063"/>
                  </a:lnTo>
                  <a:lnTo>
                    <a:pt x="11299" y="48627"/>
                  </a:lnTo>
                  <a:lnTo>
                    <a:pt x="0" y="83263"/>
                  </a:lnTo>
                  <a:lnTo>
                    <a:pt x="1387" y="92833"/>
                  </a:lnTo>
                  <a:lnTo>
                    <a:pt x="6039" y="110180"/>
                  </a:lnTo>
                  <a:lnTo>
                    <a:pt x="7557" y="111553"/>
                  </a:lnTo>
                  <a:lnTo>
                    <a:pt x="9363" y="112469"/>
                  </a:lnTo>
                  <a:lnTo>
                    <a:pt x="15602" y="111369"/>
                  </a:lnTo>
                  <a:lnTo>
                    <a:pt x="32223" y="106123"/>
                  </a:lnTo>
                  <a:lnTo>
                    <a:pt x="43901" y="95914"/>
                  </a:lnTo>
                  <a:lnTo>
                    <a:pt x="64503" y="68905"/>
                  </a:lnTo>
                  <a:lnTo>
                    <a:pt x="68459" y="54724"/>
                  </a:lnTo>
                  <a:lnTo>
                    <a:pt x="69905" y="34743"/>
                  </a:lnTo>
                  <a:lnTo>
                    <a:pt x="65793" y="27083"/>
                  </a:lnTo>
                  <a:lnTo>
                    <a:pt x="415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SMARTInkShape-5559"/>
            <p:cNvSpPr/>
            <p:nvPr/>
          </p:nvSpPr>
          <p:spPr>
            <a:xfrm>
              <a:off x="3979069" y="2330699"/>
              <a:ext cx="221457" cy="141040"/>
            </a:xfrm>
            <a:custGeom>
              <a:avLst/>
              <a:gdLst/>
              <a:ahLst/>
              <a:cxnLst/>
              <a:rect l="0" t="0" r="0" b="0"/>
              <a:pathLst>
                <a:path w="221457" h="141040">
                  <a:moveTo>
                    <a:pt x="0" y="91032"/>
                  </a:moveTo>
                  <a:lnTo>
                    <a:pt x="0" y="94825"/>
                  </a:lnTo>
                  <a:lnTo>
                    <a:pt x="2116" y="98803"/>
                  </a:lnTo>
                  <a:lnTo>
                    <a:pt x="4909" y="103217"/>
                  </a:lnTo>
                  <a:lnTo>
                    <a:pt x="6849" y="111089"/>
                  </a:lnTo>
                  <a:lnTo>
                    <a:pt x="13268" y="118494"/>
                  </a:lnTo>
                  <a:lnTo>
                    <a:pt x="13608" y="118071"/>
                  </a:lnTo>
                  <a:lnTo>
                    <a:pt x="14284" y="83552"/>
                  </a:lnTo>
                  <a:lnTo>
                    <a:pt x="16403" y="67385"/>
                  </a:lnTo>
                  <a:lnTo>
                    <a:pt x="24230" y="44381"/>
                  </a:lnTo>
                  <a:lnTo>
                    <a:pt x="54230" y="14918"/>
                  </a:lnTo>
                  <a:lnTo>
                    <a:pt x="72689" y="4363"/>
                  </a:lnTo>
                  <a:lnTo>
                    <a:pt x="93239" y="0"/>
                  </a:lnTo>
                  <a:lnTo>
                    <a:pt x="126520" y="4060"/>
                  </a:lnTo>
                  <a:lnTo>
                    <a:pt x="131972" y="4476"/>
                  </a:lnTo>
                  <a:lnTo>
                    <a:pt x="142262" y="9171"/>
                  </a:lnTo>
                  <a:lnTo>
                    <a:pt x="176176" y="38871"/>
                  </a:lnTo>
                  <a:lnTo>
                    <a:pt x="190489" y="56792"/>
                  </a:lnTo>
                  <a:lnTo>
                    <a:pt x="204638" y="91471"/>
                  </a:lnTo>
                  <a:lnTo>
                    <a:pt x="215767" y="124235"/>
                  </a:lnTo>
                  <a:lnTo>
                    <a:pt x="221456" y="141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SMARTInkShape-5560"/>
            <p:cNvSpPr/>
            <p:nvPr/>
          </p:nvSpPr>
          <p:spPr>
            <a:xfrm>
              <a:off x="3100388" y="2193131"/>
              <a:ext cx="28576" cy="300039"/>
            </a:xfrm>
            <a:custGeom>
              <a:avLst/>
              <a:gdLst/>
              <a:ahLst/>
              <a:cxnLst/>
              <a:rect l="0" t="0" r="0" b="0"/>
              <a:pathLst>
                <a:path w="28576" h="300039">
                  <a:moveTo>
                    <a:pt x="0" y="0"/>
                  </a:moveTo>
                  <a:lnTo>
                    <a:pt x="0" y="33793"/>
                  </a:lnTo>
                  <a:lnTo>
                    <a:pt x="2116" y="64981"/>
                  </a:lnTo>
                  <a:lnTo>
                    <a:pt x="6150" y="93005"/>
                  </a:lnTo>
                  <a:lnTo>
                    <a:pt x="6947" y="127174"/>
                  </a:lnTo>
                  <a:lnTo>
                    <a:pt x="7104" y="162381"/>
                  </a:lnTo>
                  <a:lnTo>
                    <a:pt x="7136" y="196294"/>
                  </a:lnTo>
                  <a:lnTo>
                    <a:pt x="12051" y="227863"/>
                  </a:lnTo>
                  <a:lnTo>
                    <a:pt x="13992" y="260430"/>
                  </a:lnTo>
                  <a:lnTo>
                    <a:pt x="21545" y="289484"/>
                  </a:lnTo>
                  <a:lnTo>
                    <a:pt x="28575" y="300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3" name="SMARTInkShape-Group594"/>
          <p:cNvGrpSpPr/>
          <p:nvPr/>
        </p:nvGrpSpPr>
        <p:grpSpPr>
          <a:xfrm>
            <a:off x="221456" y="2193131"/>
            <a:ext cx="1150145" cy="513774"/>
            <a:chOff x="221456" y="2193131"/>
            <a:chExt cx="1150145" cy="513774"/>
          </a:xfrm>
        </p:grpSpPr>
        <p:sp>
          <p:nvSpPr>
            <p:cNvPr id="1366" name="SMARTInkShape-5561"/>
            <p:cNvSpPr/>
            <p:nvPr/>
          </p:nvSpPr>
          <p:spPr>
            <a:xfrm>
              <a:off x="471488" y="2271713"/>
              <a:ext cx="7144" cy="298829"/>
            </a:xfrm>
            <a:custGeom>
              <a:avLst/>
              <a:gdLst/>
              <a:ahLst/>
              <a:cxnLst/>
              <a:rect l="0" t="0" r="0" b="0"/>
              <a:pathLst>
                <a:path w="7144" h="298829">
                  <a:moveTo>
                    <a:pt x="7143" y="0"/>
                  </a:moveTo>
                  <a:lnTo>
                    <a:pt x="7143" y="3792"/>
                  </a:lnTo>
                  <a:lnTo>
                    <a:pt x="6350" y="4909"/>
                  </a:lnTo>
                  <a:lnTo>
                    <a:pt x="5027" y="5654"/>
                  </a:lnTo>
                  <a:lnTo>
                    <a:pt x="3351" y="6150"/>
                  </a:lnTo>
                  <a:lnTo>
                    <a:pt x="2234" y="8069"/>
                  </a:lnTo>
                  <a:lnTo>
                    <a:pt x="294" y="23150"/>
                  </a:lnTo>
                  <a:lnTo>
                    <a:pt x="17" y="58330"/>
                  </a:lnTo>
                  <a:lnTo>
                    <a:pt x="2" y="93024"/>
                  </a:lnTo>
                  <a:lnTo>
                    <a:pt x="0" y="128608"/>
                  </a:lnTo>
                  <a:lnTo>
                    <a:pt x="0" y="157166"/>
                  </a:lnTo>
                  <a:lnTo>
                    <a:pt x="0" y="190647"/>
                  </a:lnTo>
                  <a:lnTo>
                    <a:pt x="0" y="221014"/>
                  </a:lnTo>
                  <a:lnTo>
                    <a:pt x="0" y="253001"/>
                  </a:lnTo>
                  <a:lnTo>
                    <a:pt x="0" y="284602"/>
                  </a:lnTo>
                  <a:lnTo>
                    <a:pt x="793" y="287366"/>
                  </a:lnTo>
                  <a:lnTo>
                    <a:pt x="2116" y="289208"/>
                  </a:lnTo>
                  <a:lnTo>
                    <a:pt x="3792" y="290437"/>
                  </a:lnTo>
                  <a:lnTo>
                    <a:pt x="4909" y="292050"/>
                  </a:lnTo>
                  <a:lnTo>
                    <a:pt x="6849" y="298828"/>
                  </a:lnTo>
                  <a:lnTo>
                    <a:pt x="7143" y="292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" name="SMARTInkShape-5562"/>
            <p:cNvSpPr/>
            <p:nvPr/>
          </p:nvSpPr>
          <p:spPr>
            <a:xfrm>
              <a:off x="221456" y="2193131"/>
              <a:ext cx="514351" cy="114301"/>
            </a:xfrm>
            <a:custGeom>
              <a:avLst/>
              <a:gdLst/>
              <a:ahLst/>
              <a:cxnLst/>
              <a:rect l="0" t="0" r="0" b="0"/>
              <a:pathLst>
                <a:path w="514351" h="114301">
                  <a:moveTo>
                    <a:pt x="0" y="114300"/>
                  </a:moveTo>
                  <a:lnTo>
                    <a:pt x="0" y="103658"/>
                  </a:lnTo>
                  <a:lnTo>
                    <a:pt x="7585" y="93508"/>
                  </a:lnTo>
                  <a:lnTo>
                    <a:pt x="25958" y="80766"/>
                  </a:lnTo>
                  <a:lnTo>
                    <a:pt x="60631" y="63785"/>
                  </a:lnTo>
                  <a:lnTo>
                    <a:pt x="93900" y="51972"/>
                  </a:lnTo>
                  <a:lnTo>
                    <a:pt x="118727" y="45324"/>
                  </a:lnTo>
                  <a:lnTo>
                    <a:pt x="148282" y="37077"/>
                  </a:lnTo>
                  <a:lnTo>
                    <a:pt x="177822" y="30237"/>
                  </a:lnTo>
                  <a:lnTo>
                    <a:pt x="207620" y="24551"/>
                  </a:lnTo>
                  <a:lnTo>
                    <a:pt x="239384" y="19379"/>
                  </a:lnTo>
                  <a:lnTo>
                    <a:pt x="272022" y="16550"/>
                  </a:lnTo>
                  <a:lnTo>
                    <a:pt x="304255" y="14500"/>
                  </a:lnTo>
                  <a:lnTo>
                    <a:pt x="334456" y="10942"/>
                  </a:lnTo>
                  <a:lnTo>
                    <a:pt x="363753" y="8832"/>
                  </a:lnTo>
                  <a:lnTo>
                    <a:pt x="391856" y="7101"/>
                  </a:lnTo>
                  <a:lnTo>
                    <a:pt x="417575" y="3685"/>
                  </a:lnTo>
                  <a:lnTo>
                    <a:pt x="442235" y="1638"/>
                  </a:lnTo>
                  <a:lnTo>
                    <a:pt x="514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" name="SMARTInkShape-5563"/>
            <p:cNvSpPr/>
            <p:nvPr/>
          </p:nvSpPr>
          <p:spPr>
            <a:xfrm>
              <a:off x="664369" y="2414588"/>
              <a:ext cx="188391" cy="155343"/>
            </a:xfrm>
            <a:custGeom>
              <a:avLst/>
              <a:gdLst/>
              <a:ahLst/>
              <a:cxnLst/>
              <a:rect l="0" t="0" r="0" b="0"/>
              <a:pathLst>
                <a:path w="188391" h="155343">
                  <a:moveTo>
                    <a:pt x="0" y="78581"/>
                  </a:moveTo>
                  <a:lnTo>
                    <a:pt x="0" y="113492"/>
                  </a:lnTo>
                  <a:lnTo>
                    <a:pt x="0" y="118524"/>
                  </a:lnTo>
                  <a:lnTo>
                    <a:pt x="4233" y="128348"/>
                  </a:lnTo>
                  <a:lnTo>
                    <a:pt x="11406" y="137212"/>
                  </a:lnTo>
                  <a:lnTo>
                    <a:pt x="25163" y="146665"/>
                  </a:lnTo>
                  <a:lnTo>
                    <a:pt x="45556" y="153699"/>
                  </a:lnTo>
                  <a:lnTo>
                    <a:pt x="75234" y="155342"/>
                  </a:lnTo>
                  <a:lnTo>
                    <a:pt x="104489" y="150361"/>
                  </a:lnTo>
                  <a:lnTo>
                    <a:pt x="132471" y="139184"/>
                  </a:lnTo>
                  <a:lnTo>
                    <a:pt x="167228" y="116508"/>
                  </a:lnTo>
                  <a:lnTo>
                    <a:pt x="179018" y="102342"/>
                  </a:lnTo>
                  <a:lnTo>
                    <a:pt x="187539" y="76713"/>
                  </a:lnTo>
                  <a:lnTo>
                    <a:pt x="188390" y="61611"/>
                  </a:lnTo>
                  <a:lnTo>
                    <a:pt x="187506" y="55362"/>
                  </a:lnTo>
                  <a:lnTo>
                    <a:pt x="185329" y="50401"/>
                  </a:lnTo>
                  <a:lnTo>
                    <a:pt x="166006" y="30224"/>
                  </a:lnTo>
                  <a:lnTo>
                    <a:pt x="141800" y="17464"/>
                  </a:lnTo>
                  <a:lnTo>
                    <a:pt x="114087" y="9417"/>
                  </a:lnTo>
                  <a:lnTo>
                    <a:pt x="81890" y="3800"/>
                  </a:lnTo>
                  <a:lnTo>
                    <a:pt x="51069" y="500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SMARTInkShape-5564"/>
            <p:cNvSpPr/>
            <p:nvPr/>
          </p:nvSpPr>
          <p:spPr>
            <a:xfrm>
              <a:off x="928688" y="2423360"/>
              <a:ext cx="162829" cy="283545"/>
            </a:xfrm>
            <a:custGeom>
              <a:avLst/>
              <a:gdLst/>
              <a:ahLst/>
              <a:cxnLst/>
              <a:rect l="0" t="0" r="0" b="0"/>
              <a:pathLst>
                <a:path w="162829" h="283545">
                  <a:moveTo>
                    <a:pt x="0" y="176965"/>
                  </a:moveTo>
                  <a:lnTo>
                    <a:pt x="0" y="207493"/>
                  </a:lnTo>
                  <a:lnTo>
                    <a:pt x="5654" y="241516"/>
                  </a:lnTo>
                  <a:lnTo>
                    <a:pt x="7741" y="270515"/>
                  </a:lnTo>
                  <a:lnTo>
                    <a:pt x="13985" y="283544"/>
                  </a:lnTo>
                  <a:lnTo>
                    <a:pt x="14279" y="253578"/>
                  </a:lnTo>
                  <a:lnTo>
                    <a:pt x="13492" y="225789"/>
                  </a:lnTo>
                  <a:lnTo>
                    <a:pt x="8632" y="190548"/>
                  </a:lnTo>
                  <a:lnTo>
                    <a:pt x="9701" y="162469"/>
                  </a:lnTo>
                  <a:lnTo>
                    <a:pt x="12928" y="134040"/>
                  </a:lnTo>
                  <a:lnTo>
                    <a:pt x="16001" y="105509"/>
                  </a:lnTo>
                  <a:lnTo>
                    <a:pt x="24055" y="79064"/>
                  </a:lnTo>
                  <a:lnTo>
                    <a:pt x="40999" y="48795"/>
                  </a:lnTo>
                  <a:lnTo>
                    <a:pt x="69101" y="15495"/>
                  </a:lnTo>
                  <a:lnTo>
                    <a:pt x="82834" y="9950"/>
                  </a:lnTo>
                  <a:lnTo>
                    <a:pt x="116153" y="1189"/>
                  </a:lnTo>
                  <a:lnTo>
                    <a:pt x="134693" y="0"/>
                  </a:lnTo>
                  <a:lnTo>
                    <a:pt x="142678" y="2535"/>
                  </a:lnTo>
                  <a:lnTo>
                    <a:pt x="156822" y="12893"/>
                  </a:lnTo>
                  <a:lnTo>
                    <a:pt x="160980" y="17526"/>
                  </a:lnTo>
                  <a:lnTo>
                    <a:pt x="162828" y="22230"/>
                  </a:lnTo>
                  <a:lnTo>
                    <a:pt x="161532" y="29084"/>
                  </a:lnTo>
                  <a:lnTo>
                    <a:pt x="158457" y="41867"/>
                  </a:lnTo>
                  <a:lnTo>
                    <a:pt x="158025" y="46418"/>
                  </a:lnTo>
                  <a:lnTo>
                    <a:pt x="153312" y="55709"/>
                  </a:lnTo>
                  <a:lnTo>
                    <a:pt x="131787" y="84113"/>
                  </a:lnTo>
                  <a:lnTo>
                    <a:pt x="100293" y="104902"/>
                  </a:lnTo>
                  <a:lnTo>
                    <a:pt x="72536" y="118850"/>
                  </a:lnTo>
                  <a:lnTo>
                    <a:pt x="64293" y="119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SMARTInkShape-5565"/>
            <p:cNvSpPr/>
            <p:nvPr/>
          </p:nvSpPr>
          <p:spPr>
            <a:xfrm>
              <a:off x="1121569" y="2357438"/>
              <a:ext cx="1" cy="135732"/>
            </a:xfrm>
            <a:custGeom>
              <a:avLst/>
              <a:gdLst/>
              <a:ahLst/>
              <a:cxnLst/>
              <a:rect l="0" t="0" r="0" b="0"/>
              <a:pathLst>
                <a:path w="1" h="135732">
                  <a:moveTo>
                    <a:pt x="0" y="0"/>
                  </a:moveTo>
                  <a:lnTo>
                    <a:pt x="0" y="32715"/>
                  </a:lnTo>
                  <a:lnTo>
                    <a:pt x="0" y="66097"/>
                  </a:lnTo>
                  <a:lnTo>
                    <a:pt x="0" y="99978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SMARTInkShape-5566"/>
            <p:cNvSpPr/>
            <p:nvPr/>
          </p:nvSpPr>
          <p:spPr>
            <a:xfrm>
              <a:off x="1254625" y="2387093"/>
              <a:ext cx="116976" cy="148939"/>
            </a:xfrm>
            <a:custGeom>
              <a:avLst/>
              <a:gdLst/>
              <a:ahLst/>
              <a:cxnLst/>
              <a:rect l="0" t="0" r="0" b="0"/>
              <a:pathLst>
                <a:path w="116976" h="148939">
                  <a:moveTo>
                    <a:pt x="102688" y="13207"/>
                  </a:moveTo>
                  <a:lnTo>
                    <a:pt x="102688" y="2565"/>
                  </a:lnTo>
                  <a:lnTo>
                    <a:pt x="101894" y="1350"/>
                  </a:lnTo>
                  <a:lnTo>
                    <a:pt x="100571" y="540"/>
                  </a:lnTo>
                  <a:lnTo>
                    <a:pt x="98895" y="0"/>
                  </a:lnTo>
                  <a:lnTo>
                    <a:pt x="64611" y="7781"/>
                  </a:lnTo>
                  <a:lnTo>
                    <a:pt x="31733" y="18989"/>
                  </a:lnTo>
                  <a:lnTo>
                    <a:pt x="16224" y="30883"/>
                  </a:lnTo>
                  <a:lnTo>
                    <a:pt x="824" y="53821"/>
                  </a:lnTo>
                  <a:lnTo>
                    <a:pt x="0" y="69622"/>
                  </a:lnTo>
                  <a:lnTo>
                    <a:pt x="3074" y="87493"/>
                  </a:lnTo>
                  <a:lnTo>
                    <a:pt x="9731" y="100727"/>
                  </a:lnTo>
                  <a:lnTo>
                    <a:pt x="22405" y="113311"/>
                  </a:lnTo>
                  <a:lnTo>
                    <a:pt x="47406" y="129583"/>
                  </a:lnTo>
                  <a:lnTo>
                    <a:pt x="79979" y="141264"/>
                  </a:lnTo>
                  <a:lnTo>
                    <a:pt x="116975" y="148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SMARTInkShape-5567"/>
            <p:cNvSpPr/>
            <p:nvPr/>
          </p:nvSpPr>
          <p:spPr>
            <a:xfrm>
              <a:off x="1164431" y="2257425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28575" y="28575"/>
                  </a:moveTo>
                  <a:lnTo>
                    <a:pt x="24783" y="28575"/>
                  </a:lnTo>
                  <a:lnTo>
                    <a:pt x="23666" y="27781"/>
                  </a:lnTo>
                  <a:lnTo>
                    <a:pt x="22921" y="26458"/>
                  </a:lnTo>
                  <a:lnTo>
                    <a:pt x="22425" y="24783"/>
                  </a:lnTo>
                  <a:lnTo>
                    <a:pt x="15131" y="155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9" name="SMARTInkShape-Group595"/>
          <p:cNvGrpSpPr/>
          <p:nvPr/>
        </p:nvGrpSpPr>
        <p:grpSpPr>
          <a:xfrm>
            <a:off x="4036232" y="3696633"/>
            <a:ext cx="535769" cy="218143"/>
            <a:chOff x="4036232" y="3696633"/>
            <a:chExt cx="535769" cy="218143"/>
          </a:xfrm>
        </p:grpSpPr>
        <p:sp>
          <p:nvSpPr>
            <p:cNvPr id="1374" name="SMARTInkShape-5568"/>
            <p:cNvSpPr/>
            <p:nvPr/>
          </p:nvSpPr>
          <p:spPr>
            <a:xfrm>
              <a:off x="4350838" y="3711781"/>
              <a:ext cx="221163" cy="160131"/>
            </a:xfrm>
            <a:custGeom>
              <a:avLst/>
              <a:gdLst/>
              <a:ahLst/>
              <a:cxnLst/>
              <a:rect l="0" t="0" r="0" b="0"/>
              <a:pathLst>
                <a:path w="221163" h="160131">
                  <a:moveTo>
                    <a:pt x="6850" y="74407"/>
                  </a:moveTo>
                  <a:lnTo>
                    <a:pt x="0" y="74407"/>
                  </a:lnTo>
                  <a:lnTo>
                    <a:pt x="18065" y="75200"/>
                  </a:lnTo>
                  <a:lnTo>
                    <a:pt x="37875" y="80061"/>
                  </a:lnTo>
                  <a:lnTo>
                    <a:pt x="71466" y="86264"/>
                  </a:lnTo>
                  <a:lnTo>
                    <a:pt x="106905" y="88374"/>
                  </a:lnTo>
                  <a:lnTo>
                    <a:pt x="140470" y="88652"/>
                  </a:lnTo>
                  <a:lnTo>
                    <a:pt x="158359" y="86565"/>
                  </a:lnTo>
                  <a:lnTo>
                    <a:pt x="181945" y="78748"/>
                  </a:lnTo>
                  <a:lnTo>
                    <a:pt x="205388" y="64845"/>
                  </a:lnTo>
                  <a:lnTo>
                    <a:pt x="212299" y="55869"/>
                  </a:lnTo>
                  <a:lnTo>
                    <a:pt x="219412" y="38289"/>
                  </a:lnTo>
                  <a:lnTo>
                    <a:pt x="221142" y="3433"/>
                  </a:lnTo>
                  <a:lnTo>
                    <a:pt x="221149" y="897"/>
                  </a:lnTo>
                  <a:lnTo>
                    <a:pt x="220359" y="0"/>
                  </a:lnTo>
                  <a:lnTo>
                    <a:pt x="219039" y="196"/>
                  </a:lnTo>
                  <a:lnTo>
                    <a:pt x="203633" y="10006"/>
                  </a:lnTo>
                  <a:lnTo>
                    <a:pt x="195380" y="20384"/>
                  </a:lnTo>
                  <a:lnTo>
                    <a:pt x="179822" y="50242"/>
                  </a:lnTo>
                  <a:lnTo>
                    <a:pt x="167958" y="80217"/>
                  </a:lnTo>
                  <a:lnTo>
                    <a:pt x="159449" y="112180"/>
                  </a:lnTo>
                  <a:lnTo>
                    <a:pt x="153177" y="144443"/>
                  </a:lnTo>
                  <a:lnTo>
                    <a:pt x="149612" y="156209"/>
                  </a:lnTo>
                  <a:lnTo>
                    <a:pt x="148063" y="157517"/>
                  </a:lnTo>
                  <a:lnTo>
                    <a:pt x="142583" y="160130"/>
                  </a:lnTo>
                  <a:lnTo>
                    <a:pt x="142582" y="156339"/>
                  </a:lnTo>
                  <a:lnTo>
                    <a:pt x="144698" y="152360"/>
                  </a:lnTo>
                  <a:lnTo>
                    <a:pt x="166430" y="129164"/>
                  </a:lnTo>
                  <a:lnTo>
                    <a:pt x="173289" y="126525"/>
                  </a:lnTo>
                  <a:lnTo>
                    <a:pt x="208176" y="124449"/>
                  </a:lnTo>
                  <a:lnTo>
                    <a:pt x="212287" y="124424"/>
                  </a:lnTo>
                  <a:lnTo>
                    <a:pt x="220017" y="118263"/>
                  </a:lnTo>
                  <a:lnTo>
                    <a:pt x="220398" y="118726"/>
                  </a:lnTo>
                  <a:lnTo>
                    <a:pt x="221162" y="152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SMARTInkShape-5569"/>
            <p:cNvSpPr/>
            <p:nvPr/>
          </p:nvSpPr>
          <p:spPr>
            <a:xfrm>
              <a:off x="4464844" y="3714750"/>
              <a:ext cx="28576" cy="192882"/>
            </a:xfrm>
            <a:custGeom>
              <a:avLst/>
              <a:gdLst/>
              <a:ahLst/>
              <a:cxnLst/>
              <a:rect l="0" t="0" r="0" b="0"/>
              <a:pathLst>
                <a:path w="28576" h="192882">
                  <a:moveTo>
                    <a:pt x="28575" y="0"/>
                  </a:moveTo>
                  <a:lnTo>
                    <a:pt x="21725" y="0"/>
                  </a:lnTo>
                  <a:lnTo>
                    <a:pt x="21518" y="3792"/>
                  </a:lnTo>
                  <a:lnTo>
                    <a:pt x="19353" y="7771"/>
                  </a:lnTo>
                  <a:lnTo>
                    <a:pt x="16539" y="12185"/>
                  </a:lnTo>
                  <a:lnTo>
                    <a:pt x="7070" y="45530"/>
                  </a:lnTo>
                  <a:lnTo>
                    <a:pt x="1087" y="69094"/>
                  </a:lnTo>
                  <a:lnTo>
                    <a:pt x="95" y="101427"/>
                  </a:lnTo>
                  <a:lnTo>
                    <a:pt x="8" y="136849"/>
                  </a:lnTo>
                  <a:lnTo>
                    <a:pt x="1" y="168749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SMARTInkShape-5570"/>
            <p:cNvSpPr/>
            <p:nvPr/>
          </p:nvSpPr>
          <p:spPr>
            <a:xfrm>
              <a:off x="4300638" y="3822986"/>
              <a:ext cx="114201" cy="91790"/>
            </a:xfrm>
            <a:custGeom>
              <a:avLst/>
              <a:gdLst/>
              <a:ahLst/>
              <a:cxnLst/>
              <a:rect l="0" t="0" r="0" b="0"/>
              <a:pathLst>
                <a:path w="114201" h="91790">
                  <a:moveTo>
                    <a:pt x="78481" y="13208"/>
                  </a:moveTo>
                  <a:lnTo>
                    <a:pt x="74689" y="13208"/>
                  </a:lnTo>
                  <a:lnTo>
                    <a:pt x="73571" y="12414"/>
                  </a:lnTo>
                  <a:lnTo>
                    <a:pt x="72826" y="11091"/>
                  </a:lnTo>
                  <a:lnTo>
                    <a:pt x="71631" y="7057"/>
                  </a:lnTo>
                  <a:lnTo>
                    <a:pt x="67632" y="2566"/>
                  </a:lnTo>
                  <a:lnTo>
                    <a:pt x="63605" y="540"/>
                  </a:lnTo>
                  <a:lnTo>
                    <a:pt x="61420" y="0"/>
                  </a:lnTo>
                  <a:lnTo>
                    <a:pt x="59169" y="434"/>
                  </a:lnTo>
                  <a:lnTo>
                    <a:pt x="51416" y="4043"/>
                  </a:lnTo>
                  <a:lnTo>
                    <a:pt x="22592" y="9777"/>
                  </a:lnTo>
                  <a:lnTo>
                    <a:pt x="12885" y="15984"/>
                  </a:lnTo>
                  <a:lnTo>
                    <a:pt x="9640" y="20527"/>
                  </a:lnTo>
                  <a:lnTo>
                    <a:pt x="663" y="45890"/>
                  </a:lnTo>
                  <a:lnTo>
                    <a:pt x="0" y="58365"/>
                  </a:lnTo>
                  <a:lnTo>
                    <a:pt x="760" y="59981"/>
                  </a:lnTo>
                  <a:lnTo>
                    <a:pt x="2061" y="61059"/>
                  </a:lnTo>
                  <a:lnTo>
                    <a:pt x="5623" y="63050"/>
                  </a:lnTo>
                  <a:lnTo>
                    <a:pt x="12090" y="67840"/>
                  </a:lnTo>
                  <a:lnTo>
                    <a:pt x="16695" y="69238"/>
                  </a:lnTo>
                  <a:lnTo>
                    <a:pt x="37017" y="70259"/>
                  </a:lnTo>
                  <a:lnTo>
                    <a:pt x="42326" y="68197"/>
                  </a:lnTo>
                  <a:lnTo>
                    <a:pt x="47331" y="65429"/>
                  </a:lnTo>
                  <a:lnTo>
                    <a:pt x="54611" y="63076"/>
                  </a:lnTo>
                  <a:lnTo>
                    <a:pt x="61795" y="58499"/>
                  </a:lnTo>
                  <a:lnTo>
                    <a:pt x="68951" y="55996"/>
                  </a:lnTo>
                  <a:lnTo>
                    <a:pt x="76098" y="51374"/>
                  </a:lnTo>
                  <a:lnTo>
                    <a:pt x="85500" y="48955"/>
                  </a:lnTo>
                  <a:lnTo>
                    <a:pt x="85621" y="59569"/>
                  </a:lnTo>
                  <a:lnTo>
                    <a:pt x="87740" y="63711"/>
                  </a:lnTo>
                  <a:lnTo>
                    <a:pt x="90534" y="68197"/>
                  </a:lnTo>
                  <a:lnTo>
                    <a:pt x="92900" y="75186"/>
                  </a:lnTo>
                  <a:lnTo>
                    <a:pt x="96266" y="79912"/>
                  </a:lnTo>
                  <a:lnTo>
                    <a:pt x="114200" y="91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7" name="SMARTInkShape-5571"/>
            <p:cNvSpPr/>
            <p:nvPr/>
          </p:nvSpPr>
          <p:spPr>
            <a:xfrm>
              <a:off x="4186238" y="3779073"/>
              <a:ext cx="85689" cy="92841"/>
            </a:xfrm>
            <a:custGeom>
              <a:avLst/>
              <a:gdLst/>
              <a:ahLst/>
              <a:cxnLst/>
              <a:rect l="0" t="0" r="0" b="0"/>
              <a:pathLst>
                <a:path w="85689" h="92841">
                  <a:moveTo>
                    <a:pt x="0" y="57121"/>
                  </a:moveTo>
                  <a:lnTo>
                    <a:pt x="20792" y="57121"/>
                  </a:lnTo>
                  <a:lnTo>
                    <a:pt x="27232" y="59237"/>
                  </a:lnTo>
                  <a:lnTo>
                    <a:pt x="30061" y="60913"/>
                  </a:lnTo>
                  <a:lnTo>
                    <a:pt x="32740" y="61236"/>
                  </a:lnTo>
                  <a:lnTo>
                    <a:pt x="54753" y="56465"/>
                  </a:lnTo>
                  <a:lnTo>
                    <a:pt x="64290" y="51494"/>
                  </a:lnTo>
                  <a:lnTo>
                    <a:pt x="66673" y="50988"/>
                  </a:lnTo>
                  <a:lnTo>
                    <a:pt x="73817" y="46484"/>
                  </a:lnTo>
                  <a:lnTo>
                    <a:pt x="84313" y="37003"/>
                  </a:lnTo>
                  <a:lnTo>
                    <a:pt x="85097" y="34157"/>
                  </a:lnTo>
                  <a:lnTo>
                    <a:pt x="85688" y="18931"/>
                  </a:lnTo>
                  <a:lnTo>
                    <a:pt x="83592" y="14218"/>
                  </a:lnTo>
                  <a:lnTo>
                    <a:pt x="81921" y="11850"/>
                  </a:lnTo>
                  <a:lnTo>
                    <a:pt x="77949" y="9219"/>
                  </a:lnTo>
                  <a:lnTo>
                    <a:pt x="73537" y="7256"/>
                  </a:lnTo>
                  <a:lnTo>
                    <a:pt x="66592" y="2482"/>
                  </a:lnTo>
                  <a:lnTo>
                    <a:pt x="59506" y="715"/>
                  </a:lnTo>
                  <a:lnTo>
                    <a:pt x="34329" y="0"/>
                  </a:lnTo>
                  <a:lnTo>
                    <a:pt x="29015" y="2100"/>
                  </a:lnTo>
                  <a:lnTo>
                    <a:pt x="24008" y="4886"/>
                  </a:lnTo>
                  <a:lnTo>
                    <a:pt x="16726" y="7248"/>
                  </a:lnTo>
                  <a:lnTo>
                    <a:pt x="11932" y="10614"/>
                  </a:lnTo>
                  <a:lnTo>
                    <a:pt x="4770" y="20763"/>
                  </a:lnTo>
                  <a:lnTo>
                    <a:pt x="1413" y="30032"/>
                  </a:lnTo>
                  <a:lnTo>
                    <a:pt x="418" y="37806"/>
                  </a:lnTo>
                  <a:lnTo>
                    <a:pt x="2302" y="42715"/>
                  </a:lnTo>
                  <a:lnTo>
                    <a:pt x="4992" y="47543"/>
                  </a:lnTo>
                  <a:lnTo>
                    <a:pt x="6187" y="52335"/>
                  </a:lnTo>
                  <a:lnTo>
                    <a:pt x="10952" y="57110"/>
                  </a:lnTo>
                  <a:lnTo>
                    <a:pt x="44613" y="76964"/>
                  </a:lnTo>
                  <a:lnTo>
                    <a:pt x="71437" y="92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8" name="SMARTInkShape-5572"/>
            <p:cNvSpPr/>
            <p:nvPr/>
          </p:nvSpPr>
          <p:spPr>
            <a:xfrm>
              <a:off x="4036232" y="3696633"/>
              <a:ext cx="150007" cy="203856"/>
            </a:xfrm>
            <a:custGeom>
              <a:avLst/>
              <a:gdLst/>
              <a:ahLst/>
              <a:cxnLst/>
              <a:rect l="0" t="0" r="0" b="0"/>
              <a:pathLst>
                <a:path w="150007" h="203856">
                  <a:moveTo>
                    <a:pt x="92856" y="82411"/>
                  </a:moveTo>
                  <a:lnTo>
                    <a:pt x="89063" y="82411"/>
                  </a:lnTo>
                  <a:lnTo>
                    <a:pt x="87946" y="81617"/>
                  </a:lnTo>
                  <a:lnTo>
                    <a:pt x="87201" y="80294"/>
                  </a:lnTo>
                  <a:lnTo>
                    <a:pt x="85799" y="75561"/>
                  </a:lnTo>
                  <a:lnTo>
                    <a:pt x="68921" y="75275"/>
                  </a:lnTo>
                  <a:lnTo>
                    <a:pt x="64226" y="77387"/>
                  </a:lnTo>
                  <a:lnTo>
                    <a:pt x="59494" y="80178"/>
                  </a:lnTo>
                  <a:lnTo>
                    <a:pt x="40319" y="87918"/>
                  </a:lnTo>
                  <a:lnTo>
                    <a:pt x="5768" y="113376"/>
                  </a:lnTo>
                  <a:lnTo>
                    <a:pt x="2556" y="118133"/>
                  </a:lnTo>
                  <a:lnTo>
                    <a:pt x="748" y="125274"/>
                  </a:lnTo>
                  <a:lnTo>
                    <a:pt x="0" y="152143"/>
                  </a:lnTo>
                  <a:lnTo>
                    <a:pt x="5693" y="159215"/>
                  </a:lnTo>
                  <a:lnTo>
                    <a:pt x="9931" y="163642"/>
                  </a:lnTo>
                  <a:lnTo>
                    <a:pt x="16577" y="166139"/>
                  </a:lnTo>
                  <a:lnTo>
                    <a:pt x="29986" y="167741"/>
                  </a:lnTo>
                  <a:lnTo>
                    <a:pt x="35280" y="165844"/>
                  </a:lnTo>
                  <a:lnTo>
                    <a:pt x="70153" y="144283"/>
                  </a:lnTo>
                  <a:lnTo>
                    <a:pt x="95170" y="126858"/>
                  </a:lnTo>
                  <a:lnTo>
                    <a:pt x="111690" y="101182"/>
                  </a:lnTo>
                  <a:lnTo>
                    <a:pt x="128561" y="68107"/>
                  </a:lnTo>
                  <a:lnTo>
                    <a:pt x="139685" y="44309"/>
                  </a:lnTo>
                  <a:lnTo>
                    <a:pt x="142714" y="30816"/>
                  </a:lnTo>
                  <a:lnTo>
                    <a:pt x="148330" y="18744"/>
                  </a:lnTo>
                  <a:lnTo>
                    <a:pt x="149986" y="0"/>
                  </a:lnTo>
                  <a:lnTo>
                    <a:pt x="150003" y="3168"/>
                  </a:lnTo>
                  <a:lnTo>
                    <a:pt x="145096" y="9402"/>
                  </a:lnTo>
                  <a:lnTo>
                    <a:pt x="142730" y="15976"/>
                  </a:lnTo>
                  <a:lnTo>
                    <a:pt x="133006" y="31466"/>
                  </a:lnTo>
                  <a:lnTo>
                    <a:pt x="123130" y="63445"/>
                  </a:lnTo>
                  <a:lnTo>
                    <a:pt x="116269" y="82427"/>
                  </a:lnTo>
                  <a:lnTo>
                    <a:pt x="114403" y="115749"/>
                  </a:lnTo>
                  <a:lnTo>
                    <a:pt x="115103" y="134799"/>
                  </a:lnTo>
                  <a:lnTo>
                    <a:pt x="123107" y="166019"/>
                  </a:lnTo>
                  <a:lnTo>
                    <a:pt x="150006" y="2038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6" name="SMARTInkShape-Group596"/>
          <p:cNvGrpSpPr/>
          <p:nvPr/>
        </p:nvGrpSpPr>
        <p:grpSpPr>
          <a:xfrm>
            <a:off x="4293394" y="3964781"/>
            <a:ext cx="1139971" cy="750095"/>
            <a:chOff x="4293394" y="3964781"/>
            <a:chExt cx="1139971" cy="750095"/>
          </a:xfrm>
        </p:grpSpPr>
        <p:sp>
          <p:nvSpPr>
            <p:cNvPr id="1380" name="SMARTInkShape-5573"/>
            <p:cNvSpPr/>
            <p:nvPr/>
          </p:nvSpPr>
          <p:spPr>
            <a:xfrm>
              <a:off x="5357813" y="4600697"/>
              <a:ext cx="75552" cy="114179"/>
            </a:xfrm>
            <a:custGeom>
              <a:avLst/>
              <a:gdLst/>
              <a:ahLst/>
              <a:cxnLst/>
              <a:rect l="0" t="0" r="0" b="0"/>
              <a:pathLst>
                <a:path w="75552" h="114179">
                  <a:moveTo>
                    <a:pt x="0" y="21309"/>
                  </a:moveTo>
                  <a:lnTo>
                    <a:pt x="0" y="28427"/>
                  </a:lnTo>
                  <a:lnTo>
                    <a:pt x="3792" y="24653"/>
                  </a:lnTo>
                  <a:lnTo>
                    <a:pt x="7770" y="22795"/>
                  </a:lnTo>
                  <a:lnTo>
                    <a:pt x="9942" y="22300"/>
                  </a:lnTo>
                  <a:lnTo>
                    <a:pt x="11391" y="21176"/>
                  </a:lnTo>
                  <a:lnTo>
                    <a:pt x="24117" y="4542"/>
                  </a:lnTo>
                  <a:lnTo>
                    <a:pt x="28710" y="1951"/>
                  </a:lnTo>
                  <a:lnTo>
                    <a:pt x="35589" y="151"/>
                  </a:lnTo>
                  <a:lnTo>
                    <a:pt x="39101" y="0"/>
                  </a:lnTo>
                  <a:lnTo>
                    <a:pt x="43307" y="2049"/>
                  </a:lnTo>
                  <a:lnTo>
                    <a:pt x="47822" y="4811"/>
                  </a:lnTo>
                  <a:lnTo>
                    <a:pt x="54827" y="7161"/>
                  </a:lnTo>
                  <a:lnTo>
                    <a:pt x="66682" y="16879"/>
                  </a:lnTo>
                  <a:lnTo>
                    <a:pt x="69324" y="21457"/>
                  </a:lnTo>
                  <a:lnTo>
                    <a:pt x="71020" y="30863"/>
                  </a:lnTo>
                  <a:lnTo>
                    <a:pt x="72224" y="59557"/>
                  </a:lnTo>
                  <a:lnTo>
                    <a:pt x="75226" y="65560"/>
                  </a:lnTo>
                  <a:lnTo>
                    <a:pt x="75551" y="69066"/>
                  </a:lnTo>
                  <a:lnTo>
                    <a:pt x="71575" y="102205"/>
                  </a:lnTo>
                  <a:lnTo>
                    <a:pt x="71437" y="114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SMARTInkShape-5574"/>
            <p:cNvSpPr/>
            <p:nvPr/>
          </p:nvSpPr>
          <p:spPr>
            <a:xfrm>
              <a:off x="5322104" y="4543425"/>
              <a:ext cx="35710" cy="64258"/>
            </a:xfrm>
            <a:custGeom>
              <a:avLst/>
              <a:gdLst/>
              <a:ahLst/>
              <a:cxnLst/>
              <a:rect l="0" t="0" r="0" b="0"/>
              <a:pathLst>
                <a:path w="35710" h="64258">
                  <a:moveTo>
                    <a:pt x="28566" y="21431"/>
                  </a:moveTo>
                  <a:lnTo>
                    <a:pt x="15357" y="21431"/>
                  </a:lnTo>
                  <a:lnTo>
                    <a:pt x="1305" y="34432"/>
                  </a:lnTo>
                  <a:lnTo>
                    <a:pt x="574" y="37263"/>
                  </a:lnTo>
                  <a:lnTo>
                    <a:pt x="0" y="59558"/>
                  </a:lnTo>
                  <a:lnTo>
                    <a:pt x="790" y="61137"/>
                  </a:lnTo>
                  <a:lnTo>
                    <a:pt x="2111" y="62189"/>
                  </a:lnTo>
                  <a:lnTo>
                    <a:pt x="5695" y="63358"/>
                  </a:lnTo>
                  <a:lnTo>
                    <a:pt x="23839" y="64257"/>
                  </a:lnTo>
                  <a:lnTo>
                    <a:pt x="25415" y="63476"/>
                  </a:lnTo>
                  <a:lnTo>
                    <a:pt x="26464" y="62161"/>
                  </a:lnTo>
                  <a:lnTo>
                    <a:pt x="28424" y="58583"/>
                  </a:lnTo>
                  <a:lnTo>
                    <a:pt x="31942" y="54347"/>
                  </a:lnTo>
                  <a:lnTo>
                    <a:pt x="34035" y="47702"/>
                  </a:lnTo>
                  <a:lnTo>
                    <a:pt x="35679" y="12983"/>
                  </a:lnTo>
                  <a:lnTo>
                    <a:pt x="3570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2" name="SMARTInkShape-5575"/>
            <p:cNvSpPr/>
            <p:nvPr/>
          </p:nvSpPr>
          <p:spPr>
            <a:xfrm>
              <a:off x="5186363" y="4479131"/>
              <a:ext cx="128487" cy="107158"/>
            </a:xfrm>
            <a:custGeom>
              <a:avLst/>
              <a:gdLst/>
              <a:ahLst/>
              <a:cxnLst/>
              <a:rect l="0" t="0" r="0" b="0"/>
              <a:pathLst>
                <a:path w="128487" h="107158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40910" y="27642"/>
                  </a:lnTo>
                  <a:lnTo>
                    <a:pt x="75245" y="51104"/>
                  </a:lnTo>
                  <a:lnTo>
                    <a:pt x="108687" y="68188"/>
                  </a:lnTo>
                  <a:lnTo>
                    <a:pt x="115245" y="69993"/>
                  </a:lnTo>
                  <a:lnTo>
                    <a:pt x="117311" y="71268"/>
                  </a:lnTo>
                  <a:lnTo>
                    <a:pt x="118688" y="72912"/>
                  </a:lnTo>
                  <a:lnTo>
                    <a:pt x="119607" y="74802"/>
                  </a:lnTo>
                  <a:lnTo>
                    <a:pt x="121012" y="76062"/>
                  </a:lnTo>
                  <a:lnTo>
                    <a:pt x="128486" y="78552"/>
                  </a:lnTo>
                  <a:lnTo>
                    <a:pt x="124765" y="82365"/>
                  </a:lnTo>
                  <a:lnTo>
                    <a:pt x="122919" y="86348"/>
                  </a:lnTo>
                  <a:lnTo>
                    <a:pt x="122428" y="88522"/>
                  </a:lnTo>
                  <a:lnTo>
                    <a:pt x="121305" y="89971"/>
                  </a:lnTo>
                  <a:lnTo>
                    <a:pt x="111586" y="96280"/>
                  </a:lnTo>
                  <a:lnTo>
                    <a:pt x="109125" y="100470"/>
                  </a:lnTo>
                  <a:lnTo>
                    <a:pt x="108468" y="102699"/>
                  </a:lnTo>
                  <a:lnTo>
                    <a:pt x="107237" y="104185"/>
                  </a:lnTo>
                  <a:lnTo>
                    <a:pt x="100012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3" name="SMARTInkShape-5576"/>
            <p:cNvSpPr/>
            <p:nvPr/>
          </p:nvSpPr>
          <p:spPr>
            <a:xfrm>
              <a:off x="5229225" y="4464844"/>
              <a:ext cx="57151" cy="107157"/>
            </a:xfrm>
            <a:custGeom>
              <a:avLst/>
              <a:gdLst/>
              <a:ahLst/>
              <a:cxnLst/>
              <a:rect l="0" t="0" r="0" b="0"/>
              <a:pathLst>
                <a:path w="57151" h="107157">
                  <a:moveTo>
                    <a:pt x="57150" y="0"/>
                  </a:moveTo>
                  <a:lnTo>
                    <a:pt x="37264" y="23679"/>
                  </a:lnTo>
                  <a:lnTo>
                    <a:pt x="21948" y="58867"/>
                  </a:lnTo>
                  <a:lnTo>
                    <a:pt x="2130" y="92286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SMARTInkShape-5577"/>
            <p:cNvSpPr/>
            <p:nvPr/>
          </p:nvSpPr>
          <p:spPr>
            <a:xfrm>
              <a:off x="5107905" y="4471988"/>
              <a:ext cx="57026" cy="64294"/>
            </a:xfrm>
            <a:custGeom>
              <a:avLst/>
              <a:gdLst/>
              <a:ahLst/>
              <a:cxnLst/>
              <a:rect l="0" t="0" r="0" b="0"/>
              <a:pathLst>
                <a:path w="57026" h="64294">
                  <a:moveTo>
                    <a:pt x="57025" y="7143"/>
                  </a:moveTo>
                  <a:lnTo>
                    <a:pt x="57025" y="3351"/>
                  </a:lnTo>
                  <a:lnTo>
                    <a:pt x="56233" y="2234"/>
                  </a:lnTo>
                  <a:lnTo>
                    <a:pt x="54909" y="1489"/>
                  </a:lnTo>
                  <a:lnTo>
                    <a:pt x="47083" y="294"/>
                  </a:lnTo>
                  <a:lnTo>
                    <a:pt x="11781" y="0"/>
                  </a:lnTo>
                  <a:lnTo>
                    <a:pt x="7019" y="2116"/>
                  </a:lnTo>
                  <a:lnTo>
                    <a:pt x="1287" y="6150"/>
                  </a:lnTo>
                  <a:lnTo>
                    <a:pt x="503" y="8819"/>
                  </a:lnTo>
                  <a:lnTo>
                    <a:pt x="0" y="13207"/>
                  </a:lnTo>
                  <a:lnTo>
                    <a:pt x="3705" y="17760"/>
                  </a:lnTo>
                  <a:lnTo>
                    <a:pt x="7663" y="19799"/>
                  </a:lnTo>
                  <a:lnTo>
                    <a:pt x="9830" y="20343"/>
                  </a:lnTo>
                  <a:lnTo>
                    <a:pt x="21364" y="26942"/>
                  </a:lnTo>
                  <a:lnTo>
                    <a:pt x="40360" y="29304"/>
                  </a:lnTo>
                  <a:lnTo>
                    <a:pt x="49846" y="35692"/>
                  </a:lnTo>
                  <a:lnTo>
                    <a:pt x="49879" y="45659"/>
                  </a:lnTo>
                  <a:lnTo>
                    <a:pt x="47765" y="50191"/>
                  </a:lnTo>
                  <a:lnTo>
                    <a:pt x="43732" y="55775"/>
                  </a:lnTo>
                  <a:lnTo>
                    <a:pt x="42740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SMARTInkShape-5578"/>
            <p:cNvSpPr/>
            <p:nvPr/>
          </p:nvSpPr>
          <p:spPr>
            <a:xfrm>
              <a:off x="5072063" y="4443413"/>
              <a:ext cx="57151" cy="50007"/>
            </a:xfrm>
            <a:custGeom>
              <a:avLst/>
              <a:gdLst/>
              <a:ahLst/>
              <a:cxnLst/>
              <a:rect l="0" t="0" r="0" b="0"/>
              <a:pathLst>
                <a:path w="57151" h="50007">
                  <a:moveTo>
                    <a:pt x="57150" y="0"/>
                  </a:moveTo>
                  <a:lnTo>
                    <a:pt x="22904" y="0"/>
                  </a:lnTo>
                  <a:lnTo>
                    <a:pt x="12196" y="0"/>
                  </a:lnTo>
                  <a:lnTo>
                    <a:pt x="7273" y="2116"/>
                  </a:lnTo>
                  <a:lnTo>
                    <a:pt x="4848" y="3792"/>
                  </a:lnTo>
                  <a:lnTo>
                    <a:pt x="2154" y="7770"/>
                  </a:lnTo>
                  <a:lnTo>
                    <a:pt x="425" y="13000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SMARTInkShape-5579"/>
            <p:cNvSpPr/>
            <p:nvPr/>
          </p:nvSpPr>
          <p:spPr>
            <a:xfrm>
              <a:off x="4950620" y="4293394"/>
              <a:ext cx="92537" cy="142876"/>
            </a:xfrm>
            <a:custGeom>
              <a:avLst/>
              <a:gdLst/>
              <a:ahLst/>
              <a:cxnLst/>
              <a:rect l="0" t="0" r="0" b="0"/>
              <a:pathLst>
                <a:path w="92537" h="142876">
                  <a:moveTo>
                    <a:pt x="0" y="0"/>
                  </a:moveTo>
                  <a:lnTo>
                    <a:pt x="0" y="7585"/>
                  </a:lnTo>
                  <a:lnTo>
                    <a:pt x="2116" y="13425"/>
                  </a:lnTo>
                  <a:lnTo>
                    <a:pt x="13734" y="27434"/>
                  </a:lnTo>
                  <a:lnTo>
                    <a:pt x="45349" y="52328"/>
                  </a:lnTo>
                  <a:lnTo>
                    <a:pt x="80839" y="80934"/>
                  </a:lnTo>
                  <a:lnTo>
                    <a:pt x="83553" y="85712"/>
                  </a:lnTo>
                  <a:lnTo>
                    <a:pt x="85552" y="90482"/>
                  </a:lnTo>
                  <a:lnTo>
                    <a:pt x="89087" y="95247"/>
                  </a:lnTo>
                  <a:lnTo>
                    <a:pt x="91187" y="102128"/>
                  </a:lnTo>
                  <a:lnTo>
                    <a:pt x="92536" y="111896"/>
                  </a:lnTo>
                  <a:lnTo>
                    <a:pt x="90603" y="115348"/>
                  </a:lnTo>
                  <a:lnTo>
                    <a:pt x="87892" y="119528"/>
                  </a:lnTo>
                  <a:lnTo>
                    <a:pt x="86152" y="128679"/>
                  </a:lnTo>
                  <a:lnTo>
                    <a:pt x="86009" y="131030"/>
                  </a:lnTo>
                  <a:lnTo>
                    <a:pt x="83734" y="135758"/>
                  </a:lnTo>
                  <a:lnTo>
                    <a:pt x="82016" y="138130"/>
                  </a:lnTo>
                  <a:lnTo>
                    <a:pt x="77991" y="140766"/>
                  </a:lnTo>
                  <a:lnTo>
                    <a:pt x="7143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SMARTInkShape-5580"/>
            <p:cNvSpPr/>
            <p:nvPr/>
          </p:nvSpPr>
          <p:spPr>
            <a:xfrm>
              <a:off x="4950620" y="4279556"/>
              <a:ext cx="142876" cy="125111"/>
            </a:xfrm>
            <a:custGeom>
              <a:avLst/>
              <a:gdLst/>
              <a:ahLst/>
              <a:cxnLst/>
              <a:rect l="0" t="0" r="0" b="0"/>
              <a:pathLst>
                <a:path w="142876" h="125111">
                  <a:moveTo>
                    <a:pt x="0" y="120994"/>
                  </a:moveTo>
                  <a:lnTo>
                    <a:pt x="0" y="125110"/>
                  </a:lnTo>
                  <a:lnTo>
                    <a:pt x="0" y="123352"/>
                  </a:lnTo>
                  <a:lnTo>
                    <a:pt x="13424" y="101529"/>
                  </a:lnTo>
                  <a:lnTo>
                    <a:pt x="25408" y="76597"/>
                  </a:lnTo>
                  <a:lnTo>
                    <a:pt x="39806" y="49102"/>
                  </a:lnTo>
                  <a:lnTo>
                    <a:pt x="51783" y="22743"/>
                  </a:lnTo>
                  <a:lnTo>
                    <a:pt x="61114" y="15679"/>
                  </a:lnTo>
                  <a:lnTo>
                    <a:pt x="87501" y="1070"/>
                  </a:lnTo>
                  <a:lnTo>
                    <a:pt x="95070" y="0"/>
                  </a:lnTo>
                  <a:lnTo>
                    <a:pt x="99931" y="1867"/>
                  </a:lnTo>
                  <a:lnTo>
                    <a:pt x="123823" y="23403"/>
                  </a:lnTo>
                  <a:lnTo>
                    <a:pt x="142875" y="495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SMARTInkShape-5581"/>
            <p:cNvSpPr/>
            <p:nvPr/>
          </p:nvSpPr>
          <p:spPr>
            <a:xfrm>
              <a:off x="4943475" y="4250531"/>
              <a:ext cx="7146" cy="7145"/>
            </a:xfrm>
            <a:custGeom>
              <a:avLst/>
              <a:gdLst/>
              <a:ahLst/>
              <a:cxnLst/>
              <a:rect l="0" t="0" r="0" b="0"/>
              <a:pathLst>
                <a:path w="7146" h="7145">
                  <a:moveTo>
                    <a:pt x="0" y="7144"/>
                  </a:moveTo>
                  <a:lnTo>
                    <a:pt x="3792" y="7144"/>
                  </a:lnTo>
                  <a:lnTo>
                    <a:pt x="4910" y="6350"/>
                  </a:lnTo>
                  <a:lnTo>
                    <a:pt x="5654" y="5027"/>
                  </a:lnTo>
                  <a:lnTo>
                    <a:pt x="71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SMARTInkShape-5582"/>
            <p:cNvSpPr/>
            <p:nvPr/>
          </p:nvSpPr>
          <p:spPr>
            <a:xfrm>
              <a:off x="4893470" y="4343400"/>
              <a:ext cx="21431" cy="35720"/>
            </a:xfrm>
            <a:custGeom>
              <a:avLst/>
              <a:gdLst/>
              <a:ahLst/>
              <a:cxnLst/>
              <a:rect l="0" t="0" r="0" b="0"/>
              <a:pathLst>
                <a:path w="21431" h="35720">
                  <a:moveTo>
                    <a:pt x="21430" y="0"/>
                  </a:moveTo>
                  <a:lnTo>
                    <a:pt x="21430" y="3792"/>
                  </a:lnTo>
                  <a:lnTo>
                    <a:pt x="20636" y="4909"/>
                  </a:lnTo>
                  <a:lnTo>
                    <a:pt x="19313" y="5654"/>
                  </a:lnTo>
                  <a:lnTo>
                    <a:pt x="17638" y="6151"/>
                  </a:lnTo>
                  <a:lnTo>
                    <a:pt x="16520" y="7276"/>
                  </a:lnTo>
                  <a:lnTo>
                    <a:pt x="15278" y="10642"/>
                  </a:lnTo>
                  <a:lnTo>
                    <a:pt x="14580" y="17000"/>
                  </a:lnTo>
                  <a:lnTo>
                    <a:pt x="13689" y="18477"/>
                  </a:lnTo>
                  <a:lnTo>
                    <a:pt x="12300" y="19462"/>
                  </a:lnTo>
                  <a:lnTo>
                    <a:pt x="10581" y="20118"/>
                  </a:lnTo>
                  <a:lnTo>
                    <a:pt x="9435" y="21349"/>
                  </a:lnTo>
                  <a:lnTo>
                    <a:pt x="8161" y="24835"/>
                  </a:lnTo>
                  <a:lnTo>
                    <a:pt x="7028" y="26081"/>
                  </a:lnTo>
                  <a:lnTo>
                    <a:pt x="3652" y="27467"/>
                  </a:lnTo>
                  <a:lnTo>
                    <a:pt x="2434" y="28630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SMARTInkShape-5583"/>
            <p:cNvSpPr/>
            <p:nvPr/>
          </p:nvSpPr>
          <p:spPr>
            <a:xfrm>
              <a:off x="4807746" y="4272084"/>
              <a:ext cx="64258" cy="64173"/>
            </a:xfrm>
            <a:custGeom>
              <a:avLst/>
              <a:gdLst/>
              <a:ahLst/>
              <a:cxnLst/>
              <a:rect l="0" t="0" r="0" b="0"/>
              <a:pathLst>
                <a:path w="64258" h="64173">
                  <a:moveTo>
                    <a:pt x="7142" y="21310"/>
                  </a:moveTo>
                  <a:lnTo>
                    <a:pt x="7142" y="28159"/>
                  </a:lnTo>
                  <a:lnTo>
                    <a:pt x="85" y="35508"/>
                  </a:lnTo>
                  <a:lnTo>
                    <a:pt x="0" y="24953"/>
                  </a:lnTo>
                  <a:lnTo>
                    <a:pt x="793" y="23739"/>
                  </a:lnTo>
                  <a:lnTo>
                    <a:pt x="2115" y="22929"/>
                  </a:lnTo>
                  <a:lnTo>
                    <a:pt x="3791" y="22390"/>
                  </a:lnTo>
                  <a:lnTo>
                    <a:pt x="4908" y="21236"/>
                  </a:lnTo>
                  <a:lnTo>
                    <a:pt x="8817" y="13681"/>
                  </a:lnTo>
                  <a:lnTo>
                    <a:pt x="16997" y="4545"/>
                  </a:lnTo>
                  <a:lnTo>
                    <a:pt x="21576" y="1952"/>
                  </a:lnTo>
                  <a:lnTo>
                    <a:pt x="30983" y="288"/>
                  </a:lnTo>
                  <a:lnTo>
                    <a:pt x="38106" y="0"/>
                  </a:lnTo>
                  <a:lnTo>
                    <a:pt x="42864" y="2049"/>
                  </a:lnTo>
                  <a:lnTo>
                    <a:pt x="62968" y="19997"/>
                  </a:lnTo>
                  <a:lnTo>
                    <a:pt x="64257" y="41126"/>
                  </a:lnTo>
                  <a:lnTo>
                    <a:pt x="58633" y="50299"/>
                  </a:lnTo>
                  <a:lnTo>
                    <a:pt x="57441" y="59492"/>
                  </a:lnTo>
                  <a:lnTo>
                    <a:pt x="56549" y="61052"/>
                  </a:lnTo>
                  <a:lnTo>
                    <a:pt x="55161" y="62092"/>
                  </a:lnTo>
                  <a:lnTo>
                    <a:pt x="50004" y="64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SMARTInkShape-5584"/>
            <p:cNvSpPr/>
            <p:nvPr/>
          </p:nvSpPr>
          <p:spPr>
            <a:xfrm>
              <a:off x="4765002" y="4214813"/>
              <a:ext cx="56906" cy="64170"/>
            </a:xfrm>
            <a:custGeom>
              <a:avLst/>
              <a:gdLst/>
              <a:ahLst/>
              <a:cxnLst/>
              <a:rect l="0" t="0" r="0" b="0"/>
              <a:pathLst>
                <a:path w="56906" h="64170">
                  <a:moveTo>
                    <a:pt x="21311" y="7143"/>
                  </a:moveTo>
                  <a:lnTo>
                    <a:pt x="11368" y="7143"/>
                  </a:lnTo>
                  <a:lnTo>
                    <a:pt x="6837" y="9260"/>
                  </a:lnTo>
                  <a:lnTo>
                    <a:pt x="4518" y="10935"/>
                  </a:lnTo>
                  <a:lnTo>
                    <a:pt x="1941" y="14914"/>
                  </a:lnTo>
                  <a:lnTo>
                    <a:pt x="490" y="23733"/>
                  </a:lnTo>
                  <a:lnTo>
                    <a:pt x="0" y="37143"/>
                  </a:lnTo>
                  <a:lnTo>
                    <a:pt x="2050" y="42437"/>
                  </a:lnTo>
                  <a:lnTo>
                    <a:pt x="16675" y="59506"/>
                  </a:lnTo>
                  <a:lnTo>
                    <a:pt x="21367" y="62165"/>
                  </a:lnTo>
                  <a:lnTo>
                    <a:pt x="30846" y="63873"/>
                  </a:lnTo>
                  <a:lnTo>
                    <a:pt x="37983" y="64169"/>
                  </a:lnTo>
                  <a:lnTo>
                    <a:pt x="42743" y="62121"/>
                  </a:lnTo>
                  <a:lnTo>
                    <a:pt x="52267" y="54339"/>
                  </a:lnTo>
                  <a:lnTo>
                    <a:pt x="54913" y="49815"/>
                  </a:lnTo>
                  <a:lnTo>
                    <a:pt x="56611" y="40443"/>
                  </a:lnTo>
                  <a:lnTo>
                    <a:pt x="56905" y="33326"/>
                  </a:lnTo>
                  <a:lnTo>
                    <a:pt x="54858" y="28569"/>
                  </a:lnTo>
                  <a:lnTo>
                    <a:pt x="52095" y="23810"/>
                  </a:lnTo>
                  <a:lnTo>
                    <a:pt x="49747" y="16667"/>
                  </a:lnTo>
                  <a:lnTo>
                    <a:pt x="355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SMARTInkShape-5585"/>
            <p:cNvSpPr/>
            <p:nvPr/>
          </p:nvSpPr>
          <p:spPr>
            <a:xfrm>
              <a:off x="4593431" y="4115191"/>
              <a:ext cx="174261" cy="113881"/>
            </a:xfrm>
            <a:custGeom>
              <a:avLst/>
              <a:gdLst/>
              <a:ahLst/>
              <a:cxnLst/>
              <a:rect l="0" t="0" r="0" b="0"/>
              <a:pathLst>
                <a:path w="174261" h="113881">
                  <a:moveTo>
                    <a:pt x="0" y="13897"/>
                  </a:moveTo>
                  <a:lnTo>
                    <a:pt x="3792" y="17689"/>
                  </a:lnTo>
                  <a:lnTo>
                    <a:pt x="7771" y="19551"/>
                  </a:lnTo>
                  <a:lnTo>
                    <a:pt x="9943" y="20047"/>
                  </a:lnTo>
                  <a:lnTo>
                    <a:pt x="11391" y="21172"/>
                  </a:lnTo>
                  <a:lnTo>
                    <a:pt x="17698" y="30896"/>
                  </a:lnTo>
                  <a:lnTo>
                    <a:pt x="21889" y="33358"/>
                  </a:lnTo>
                  <a:lnTo>
                    <a:pt x="30827" y="34744"/>
                  </a:lnTo>
                  <a:lnTo>
                    <a:pt x="38308" y="35862"/>
                  </a:lnTo>
                  <a:lnTo>
                    <a:pt x="44278" y="39005"/>
                  </a:lnTo>
                  <a:lnTo>
                    <a:pt x="46187" y="39367"/>
                  </a:lnTo>
                  <a:lnTo>
                    <a:pt x="47461" y="38814"/>
                  </a:lnTo>
                  <a:lnTo>
                    <a:pt x="48309" y="37652"/>
                  </a:lnTo>
                  <a:lnTo>
                    <a:pt x="51369" y="36361"/>
                  </a:lnTo>
                  <a:lnTo>
                    <a:pt x="62092" y="34670"/>
                  </a:lnTo>
                  <a:lnTo>
                    <a:pt x="71473" y="29701"/>
                  </a:lnTo>
                  <a:lnTo>
                    <a:pt x="73843" y="29195"/>
                  </a:lnTo>
                  <a:lnTo>
                    <a:pt x="75422" y="28064"/>
                  </a:lnTo>
                  <a:lnTo>
                    <a:pt x="76475" y="26517"/>
                  </a:lnTo>
                  <a:lnTo>
                    <a:pt x="77958" y="20546"/>
                  </a:lnTo>
                  <a:lnTo>
                    <a:pt x="78571" y="4068"/>
                  </a:lnTo>
                  <a:lnTo>
                    <a:pt x="77780" y="2582"/>
                  </a:lnTo>
                  <a:lnTo>
                    <a:pt x="76460" y="1591"/>
                  </a:lnTo>
                  <a:lnTo>
                    <a:pt x="72876" y="490"/>
                  </a:lnTo>
                  <a:lnTo>
                    <a:pt x="68637" y="0"/>
                  </a:lnTo>
                  <a:lnTo>
                    <a:pt x="64108" y="1900"/>
                  </a:lnTo>
                  <a:lnTo>
                    <a:pt x="59449" y="4596"/>
                  </a:lnTo>
                  <a:lnTo>
                    <a:pt x="51407" y="6469"/>
                  </a:lnTo>
                  <a:lnTo>
                    <a:pt x="33250" y="23538"/>
                  </a:lnTo>
                  <a:lnTo>
                    <a:pt x="30653" y="28236"/>
                  </a:lnTo>
                  <a:lnTo>
                    <a:pt x="28986" y="37719"/>
                  </a:lnTo>
                  <a:lnTo>
                    <a:pt x="28697" y="44856"/>
                  </a:lnTo>
                  <a:lnTo>
                    <a:pt x="30746" y="49617"/>
                  </a:lnTo>
                  <a:lnTo>
                    <a:pt x="33509" y="54379"/>
                  </a:lnTo>
                  <a:lnTo>
                    <a:pt x="34737" y="59141"/>
                  </a:lnTo>
                  <a:lnTo>
                    <a:pt x="35858" y="60728"/>
                  </a:lnTo>
                  <a:lnTo>
                    <a:pt x="37399" y="61786"/>
                  </a:lnTo>
                  <a:lnTo>
                    <a:pt x="39220" y="62492"/>
                  </a:lnTo>
                  <a:lnTo>
                    <a:pt x="40434" y="63756"/>
                  </a:lnTo>
                  <a:lnTo>
                    <a:pt x="41783" y="67277"/>
                  </a:lnTo>
                  <a:lnTo>
                    <a:pt x="42937" y="68533"/>
                  </a:lnTo>
                  <a:lnTo>
                    <a:pt x="48919" y="70716"/>
                  </a:lnTo>
                  <a:lnTo>
                    <a:pt x="57634" y="65349"/>
                  </a:lnTo>
                  <a:lnTo>
                    <a:pt x="59854" y="64867"/>
                  </a:lnTo>
                  <a:lnTo>
                    <a:pt x="71480" y="58376"/>
                  </a:lnTo>
                  <a:lnTo>
                    <a:pt x="77178" y="57078"/>
                  </a:lnTo>
                  <a:lnTo>
                    <a:pt x="81958" y="53061"/>
                  </a:lnTo>
                  <a:lnTo>
                    <a:pt x="84051" y="49030"/>
                  </a:lnTo>
                  <a:lnTo>
                    <a:pt x="84609" y="46844"/>
                  </a:lnTo>
                  <a:lnTo>
                    <a:pt x="85775" y="45386"/>
                  </a:lnTo>
                  <a:lnTo>
                    <a:pt x="89187" y="43767"/>
                  </a:lnTo>
                  <a:lnTo>
                    <a:pt x="97845" y="41934"/>
                  </a:lnTo>
                  <a:lnTo>
                    <a:pt x="104838" y="37638"/>
                  </a:lnTo>
                  <a:lnTo>
                    <a:pt x="112897" y="35632"/>
                  </a:lnTo>
                  <a:lnTo>
                    <a:pt x="147798" y="51929"/>
                  </a:lnTo>
                  <a:lnTo>
                    <a:pt x="161532" y="60355"/>
                  </a:lnTo>
                  <a:lnTo>
                    <a:pt x="174260" y="63436"/>
                  </a:lnTo>
                  <a:lnTo>
                    <a:pt x="174117" y="63591"/>
                  </a:lnTo>
                  <a:lnTo>
                    <a:pt x="160813" y="63902"/>
                  </a:lnTo>
                  <a:lnTo>
                    <a:pt x="159596" y="64696"/>
                  </a:lnTo>
                  <a:lnTo>
                    <a:pt x="158785" y="66019"/>
                  </a:lnTo>
                  <a:lnTo>
                    <a:pt x="157483" y="70054"/>
                  </a:lnTo>
                  <a:lnTo>
                    <a:pt x="151040" y="77110"/>
                  </a:lnTo>
                  <a:lnTo>
                    <a:pt x="150322" y="81663"/>
                  </a:lnTo>
                  <a:lnTo>
                    <a:pt x="150019" y="110166"/>
                  </a:lnTo>
                  <a:lnTo>
                    <a:pt x="149225" y="111414"/>
                  </a:lnTo>
                  <a:lnTo>
                    <a:pt x="147902" y="112246"/>
                  </a:lnTo>
                  <a:lnTo>
                    <a:pt x="142248" y="113416"/>
                  </a:lnTo>
                  <a:lnTo>
                    <a:pt x="132321" y="113880"/>
                  </a:lnTo>
                  <a:lnTo>
                    <a:pt x="128130" y="111779"/>
                  </a:lnTo>
                  <a:lnTo>
                    <a:pt x="121835" y="107059"/>
                  </a:lnTo>
                  <a:lnTo>
                    <a:pt x="114300" y="106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SMARTInkShape-5586"/>
            <p:cNvSpPr/>
            <p:nvPr/>
          </p:nvSpPr>
          <p:spPr>
            <a:xfrm>
              <a:off x="4471990" y="4070386"/>
              <a:ext cx="142822" cy="115816"/>
            </a:xfrm>
            <a:custGeom>
              <a:avLst/>
              <a:gdLst/>
              <a:ahLst/>
              <a:cxnLst/>
              <a:rect l="0" t="0" r="0" b="0"/>
              <a:pathLst>
                <a:path w="142822" h="115816">
                  <a:moveTo>
                    <a:pt x="64291" y="15839"/>
                  </a:moveTo>
                  <a:lnTo>
                    <a:pt x="64291" y="26481"/>
                  </a:lnTo>
                  <a:lnTo>
                    <a:pt x="62175" y="30623"/>
                  </a:lnTo>
                  <a:lnTo>
                    <a:pt x="33324" y="64877"/>
                  </a:lnTo>
                  <a:lnTo>
                    <a:pt x="27924" y="77090"/>
                  </a:lnTo>
                  <a:lnTo>
                    <a:pt x="10782" y="91981"/>
                  </a:lnTo>
                  <a:lnTo>
                    <a:pt x="1700" y="108704"/>
                  </a:lnTo>
                  <a:lnTo>
                    <a:pt x="6" y="115815"/>
                  </a:lnTo>
                  <a:lnTo>
                    <a:pt x="0" y="112048"/>
                  </a:lnTo>
                  <a:lnTo>
                    <a:pt x="2115" y="108076"/>
                  </a:lnTo>
                  <a:lnTo>
                    <a:pt x="23846" y="74941"/>
                  </a:lnTo>
                  <a:lnTo>
                    <a:pt x="45242" y="43138"/>
                  </a:lnTo>
                  <a:lnTo>
                    <a:pt x="76001" y="19033"/>
                  </a:lnTo>
                  <a:lnTo>
                    <a:pt x="85684" y="14353"/>
                  </a:lnTo>
                  <a:lnTo>
                    <a:pt x="90468" y="9622"/>
                  </a:lnTo>
                  <a:lnTo>
                    <a:pt x="95240" y="2228"/>
                  </a:lnTo>
                  <a:lnTo>
                    <a:pt x="97623" y="415"/>
                  </a:lnTo>
                  <a:lnTo>
                    <a:pt x="100007" y="0"/>
                  </a:lnTo>
                  <a:lnTo>
                    <a:pt x="102389" y="517"/>
                  </a:lnTo>
                  <a:lnTo>
                    <a:pt x="132749" y="21639"/>
                  </a:lnTo>
                  <a:lnTo>
                    <a:pt x="138374" y="27148"/>
                  </a:lnTo>
                  <a:lnTo>
                    <a:pt x="140873" y="32242"/>
                  </a:lnTo>
                  <a:lnTo>
                    <a:pt x="142609" y="44379"/>
                  </a:lnTo>
                  <a:lnTo>
                    <a:pt x="142821" y="53932"/>
                  </a:lnTo>
                  <a:lnTo>
                    <a:pt x="140733" y="58698"/>
                  </a:lnTo>
                  <a:lnTo>
                    <a:pt x="139065" y="61081"/>
                  </a:lnTo>
                  <a:lnTo>
                    <a:pt x="135095" y="63728"/>
                  </a:lnTo>
                  <a:lnTo>
                    <a:pt x="128397" y="65218"/>
                  </a:lnTo>
                  <a:lnTo>
                    <a:pt x="126079" y="65427"/>
                  </a:lnTo>
                  <a:lnTo>
                    <a:pt x="121385" y="67776"/>
                  </a:lnTo>
                  <a:lnTo>
                    <a:pt x="119023" y="69514"/>
                  </a:lnTo>
                  <a:lnTo>
                    <a:pt x="116654" y="69878"/>
                  </a:lnTo>
                  <a:lnTo>
                    <a:pt x="114281" y="69328"/>
                  </a:lnTo>
                  <a:lnTo>
                    <a:pt x="109528" y="67393"/>
                  </a:lnTo>
                  <a:lnTo>
                    <a:pt x="104769" y="66533"/>
                  </a:lnTo>
                  <a:lnTo>
                    <a:pt x="97892" y="70384"/>
                  </a:lnTo>
                  <a:lnTo>
                    <a:pt x="93835" y="73634"/>
                  </a:lnTo>
                  <a:lnTo>
                    <a:pt x="90337" y="75006"/>
                  </a:lnTo>
                  <a:lnTo>
                    <a:pt x="87212" y="75128"/>
                  </a:lnTo>
                  <a:lnTo>
                    <a:pt x="71435" y="729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4" name="SMARTInkShape-5587"/>
            <p:cNvSpPr/>
            <p:nvPr/>
          </p:nvSpPr>
          <p:spPr>
            <a:xfrm>
              <a:off x="4379119" y="3971925"/>
              <a:ext cx="99984" cy="121445"/>
            </a:xfrm>
            <a:custGeom>
              <a:avLst/>
              <a:gdLst/>
              <a:ahLst/>
              <a:cxnLst/>
              <a:rect l="0" t="0" r="0" b="0"/>
              <a:pathLst>
                <a:path w="99984" h="121445">
                  <a:moveTo>
                    <a:pt x="71437" y="0"/>
                  </a:moveTo>
                  <a:lnTo>
                    <a:pt x="64319" y="7118"/>
                  </a:lnTo>
                  <a:lnTo>
                    <a:pt x="64296" y="17084"/>
                  </a:lnTo>
                  <a:lnTo>
                    <a:pt x="68087" y="27728"/>
                  </a:lnTo>
                  <a:lnTo>
                    <a:pt x="89718" y="61195"/>
                  </a:lnTo>
                  <a:lnTo>
                    <a:pt x="94363" y="71296"/>
                  </a:lnTo>
                  <a:lnTo>
                    <a:pt x="97502" y="76137"/>
                  </a:lnTo>
                  <a:lnTo>
                    <a:pt x="99268" y="83325"/>
                  </a:lnTo>
                  <a:lnTo>
                    <a:pt x="99983" y="98601"/>
                  </a:lnTo>
                  <a:lnTo>
                    <a:pt x="96211" y="103386"/>
                  </a:lnTo>
                  <a:lnTo>
                    <a:pt x="92238" y="105481"/>
                  </a:lnTo>
                  <a:lnTo>
                    <a:pt x="90067" y="106039"/>
                  </a:lnTo>
                  <a:lnTo>
                    <a:pt x="88619" y="107205"/>
                  </a:lnTo>
                  <a:lnTo>
                    <a:pt x="87011" y="110618"/>
                  </a:lnTo>
                  <a:lnTo>
                    <a:pt x="84995" y="111845"/>
                  </a:lnTo>
                  <a:lnTo>
                    <a:pt x="50739" y="117997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SMARTInkShape-5588"/>
            <p:cNvSpPr/>
            <p:nvPr/>
          </p:nvSpPr>
          <p:spPr>
            <a:xfrm>
              <a:off x="4293394" y="3964781"/>
              <a:ext cx="78582" cy="57151"/>
            </a:xfrm>
            <a:custGeom>
              <a:avLst/>
              <a:gdLst/>
              <a:ahLst/>
              <a:cxnLst/>
              <a:rect l="0" t="0" r="0" b="0"/>
              <a:pathLst>
                <a:path w="78582" h="57151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41609" y="27642"/>
                  </a:lnTo>
                  <a:lnTo>
                    <a:pt x="78581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7" name="SMARTInkShape-5589"/>
          <p:cNvSpPr/>
          <p:nvPr/>
        </p:nvSpPr>
        <p:spPr>
          <a:xfrm>
            <a:off x="3879813" y="3479006"/>
            <a:ext cx="549313" cy="814389"/>
          </a:xfrm>
          <a:custGeom>
            <a:avLst/>
            <a:gdLst/>
            <a:ahLst/>
            <a:cxnLst/>
            <a:rect l="0" t="0" r="0" b="0"/>
            <a:pathLst>
              <a:path w="549313" h="814389">
                <a:moveTo>
                  <a:pt x="42106" y="0"/>
                </a:moveTo>
                <a:lnTo>
                  <a:pt x="36403" y="6497"/>
                </a:lnTo>
                <a:lnTo>
                  <a:pt x="22179" y="37815"/>
                </a:lnTo>
                <a:lnTo>
                  <a:pt x="7860" y="72322"/>
                </a:lnTo>
                <a:lnTo>
                  <a:pt x="1797" y="100275"/>
                </a:lnTo>
                <a:lnTo>
                  <a:pt x="0" y="130782"/>
                </a:lnTo>
                <a:lnTo>
                  <a:pt x="1167" y="153375"/>
                </a:lnTo>
                <a:lnTo>
                  <a:pt x="6977" y="176646"/>
                </a:lnTo>
                <a:lnTo>
                  <a:pt x="12735" y="202335"/>
                </a:lnTo>
                <a:lnTo>
                  <a:pt x="19527" y="228833"/>
                </a:lnTo>
                <a:lnTo>
                  <a:pt x="30483" y="253839"/>
                </a:lnTo>
                <a:lnTo>
                  <a:pt x="43290" y="280299"/>
                </a:lnTo>
                <a:lnTo>
                  <a:pt x="57713" y="307933"/>
                </a:lnTo>
                <a:lnTo>
                  <a:pt x="74707" y="336091"/>
                </a:lnTo>
                <a:lnTo>
                  <a:pt x="94960" y="364480"/>
                </a:lnTo>
                <a:lnTo>
                  <a:pt x="117984" y="392972"/>
                </a:lnTo>
                <a:lnTo>
                  <a:pt x="144092" y="421511"/>
                </a:lnTo>
                <a:lnTo>
                  <a:pt x="171570" y="450069"/>
                </a:lnTo>
                <a:lnTo>
                  <a:pt x="200452" y="478637"/>
                </a:lnTo>
                <a:lnTo>
                  <a:pt x="231809" y="507209"/>
                </a:lnTo>
                <a:lnTo>
                  <a:pt x="262150" y="537899"/>
                </a:lnTo>
                <a:lnTo>
                  <a:pt x="292303" y="569266"/>
                </a:lnTo>
                <a:lnTo>
                  <a:pt x="324225" y="599083"/>
                </a:lnTo>
                <a:lnTo>
                  <a:pt x="356934" y="628209"/>
                </a:lnTo>
                <a:lnTo>
                  <a:pt x="389198" y="657029"/>
                </a:lnTo>
                <a:lnTo>
                  <a:pt x="419413" y="685713"/>
                </a:lnTo>
                <a:lnTo>
                  <a:pt x="446600" y="714336"/>
                </a:lnTo>
                <a:lnTo>
                  <a:pt x="471118" y="741345"/>
                </a:lnTo>
                <a:lnTo>
                  <a:pt x="503566" y="774401"/>
                </a:lnTo>
                <a:lnTo>
                  <a:pt x="549312" y="81438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5" name="SMARTInkShape-Group598"/>
          <p:cNvGrpSpPr/>
          <p:nvPr/>
        </p:nvGrpSpPr>
        <p:grpSpPr>
          <a:xfrm>
            <a:off x="2857595" y="3429000"/>
            <a:ext cx="621412" cy="600076"/>
            <a:chOff x="2857595" y="3429000"/>
            <a:chExt cx="621412" cy="600076"/>
          </a:xfrm>
        </p:grpSpPr>
        <p:sp>
          <p:nvSpPr>
            <p:cNvPr id="1398" name="SMARTInkShape-5590"/>
            <p:cNvSpPr/>
            <p:nvPr/>
          </p:nvSpPr>
          <p:spPr>
            <a:xfrm>
              <a:off x="3429036" y="3879056"/>
              <a:ext cx="49971" cy="150020"/>
            </a:xfrm>
            <a:custGeom>
              <a:avLst/>
              <a:gdLst/>
              <a:ahLst/>
              <a:cxnLst/>
              <a:rect l="0" t="0" r="0" b="0"/>
              <a:pathLst>
                <a:path w="49971" h="150020">
                  <a:moveTo>
                    <a:pt x="49970" y="0"/>
                  </a:moveTo>
                  <a:lnTo>
                    <a:pt x="46178" y="0"/>
                  </a:lnTo>
                  <a:lnTo>
                    <a:pt x="45061" y="794"/>
                  </a:lnTo>
                  <a:lnTo>
                    <a:pt x="44316" y="2117"/>
                  </a:lnTo>
                  <a:lnTo>
                    <a:pt x="43819" y="3792"/>
                  </a:lnTo>
                  <a:lnTo>
                    <a:pt x="37303" y="14473"/>
                  </a:lnTo>
                  <a:lnTo>
                    <a:pt x="28054" y="36362"/>
                  </a:lnTo>
                  <a:lnTo>
                    <a:pt x="7095" y="69779"/>
                  </a:lnTo>
                  <a:lnTo>
                    <a:pt x="3133" y="75463"/>
                  </a:lnTo>
                  <a:lnTo>
                    <a:pt x="903" y="83126"/>
                  </a:lnTo>
                  <a:lnTo>
                    <a:pt x="0" y="92442"/>
                  </a:lnTo>
                  <a:lnTo>
                    <a:pt x="30298" y="93660"/>
                  </a:lnTo>
                  <a:lnTo>
                    <a:pt x="32093" y="94984"/>
                  </a:lnTo>
                  <a:lnTo>
                    <a:pt x="33289" y="96660"/>
                  </a:lnTo>
                  <a:lnTo>
                    <a:pt x="34881" y="97778"/>
                  </a:lnTo>
                  <a:lnTo>
                    <a:pt x="38766" y="99019"/>
                  </a:lnTo>
                  <a:lnTo>
                    <a:pt x="40119" y="100145"/>
                  </a:lnTo>
                  <a:lnTo>
                    <a:pt x="41623" y="103511"/>
                  </a:lnTo>
                  <a:lnTo>
                    <a:pt x="49515" y="137420"/>
                  </a:lnTo>
                  <a:lnTo>
                    <a:pt x="4997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SMARTInkShape-5591"/>
            <p:cNvSpPr/>
            <p:nvPr/>
          </p:nvSpPr>
          <p:spPr>
            <a:xfrm>
              <a:off x="3264694" y="3857625"/>
              <a:ext cx="139536" cy="128589"/>
            </a:xfrm>
            <a:custGeom>
              <a:avLst/>
              <a:gdLst/>
              <a:ahLst/>
              <a:cxnLst/>
              <a:rect l="0" t="0" r="0" b="0"/>
              <a:pathLst>
                <a:path w="139536" h="128589">
                  <a:moveTo>
                    <a:pt x="0" y="0"/>
                  </a:moveTo>
                  <a:lnTo>
                    <a:pt x="3792" y="3792"/>
                  </a:lnTo>
                  <a:lnTo>
                    <a:pt x="9887" y="5654"/>
                  </a:lnTo>
                  <a:lnTo>
                    <a:pt x="36227" y="12651"/>
                  </a:lnTo>
                  <a:lnTo>
                    <a:pt x="69250" y="23911"/>
                  </a:lnTo>
                  <a:lnTo>
                    <a:pt x="104751" y="33615"/>
                  </a:lnTo>
                  <a:lnTo>
                    <a:pt x="114819" y="35578"/>
                  </a:lnTo>
                  <a:lnTo>
                    <a:pt x="134154" y="42532"/>
                  </a:lnTo>
                  <a:lnTo>
                    <a:pt x="139535" y="42797"/>
                  </a:lnTo>
                  <a:lnTo>
                    <a:pt x="132134" y="42860"/>
                  </a:lnTo>
                  <a:lnTo>
                    <a:pt x="130951" y="43655"/>
                  </a:lnTo>
                  <a:lnTo>
                    <a:pt x="130164" y="44978"/>
                  </a:lnTo>
                  <a:lnTo>
                    <a:pt x="129638" y="46654"/>
                  </a:lnTo>
                  <a:lnTo>
                    <a:pt x="104746" y="79980"/>
                  </a:lnTo>
                  <a:lnTo>
                    <a:pt x="102116" y="87405"/>
                  </a:lnTo>
                  <a:lnTo>
                    <a:pt x="100428" y="105107"/>
                  </a:lnTo>
                  <a:lnTo>
                    <a:pt x="102314" y="112331"/>
                  </a:lnTo>
                  <a:lnTo>
                    <a:pt x="107312" y="121038"/>
                  </a:lnTo>
                  <a:lnTo>
                    <a:pt x="11430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0" name="SMARTInkShape-5592"/>
            <p:cNvSpPr/>
            <p:nvPr/>
          </p:nvSpPr>
          <p:spPr>
            <a:xfrm>
              <a:off x="3307556" y="3793331"/>
              <a:ext cx="50008" cy="128589"/>
            </a:xfrm>
            <a:custGeom>
              <a:avLst/>
              <a:gdLst/>
              <a:ahLst/>
              <a:cxnLst/>
              <a:rect l="0" t="0" r="0" b="0"/>
              <a:pathLst>
                <a:path w="50008" h="128589">
                  <a:moveTo>
                    <a:pt x="50007" y="0"/>
                  </a:moveTo>
                  <a:lnTo>
                    <a:pt x="46214" y="3792"/>
                  </a:lnTo>
                  <a:lnTo>
                    <a:pt x="44352" y="7771"/>
                  </a:lnTo>
                  <a:lnTo>
                    <a:pt x="39365" y="20585"/>
                  </a:lnTo>
                  <a:lnTo>
                    <a:pt x="21388" y="56162"/>
                  </a:lnTo>
                  <a:lnTo>
                    <a:pt x="16391" y="71145"/>
                  </a:lnTo>
                  <a:lnTo>
                    <a:pt x="12794" y="85638"/>
                  </a:lnTo>
                  <a:lnTo>
                    <a:pt x="8818" y="99987"/>
                  </a:lnTo>
                  <a:lnTo>
                    <a:pt x="7094" y="108732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1" name="SMARTInkShape-5593"/>
            <p:cNvSpPr/>
            <p:nvPr/>
          </p:nvSpPr>
          <p:spPr>
            <a:xfrm>
              <a:off x="3197226" y="3807619"/>
              <a:ext cx="60325" cy="71438"/>
            </a:xfrm>
            <a:custGeom>
              <a:avLst/>
              <a:gdLst/>
              <a:ahLst/>
              <a:cxnLst/>
              <a:rect l="0" t="0" r="0" b="0"/>
              <a:pathLst>
                <a:path w="60325" h="71438">
                  <a:moveTo>
                    <a:pt x="60324" y="0"/>
                  </a:moveTo>
                  <a:lnTo>
                    <a:pt x="56532" y="3792"/>
                  </a:lnTo>
                  <a:lnTo>
                    <a:pt x="50437" y="5654"/>
                  </a:lnTo>
                  <a:lnTo>
                    <a:pt x="43229" y="7275"/>
                  </a:lnTo>
                  <a:lnTo>
                    <a:pt x="32135" y="14784"/>
                  </a:lnTo>
                  <a:lnTo>
                    <a:pt x="795" y="45246"/>
                  </a:lnTo>
                  <a:lnTo>
                    <a:pt x="0" y="46833"/>
                  </a:lnTo>
                  <a:lnTo>
                    <a:pt x="264" y="47891"/>
                  </a:lnTo>
                  <a:lnTo>
                    <a:pt x="2599" y="49588"/>
                  </a:lnTo>
                  <a:lnTo>
                    <a:pt x="13067" y="49970"/>
                  </a:lnTo>
                  <a:lnTo>
                    <a:pt x="17625" y="47873"/>
                  </a:lnTo>
                  <a:lnTo>
                    <a:pt x="22297" y="45089"/>
                  </a:lnTo>
                  <a:lnTo>
                    <a:pt x="29389" y="42729"/>
                  </a:lnTo>
                  <a:lnTo>
                    <a:pt x="36518" y="38148"/>
                  </a:lnTo>
                  <a:lnTo>
                    <a:pt x="45619" y="35813"/>
                  </a:lnTo>
                  <a:lnTo>
                    <a:pt x="46026" y="46363"/>
                  </a:lnTo>
                  <a:lnTo>
                    <a:pt x="43915" y="50504"/>
                  </a:lnTo>
                  <a:lnTo>
                    <a:pt x="41125" y="54990"/>
                  </a:lnTo>
                  <a:lnTo>
                    <a:pt x="39885" y="59629"/>
                  </a:lnTo>
                  <a:lnTo>
                    <a:pt x="40348" y="61978"/>
                  </a:lnTo>
                  <a:lnTo>
                    <a:pt x="46037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2" name="SMARTInkShape-5594"/>
            <p:cNvSpPr/>
            <p:nvPr/>
          </p:nvSpPr>
          <p:spPr>
            <a:xfrm>
              <a:off x="3043240" y="3636502"/>
              <a:ext cx="114255" cy="178262"/>
            </a:xfrm>
            <a:custGeom>
              <a:avLst/>
              <a:gdLst/>
              <a:ahLst/>
              <a:cxnLst/>
              <a:rect l="0" t="0" r="0" b="0"/>
              <a:pathLst>
                <a:path w="114255" h="178262">
                  <a:moveTo>
                    <a:pt x="14285" y="71104"/>
                  </a:moveTo>
                  <a:lnTo>
                    <a:pt x="8134" y="71104"/>
                  </a:lnTo>
                  <a:lnTo>
                    <a:pt x="318" y="77954"/>
                  </a:lnTo>
                  <a:lnTo>
                    <a:pt x="0" y="54397"/>
                  </a:lnTo>
                  <a:lnTo>
                    <a:pt x="2115" y="49656"/>
                  </a:lnTo>
                  <a:lnTo>
                    <a:pt x="28589" y="14395"/>
                  </a:lnTo>
                  <a:lnTo>
                    <a:pt x="33342" y="10182"/>
                  </a:lnTo>
                  <a:lnTo>
                    <a:pt x="42862" y="5360"/>
                  </a:lnTo>
                  <a:lnTo>
                    <a:pt x="47623" y="2197"/>
                  </a:lnTo>
                  <a:lnTo>
                    <a:pt x="55737" y="0"/>
                  </a:lnTo>
                  <a:lnTo>
                    <a:pt x="60522" y="3558"/>
                  </a:lnTo>
                  <a:lnTo>
                    <a:pt x="62616" y="7481"/>
                  </a:lnTo>
                  <a:lnTo>
                    <a:pt x="68342" y="31590"/>
                  </a:lnTo>
                  <a:lnTo>
                    <a:pt x="64428" y="67029"/>
                  </a:lnTo>
                  <a:lnTo>
                    <a:pt x="64309" y="86453"/>
                  </a:lnTo>
                  <a:lnTo>
                    <a:pt x="62183" y="91949"/>
                  </a:lnTo>
                  <a:lnTo>
                    <a:pt x="59385" y="97037"/>
                  </a:lnTo>
                  <a:lnTo>
                    <a:pt x="57235" y="106395"/>
                  </a:lnTo>
                  <a:lnTo>
                    <a:pt x="84850" y="106822"/>
                  </a:lnTo>
                  <a:lnTo>
                    <a:pt x="91420" y="104706"/>
                  </a:lnTo>
                  <a:lnTo>
                    <a:pt x="96986" y="101913"/>
                  </a:lnTo>
                  <a:lnTo>
                    <a:pt x="102106" y="100672"/>
                  </a:lnTo>
                  <a:lnTo>
                    <a:pt x="103788" y="101135"/>
                  </a:lnTo>
                  <a:lnTo>
                    <a:pt x="104910" y="102237"/>
                  </a:lnTo>
                  <a:lnTo>
                    <a:pt x="105658" y="103766"/>
                  </a:lnTo>
                  <a:lnTo>
                    <a:pt x="106950" y="104785"/>
                  </a:lnTo>
                  <a:lnTo>
                    <a:pt x="110503" y="105917"/>
                  </a:lnTo>
                  <a:lnTo>
                    <a:pt x="111768" y="107013"/>
                  </a:lnTo>
                  <a:lnTo>
                    <a:pt x="113173" y="110347"/>
                  </a:lnTo>
                  <a:lnTo>
                    <a:pt x="114254" y="141724"/>
                  </a:lnTo>
                  <a:lnTo>
                    <a:pt x="113484" y="150909"/>
                  </a:lnTo>
                  <a:lnTo>
                    <a:pt x="108639" y="165391"/>
                  </a:lnTo>
                  <a:lnTo>
                    <a:pt x="107154" y="178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SMARTInkShape-5595"/>
            <p:cNvSpPr/>
            <p:nvPr/>
          </p:nvSpPr>
          <p:spPr>
            <a:xfrm>
              <a:off x="3022886" y="3521869"/>
              <a:ext cx="56007" cy="62876"/>
            </a:xfrm>
            <a:custGeom>
              <a:avLst/>
              <a:gdLst/>
              <a:ahLst/>
              <a:cxnLst/>
              <a:rect l="0" t="0" r="0" b="0"/>
              <a:pathLst>
                <a:path w="56007" h="62876">
                  <a:moveTo>
                    <a:pt x="13208" y="0"/>
                  </a:moveTo>
                  <a:lnTo>
                    <a:pt x="13208" y="3792"/>
                  </a:lnTo>
                  <a:lnTo>
                    <a:pt x="12414" y="4909"/>
                  </a:lnTo>
                  <a:lnTo>
                    <a:pt x="11091" y="5654"/>
                  </a:lnTo>
                  <a:lnTo>
                    <a:pt x="9415" y="6151"/>
                  </a:lnTo>
                  <a:lnTo>
                    <a:pt x="8298" y="7275"/>
                  </a:lnTo>
                  <a:lnTo>
                    <a:pt x="4389" y="14784"/>
                  </a:lnTo>
                  <a:lnTo>
                    <a:pt x="2566" y="16999"/>
                  </a:lnTo>
                  <a:lnTo>
                    <a:pt x="540" y="23695"/>
                  </a:lnTo>
                  <a:lnTo>
                    <a:pt x="0" y="27703"/>
                  </a:lnTo>
                  <a:lnTo>
                    <a:pt x="1517" y="34272"/>
                  </a:lnTo>
                  <a:lnTo>
                    <a:pt x="8958" y="44958"/>
                  </a:lnTo>
                  <a:lnTo>
                    <a:pt x="18865" y="54712"/>
                  </a:lnTo>
                  <a:lnTo>
                    <a:pt x="30054" y="61102"/>
                  </a:lnTo>
                  <a:lnTo>
                    <a:pt x="36041" y="62875"/>
                  </a:lnTo>
                  <a:lnTo>
                    <a:pt x="43464" y="61546"/>
                  </a:lnTo>
                  <a:lnTo>
                    <a:pt x="53580" y="58018"/>
                  </a:lnTo>
                  <a:lnTo>
                    <a:pt x="54410" y="56935"/>
                  </a:lnTo>
                  <a:lnTo>
                    <a:pt x="55333" y="53615"/>
                  </a:lnTo>
                  <a:lnTo>
                    <a:pt x="56006" y="40380"/>
                  </a:lnTo>
                  <a:lnTo>
                    <a:pt x="53925" y="35674"/>
                  </a:lnTo>
                  <a:lnTo>
                    <a:pt x="39276" y="19047"/>
                  </a:lnTo>
                  <a:lnTo>
                    <a:pt x="20352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4" name="SMARTInkShape-5596"/>
            <p:cNvSpPr/>
            <p:nvPr/>
          </p:nvSpPr>
          <p:spPr>
            <a:xfrm>
              <a:off x="2857595" y="3429000"/>
              <a:ext cx="128494" cy="121445"/>
            </a:xfrm>
            <a:custGeom>
              <a:avLst/>
              <a:gdLst/>
              <a:ahLst/>
              <a:cxnLst/>
              <a:rect l="0" t="0" r="0" b="0"/>
              <a:pathLst>
                <a:path w="128494" h="121445">
                  <a:moveTo>
                    <a:pt x="14193" y="0"/>
                  </a:moveTo>
                  <a:lnTo>
                    <a:pt x="14193" y="14434"/>
                  </a:lnTo>
                  <a:lnTo>
                    <a:pt x="12076" y="20438"/>
                  </a:lnTo>
                  <a:lnTo>
                    <a:pt x="10400" y="23151"/>
                  </a:lnTo>
                  <a:lnTo>
                    <a:pt x="1525" y="57310"/>
                  </a:lnTo>
                  <a:lnTo>
                    <a:pt x="0" y="80554"/>
                  </a:lnTo>
                  <a:lnTo>
                    <a:pt x="1556" y="79896"/>
                  </a:lnTo>
                  <a:lnTo>
                    <a:pt x="28855" y="46337"/>
                  </a:lnTo>
                  <a:lnTo>
                    <a:pt x="61840" y="26397"/>
                  </a:lnTo>
                  <a:lnTo>
                    <a:pt x="72319" y="22902"/>
                  </a:lnTo>
                  <a:lnTo>
                    <a:pt x="101968" y="21470"/>
                  </a:lnTo>
                  <a:lnTo>
                    <a:pt x="103666" y="22251"/>
                  </a:lnTo>
                  <a:lnTo>
                    <a:pt x="104798" y="23565"/>
                  </a:lnTo>
                  <a:lnTo>
                    <a:pt x="106055" y="27142"/>
                  </a:lnTo>
                  <a:lnTo>
                    <a:pt x="106614" y="31378"/>
                  </a:lnTo>
                  <a:lnTo>
                    <a:pt x="108979" y="35906"/>
                  </a:lnTo>
                  <a:lnTo>
                    <a:pt x="110721" y="38225"/>
                  </a:lnTo>
                  <a:lnTo>
                    <a:pt x="112657" y="45034"/>
                  </a:lnTo>
                  <a:lnTo>
                    <a:pt x="114165" y="79079"/>
                  </a:lnTo>
                  <a:lnTo>
                    <a:pt x="114981" y="87533"/>
                  </a:lnTo>
                  <a:lnTo>
                    <a:pt x="120353" y="102005"/>
                  </a:lnTo>
                  <a:lnTo>
                    <a:pt x="121946" y="111842"/>
                  </a:lnTo>
                  <a:lnTo>
                    <a:pt x="128493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6" name="SMARTInkShape-5597"/>
          <p:cNvSpPr/>
          <p:nvPr/>
        </p:nvSpPr>
        <p:spPr>
          <a:xfrm>
            <a:off x="3893344" y="3250904"/>
            <a:ext cx="971443" cy="363833"/>
          </a:xfrm>
          <a:custGeom>
            <a:avLst/>
            <a:gdLst/>
            <a:ahLst/>
            <a:cxnLst/>
            <a:rect l="0" t="0" r="0" b="0"/>
            <a:pathLst>
              <a:path w="971443" h="363833">
                <a:moveTo>
                  <a:pt x="0" y="256677"/>
                </a:moveTo>
                <a:lnTo>
                  <a:pt x="16590" y="271150"/>
                </a:lnTo>
                <a:lnTo>
                  <a:pt x="38403" y="282102"/>
                </a:lnTo>
                <a:lnTo>
                  <a:pt x="73572" y="292839"/>
                </a:lnTo>
                <a:lnTo>
                  <a:pt x="108833" y="304606"/>
                </a:lnTo>
                <a:lnTo>
                  <a:pt x="126968" y="308185"/>
                </a:lnTo>
                <a:lnTo>
                  <a:pt x="157890" y="318787"/>
                </a:lnTo>
                <a:lnTo>
                  <a:pt x="185881" y="326037"/>
                </a:lnTo>
                <a:lnTo>
                  <a:pt x="218133" y="331497"/>
                </a:lnTo>
                <a:lnTo>
                  <a:pt x="250168" y="340219"/>
                </a:lnTo>
                <a:lnTo>
                  <a:pt x="276971" y="347223"/>
                </a:lnTo>
                <a:lnTo>
                  <a:pt x="305021" y="353532"/>
                </a:lnTo>
                <a:lnTo>
                  <a:pt x="333440" y="356548"/>
                </a:lnTo>
                <a:lnTo>
                  <a:pt x="361969" y="361322"/>
                </a:lnTo>
                <a:lnTo>
                  <a:pt x="390531" y="363089"/>
                </a:lnTo>
                <a:lnTo>
                  <a:pt x="419101" y="363613"/>
                </a:lnTo>
                <a:lnTo>
                  <a:pt x="448469" y="363768"/>
                </a:lnTo>
                <a:lnTo>
                  <a:pt x="481160" y="363814"/>
                </a:lnTo>
                <a:lnTo>
                  <a:pt x="512100" y="363828"/>
                </a:lnTo>
                <a:lnTo>
                  <a:pt x="546051" y="363832"/>
                </a:lnTo>
                <a:lnTo>
                  <a:pt x="580452" y="363039"/>
                </a:lnTo>
                <a:lnTo>
                  <a:pt x="611899" y="358130"/>
                </a:lnTo>
                <a:lnTo>
                  <a:pt x="646000" y="351649"/>
                </a:lnTo>
                <a:lnTo>
                  <a:pt x="680445" y="343907"/>
                </a:lnTo>
                <a:lnTo>
                  <a:pt x="711113" y="332706"/>
                </a:lnTo>
                <a:lnTo>
                  <a:pt x="741101" y="323213"/>
                </a:lnTo>
                <a:lnTo>
                  <a:pt x="773182" y="311493"/>
                </a:lnTo>
                <a:lnTo>
                  <a:pt x="808276" y="297903"/>
                </a:lnTo>
                <a:lnTo>
                  <a:pt x="841755" y="280166"/>
                </a:lnTo>
                <a:lnTo>
                  <a:pt x="871299" y="266285"/>
                </a:lnTo>
                <a:lnTo>
                  <a:pt x="900065" y="251196"/>
                </a:lnTo>
                <a:lnTo>
                  <a:pt x="919413" y="240766"/>
                </a:lnTo>
                <a:lnTo>
                  <a:pt x="954756" y="208957"/>
                </a:lnTo>
                <a:lnTo>
                  <a:pt x="965339" y="194736"/>
                </a:lnTo>
                <a:lnTo>
                  <a:pt x="969710" y="180469"/>
                </a:lnTo>
                <a:lnTo>
                  <a:pt x="971442" y="147139"/>
                </a:lnTo>
                <a:lnTo>
                  <a:pt x="970724" y="132852"/>
                </a:lnTo>
                <a:lnTo>
                  <a:pt x="961603" y="109040"/>
                </a:lnTo>
                <a:lnTo>
                  <a:pt x="950964" y="94752"/>
                </a:lnTo>
                <a:lnTo>
                  <a:pt x="919998" y="72328"/>
                </a:lnTo>
                <a:lnTo>
                  <a:pt x="896779" y="54869"/>
                </a:lnTo>
                <a:lnTo>
                  <a:pt x="865381" y="40837"/>
                </a:lnTo>
                <a:lnTo>
                  <a:pt x="847370" y="32954"/>
                </a:lnTo>
                <a:lnTo>
                  <a:pt x="820844" y="26805"/>
                </a:lnTo>
                <a:lnTo>
                  <a:pt x="794768" y="21426"/>
                </a:lnTo>
                <a:lnTo>
                  <a:pt x="759891" y="13936"/>
                </a:lnTo>
                <a:lnTo>
                  <a:pt x="727332" y="8806"/>
                </a:lnTo>
                <a:lnTo>
                  <a:pt x="692549" y="5169"/>
                </a:lnTo>
                <a:lnTo>
                  <a:pt x="668162" y="2021"/>
                </a:lnTo>
                <a:lnTo>
                  <a:pt x="641448" y="622"/>
                </a:lnTo>
                <a:lnTo>
                  <a:pt x="615817" y="0"/>
                </a:lnTo>
                <a:lnTo>
                  <a:pt x="590402" y="517"/>
                </a:lnTo>
                <a:lnTo>
                  <a:pt x="563232" y="3393"/>
                </a:lnTo>
                <a:lnTo>
                  <a:pt x="535281" y="7317"/>
                </a:lnTo>
                <a:lnTo>
                  <a:pt x="506190" y="11707"/>
                </a:lnTo>
                <a:lnTo>
                  <a:pt x="474740" y="16304"/>
                </a:lnTo>
                <a:lnTo>
                  <a:pt x="444358" y="20992"/>
                </a:lnTo>
                <a:lnTo>
                  <a:pt x="414186" y="25722"/>
                </a:lnTo>
                <a:lnTo>
                  <a:pt x="382255" y="30470"/>
                </a:lnTo>
                <a:lnTo>
                  <a:pt x="351660" y="37343"/>
                </a:lnTo>
                <a:lnTo>
                  <a:pt x="320600" y="44896"/>
                </a:lnTo>
                <a:lnTo>
                  <a:pt x="285628" y="50898"/>
                </a:lnTo>
                <a:lnTo>
                  <a:pt x="253152" y="58328"/>
                </a:lnTo>
                <a:lnTo>
                  <a:pt x="222049" y="66922"/>
                </a:lnTo>
                <a:lnTo>
                  <a:pt x="189705" y="76033"/>
                </a:lnTo>
                <a:lnTo>
                  <a:pt x="158926" y="87491"/>
                </a:lnTo>
                <a:lnTo>
                  <a:pt x="130165" y="100521"/>
                </a:lnTo>
                <a:lnTo>
                  <a:pt x="104153" y="114250"/>
                </a:lnTo>
                <a:lnTo>
                  <a:pt x="70988" y="139158"/>
                </a:lnTo>
                <a:lnTo>
                  <a:pt x="42744" y="170317"/>
                </a:lnTo>
                <a:lnTo>
                  <a:pt x="21431" y="19952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</a:t>
            </a:r>
            <a:r>
              <a:rPr lang="en-US" dirty="0" smtClean="0"/>
              <a:t>Contrasting Pd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are the poems similar? </a:t>
            </a:r>
          </a:p>
          <a:p>
            <a:pPr marL="0" indent="0">
              <a:buNone/>
            </a:pPr>
            <a:r>
              <a:rPr lang="en-US" dirty="0" smtClean="0"/>
              <a:t>Ideas			Diction		Structure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4" name="SMARTInkShape-Group601"/>
          <p:cNvGrpSpPr/>
          <p:nvPr/>
        </p:nvGrpSpPr>
        <p:grpSpPr>
          <a:xfrm>
            <a:off x="321469" y="2793206"/>
            <a:ext cx="1441887" cy="914401"/>
            <a:chOff x="321469" y="2793206"/>
            <a:chExt cx="1441887" cy="914401"/>
          </a:xfrm>
        </p:grpSpPr>
        <p:sp>
          <p:nvSpPr>
            <p:cNvPr id="4" name="SMARTInkShape-5598"/>
            <p:cNvSpPr/>
            <p:nvPr/>
          </p:nvSpPr>
          <p:spPr>
            <a:xfrm>
              <a:off x="435769" y="2793206"/>
              <a:ext cx="14288" cy="242889"/>
            </a:xfrm>
            <a:custGeom>
              <a:avLst/>
              <a:gdLst/>
              <a:ahLst/>
              <a:cxnLst/>
              <a:rect l="0" t="0" r="0" b="0"/>
              <a:pathLst>
                <a:path w="14288" h="242889">
                  <a:moveTo>
                    <a:pt x="0" y="0"/>
                  </a:moveTo>
                  <a:lnTo>
                    <a:pt x="0" y="34139"/>
                  </a:lnTo>
                  <a:lnTo>
                    <a:pt x="0" y="69181"/>
                  </a:lnTo>
                  <a:lnTo>
                    <a:pt x="0" y="103793"/>
                  </a:lnTo>
                  <a:lnTo>
                    <a:pt x="0" y="137056"/>
                  </a:lnTo>
                  <a:lnTo>
                    <a:pt x="794" y="158865"/>
                  </a:lnTo>
                  <a:lnTo>
                    <a:pt x="4115" y="173630"/>
                  </a:lnTo>
                  <a:lnTo>
                    <a:pt x="2366" y="188059"/>
                  </a:lnTo>
                  <a:lnTo>
                    <a:pt x="6911" y="222424"/>
                  </a:lnTo>
                  <a:lnTo>
                    <a:pt x="9157" y="227972"/>
                  </a:lnTo>
                  <a:lnTo>
                    <a:pt x="13274" y="234209"/>
                  </a:lnTo>
                  <a:lnTo>
                    <a:pt x="14287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599"/>
            <p:cNvSpPr/>
            <p:nvPr/>
          </p:nvSpPr>
          <p:spPr>
            <a:xfrm>
              <a:off x="321469" y="2793338"/>
              <a:ext cx="399941" cy="249901"/>
            </a:xfrm>
            <a:custGeom>
              <a:avLst/>
              <a:gdLst/>
              <a:ahLst/>
              <a:cxnLst/>
              <a:rect l="0" t="0" r="0" b="0"/>
              <a:pathLst>
                <a:path w="399941" h="249901">
                  <a:moveTo>
                    <a:pt x="0" y="21300"/>
                  </a:moveTo>
                  <a:lnTo>
                    <a:pt x="3792" y="17507"/>
                  </a:lnTo>
                  <a:lnTo>
                    <a:pt x="7771" y="15645"/>
                  </a:lnTo>
                  <a:lnTo>
                    <a:pt x="40910" y="10389"/>
                  </a:lnTo>
                  <a:lnTo>
                    <a:pt x="75244" y="7308"/>
                  </a:lnTo>
                  <a:lnTo>
                    <a:pt x="105541" y="4935"/>
                  </a:lnTo>
                  <a:lnTo>
                    <a:pt x="123082" y="1369"/>
                  </a:lnTo>
                  <a:lnTo>
                    <a:pt x="156679" y="0"/>
                  </a:lnTo>
                  <a:lnTo>
                    <a:pt x="176002" y="679"/>
                  </a:lnTo>
                  <a:lnTo>
                    <a:pt x="199525" y="8688"/>
                  </a:lnTo>
                  <a:lnTo>
                    <a:pt x="202073" y="10511"/>
                  </a:lnTo>
                  <a:lnTo>
                    <a:pt x="203771" y="13313"/>
                  </a:lnTo>
                  <a:lnTo>
                    <a:pt x="208614" y="27101"/>
                  </a:lnTo>
                  <a:lnTo>
                    <a:pt x="210513" y="29930"/>
                  </a:lnTo>
                  <a:lnTo>
                    <a:pt x="213187" y="41495"/>
                  </a:lnTo>
                  <a:lnTo>
                    <a:pt x="214213" y="72817"/>
                  </a:lnTo>
                  <a:lnTo>
                    <a:pt x="212183" y="101569"/>
                  </a:lnTo>
                  <a:lnTo>
                    <a:pt x="207609" y="137237"/>
                  </a:lnTo>
                  <a:lnTo>
                    <a:pt x="207226" y="170740"/>
                  </a:lnTo>
                  <a:lnTo>
                    <a:pt x="207172" y="204747"/>
                  </a:lnTo>
                  <a:lnTo>
                    <a:pt x="207171" y="207892"/>
                  </a:lnTo>
                  <a:lnTo>
                    <a:pt x="209286" y="213502"/>
                  </a:lnTo>
                  <a:lnTo>
                    <a:pt x="212078" y="218642"/>
                  </a:lnTo>
                  <a:lnTo>
                    <a:pt x="214225" y="228038"/>
                  </a:lnTo>
                  <a:lnTo>
                    <a:pt x="214286" y="224549"/>
                  </a:lnTo>
                  <a:lnTo>
                    <a:pt x="216417" y="220641"/>
                  </a:lnTo>
                  <a:lnTo>
                    <a:pt x="224253" y="211665"/>
                  </a:lnTo>
                  <a:lnTo>
                    <a:pt x="226668" y="204860"/>
                  </a:lnTo>
                  <a:lnTo>
                    <a:pt x="230144" y="192105"/>
                  </a:lnTo>
                  <a:lnTo>
                    <a:pt x="243023" y="166234"/>
                  </a:lnTo>
                  <a:lnTo>
                    <a:pt x="254018" y="152540"/>
                  </a:lnTo>
                  <a:lnTo>
                    <a:pt x="256759" y="144190"/>
                  </a:lnTo>
                  <a:lnTo>
                    <a:pt x="257691" y="143708"/>
                  </a:lnTo>
                  <a:lnTo>
                    <a:pt x="264013" y="142781"/>
                  </a:lnTo>
                  <a:lnTo>
                    <a:pt x="264316" y="177235"/>
                  </a:lnTo>
                  <a:lnTo>
                    <a:pt x="265112" y="202210"/>
                  </a:lnTo>
                  <a:lnTo>
                    <a:pt x="276503" y="223638"/>
                  </a:lnTo>
                  <a:lnTo>
                    <a:pt x="281111" y="229761"/>
                  </a:lnTo>
                  <a:lnTo>
                    <a:pt x="285805" y="233012"/>
                  </a:lnTo>
                  <a:lnTo>
                    <a:pt x="290537" y="235250"/>
                  </a:lnTo>
                  <a:lnTo>
                    <a:pt x="295286" y="238890"/>
                  </a:lnTo>
                  <a:lnTo>
                    <a:pt x="302159" y="241038"/>
                  </a:lnTo>
                  <a:lnTo>
                    <a:pt x="306214" y="241610"/>
                  </a:lnTo>
                  <a:lnTo>
                    <a:pt x="312837" y="240130"/>
                  </a:lnTo>
                  <a:lnTo>
                    <a:pt x="348434" y="218349"/>
                  </a:lnTo>
                  <a:lnTo>
                    <a:pt x="382822" y="191936"/>
                  </a:lnTo>
                  <a:lnTo>
                    <a:pt x="388424" y="186303"/>
                  </a:lnTo>
                  <a:lnTo>
                    <a:pt x="397225" y="168882"/>
                  </a:lnTo>
                  <a:lnTo>
                    <a:pt x="399678" y="154956"/>
                  </a:lnTo>
                  <a:lnTo>
                    <a:pt x="399940" y="147596"/>
                  </a:lnTo>
                  <a:lnTo>
                    <a:pt x="399183" y="145979"/>
                  </a:lnTo>
                  <a:lnTo>
                    <a:pt x="397884" y="144900"/>
                  </a:lnTo>
                  <a:lnTo>
                    <a:pt x="393889" y="143169"/>
                  </a:lnTo>
                  <a:lnTo>
                    <a:pt x="389405" y="142869"/>
                  </a:lnTo>
                  <a:lnTo>
                    <a:pt x="388191" y="143621"/>
                  </a:lnTo>
                  <a:lnTo>
                    <a:pt x="387381" y="144916"/>
                  </a:lnTo>
                  <a:lnTo>
                    <a:pt x="386842" y="146573"/>
                  </a:lnTo>
                  <a:lnTo>
                    <a:pt x="366405" y="178037"/>
                  </a:lnTo>
                  <a:lnTo>
                    <a:pt x="364741" y="191695"/>
                  </a:lnTo>
                  <a:lnTo>
                    <a:pt x="364367" y="215267"/>
                  </a:lnTo>
                  <a:lnTo>
                    <a:pt x="366464" y="220749"/>
                  </a:lnTo>
                  <a:lnTo>
                    <a:pt x="392906" y="249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600"/>
            <p:cNvSpPr/>
            <p:nvPr/>
          </p:nvSpPr>
          <p:spPr>
            <a:xfrm>
              <a:off x="837232" y="2894212"/>
              <a:ext cx="69605" cy="177602"/>
            </a:xfrm>
            <a:custGeom>
              <a:avLst/>
              <a:gdLst/>
              <a:ahLst/>
              <a:cxnLst/>
              <a:rect l="0" t="0" r="0" b="0"/>
              <a:pathLst>
                <a:path w="69605" h="177602">
                  <a:moveTo>
                    <a:pt x="62881" y="6151"/>
                  </a:moveTo>
                  <a:lnTo>
                    <a:pt x="59088" y="6151"/>
                  </a:lnTo>
                  <a:lnTo>
                    <a:pt x="55110" y="4034"/>
                  </a:lnTo>
                  <a:lnTo>
                    <a:pt x="52937" y="2358"/>
                  </a:lnTo>
                  <a:lnTo>
                    <a:pt x="46291" y="496"/>
                  </a:lnTo>
                  <a:lnTo>
                    <a:pt x="42296" y="0"/>
                  </a:lnTo>
                  <a:lnTo>
                    <a:pt x="35740" y="1565"/>
                  </a:lnTo>
                  <a:lnTo>
                    <a:pt x="25064" y="9037"/>
                  </a:lnTo>
                  <a:lnTo>
                    <a:pt x="3357" y="29976"/>
                  </a:lnTo>
                  <a:lnTo>
                    <a:pt x="707" y="34731"/>
                  </a:lnTo>
                  <a:lnTo>
                    <a:pt x="0" y="37111"/>
                  </a:lnTo>
                  <a:lnTo>
                    <a:pt x="323" y="39491"/>
                  </a:lnTo>
                  <a:lnTo>
                    <a:pt x="2798" y="44252"/>
                  </a:lnTo>
                  <a:lnTo>
                    <a:pt x="4569" y="45839"/>
                  </a:lnTo>
                  <a:lnTo>
                    <a:pt x="15416" y="52387"/>
                  </a:lnTo>
                  <a:lnTo>
                    <a:pt x="45553" y="82500"/>
                  </a:lnTo>
                  <a:lnTo>
                    <a:pt x="66832" y="111506"/>
                  </a:lnTo>
                  <a:lnTo>
                    <a:pt x="69604" y="128955"/>
                  </a:lnTo>
                  <a:lnTo>
                    <a:pt x="67721" y="134284"/>
                  </a:lnTo>
                  <a:lnTo>
                    <a:pt x="57815" y="150700"/>
                  </a:lnTo>
                  <a:lnTo>
                    <a:pt x="30197" y="167418"/>
                  </a:lnTo>
                  <a:lnTo>
                    <a:pt x="20147" y="171973"/>
                  </a:lnTo>
                  <a:lnTo>
                    <a:pt x="12874" y="177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601"/>
            <p:cNvSpPr/>
            <p:nvPr/>
          </p:nvSpPr>
          <p:spPr>
            <a:xfrm>
              <a:off x="907256" y="2914698"/>
              <a:ext cx="114203" cy="181804"/>
            </a:xfrm>
            <a:custGeom>
              <a:avLst/>
              <a:gdLst/>
              <a:ahLst/>
              <a:cxnLst/>
              <a:rect l="0" t="0" r="0" b="0"/>
              <a:pathLst>
                <a:path w="114203" h="181804">
                  <a:moveTo>
                    <a:pt x="0" y="164258"/>
                  </a:moveTo>
                  <a:lnTo>
                    <a:pt x="0" y="168050"/>
                  </a:lnTo>
                  <a:lnTo>
                    <a:pt x="2117" y="172029"/>
                  </a:lnTo>
                  <a:lnTo>
                    <a:pt x="9943" y="181051"/>
                  </a:lnTo>
                  <a:lnTo>
                    <a:pt x="11392" y="181803"/>
                  </a:lnTo>
                  <a:lnTo>
                    <a:pt x="12357" y="181511"/>
                  </a:lnTo>
                  <a:lnTo>
                    <a:pt x="13001" y="180523"/>
                  </a:lnTo>
                  <a:lnTo>
                    <a:pt x="13906" y="175339"/>
                  </a:lnTo>
                  <a:lnTo>
                    <a:pt x="14281" y="140153"/>
                  </a:lnTo>
                  <a:lnTo>
                    <a:pt x="16403" y="119221"/>
                  </a:lnTo>
                  <a:lnTo>
                    <a:pt x="20990" y="83996"/>
                  </a:lnTo>
                  <a:lnTo>
                    <a:pt x="23417" y="65865"/>
                  </a:lnTo>
                  <a:lnTo>
                    <a:pt x="31349" y="45515"/>
                  </a:lnTo>
                  <a:lnTo>
                    <a:pt x="54924" y="12671"/>
                  </a:lnTo>
                  <a:lnTo>
                    <a:pt x="63040" y="6134"/>
                  </a:lnTo>
                  <a:lnTo>
                    <a:pt x="71939" y="2700"/>
                  </a:lnTo>
                  <a:lnTo>
                    <a:pt x="102279" y="0"/>
                  </a:lnTo>
                  <a:lnTo>
                    <a:pt x="103905" y="778"/>
                  </a:lnTo>
                  <a:lnTo>
                    <a:pt x="104989" y="2090"/>
                  </a:lnTo>
                  <a:lnTo>
                    <a:pt x="105711" y="3758"/>
                  </a:lnTo>
                  <a:lnTo>
                    <a:pt x="106987" y="4871"/>
                  </a:lnTo>
                  <a:lnTo>
                    <a:pt x="110521" y="6107"/>
                  </a:lnTo>
                  <a:lnTo>
                    <a:pt x="111780" y="7230"/>
                  </a:lnTo>
                  <a:lnTo>
                    <a:pt x="113180" y="10595"/>
                  </a:lnTo>
                  <a:lnTo>
                    <a:pt x="114202" y="30013"/>
                  </a:lnTo>
                  <a:lnTo>
                    <a:pt x="106516" y="50468"/>
                  </a:lnTo>
                  <a:lnTo>
                    <a:pt x="97505" y="65317"/>
                  </a:lnTo>
                  <a:lnTo>
                    <a:pt x="83333" y="80799"/>
                  </a:lnTo>
                  <a:lnTo>
                    <a:pt x="78577" y="83509"/>
                  </a:lnTo>
                  <a:lnTo>
                    <a:pt x="76197" y="84232"/>
                  </a:lnTo>
                  <a:lnTo>
                    <a:pt x="74611" y="85507"/>
                  </a:lnTo>
                  <a:lnTo>
                    <a:pt x="71584" y="90301"/>
                  </a:lnTo>
                  <a:lnTo>
                    <a:pt x="64294" y="92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602"/>
            <p:cNvSpPr/>
            <p:nvPr/>
          </p:nvSpPr>
          <p:spPr>
            <a:xfrm>
              <a:off x="1028700" y="2915741"/>
              <a:ext cx="114256" cy="113210"/>
            </a:xfrm>
            <a:custGeom>
              <a:avLst/>
              <a:gdLst/>
              <a:ahLst/>
              <a:cxnLst/>
              <a:rect l="0" t="0" r="0" b="0"/>
              <a:pathLst>
                <a:path w="114256" h="113210">
                  <a:moveTo>
                    <a:pt x="0" y="56059"/>
                  </a:moveTo>
                  <a:lnTo>
                    <a:pt x="20720" y="55265"/>
                  </a:lnTo>
                  <a:lnTo>
                    <a:pt x="51245" y="49357"/>
                  </a:lnTo>
                  <a:lnTo>
                    <a:pt x="60082" y="48318"/>
                  </a:lnTo>
                  <a:lnTo>
                    <a:pt x="82451" y="41657"/>
                  </a:lnTo>
                  <a:lnTo>
                    <a:pt x="108510" y="25005"/>
                  </a:lnTo>
                  <a:lnTo>
                    <a:pt x="111727" y="20297"/>
                  </a:lnTo>
                  <a:lnTo>
                    <a:pt x="113961" y="13338"/>
                  </a:lnTo>
                  <a:lnTo>
                    <a:pt x="114255" y="7169"/>
                  </a:lnTo>
                  <a:lnTo>
                    <a:pt x="110494" y="2591"/>
                  </a:lnTo>
                  <a:lnTo>
                    <a:pt x="106523" y="546"/>
                  </a:lnTo>
                  <a:lnTo>
                    <a:pt x="104353" y="0"/>
                  </a:lnTo>
                  <a:lnTo>
                    <a:pt x="102112" y="430"/>
                  </a:lnTo>
                  <a:lnTo>
                    <a:pt x="94373" y="4034"/>
                  </a:lnTo>
                  <a:lnTo>
                    <a:pt x="83172" y="6248"/>
                  </a:lnTo>
                  <a:lnTo>
                    <a:pt x="65555" y="15917"/>
                  </a:lnTo>
                  <a:lnTo>
                    <a:pt x="58769" y="22608"/>
                  </a:lnTo>
                  <a:lnTo>
                    <a:pt x="40576" y="53810"/>
                  </a:lnTo>
                  <a:lnTo>
                    <a:pt x="32353" y="76114"/>
                  </a:lnTo>
                  <a:lnTo>
                    <a:pt x="31887" y="79748"/>
                  </a:lnTo>
                  <a:lnTo>
                    <a:pt x="33487" y="85902"/>
                  </a:lnTo>
                  <a:lnTo>
                    <a:pt x="40981" y="96320"/>
                  </a:lnTo>
                  <a:lnTo>
                    <a:pt x="45466" y="101205"/>
                  </a:lnTo>
                  <a:lnTo>
                    <a:pt x="50105" y="103905"/>
                  </a:lnTo>
                  <a:lnTo>
                    <a:pt x="54813" y="105899"/>
                  </a:lnTo>
                  <a:lnTo>
                    <a:pt x="61925" y="110690"/>
                  </a:lnTo>
                  <a:lnTo>
                    <a:pt x="71438" y="1132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603"/>
            <p:cNvSpPr/>
            <p:nvPr/>
          </p:nvSpPr>
          <p:spPr>
            <a:xfrm>
              <a:off x="1150588" y="2936081"/>
              <a:ext cx="85282" cy="68127"/>
            </a:xfrm>
            <a:custGeom>
              <a:avLst/>
              <a:gdLst/>
              <a:ahLst/>
              <a:cxnLst/>
              <a:rect l="0" t="0" r="0" b="0"/>
              <a:pathLst>
                <a:path w="85282" h="68127">
                  <a:moveTo>
                    <a:pt x="70993" y="0"/>
                  </a:moveTo>
                  <a:lnTo>
                    <a:pt x="56352" y="0"/>
                  </a:lnTo>
                  <a:lnTo>
                    <a:pt x="50463" y="2117"/>
                  </a:lnTo>
                  <a:lnTo>
                    <a:pt x="18469" y="27012"/>
                  </a:lnTo>
                  <a:lnTo>
                    <a:pt x="2928" y="46965"/>
                  </a:lnTo>
                  <a:lnTo>
                    <a:pt x="555" y="54573"/>
                  </a:lnTo>
                  <a:lnTo>
                    <a:pt x="0" y="59445"/>
                  </a:lnTo>
                  <a:lnTo>
                    <a:pt x="646" y="61061"/>
                  </a:lnTo>
                  <a:lnTo>
                    <a:pt x="1870" y="62139"/>
                  </a:lnTo>
                  <a:lnTo>
                    <a:pt x="5347" y="64130"/>
                  </a:lnTo>
                  <a:lnTo>
                    <a:pt x="9538" y="67661"/>
                  </a:lnTo>
                  <a:lnTo>
                    <a:pt x="11767" y="68126"/>
                  </a:lnTo>
                  <a:lnTo>
                    <a:pt x="14046" y="67642"/>
                  </a:lnTo>
                  <a:lnTo>
                    <a:pt x="18696" y="65782"/>
                  </a:lnTo>
                  <a:lnTo>
                    <a:pt x="25776" y="63941"/>
                  </a:lnTo>
                  <a:lnTo>
                    <a:pt x="50951" y="41368"/>
                  </a:lnTo>
                  <a:lnTo>
                    <a:pt x="60479" y="31131"/>
                  </a:lnTo>
                  <a:lnTo>
                    <a:pt x="65300" y="21466"/>
                  </a:lnTo>
                  <a:lnTo>
                    <a:pt x="69869" y="15706"/>
                  </a:lnTo>
                  <a:lnTo>
                    <a:pt x="70771" y="10452"/>
                  </a:lnTo>
                  <a:lnTo>
                    <a:pt x="71787" y="40502"/>
                  </a:lnTo>
                  <a:lnTo>
                    <a:pt x="76647" y="50011"/>
                  </a:lnTo>
                  <a:lnTo>
                    <a:pt x="77144" y="52390"/>
                  </a:lnTo>
                  <a:lnTo>
                    <a:pt x="85281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604"/>
            <p:cNvSpPr/>
            <p:nvPr/>
          </p:nvSpPr>
          <p:spPr>
            <a:xfrm>
              <a:off x="1243015" y="2793500"/>
              <a:ext cx="104333" cy="184022"/>
            </a:xfrm>
            <a:custGeom>
              <a:avLst/>
              <a:gdLst/>
              <a:ahLst/>
              <a:cxnLst/>
              <a:rect l="0" t="0" r="0" b="0"/>
              <a:pathLst>
                <a:path w="104333" h="184022">
                  <a:moveTo>
                    <a:pt x="42860" y="6850"/>
                  </a:moveTo>
                  <a:lnTo>
                    <a:pt x="42860" y="0"/>
                  </a:lnTo>
                  <a:lnTo>
                    <a:pt x="42860" y="3586"/>
                  </a:lnTo>
                  <a:lnTo>
                    <a:pt x="40743" y="7516"/>
                  </a:lnTo>
                  <a:lnTo>
                    <a:pt x="39068" y="9675"/>
                  </a:lnTo>
                  <a:lnTo>
                    <a:pt x="37206" y="16308"/>
                  </a:lnTo>
                  <a:lnTo>
                    <a:pt x="33730" y="42772"/>
                  </a:lnTo>
                  <a:lnTo>
                    <a:pt x="30101" y="56916"/>
                  </a:lnTo>
                  <a:lnTo>
                    <a:pt x="23071" y="86380"/>
                  </a:lnTo>
                  <a:lnTo>
                    <a:pt x="11806" y="117482"/>
                  </a:lnTo>
                  <a:lnTo>
                    <a:pt x="8063" y="137565"/>
                  </a:lnTo>
                  <a:lnTo>
                    <a:pt x="6621" y="151237"/>
                  </a:lnTo>
                  <a:lnTo>
                    <a:pt x="1027" y="165966"/>
                  </a:lnTo>
                  <a:lnTo>
                    <a:pt x="24" y="184021"/>
                  </a:lnTo>
                  <a:lnTo>
                    <a:pt x="0" y="179168"/>
                  </a:lnTo>
                  <a:lnTo>
                    <a:pt x="3791" y="174765"/>
                  </a:lnTo>
                  <a:lnTo>
                    <a:pt x="5652" y="168527"/>
                  </a:lnTo>
                  <a:lnTo>
                    <a:pt x="6148" y="164641"/>
                  </a:lnTo>
                  <a:lnTo>
                    <a:pt x="8067" y="161256"/>
                  </a:lnTo>
                  <a:lnTo>
                    <a:pt x="40701" y="130335"/>
                  </a:lnTo>
                  <a:lnTo>
                    <a:pt x="73829" y="104593"/>
                  </a:lnTo>
                  <a:lnTo>
                    <a:pt x="104332" y="86940"/>
                  </a:lnTo>
                  <a:lnTo>
                    <a:pt x="93357" y="93401"/>
                  </a:lnTo>
                  <a:lnTo>
                    <a:pt x="88322" y="98498"/>
                  </a:lnTo>
                  <a:lnTo>
                    <a:pt x="80231" y="109500"/>
                  </a:lnTo>
                  <a:lnTo>
                    <a:pt x="65793" y="122847"/>
                  </a:lnTo>
                  <a:lnTo>
                    <a:pt x="46094" y="152041"/>
                  </a:lnTo>
                  <a:lnTo>
                    <a:pt x="44297" y="158162"/>
                  </a:lnTo>
                  <a:lnTo>
                    <a:pt x="44612" y="160906"/>
                  </a:lnTo>
                  <a:lnTo>
                    <a:pt x="50220" y="175061"/>
                  </a:lnTo>
                  <a:lnTo>
                    <a:pt x="51735" y="176141"/>
                  </a:lnTo>
                  <a:lnTo>
                    <a:pt x="57148" y="178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605"/>
            <p:cNvSpPr/>
            <p:nvPr/>
          </p:nvSpPr>
          <p:spPr>
            <a:xfrm>
              <a:off x="1358305" y="2867737"/>
              <a:ext cx="213321" cy="93148"/>
            </a:xfrm>
            <a:custGeom>
              <a:avLst/>
              <a:gdLst/>
              <a:ahLst/>
              <a:cxnLst/>
              <a:rect l="0" t="0" r="0" b="0"/>
              <a:pathLst>
                <a:path w="213321" h="93148">
                  <a:moveTo>
                    <a:pt x="6151" y="54057"/>
                  </a:moveTo>
                  <a:lnTo>
                    <a:pt x="2359" y="54057"/>
                  </a:lnTo>
                  <a:lnTo>
                    <a:pt x="1242" y="53263"/>
                  </a:lnTo>
                  <a:lnTo>
                    <a:pt x="497" y="51940"/>
                  </a:lnTo>
                  <a:lnTo>
                    <a:pt x="0" y="50264"/>
                  </a:lnTo>
                  <a:lnTo>
                    <a:pt x="463" y="49147"/>
                  </a:lnTo>
                  <a:lnTo>
                    <a:pt x="1565" y="48402"/>
                  </a:lnTo>
                  <a:lnTo>
                    <a:pt x="5245" y="47207"/>
                  </a:lnTo>
                  <a:lnTo>
                    <a:pt x="12469" y="46177"/>
                  </a:lnTo>
                  <a:lnTo>
                    <a:pt x="47407" y="32130"/>
                  </a:lnTo>
                  <a:lnTo>
                    <a:pt x="69006" y="12597"/>
                  </a:lnTo>
                  <a:lnTo>
                    <a:pt x="69805" y="9701"/>
                  </a:lnTo>
                  <a:lnTo>
                    <a:pt x="70434" y="4149"/>
                  </a:lnTo>
                  <a:lnTo>
                    <a:pt x="64293" y="10210"/>
                  </a:lnTo>
                  <a:lnTo>
                    <a:pt x="47294" y="21051"/>
                  </a:lnTo>
                  <a:lnTo>
                    <a:pt x="39685" y="31753"/>
                  </a:lnTo>
                  <a:lnTo>
                    <a:pt x="36196" y="41187"/>
                  </a:lnTo>
                  <a:lnTo>
                    <a:pt x="34743" y="75346"/>
                  </a:lnTo>
                  <a:lnTo>
                    <a:pt x="34738" y="77775"/>
                  </a:lnTo>
                  <a:lnTo>
                    <a:pt x="36848" y="82590"/>
                  </a:lnTo>
                  <a:lnTo>
                    <a:pt x="38522" y="84985"/>
                  </a:lnTo>
                  <a:lnTo>
                    <a:pt x="41225" y="86582"/>
                  </a:lnTo>
                  <a:lnTo>
                    <a:pt x="54854" y="91261"/>
                  </a:lnTo>
                  <a:lnTo>
                    <a:pt x="57670" y="93147"/>
                  </a:lnTo>
                  <a:lnTo>
                    <a:pt x="67148" y="93126"/>
                  </a:lnTo>
                  <a:lnTo>
                    <a:pt x="98731" y="90070"/>
                  </a:lnTo>
                  <a:lnTo>
                    <a:pt x="103589" y="89972"/>
                  </a:lnTo>
                  <a:lnTo>
                    <a:pt x="107623" y="88319"/>
                  </a:lnTo>
                  <a:lnTo>
                    <a:pt x="126440" y="69513"/>
                  </a:lnTo>
                  <a:lnTo>
                    <a:pt x="127253" y="64898"/>
                  </a:lnTo>
                  <a:lnTo>
                    <a:pt x="128161" y="63666"/>
                  </a:lnTo>
                  <a:lnTo>
                    <a:pt x="131286" y="62296"/>
                  </a:lnTo>
                  <a:lnTo>
                    <a:pt x="132437" y="61137"/>
                  </a:lnTo>
                  <a:lnTo>
                    <a:pt x="133716" y="57733"/>
                  </a:lnTo>
                  <a:lnTo>
                    <a:pt x="134712" y="41152"/>
                  </a:lnTo>
                  <a:lnTo>
                    <a:pt x="139643" y="34339"/>
                  </a:lnTo>
                  <a:lnTo>
                    <a:pt x="141219" y="27665"/>
                  </a:lnTo>
                  <a:lnTo>
                    <a:pt x="141588" y="23013"/>
                  </a:lnTo>
                  <a:lnTo>
                    <a:pt x="143868" y="18299"/>
                  </a:lnTo>
                  <a:lnTo>
                    <a:pt x="148007" y="12598"/>
                  </a:lnTo>
                  <a:lnTo>
                    <a:pt x="159438" y="6562"/>
                  </a:lnTo>
                  <a:lnTo>
                    <a:pt x="188028" y="0"/>
                  </a:lnTo>
                  <a:lnTo>
                    <a:pt x="213320" y="4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606"/>
            <p:cNvSpPr/>
            <p:nvPr/>
          </p:nvSpPr>
          <p:spPr>
            <a:xfrm>
              <a:off x="1628775" y="2857595"/>
              <a:ext cx="100014" cy="107062"/>
            </a:xfrm>
            <a:custGeom>
              <a:avLst/>
              <a:gdLst/>
              <a:ahLst/>
              <a:cxnLst/>
              <a:rect l="0" t="0" r="0" b="0"/>
              <a:pathLst>
                <a:path w="100014" h="107062">
                  <a:moveTo>
                    <a:pt x="100013" y="14193"/>
                  </a:moveTo>
                  <a:lnTo>
                    <a:pt x="100013" y="10400"/>
                  </a:lnTo>
                  <a:lnTo>
                    <a:pt x="99219" y="9283"/>
                  </a:lnTo>
                  <a:lnTo>
                    <a:pt x="97896" y="8538"/>
                  </a:lnTo>
                  <a:lnTo>
                    <a:pt x="96220" y="8042"/>
                  </a:lnTo>
                  <a:lnTo>
                    <a:pt x="85539" y="1525"/>
                  </a:lnTo>
                  <a:lnTo>
                    <a:pt x="59102" y="0"/>
                  </a:lnTo>
                  <a:lnTo>
                    <a:pt x="31371" y="10537"/>
                  </a:lnTo>
                  <a:lnTo>
                    <a:pt x="9109" y="23550"/>
                  </a:lnTo>
                  <a:lnTo>
                    <a:pt x="6073" y="26781"/>
                  </a:lnTo>
                  <a:lnTo>
                    <a:pt x="2699" y="34604"/>
                  </a:lnTo>
                  <a:lnTo>
                    <a:pt x="800" y="47933"/>
                  </a:lnTo>
                  <a:lnTo>
                    <a:pt x="2472" y="55118"/>
                  </a:lnTo>
                  <a:lnTo>
                    <a:pt x="11438" y="69500"/>
                  </a:lnTo>
                  <a:lnTo>
                    <a:pt x="14237" y="80939"/>
                  </a:lnTo>
                  <a:lnTo>
                    <a:pt x="21892" y="92318"/>
                  </a:lnTo>
                  <a:lnTo>
                    <a:pt x="25605" y="97334"/>
                  </a:lnTo>
                  <a:lnTo>
                    <a:pt x="28459" y="106635"/>
                  </a:lnTo>
                  <a:lnTo>
                    <a:pt x="0" y="1070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607"/>
            <p:cNvSpPr/>
            <p:nvPr/>
          </p:nvSpPr>
          <p:spPr>
            <a:xfrm>
              <a:off x="421944" y="3157670"/>
              <a:ext cx="299539" cy="199438"/>
            </a:xfrm>
            <a:custGeom>
              <a:avLst/>
              <a:gdLst/>
              <a:ahLst/>
              <a:cxnLst/>
              <a:rect l="0" t="0" r="0" b="0"/>
              <a:pathLst>
                <a:path w="299539" h="199438">
                  <a:moveTo>
                    <a:pt x="156700" y="78449"/>
                  </a:moveTo>
                  <a:lnTo>
                    <a:pt x="152907" y="74657"/>
                  </a:lnTo>
                  <a:lnTo>
                    <a:pt x="148929" y="72794"/>
                  </a:lnTo>
                  <a:lnTo>
                    <a:pt x="146757" y="72298"/>
                  </a:lnTo>
                  <a:lnTo>
                    <a:pt x="136773" y="66592"/>
                  </a:lnTo>
                  <a:lnTo>
                    <a:pt x="129058" y="65241"/>
                  </a:lnTo>
                  <a:lnTo>
                    <a:pt x="122454" y="66758"/>
                  </a:lnTo>
                  <a:lnTo>
                    <a:pt x="116080" y="69284"/>
                  </a:lnTo>
                  <a:lnTo>
                    <a:pt x="102772" y="72294"/>
                  </a:lnTo>
                  <a:lnTo>
                    <a:pt x="69190" y="90713"/>
                  </a:lnTo>
                  <a:lnTo>
                    <a:pt x="35161" y="121699"/>
                  </a:lnTo>
                  <a:lnTo>
                    <a:pt x="13156" y="147243"/>
                  </a:lnTo>
                  <a:lnTo>
                    <a:pt x="3051" y="166503"/>
                  </a:lnTo>
                  <a:lnTo>
                    <a:pt x="0" y="186569"/>
                  </a:lnTo>
                  <a:lnTo>
                    <a:pt x="1860" y="192119"/>
                  </a:lnTo>
                  <a:lnTo>
                    <a:pt x="5729" y="198357"/>
                  </a:lnTo>
                  <a:lnTo>
                    <a:pt x="13984" y="199437"/>
                  </a:lnTo>
                  <a:lnTo>
                    <a:pt x="26484" y="195966"/>
                  </a:lnTo>
                  <a:lnTo>
                    <a:pt x="58164" y="179295"/>
                  </a:lnTo>
                  <a:lnTo>
                    <a:pt x="90484" y="156826"/>
                  </a:lnTo>
                  <a:lnTo>
                    <a:pt x="120081" y="132397"/>
                  </a:lnTo>
                  <a:lnTo>
                    <a:pt x="140696" y="99458"/>
                  </a:lnTo>
                  <a:lnTo>
                    <a:pt x="152715" y="76131"/>
                  </a:lnTo>
                  <a:lnTo>
                    <a:pt x="156350" y="41880"/>
                  </a:lnTo>
                  <a:lnTo>
                    <a:pt x="156654" y="22784"/>
                  </a:lnTo>
                  <a:lnTo>
                    <a:pt x="154563" y="15873"/>
                  </a:lnTo>
                  <a:lnTo>
                    <a:pt x="152894" y="12919"/>
                  </a:lnTo>
                  <a:lnTo>
                    <a:pt x="152575" y="10156"/>
                  </a:lnTo>
                  <a:lnTo>
                    <a:pt x="154331" y="3269"/>
                  </a:lnTo>
                  <a:lnTo>
                    <a:pt x="153533" y="2135"/>
                  </a:lnTo>
                  <a:lnTo>
                    <a:pt x="149789" y="0"/>
                  </a:lnTo>
                  <a:lnTo>
                    <a:pt x="148776" y="16970"/>
                  </a:lnTo>
                  <a:lnTo>
                    <a:pt x="144651" y="27072"/>
                  </a:lnTo>
                  <a:lnTo>
                    <a:pt x="138915" y="57778"/>
                  </a:lnTo>
                  <a:lnTo>
                    <a:pt x="135749" y="87182"/>
                  </a:lnTo>
                  <a:lnTo>
                    <a:pt x="135332" y="116611"/>
                  </a:lnTo>
                  <a:lnTo>
                    <a:pt x="136081" y="135529"/>
                  </a:lnTo>
                  <a:lnTo>
                    <a:pt x="141422" y="157677"/>
                  </a:lnTo>
                  <a:lnTo>
                    <a:pt x="143339" y="160636"/>
                  </a:lnTo>
                  <a:lnTo>
                    <a:pt x="158419" y="173546"/>
                  </a:lnTo>
                  <a:lnTo>
                    <a:pt x="165666" y="176277"/>
                  </a:lnTo>
                  <a:lnTo>
                    <a:pt x="183254" y="178030"/>
                  </a:lnTo>
                  <a:lnTo>
                    <a:pt x="215292" y="168480"/>
                  </a:lnTo>
                  <a:lnTo>
                    <a:pt x="241988" y="159086"/>
                  </a:lnTo>
                  <a:lnTo>
                    <a:pt x="246896" y="158401"/>
                  </a:lnTo>
                  <a:lnTo>
                    <a:pt x="250168" y="157150"/>
                  </a:lnTo>
                  <a:lnTo>
                    <a:pt x="252349" y="155523"/>
                  </a:lnTo>
                  <a:lnTo>
                    <a:pt x="253804" y="153644"/>
                  </a:lnTo>
                  <a:lnTo>
                    <a:pt x="257536" y="151556"/>
                  </a:lnTo>
                  <a:lnTo>
                    <a:pt x="263486" y="149984"/>
                  </a:lnTo>
                  <a:lnTo>
                    <a:pt x="257673" y="149895"/>
                  </a:lnTo>
                  <a:lnTo>
                    <a:pt x="257353" y="150685"/>
                  </a:lnTo>
                  <a:lnTo>
                    <a:pt x="256720" y="169943"/>
                  </a:lnTo>
                  <a:lnTo>
                    <a:pt x="257511" y="170401"/>
                  </a:lnTo>
                  <a:lnTo>
                    <a:pt x="273505" y="171282"/>
                  </a:lnTo>
                  <a:lnTo>
                    <a:pt x="278199" y="169185"/>
                  </a:lnTo>
                  <a:lnTo>
                    <a:pt x="282931" y="166401"/>
                  </a:lnTo>
                  <a:lnTo>
                    <a:pt x="290057" y="164040"/>
                  </a:lnTo>
                  <a:lnTo>
                    <a:pt x="298165" y="158110"/>
                  </a:lnTo>
                  <a:lnTo>
                    <a:pt x="298948" y="155393"/>
                  </a:lnTo>
                  <a:lnTo>
                    <a:pt x="299538" y="144058"/>
                  </a:lnTo>
                  <a:lnTo>
                    <a:pt x="293421" y="136707"/>
                  </a:lnTo>
                  <a:lnTo>
                    <a:pt x="290754" y="136091"/>
                  </a:lnTo>
                  <a:lnTo>
                    <a:pt x="285287" y="135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608"/>
            <p:cNvSpPr/>
            <p:nvPr/>
          </p:nvSpPr>
          <p:spPr>
            <a:xfrm>
              <a:off x="742950" y="3286161"/>
              <a:ext cx="71439" cy="64259"/>
            </a:xfrm>
            <a:custGeom>
              <a:avLst/>
              <a:gdLst/>
              <a:ahLst/>
              <a:cxnLst/>
              <a:rect l="0" t="0" r="0" b="0"/>
              <a:pathLst>
                <a:path w="71439" h="64259">
                  <a:moveTo>
                    <a:pt x="0" y="64258"/>
                  </a:moveTo>
                  <a:lnTo>
                    <a:pt x="7057" y="64258"/>
                  </a:lnTo>
                  <a:lnTo>
                    <a:pt x="7144" y="30901"/>
                  </a:lnTo>
                  <a:lnTo>
                    <a:pt x="7144" y="4726"/>
                  </a:lnTo>
                  <a:lnTo>
                    <a:pt x="7938" y="3139"/>
                  </a:lnTo>
                  <a:lnTo>
                    <a:pt x="9260" y="2081"/>
                  </a:lnTo>
                  <a:lnTo>
                    <a:pt x="12847" y="905"/>
                  </a:lnTo>
                  <a:lnTo>
                    <a:pt x="27201" y="0"/>
                  </a:lnTo>
                  <a:lnTo>
                    <a:pt x="35752" y="7560"/>
                  </a:lnTo>
                  <a:lnTo>
                    <a:pt x="39703" y="13394"/>
                  </a:lnTo>
                  <a:lnTo>
                    <a:pt x="42252" y="18633"/>
                  </a:lnTo>
                  <a:lnTo>
                    <a:pt x="63183" y="41708"/>
                  </a:lnTo>
                  <a:lnTo>
                    <a:pt x="71438" y="428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609"/>
            <p:cNvSpPr/>
            <p:nvPr/>
          </p:nvSpPr>
          <p:spPr>
            <a:xfrm>
              <a:off x="800100" y="3136106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610"/>
            <p:cNvSpPr/>
            <p:nvPr/>
          </p:nvSpPr>
          <p:spPr>
            <a:xfrm>
              <a:off x="881709" y="3150394"/>
              <a:ext cx="75555" cy="192882"/>
            </a:xfrm>
            <a:custGeom>
              <a:avLst/>
              <a:gdLst/>
              <a:ahLst/>
              <a:cxnLst/>
              <a:rect l="0" t="0" r="0" b="0"/>
              <a:pathLst>
                <a:path w="75555" h="192882">
                  <a:moveTo>
                    <a:pt x="4116" y="0"/>
                  </a:moveTo>
                  <a:lnTo>
                    <a:pt x="324" y="0"/>
                  </a:lnTo>
                  <a:lnTo>
                    <a:pt x="0" y="794"/>
                  </a:lnTo>
                  <a:lnTo>
                    <a:pt x="2544" y="6497"/>
                  </a:lnTo>
                  <a:lnTo>
                    <a:pt x="7847" y="40641"/>
                  </a:lnTo>
                  <a:lnTo>
                    <a:pt x="10960" y="72862"/>
                  </a:lnTo>
                  <a:lnTo>
                    <a:pt x="11233" y="104482"/>
                  </a:lnTo>
                  <a:lnTo>
                    <a:pt x="18534" y="138095"/>
                  </a:lnTo>
                  <a:lnTo>
                    <a:pt x="30530" y="165892"/>
                  </a:lnTo>
                  <a:lnTo>
                    <a:pt x="42245" y="180557"/>
                  </a:lnTo>
                  <a:lnTo>
                    <a:pt x="53161" y="187994"/>
                  </a:lnTo>
                  <a:lnTo>
                    <a:pt x="62657" y="191433"/>
                  </a:lnTo>
                  <a:lnTo>
                    <a:pt x="75554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611"/>
            <p:cNvSpPr/>
            <p:nvPr/>
          </p:nvSpPr>
          <p:spPr>
            <a:xfrm>
              <a:off x="881767" y="3228975"/>
              <a:ext cx="54065" cy="7145"/>
            </a:xfrm>
            <a:custGeom>
              <a:avLst/>
              <a:gdLst/>
              <a:ahLst/>
              <a:cxnLst/>
              <a:rect l="0" t="0" r="0" b="0"/>
              <a:pathLst>
                <a:path w="54065" h="7145">
                  <a:moveTo>
                    <a:pt x="11202" y="0"/>
                  </a:moveTo>
                  <a:lnTo>
                    <a:pt x="0" y="0"/>
                  </a:lnTo>
                  <a:lnTo>
                    <a:pt x="33288" y="0"/>
                  </a:lnTo>
                  <a:lnTo>
                    <a:pt x="41656" y="794"/>
                  </a:lnTo>
                  <a:lnTo>
                    <a:pt x="5406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612"/>
            <p:cNvSpPr/>
            <p:nvPr/>
          </p:nvSpPr>
          <p:spPr>
            <a:xfrm>
              <a:off x="1071657" y="3122151"/>
              <a:ext cx="85632" cy="185406"/>
            </a:xfrm>
            <a:custGeom>
              <a:avLst/>
              <a:gdLst/>
              <a:ahLst/>
              <a:cxnLst/>
              <a:rect l="0" t="0" r="0" b="0"/>
              <a:pathLst>
                <a:path w="85632" h="185406">
                  <a:moveTo>
                    <a:pt x="21337" y="185405"/>
                  </a:moveTo>
                  <a:lnTo>
                    <a:pt x="15186" y="185405"/>
                  </a:lnTo>
                  <a:lnTo>
                    <a:pt x="14855" y="184612"/>
                  </a:lnTo>
                  <a:lnTo>
                    <a:pt x="14194" y="149016"/>
                  </a:lnTo>
                  <a:lnTo>
                    <a:pt x="12076" y="118936"/>
                  </a:lnTo>
                  <a:lnTo>
                    <a:pt x="5374" y="85829"/>
                  </a:lnTo>
                  <a:lnTo>
                    <a:pt x="1526" y="71234"/>
                  </a:lnTo>
                  <a:lnTo>
                    <a:pt x="0" y="37775"/>
                  </a:lnTo>
                  <a:lnTo>
                    <a:pt x="2064" y="30363"/>
                  </a:lnTo>
                  <a:lnTo>
                    <a:pt x="4834" y="24422"/>
                  </a:lnTo>
                  <a:lnTo>
                    <a:pt x="7187" y="16616"/>
                  </a:lnTo>
                  <a:lnTo>
                    <a:pt x="10550" y="11698"/>
                  </a:lnTo>
                  <a:lnTo>
                    <a:pt x="16807" y="8983"/>
                  </a:lnTo>
                  <a:lnTo>
                    <a:pt x="24086" y="6983"/>
                  </a:lnTo>
                  <a:lnTo>
                    <a:pt x="33440" y="2188"/>
                  </a:lnTo>
                  <a:lnTo>
                    <a:pt x="55014" y="0"/>
                  </a:lnTo>
                  <a:lnTo>
                    <a:pt x="85631" y="6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613"/>
            <p:cNvSpPr/>
            <p:nvPr/>
          </p:nvSpPr>
          <p:spPr>
            <a:xfrm>
              <a:off x="1051124" y="3200704"/>
              <a:ext cx="134740" cy="63991"/>
            </a:xfrm>
            <a:custGeom>
              <a:avLst/>
              <a:gdLst/>
              <a:ahLst/>
              <a:cxnLst/>
              <a:rect l="0" t="0" r="0" b="0"/>
              <a:pathLst>
                <a:path w="134740" h="63991">
                  <a:moveTo>
                    <a:pt x="6151" y="21127"/>
                  </a:moveTo>
                  <a:lnTo>
                    <a:pt x="0" y="21127"/>
                  </a:lnTo>
                  <a:lnTo>
                    <a:pt x="16954" y="20334"/>
                  </a:lnTo>
                  <a:lnTo>
                    <a:pt x="49273" y="9736"/>
                  </a:lnTo>
                  <a:lnTo>
                    <a:pt x="83899" y="6300"/>
                  </a:lnTo>
                  <a:lnTo>
                    <a:pt x="104456" y="723"/>
                  </a:lnTo>
                  <a:lnTo>
                    <a:pt x="114477" y="0"/>
                  </a:lnTo>
                  <a:lnTo>
                    <a:pt x="116468" y="692"/>
                  </a:lnTo>
                  <a:lnTo>
                    <a:pt x="117796" y="1948"/>
                  </a:lnTo>
                  <a:lnTo>
                    <a:pt x="118681" y="3578"/>
                  </a:lnTo>
                  <a:lnTo>
                    <a:pt x="120065" y="4665"/>
                  </a:lnTo>
                  <a:lnTo>
                    <a:pt x="123719" y="5874"/>
                  </a:lnTo>
                  <a:lnTo>
                    <a:pt x="125011" y="6989"/>
                  </a:lnTo>
                  <a:lnTo>
                    <a:pt x="126446" y="10346"/>
                  </a:lnTo>
                  <a:lnTo>
                    <a:pt x="127586" y="44654"/>
                  </a:lnTo>
                  <a:lnTo>
                    <a:pt x="127592" y="51999"/>
                  </a:lnTo>
                  <a:lnTo>
                    <a:pt x="129710" y="56808"/>
                  </a:lnTo>
                  <a:lnTo>
                    <a:pt x="134739" y="639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614"/>
            <p:cNvSpPr/>
            <p:nvPr/>
          </p:nvSpPr>
          <p:spPr>
            <a:xfrm>
              <a:off x="1250167" y="3128963"/>
              <a:ext cx="35709" cy="171451"/>
            </a:xfrm>
            <a:custGeom>
              <a:avLst/>
              <a:gdLst/>
              <a:ahLst/>
              <a:cxnLst/>
              <a:rect l="0" t="0" r="0" b="0"/>
              <a:pathLst>
                <a:path w="35709" h="171451">
                  <a:moveTo>
                    <a:pt x="35708" y="0"/>
                  </a:moveTo>
                  <a:lnTo>
                    <a:pt x="35708" y="3792"/>
                  </a:lnTo>
                  <a:lnTo>
                    <a:pt x="33591" y="7770"/>
                  </a:lnTo>
                  <a:lnTo>
                    <a:pt x="25765" y="20585"/>
                  </a:lnTo>
                  <a:lnTo>
                    <a:pt x="15972" y="52477"/>
                  </a:lnTo>
                  <a:lnTo>
                    <a:pt x="3104" y="85880"/>
                  </a:lnTo>
                  <a:lnTo>
                    <a:pt x="263" y="121395"/>
                  </a:lnTo>
                  <a:lnTo>
                    <a:pt x="0" y="155679"/>
                  </a:lnTo>
                  <a:lnTo>
                    <a:pt x="2111" y="162588"/>
                  </a:lnTo>
                  <a:lnTo>
                    <a:pt x="14277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615"/>
            <p:cNvSpPr/>
            <p:nvPr/>
          </p:nvSpPr>
          <p:spPr>
            <a:xfrm>
              <a:off x="1257300" y="3214884"/>
              <a:ext cx="85726" cy="6948"/>
            </a:xfrm>
            <a:custGeom>
              <a:avLst/>
              <a:gdLst/>
              <a:ahLst/>
              <a:cxnLst/>
              <a:rect l="0" t="0" r="0" b="0"/>
              <a:pathLst>
                <a:path w="85726" h="6948">
                  <a:moveTo>
                    <a:pt x="0" y="6947"/>
                  </a:moveTo>
                  <a:lnTo>
                    <a:pt x="0" y="796"/>
                  </a:lnTo>
                  <a:lnTo>
                    <a:pt x="28516" y="0"/>
                  </a:lnTo>
                  <a:lnTo>
                    <a:pt x="85725" y="69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616"/>
            <p:cNvSpPr/>
            <p:nvPr/>
          </p:nvSpPr>
          <p:spPr>
            <a:xfrm>
              <a:off x="1435894" y="3186113"/>
              <a:ext cx="7145" cy="50007"/>
            </a:xfrm>
            <a:custGeom>
              <a:avLst/>
              <a:gdLst/>
              <a:ahLst/>
              <a:cxnLst/>
              <a:rect l="0" t="0" r="0" b="0"/>
              <a:pathLst>
                <a:path w="7145" h="50007">
                  <a:moveTo>
                    <a:pt x="7144" y="0"/>
                  </a:moveTo>
                  <a:lnTo>
                    <a:pt x="7144" y="16999"/>
                  </a:lnTo>
                  <a:lnTo>
                    <a:pt x="5027" y="21578"/>
                  </a:lnTo>
                  <a:lnTo>
                    <a:pt x="2234" y="26259"/>
                  </a:lnTo>
                  <a:lnTo>
                    <a:pt x="441" y="35731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617"/>
            <p:cNvSpPr/>
            <p:nvPr/>
          </p:nvSpPr>
          <p:spPr>
            <a:xfrm>
              <a:off x="1478756" y="3171864"/>
              <a:ext cx="107158" cy="71400"/>
            </a:xfrm>
            <a:custGeom>
              <a:avLst/>
              <a:gdLst/>
              <a:ahLst/>
              <a:cxnLst/>
              <a:rect l="0" t="0" r="0" b="0"/>
              <a:pathLst>
                <a:path w="107158" h="71400">
                  <a:moveTo>
                    <a:pt x="0" y="35680"/>
                  </a:moveTo>
                  <a:lnTo>
                    <a:pt x="0" y="41831"/>
                  </a:lnTo>
                  <a:lnTo>
                    <a:pt x="4910" y="48331"/>
                  </a:lnTo>
                  <a:lnTo>
                    <a:pt x="6482" y="54950"/>
                  </a:lnTo>
                  <a:lnTo>
                    <a:pt x="6850" y="59590"/>
                  </a:lnTo>
                  <a:lnTo>
                    <a:pt x="7742" y="61145"/>
                  </a:lnTo>
                  <a:lnTo>
                    <a:pt x="9130" y="62182"/>
                  </a:lnTo>
                  <a:lnTo>
                    <a:pt x="13986" y="64133"/>
                  </a:lnTo>
                  <a:lnTo>
                    <a:pt x="17991" y="64219"/>
                  </a:lnTo>
                  <a:lnTo>
                    <a:pt x="19138" y="63437"/>
                  </a:lnTo>
                  <a:lnTo>
                    <a:pt x="19902" y="62122"/>
                  </a:lnTo>
                  <a:lnTo>
                    <a:pt x="20752" y="57750"/>
                  </a:lnTo>
                  <a:lnTo>
                    <a:pt x="22024" y="47158"/>
                  </a:lnTo>
                  <a:lnTo>
                    <a:pt x="27046" y="36066"/>
                  </a:lnTo>
                  <a:lnTo>
                    <a:pt x="32066" y="22439"/>
                  </a:lnTo>
                  <a:lnTo>
                    <a:pt x="43009" y="7556"/>
                  </a:lnTo>
                  <a:lnTo>
                    <a:pt x="47690" y="3337"/>
                  </a:lnTo>
                  <a:lnTo>
                    <a:pt x="52417" y="1461"/>
                  </a:lnTo>
                  <a:lnTo>
                    <a:pt x="73820" y="0"/>
                  </a:lnTo>
                  <a:lnTo>
                    <a:pt x="78582" y="2095"/>
                  </a:lnTo>
                  <a:lnTo>
                    <a:pt x="80963" y="3765"/>
                  </a:lnTo>
                  <a:lnTo>
                    <a:pt x="83609" y="7737"/>
                  </a:lnTo>
                  <a:lnTo>
                    <a:pt x="85578" y="12148"/>
                  </a:lnTo>
                  <a:lnTo>
                    <a:pt x="90356" y="19094"/>
                  </a:lnTo>
                  <a:lnTo>
                    <a:pt x="92124" y="26180"/>
                  </a:lnTo>
                  <a:lnTo>
                    <a:pt x="93442" y="34100"/>
                  </a:lnTo>
                  <a:lnTo>
                    <a:pt x="101675" y="56670"/>
                  </a:lnTo>
                  <a:lnTo>
                    <a:pt x="104720" y="61678"/>
                  </a:lnTo>
                  <a:lnTo>
                    <a:pt x="107157" y="71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618"/>
            <p:cNvSpPr/>
            <p:nvPr/>
          </p:nvSpPr>
          <p:spPr>
            <a:xfrm>
              <a:off x="1614782" y="3057525"/>
              <a:ext cx="28282" cy="150020"/>
            </a:xfrm>
            <a:custGeom>
              <a:avLst/>
              <a:gdLst/>
              <a:ahLst/>
              <a:cxnLst/>
              <a:rect l="0" t="0" r="0" b="0"/>
              <a:pathLst>
                <a:path w="28282" h="150020">
                  <a:moveTo>
                    <a:pt x="6849" y="0"/>
                  </a:moveTo>
                  <a:lnTo>
                    <a:pt x="698" y="0"/>
                  </a:lnTo>
                  <a:lnTo>
                    <a:pt x="367" y="794"/>
                  </a:lnTo>
                  <a:lnTo>
                    <a:pt x="0" y="3792"/>
                  </a:lnTo>
                  <a:lnTo>
                    <a:pt x="1953" y="7771"/>
                  </a:lnTo>
                  <a:lnTo>
                    <a:pt x="3585" y="9943"/>
                  </a:lnTo>
                  <a:lnTo>
                    <a:pt x="5882" y="20585"/>
                  </a:lnTo>
                  <a:lnTo>
                    <a:pt x="6793" y="52477"/>
                  </a:lnTo>
                  <a:lnTo>
                    <a:pt x="7638" y="80970"/>
                  </a:lnTo>
                  <a:lnTo>
                    <a:pt x="18706" y="116549"/>
                  </a:lnTo>
                  <a:lnTo>
                    <a:pt x="21210" y="125462"/>
                  </a:lnTo>
                  <a:lnTo>
                    <a:pt x="26649" y="135584"/>
                  </a:lnTo>
                  <a:lnTo>
                    <a:pt x="28281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619"/>
            <p:cNvSpPr/>
            <p:nvPr/>
          </p:nvSpPr>
          <p:spPr>
            <a:xfrm>
              <a:off x="1607344" y="3086128"/>
              <a:ext cx="156012" cy="99861"/>
            </a:xfrm>
            <a:custGeom>
              <a:avLst/>
              <a:gdLst/>
              <a:ahLst/>
              <a:cxnLst/>
              <a:rect l="0" t="0" r="0" b="0"/>
              <a:pathLst>
                <a:path w="156012" h="99861">
                  <a:moveTo>
                    <a:pt x="0" y="28547"/>
                  </a:moveTo>
                  <a:lnTo>
                    <a:pt x="12185" y="17156"/>
                  </a:lnTo>
                  <a:lnTo>
                    <a:pt x="21486" y="12715"/>
                  </a:lnTo>
                  <a:lnTo>
                    <a:pt x="23849" y="10849"/>
                  </a:lnTo>
                  <a:lnTo>
                    <a:pt x="30708" y="8775"/>
                  </a:lnTo>
                  <a:lnTo>
                    <a:pt x="43494" y="5491"/>
                  </a:lnTo>
                  <a:lnTo>
                    <a:pt x="57337" y="1607"/>
                  </a:lnTo>
                  <a:lnTo>
                    <a:pt x="87985" y="0"/>
                  </a:lnTo>
                  <a:lnTo>
                    <a:pt x="89613" y="785"/>
                  </a:lnTo>
                  <a:lnTo>
                    <a:pt x="90698" y="2101"/>
                  </a:lnTo>
                  <a:lnTo>
                    <a:pt x="91904" y="5681"/>
                  </a:lnTo>
                  <a:lnTo>
                    <a:pt x="92741" y="16765"/>
                  </a:lnTo>
                  <a:lnTo>
                    <a:pt x="90695" y="21459"/>
                  </a:lnTo>
                  <a:lnTo>
                    <a:pt x="81470" y="38226"/>
                  </a:lnTo>
                  <a:lnTo>
                    <a:pt x="78643" y="46937"/>
                  </a:lnTo>
                  <a:lnTo>
                    <a:pt x="73925" y="55339"/>
                  </a:lnTo>
                  <a:lnTo>
                    <a:pt x="71765" y="72772"/>
                  </a:lnTo>
                  <a:lnTo>
                    <a:pt x="73700" y="78101"/>
                  </a:lnTo>
                  <a:lnTo>
                    <a:pt x="88238" y="95195"/>
                  </a:lnTo>
                  <a:lnTo>
                    <a:pt x="95044" y="97856"/>
                  </a:lnTo>
                  <a:lnTo>
                    <a:pt x="120183" y="99860"/>
                  </a:lnTo>
                  <a:lnTo>
                    <a:pt x="133682" y="96155"/>
                  </a:lnTo>
                  <a:lnTo>
                    <a:pt x="143943" y="90030"/>
                  </a:lnTo>
                  <a:lnTo>
                    <a:pt x="147318" y="85506"/>
                  </a:lnTo>
                  <a:lnTo>
                    <a:pt x="149612" y="80850"/>
                  </a:lnTo>
                  <a:lnTo>
                    <a:pt x="154572" y="73766"/>
                  </a:lnTo>
                  <a:lnTo>
                    <a:pt x="156011" y="69017"/>
                  </a:lnTo>
                  <a:lnTo>
                    <a:pt x="155601" y="66640"/>
                  </a:lnTo>
                  <a:lnTo>
                    <a:pt x="151356" y="57120"/>
                  </a:lnTo>
                  <a:lnTo>
                    <a:pt x="150910" y="54740"/>
                  </a:lnTo>
                  <a:lnTo>
                    <a:pt x="142875" y="356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620"/>
            <p:cNvSpPr/>
            <p:nvPr/>
          </p:nvSpPr>
          <p:spPr>
            <a:xfrm>
              <a:off x="557213" y="3429000"/>
              <a:ext cx="100013" cy="141083"/>
            </a:xfrm>
            <a:custGeom>
              <a:avLst/>
              <a:gdLst/>
              <a:ahLst/>
              <a:cxnLst/>
              <a:rect l="0" t="0" r="0" b="0"/>
              <a:pathLst>
                <a:path w="100013" h="141083">
                  <a:moveTo>
                    <a:pt x="100012" y="0"/>
                  </a:moveTo>
                  <a:lnTo>
                    <a:pt x="65767" y="0"/>
                  </a:lnTo>
                  <a:lnTo>
                    <a:pt x="62894" y="0"/>
                  </a:lnTo>
                  <a:lnTo>
                    <a:pt x="57586" y="2117"/>
                  </a:lnTo>
                  <a:lnTo>
                    <a:pt x="24013" y="26218"/>
                  </a:lnTo>
                  <a:lnTo>
                    <a:pt x="17522" y="33345"/>
                  </a:lnTo>
                  <a:lnTo>
                    <a:pt x="15725" y="38103"/>
                  </a:lnTo>
                  <a:lnTo>
                    <a:pt x="16039" y="40483"/>
                  </a:lnTo>
                  <a:lnTo>
                    <a:pt x="18505" y="45245"/>
                  </a:lnTo>
                  <a:lnTo>
                    <a:pt x="53163" y="73966"/>
                  </a:lnTo>
                  <a:lnTo>
                    <a:pt x="86725" y="95163"/>
                  </a:lnTo>
                  <a:lnTo>
                    <a:pt x="94840" y="102368"/>
                  </a:lnTo>
                  <a:lnTo>
                    <a:pt x="97713" y="109262"/>
                  </a:lnTo>
                  <a:lnTo>
                    <a:pt x="98480" y="113322"/>
                  </a:lnTo>
                  <a:lnTo>
                    <a:pt x="97403" y="117617"/>
                  </a:lnTo>
                  <a:lnTo>
                    <a:pt x="91973" y="126622"/>
                  </a:lnTo>
                  <a:lnTo>
                    <a:pt x="80035" y="133799"/>
                  </a:lnTo>
                  <a:lnTo>
                    <a:pt x="54085" y="141082"/>
                  </a:lnTo>
                  <a:lnTo>
                    <a:pt x="43617" y="139962"/>
                  </a:lnTo>
                  <a:lnTo>
                    <a:pt x="16470" y="136103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621"/>
            <p:cNvSpPr/>
            <p:nvPr/>
          </p:nvSpPr>
          <p:spPr>
            <a:xfrm>
              <a:off x="675534" y="3464719"/>
              <a:ext cx="110137" cy="96067"/>
            </a:xfrm>
            <a:custGeom>
              <a:avLst/>
              <a:gdLst/>
              <a:ahLst/>
              <a:cxnLst/>
              <a:rect l="0" t="0" r="0" b="0"/>
              <a:pathLst>
                <a:path w="110137" h="96067">
                  <a:moveTo>
                    <a:pt x="45985" y="7144"/>
                  </a:moveTo>
                  <a:lnTo>
                    <a:pt x="32540" y="19795"/>
                  </a:lnTo>
                  <a:lnTo>
                    <a:pt x="21805" y="27208"/>
                  </a:lnTo>
                  <a:lnTo>
                    <a:pt x="5680" y="48570"/>
                  </a:lnTo>
                  <a:lnTo>
                    <a:pt x="820" y="59686"/>
                  </a:lnTo>
                  <a:lnTo>
                    <a:pt x="0" y="64397"/>
                  </a:lnTo>
                  <a:lnTo>
                    <a:pt x="2554" y="84141"/>
                  </a:lnTo>
                  <a:lnTo>
                    <a:pt x="4331" y="87050"/>
                  </a:lnTo>
                  <a:lnTo>
                    <a:pt x="7103" y="88990"/>
                  </a:lnTo>
                  <a:lnTo>
                    <a:pt x="13623" y="91938"/>
                  </a:lnTo>
                  <a:lnTo>
                    <a:pt x="19166" y="95895"/>
                  </a:lnTo>
                  <a:lnTo>
                    <a:pt x="28509" y="96066"/>
                  </a:lnTo>
                  <a:lnTo>
                    <a:pt x="59992" y="91033"/>
                  </a:lnTo>
                  <a:lnTo>
                    <a:pt x="92360" y="78420"/>
                  </a:lnTo>
                  <a:lnTo>
                    <a:pt x="104799" y="69024"/>
                  </a:lnTo>
                  <a:lnTo>
                    <a:pt x="107843" y="62163"/>
                  </a:lnTo>
                  <a:lnTo>
                    <a:pt x="110136" y="36982"/>
                  </a:lnTo>
                  <a:lnTo>
                    <a:pt x="108098" y="30195"/>
                  </a:lnTo>
                  <a:lnTo>
                    <a:pt x="105341" y="24532"/>
                  </a:lnTo>
                  <a:lnTo>
                    <a:pt x="102995" y="16882"/>
                  </a:lnTo>
                  <a:lnTo>
                    <a:pt x="99633" y="12001"/>
                  </a:lnTo>
                  <a:lnTo>
                    <a:pt x="93376" y="9302"/>
                  </a:lnTo>
                  <a:lnTo>
                    <a:pt x="86098" y="7309"/>
                  </a:lnTo>
                  <a:lnTo>
                    <a:pt x="74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622"/>
            <p:cNvSpPr/>
            <p:nvPr/>
          </p:nvSpPr>
          <p:spPr>
            <a:xfrm>
              <a:off x="843380" y="3464719"/>
              <a:ext cx="42446" cy="121445"/>
            </a:xfrm>
            <a:custGeom>
              <a:avLst/>
              <a:gdLst/>
              <a:ahLst/>
              <a:cxnLst/>
              <a:rect l="0" t="0" r="0" b="0"/>
              <a:pathLst>
                <a:path w="42446" h="121445">
                  <a:moveTo>
                    <a:pt x="42445" y="0"/>
                  </a:moveTo>
                  <a:lnTo>
                    <a:pt x="42445" y="3792"/>
                  </a:lnTo>
                  <a:lnTo>
                    <a:pt x="40328" y="7771"/>
                  </a:lnTo>
                  <a:lnTo>
                    <a:pt x="37536" y="12185"/>
                  </a:lnTo>
                  <a:lnTo>
                    <a:pt x="23174" y="44736"/>
                  </a:lnTo>
                  <a:lnTo>
                    <a:pt x="2752" y="80372"/>
                  </a:lnTo>
                  <a:lnTo>
                    <a:pt x="0" y="94858"/>
                  </a:lnTo>
                  <a:lnTo>
                    <a:pt x="1885" y="99838"/>
                  </a:lnTo>
                  <a:lnTo>
                    <a:pt x="11955" y="114285"/>
                  </a:lnTo>
                  <a:lnTo>
                    <a:pt x="1387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623"/>
            <p:cNvSpPr/>
            <p:nvPr/>
          </p:nvSpPr>
          <p:spPr>
            <a:xfrm>
              <a:off x="957263" y="3500438"/>
              <a:ext cx="7144" cy="71438"/>
            </a:xfrm>
            <a:custGeom>
              <a:avLst/>
              <a:gdLst/>
              <a:ahLst/>
              <a:cxnLst/>
              <a:rect l="0" t="0" r="0" b="0"/>
              <a:pathLst>
                <a:path w="7144" h="71438">
                  <a:moveTo>
                    <a:pt x="7143" y="0"/>
                  </a:moveTo>
                  <a:lnTo>
                    <a:pt x="7143" y="33493"/>
                  </a:lnTo>
                  <a:lnTo>
                    <a:pt x="6350" y="54844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624"/>
            <p:cNvSpPr/>
            <p:nvPr/>
          </p:nvSpPr>
          <p:spPr>
            <a:xfrm>
              <a:off x="1021556" y="3453738"/>
              <a:ext cx="57151" cy="110994"/>
            </a:xfrm>
            <a:custGeom>
              <a:avLst/>
              <a:gdLst/>
              <a:ahLst/>
              <a:cxnLst/>
              <a:rect l="0" t="0" r="0" b="0"/>
              <a:pathLst>
                <a:path w="57151" h="110994">
                  <a:moveTo>
                    <a:pt x="0" y="82418"/>
                  </a:moveTo>
                  <a:lnTo>
                    <a:pt x="30708" y="53827"/>
                  </a:lnTo>
                  <a:lnTo>
                    <a:pt x="37461" y="49073"/>
                  </a:lnTo>
                  <a:lnTo>
                    <a:pt x="47298" y="34792"/>
                  </a:lnTo>
                  <a:lnTo>
                    <a:pt x="49204" y="27649"/>
                  </a:lnTo>
                  <a:lnTo>
                    <a:pt x="49997" y="5248"/>
                  </a:lnTo>
                  <a:lnTo>
                    <a:pt x="46211" y="463"/>
                  </a:lnTo>
                  <a:lnTo>
                    <a:pt x="45095" y="0"/>
                  </a:lnTo>
                  <a:lnTo>
                    <a:pt x="44351" y="485"/>
                  </a:lnTo>
                  <a:lnTo>
                    <a:pt x="43855" y="1603"/>
                  </a:lnTo>
                  <a:lnTo>
                    <a:pt x="42730" y="2347"/>
                  </a:lnTo>
                  <a:lnTo>
                    <a:pt x="37356" y="4189"/>
                  </a:lnTo>
                  <a:lnTo>
                    <a:pt x="33007" y="7433"/>
                  </a:lnTo>
                  <a:lnTo>
                    <a:pt x="19021" y="26763"/>
                  </a:lnTo>
                  <a:lnTo>
                    <a:pt x="16391" y="34135"/>
                  </a:lnTo>
                  <a:lnTo>
                    <a:pt x="14429" y="41909"/>
                  </a:lnTo>
                  <a:lnTo>
                    <a:pt x="10911" y="48010"/>
                  </a:lnTo>
                  <a:lnTo>
                    <a:pt x="10449" y="51542"/>
                  </a:lnTo>
                  <a:lnTo>
                    <a:pt x="14951" y="87098"/>
                  </a:lnTo>
                  <a:lnTo>
                    <a:pt x="18022" y="95346"/>
                  </a:lnTo>
                  <a:lnTo>
                    <a:pt x="20746" y="98180"/>
                  </a:lnTo>
                  <a:lnTo>
                    <a:pt x="40692" y="108261"/>
                  </a:lnTo>
                  <a:lnTo>
                    <a:pt x="57150" y="1109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625"/>
            <p:cNvSpPr/>
            <p:nvPr/>
          </p:nvSpPr>
          <p:spPr>
            <a:xfrm>
              <a:off x="1178719" y="3378994"/>
              <a:ext cx="14288" cy="200026"/>
            </a:xfrm>
            <a:custGeom>
              <a:avLst/>
              <a:gdLst/>
              <a:ahLst/>
              <a:cxnLst/>
              <a:rect l="0" t="0" r="0" b="0"/>
              <a:pathLst>
                <a:path w="14288" h="200026">
                  <a:moveTo>
                    <a:pt x="14287" y="0"/>
                  </a:moveTo>
                  <a:lnTo>
                    <a:pt x="10495" y="3792"/>
                  </a:lnTo>
                  <a:lnTo>
                    <a:pt x="8633" y="9887"/>
                  </a:lnTo>
                  <a:lnTo>
                    <a:pt x="7231" y="40641"/>
                  </a:lnTo>
                  <a:lnTo>
                    <a:pt x="5038" y="76319"/>
                  </a:lnTo>
                  <a:lnTo>
                    <a:pt x="1493" y="108602"/>
                  </a:lnTo>
                  <a:lnTo>
                    <a:pt x="442" y="139070"/>
                  </a:lnTo>
                  <a:lnTo>
                    <a:pt x="58" y="17159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626"/>
            <p:cNvSpPr/>
            <p:nvPr/>
          </p:nvSpPr>
          <p:spPr>
            <a:xfrm>
              <a:off x="1171575" y="3471921"/>
              <a:ext cx="171326" cy="235686"/>
            </a:xfrm>
            <a:custGeom>
              <a:avLst/>
              <a:gdLst/>
              <a:ahLst/>
              <a:cxnLst/>
              <a:rect l="0" t="0" r="0" b="0"/>
              <a:pathLst>
                <a:path w="171326" h="235686">
                  <a:moveTo>
                    <a:pt x="0" y="7085"/>
                  </a:moveTo>
                  <a:lnTo>
                    <a:pt x="3792" y="3293"/>
                  </a:lnTo>
                  <a:lnTo>
                    <a:pt x="7771" y="1431"/>
                  </a:lnTo>
                  <a:lnTo>
                    <a:pt x="39197" y="0"/>
                  </a:lnTo>
                  <a:lnTo>
                    <a:pt x="73183" y="740"/>
                  </a:lnTo>
                  <a:lnTo>
                    <a:pt x="105660" y="12127"/>
                  </a:lnTo>
                  <a:lnTo>
                    <a:pt x="116954" y="23790"/>
                  </a:lnTo>
                  <a:lnTo>
                    <a:pt x="119449" y="28533"/>
                  </a:lnTo>
                  <a:lnTo>
                    <a:pt x="120114" y="30909"/>
                  </a:lnTo>
                  <a:lnTo>
                    <a:pt x="119763" y="33286"/>
                  </a:lnTo>
                  <a:lnTo>
                    <a:pt x="116272" y="41219"/>
                  </a:lnTo>
                  <a:lnTo>
                    <a:pt x="107076" y="75283"/>
                  </a:lnTo>
                  <a:lnTo>
                    <a:pt x="101643" y="85497"/>
                  </a:lnTo>
                  <a:lnTo>
                    <a:pt x="101099" y="87935"/>
                  </a:lnTo>
                  <a:lnTo>
                    <a:pt x="101531" y="90354"/>
                  </a:lnTo>
                  <a:lnTo>
                    <a:pt x="106259" y="98533"/>
                  </a:lnTo>
                  <a:lnTo>
                    <a:pt x="108874" y="99322"/>
                  </a:lnTo>
                  <a:lnTo>
                    <a:pt x="117021" y="99829"/>
                  </a:lnTo>
                  <a:lnTo>
                    <a:pt x="121595" y="97782"/>
                  </a:lnTo>
                  <a:lnTo>
                    <a:pt x="123926" y="96125"/>
                  </a:lnTo>
                  <a:lnTo>
                    <a:pt x="141399" y="91130"/>
                  </a:lnTo>
                  <a:lnTo>
                    <a:pt x="157033" y="80492"/>
                  </a:lnTo>
                  <a:lnTo>
                    <a:pt x="161867" y="78604"/>
                  </a:lnTo>
                  <a:lnTo>
                    <a:pt x="170031" y="72487"/>
                  </a:lnTo>
                  <a:lnTo>
                    <a:pt x="170504" y="72911"/>
                  </a:lnTo>
                  <a:lnTo>
                    <a:pt x="171325" y="77627"/>
                  </a:lnTo>
                  <a:lnTo>
                    <a:pt x="167621" y="82050"/>
                  </a:lnTo>
                  <a:lnTo>
                    <a:pt x="165779" y="88292"/>
                  </a:lnTo>
                  <a:lnTo>
                    <a:pt x="160600" y="122950"/>
                  </a:lnTo>
                  <a:lnTo>
                    <a:pt x="151314" y="158235"/>
                  </a:lnTo>
                  <a:lnTo>
                    <a:pt x="148073" y="192972"/>
                  </a:lnTo>
                  <a:lnTo>
                    <a:pt x="143559" y="226180"/>
                  </a:lnTo>
                  <a:lnTo>
                    <a:pt x="142875" y="2356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627"/>
            <p:cNvSpPr/>
            <p:nvPr/>
          </p:nvSpPr>
          <p:spPr>
            <a:xfrm>
              <a:off x="1028700" y="3400425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602"/>
          <p:cNvGrpSpPr/>
          <p:nvPr/>
        </p:nvGrpSpPr>
        <p:grpSpPr>
          <a:xfrm>
            <a:off x="400509" y="3743351"/>
            <a:ext cx="1399383" cy="374537"/>
            <a:chOff x="400509" y="3743351"/>
            <a:chExt cx="1399383" cy="374537"/>
          </a:xfrm>
        </p:grpSpPr>
        <p:sp>
          <p:nvSpPr>
            <p:cNvPr id="35" name="SMARTInkShape-5628"/>
            <p:cNvSpPr/>
            <p:nvPr/>
          </p:nvSpPr>
          <p:spPr>
            <a:xfrm>
              <a:off x="414338" y="3743351"/>
              <a:ext cx="1328738" cy="42838"/>
            </a:xfrm>
            <a:custGeom>
              <a:avLst/>
              <a:gdLst/>
              <a:ahLst/>
              <a:cxnLst/>
              <a:rect l="0" t="0" r="0" b="0"/>
              <a:pathLst>
                <a:path w="1328738" h="42838">
                  <a:moveTo>
                    <a:pt x="0" y="14262"/>
                  </a:moveTo>
                  <a:lnTo>
                    <a:pt x="33200" y="12145"/>
                  </a:lnTo>
                  <a:lnTo>
                    <a:pt x="56030" y="9352"/>
                  </a:lnTo>
                  <a:lnTo>
                    <a:pt x="84698" y="8111"/>
                  </a:lnTo>
                  <a:lnTo>
                    <a:pt x="109610" y="7559"/>
                  </a:lnTo>
                  <a:lnTo>
                    <a:pt x="141485" y="7248"/>
                  </a:lnTo>
                  <a:lnTo>
                    <a:pt x="171038" y="7157"/>
                  </a:lnTo>
                  <a:lnTo>
                    <a:pt x="202019" y="5012"/>
                  </a:lnTo>
                  <a:lnTo>
                    <a:pt x="236334" y="1467"/>
                  </a:lnTo>
                  <a:lnTo>
                    <a:pt x="271637" y="416"/>
                  </a:lnTo>
                  <a:lnTo>
                    <a:pt x="307233" y="105"/>
                  </a:lnTo>
                  <a:lnTo>
                    <a:pt x="331810" y="32"/>
                  </a:lnTo>
                  <a:lnTo>
                    <a:pt x="358608" y="0"/>
                  </a:lnTo>
                  <a:lnTo>
                    <a:pt x="386394" y="2102"/>
                  </a:lnTo>
                  <a:lnTo>
                    <a:pt x="414618" y="4888"/>
                  </a:lnTo>
                  <a:lnTo>
                    <a:pt x="443037" y="6127"/>
                  </a:lnTo>
                  <a:lnTo>
                    <a:pt x="471542" y="6677"/>
                  </a:lnTo>
                  <a:lnTo>
                    <a:pt x="500880" y="6922"/>
                  </a:lnTo>
                  <a:lnTo>
                    <a:pt x="532440" y="7031"/>
                  </a:lnTo>
                  <a:lnTo>
                    <a:pt x="564988" y="7079"/>
                  </a:lnTo>
                  <a:lnTo>
                    <a:pt x="597974" y="7101"/>
                  </a:lnTo>
                  <a:lnTo>
                    <a:pt x="631156" y="7110"/>
                  </a:lnTo>
                  <a:lnTo>
                    <a:pt x="664424" y="7114"/>
                  </a:lnTo>
                  <a:lnTo>
                    <a:pt x="698524" y="7910"/>
                  </a:lnTo>
                  <a:lnTo>
                    <a:pt x="716508" y="9234"/>
                  </a:lnTo>
                  <a:lnTo>
                    <a:pt x="734847" y="10909"/>
                  </a:lnTo>
                  <a:lnTo>
                    <a:pt x="770040" y="12772"/>
                  </a:lnTo>
                  <a:lnTo>
                    <a:pt x="804996" y="13600"/>
                  </a:lnTo>
                  <a:lnTo>
                    <a:pt x="823208" y="13820"/>
                  </a:lnTo>
                  <a:lnTo>
                    <a:pt x="841699" y="13967"/>
                  </a:lnTo>
                  <a:lnTo>
                    <a:pt x="860376" y="14065"/>
                  </a:lnTo>
                  <a:lnTo>
                    <a:pt x="879178" y="14131"/>
                  </a:lnTo>
                  <a:lnTo>
                    <a:pt x="898062" y="14174"/>
                  </a:lnTo>
                  <a:lnTo>
                    <a:pt x="917001" y="14203"/>
                  </a:lnTo>
                  <a:lnTo>
                    <a:pt x="935978" y="14223"/>
                  </a:lnTo>
                  <a:lnTo>
                    <a:pt x="954979" y="14236"/>
                  </a:lnTo>
                  <a:lnTo>
                    <a:pt x="973996" y="15038"/>
                  </a:lnTo>
                  <a:lnTo>
                    <a:pt x="993024" y="16367"/>
                  </a:lnTo>
                  <a:lnTo>
                    <a:pt x="1012060" y="18046"/>
                  </a:lnTo>
                  <a:lnTo>
                    <a:pt x="1031100" y="19166"/>
                  </a:lnTo>
                  <a:lnTo>
                    <a:pt x="1050144" y="19912"/>
                  </a:lnTo>
                  <a:lnTo>
                    <a:pt x="1069189" y="20410"/>
                  </a:lnTo>
                  <a:lnTo>
                    <a:pt x="1087443" y="21535"/>
                  </a:lnTo>
                  <a:lnTo>
                    <a:pt x="1122541" y="24903"/>
                  </a:lnTo>
                  <a:lnTo>
                    <a:pt x="1140473" y="26118"/>
                  </a:lnTo>
                  <a:lnTo>
                    <a:pt x="1158778" y="26929"/>
                  </a:lnTo>
                  <a:lnTo>
                    <a:pt x="1177331" y="27469"/>
                  </a:lnTo>
                  <a:lnTo>
                    <a:pt x="1212762" y="30186"/>
                  </a:lnTo>
                  <a:lnTo>
                    <a:pt x="1245442" y="34039"/>
                  </a:lnTo>
                  <a:lnTo>
                    <a:pt x="1273196" y="38397"/>
                  </a:lnTo>
                  <a:lnTo>
                    <a:pt x="1307342" y="41521"/>
                  </a:lnTo>
                  <a:lnTo>
                    <a:pt x="1328737" y="428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629"/>
            <p:cNvSpPr/>
            <p:nvPr/>
          </p:nvSpPr>
          <p:spPr>
            <a:xfrm>
              <a:off x="400509" y="3857625"/>
              <a:ext cx="155945" cy="150020"/>
            </a:xfrm>
            <a:custGeom>
              <a:avLst/>
              <a:gdLst/>
              <a:ahLst/>
              <a:cxnLst/>
              <a:rect l="0" t="0" r="0" b="0"/>
              <a:pathLst>
                <a:path w="155945" h="150020">
                  <a:moveTo>
                    <a:pt x="120985" y="0"/>
                  </a:moveTo>
                  <a:lnTo>
                    <a:pt x="91342" y="0"/>
                  </a:lnTo>
                  <a:lnTo>
                    <a:pt x="57891" y="0"/>
                  </a:lnTo>
                  <a:lnTo>
                    <a:pt x="23877" y="6151"/>
                  </a:lnTo>
                  <a:lnTo>
                    <a:pt x="16178" y="8819"/>
                  </a:lnTo>
                  <a:lnTo>
                    <a:pt x="10110" y="11857"/>
                  </a:lnTo>
                  <a:lnTo>
                    <a:pt x="4768" y="13207"/>
                  </a:lnTo>
                  <a:lnTo>
                    <a:pt x="3025" y="14361"/>
                  </a:lnTo>
                  <a:lnTo>
                    <a:pt x="1864" y="15924"/>
                  </a:lnTo>
                  <a:lnTo>
                    <a:pt x="573" y="19777"/>
                  </a:lnTo>
                  <a:lnTo>
                    <a:pt x="0" y="24136"/>
                  </a:lnTo>
                  <a:lnTo>
                    <a:pt x="641" y="25615"/>
                  </a:lnTo>
                  <a:lnTo>
                    <a:pt x="1862" y="26602"/>
                  </a:lnTo>
                  <a:lnTo>
                    <a:pt x="5335" y="28492"/>
                  </a:lnTo>
                  <a:lnTo>
                    <a:pt x="20138" y="38403"/>
                  </a:lnTo>
                  <a:lnTo>
                    <a:pt x="51241" y="48305"/>
                  </a:lnTo>
                  <a:lnTo>
                    <a:pt x="85489" y="55828"/>
                  </a:lnTo>
                  <a:lnTo>
                    <a:pt x="106763" y="60551"/>
                  </a:lnTo>
                  <a:lnTo>
                    <a:pt x="124356" y="70769"/>
                  </a:lnTo>
                  <a:lnTo>
                    <a:pt x="150934" y="90309"/>
                  </a:lnTo>
                  <a:lnTo>
                    <a:pt x="154139" y="95171"/>
                  </a:lnTo>
                  <a:lnTo>
                    <a:pt x="155944" y="106163"/>
                  </a:lnTo>
                  <a:lnTo>
                    <a:pt x="154249" y="112800"/>
                  </a:lnTo>
                  <a:lnTo>
                    <a:pt x="146694" y="123529"/>
                  </a:lnTo>
                  <a:lnTo>
                    <a:pt x="139891" y="130881"/>
                  </a:lnTo>
                  <a:lnTo>
                    <a:pt x="130975" y="133576"/>
                  </a:lnTo>
                  <a:lnTo>
                    <a:pt x="114684" y="137209"/>
                  </a:lnTo>
                  <a:lnTo>
                    <a:pt x="83223" y="148032"/>
                  </a:lnTo>
                  <a:lnTo>
                    <a:pt x="49995" y="149844"/>
                  </a:lnTo>
                  <a:lnTo>
                    <a:pt x="20972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630"/>
            <p:cNvSpPr/>
            <p:nvPr/>
          </p:nvSpPr>
          <p:spPr>
            <a:xfrm>
              <a:off x="657225" y="3915194"/>
              <a:ext cx="99587" cy="185320"/>
            </a:xfrm>
            <a:custGeom>
              <a:avLst/>
              <a:gdLst/>
              <a:ahLst/>
              <a:cxnLst/>
              <a:rect l="0" t="0" r="0" b="0"/>
              <a:pathLst>
                <a:path w="99587" h="185320">
                  <a:moveTo>
                    <a:pt x="0" y="49587"/>
                  </a:moveTo>
                  <a:lnTo>
                    <a:pt x="0" y="55738"/>
                  </a:lnTo>
                  <a:lnTo>
                    <a:pt x="8819" y="77868"/>
                  </a:lnTo>
                  <a:lnTo>
                    <a:pt x="10642" y="80347"/>
                  </a:lnTo>
                  <a:lnTo>
                    <a:pt x="12667" y="87335"/>
                  </a:lnTo>
                  <a:lnTo>
                    <a:pt x="13207" y="91421"/>
                  </a:lnTo>
                  <a:lnTo>
                    <a:pt x="14361" y="94145"/>
                  </a:lnTo>
                  <a:lnTo>
                    <a:pt x="15924" y="95962"/>
                  </a:lnTo>
                  <a:lnTo>
                    <a:pt x="17760" y="97172"/>
                  </a:lnTo>
                  <a:lnTo>
                    <a:pt x="18984" y="98773"/>
                  </a:lnTo>
                  <a:lnTo>
                    <a:pt x="20343" y="102669"/>
                  </a:lnTo>
                  <a:lnTo>
                    <a:pt x="21500" y="104025"/>
                  </a:lnTo>
                  <a:lnTo>
                    <a:pt x="24901" y="105532"/>
                  </a:lnTo>
                  <a:lnTo>
                    <a:pt x="38196" y="106631"/>
                  </a:lnTo>
                  <a:lnTo>
                    <a:pt x="49064" y="102913"/>
                  </a:lnTo>
                  <a:lnTo>
                    <a:pt x="73771" y="86809"/>
                  </a:lnTo>
                  <a:lnTo>
                    <a:pt x="95155" y="57992"/>
                  </a:lnTo>
                  <a:lnTo>
                    <a:pt x="98573" y="44493"/>
                  </a:lnTo>
                  <a:lnTo>
                    <a:pt x="99586" y="34231"/>
                  </a:lnTo>
                  <a:lnTo>
                    <a:pt x="97706" y="28739"/>
                  </a:lnTo>
                  <a:lnTo>
                    <a:pt x="95019" y="23653"/>
                  </a:lnTo>
                  <a:lnTo>
                    <a:pt x="92712" y="16326"/>
                  </a:lnTo>
                  <a:lnTo>
                    <a:pt x="83010" y="4354"/>
                  </a:lnTo>
                  <a:lnTo>
                    <a:pt x="78433" y="1702"/>
                  </a:lnTo>
                  <a:lnTo>
                    <a:pt x="69027" y="0"/>
                  </a:lnTo>
                  <a:lnTo>
                    <a:pt x="64281" y="1884"/>
                  </a:lnTo>
                  <a:lnTo>
                    <a:pt x="29839" y="23434"/>
                  </a:lnTo>
                  <a:lnTo>
                    <a:pt x="23051" y="30290"/>
                  </a:lnTo>
                  <a:lnTo>
                    <a:pt x="14768" y="45193"/>
                  </a:lnTo>
                  <a:lnTo>
                    <a:pt x="9403" y="62573"/>
                  </a:lnTo>
                  <a:lnTo>
                    <a:pt x="1688" y="97990"/>
                  </a:lnTo>
                  <a:lnTo>
                    <a:pt x="1544" y="108406"/>
                  </a:lnTo>
                  <a:lnTo>
                    <a:pt x="8135" y="137631"/>
                  </a:lnTo>
                  <a:lnTo>
                    <a:pt x="14464" y="147191"/>
                  </a:lnTo>
                  <a:lnTo>
                    <a:pt x="26951" y="157705"/>
                  </a:lnTo>
                  <a:lnTo>
                    <a:pt x="61163" y="175711"/>
                  </a:lnTo>
                  <a:lnTo>
                    <a:pt x="92869" y="185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631"/>
            <p:cNvSpPr/>
            <p:nvPr/>
          </p:nvSpPr>
          <p:spPr>
            <a:xfrm>
              <a:off x="865413" y="3893473"/>
              <a:ext cx="106109" cy="224415"/>
            </a:xfrm>
            <a:custGeom>
              <a:avLst/>
              <a:gdLst/>
              <a:ahLst/>
              <a:cxnLst/>
              <a:rect l="0" t="0" r="0" b="0"/>
              <a:pathLst>
                <a:path w="106109" h="224415">
                  <a:moveTo>
                    <a:pt x="13268" y="78452"/>
                  </a:moveTo>
                  <a:lnTo>
                    <a:pt x="9476" y="82244"/>
                  </a:lnTo>
                  <a:lnTo>
                    <a:pt x="7614" y="86223"/>
                  </a:lnTo>
                  <a:lnTo>
                    <a:pt x="2419" y="118395"/>
                  </a:lnTo>
                  <a:lnTo>
                    <a:pt x="0" y="133061"/>
                  </a:lnTo>
                  <a:lnTo>
                    <a:pt x="5221" y="165574"/>
                  </a:lnTo>
                  <a:lnTo>
                    <a:pt x="6072" y="201286"/>
                  </a:lnTo>
                  <a:lnTo>
                    <a:pt x="6123" y="224414"/>
                  </a:lnTo>
                  <a:lnTo>
                    <a:pt x="6124" y="221891"/>
                  </a:lnTo>
                  <a:lnTo>
                    <a:pt x="11034" y="210032"/>
                  </a:lnTo>
                  <a:lnTo>
                    <a:pt x="15254" y="176244"/>
                  </a:lnTo>
                  <a:lnTo>
                    <a:pt x="20527" y="142454"/>
                  </a:lnTo>
                  <a:lnTo>
                    <a:pt x="26473" y="106989"/>
                  </a:lnTo>
                  <a:lnTo>
                    <a:pt x="29530" y="76958"/>
                  </a:lnTo>
                  <a:lnTo>
                    <a:pt x="34812" y="47446"/>
                  </a:lnTo>
                  <a:lnTo>
                    <a:pt x="40201" y="29313"/>
                  </a:lnTo>
                  <a:lnTo>
                    <a:pt x="49133" y="15270"/>
                  </a:lnTo>
                  <a:lnTo>
                    <a:pt x="53021" y="9890"/>
                  </a:lnTo>
                  <a:lnTo>
                    <a:pt x="54748" y="4853"/>
                  </a:lnTo>
                  <a:lnTo>
                    <a:pt x="56003" y="3192"/>
                  </a:lnTo>
                  <a:lnTo>
                    <a:pt x="62160" y="308"/>
                  </a:lnTo>
                  <a:lnTo>
                    <a:pt x="66737" y="0"/>
                  </a:lnTo>
                  <a:lnTo>
                    <a:pt x="70899" y="2045"/>
                  </a:lnTo>
                  <a:lnTo>
                    <a:pt x="80038" y="9825"/>
                  </a:lnTo>
                  <a:lnTo>
                    <a:pt x="94239" y="29872"/>
                  </a:lnTo>
                  <a:lnTo>
                    <a:pt x="96880" y="37282"/>
                  </a:lnTo>
                  <a:lnTo>
                    <a:pt x="105020" y="69026"/>
                  </a:lnTo>
                  <a:lnTo>
                    <a:pt x="106108" y="101849"/>
                  </a:lnTo>
                  <a:lnTo>
                    <a:pt x="104007" y="106843"/>
                  </a:lnTo>
                  <a:lnTo>
                    <a:pt x="92929" y="120194"/>
                  </a:lnTo>
                  <a:lnTo>
                    <a:pt x="84706" y="121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632"/>
            <p:cNvSpPr/>
            <p:nvPr/>
          </p:nvSpPr>
          <p:spPr>
            <a:xfrm>
              <a:off x="1071689" y="3914784"/>
              <a:ext cx="314200" cy="100005"/>
            </a:xfrm>
            <a:custGeom>
              <a:avLst/>
              <a:gdLst/>
              <a:ahLst/>
              <a:cxnLst/>
              <a:rect l="0" t="0" r="0" b="0"/>
              <a:pathLst>
                <a:path w="314200" h="100005">
                  <a:moveTo>
                    <a:pt x="71311" y="28566"/>
                  </a:moveTo>
                  <a:lnTo>
                    <a:pt x="71311" y="17924"/>
                  </a:lnTo>
                  <a:lnTo>
                    <a:pt x="69194" y="13782"/>
                  </a:lnTo>
                  <a:lnTo>
                    <a:pt x="65160" y="8448"/>
                  </a:lnTo>
                  <a:lnTo>
                    <a:pt x="56877" y="7524"/>
                  </a:lnTo>
                  <a:lnTo>
                    <a:pt x="50873" y="9425"/>
                  </a:lnTo>
                  <a:lnTo>
                    <a:pt x="17216" y="33355"/>
                  </a:lnTo>
                  <a:lnTo>
                    <a:pt x="9598" y="41274"/>
                  </a:lnTo>
                  <a:lnTo>
                    <a:pt x="3108" y="52528"/>
                  </a:lnTo>
                  <a:lnTo>
                    <a:pt x="512" y="63844"/>
                  </a:lnTo>
                  <a:lnTo>
                    <a:pt x="0" y="73723"/>
                  </a:lnTo>
                  <a:lnTo>
                    <a:pt x="751" y="75339"/>
                  </a:lnTo>
                  <a:lnTo>
                    <a:pt x="2046" y="76417"/>
                  </a:lnTo>
                  <a:lnTo>
                    <a:pt x="5602" y="78408"/>
                  </a:lnTo>
                  <a:lnTo>
                    <a:pt x="9828" y="81939"/>
                  </a:lnTo>
                  <a:lnTo>
                    <a:pt x="12860" y="82404"/>
                  </a:lnTo>
                  <a:lnTo>
                    <a:pt x="29874" y="79234"/>
                  </a:lnTo>
                  <a:lnTo>
                    <a:pt x="35168" y="76749"/>
                  </a:lnTo>
                  <a:lnTo>
                    <a:pt x="59397" y="54728"/>
                  </a:lnTo>
                  <a:lnTo>
                    <a:pt x="62047" y="47867"/>
                  </a:lnTo>
                  <a:lnTo>
                    <a:pt x="62754" y="43815"/>
                  </a:lnTo>
                  <a:lnTo>
                    <a:pt x="64019" y="41113"/>
                  </a:lnTo>
                  <a:lnTo>
                    <a:pt x="65656" y="39312"/>
                  </a:lnTo>
                  <a:lnTo>
                    <a:pt x="67541" y="38111"/>
                  </a:lnTo>
                  <a:lnTo>
                    <a:pt x="68798" y="36517"/>
                  </a:lnTo>
                  <a:lnTo>
                    <a:pt x="71282" y="28672"/>
                  </a:lnTo>
                  <a:lnTo>
                    <a:pt x="71302" y="32390"/>
                  </a:lnTo>
                  <a:lnTo>
                    <a:pt x="72099" y="33497"/>
                  </a:lnTo>
                  <a:lnTo>
                    <a:pt x="75101" y="34726"/>
                  </a:lnTo>
                  <a:lnTo>
                    <a:pt x="76219" y="36641"/>
                  </a:lnTo>
                  <a:lnTo>
                    <a:pt x="78586" y="46128"/>
                  </a:lnTo>
                  <a:lnTo>
                    <a:pt x="81953" y="51717"/>
                  </a:lnTo>
                  <a:lnTo>
                    <a:pt x="86095" y="54730"/>
                  </a:lnTo>
                  <a:lnTo>
                    <a:pt x="90582" y="56863"/>
                  </a:lnTo>
                  <a:lnTo>
                    <a:pt x="104668" y="68438"/>
                  </a:lnTo>
                  <a:lnTo>
                    <a:pt x="111798" y="70543"/>
                  </a:lnTo>
                  <a:lnTo>
                    <a:pt x="116557" y="71035"/>
                  </a:lnTo>
                  <a:lnTo>
                    <a:pt x="121318" y="69137"/>
                  </a:lnTo>
                  <a:lnTo>
                    <a:pt x="123699" y="67519"/>
                  </a:lnTo>
                  <a:lnTo>
                    <a:pt x="125286" y="65647"/>
                  </a:lnTo>
                  <a:lnTo>
                    <a:pt x="127050" y="61451"/>
                  </a:lnTo>
                  <a:lnTo>
                    <a:pt x="129247" y="30945"/>
                  </a:lnTo>
                  <a:lnTo>
                    <a:pt x="136230" y="21422"/>
                  </a:lnTo>
                  <a:lnTo>
                    <a:pt x="139852" y="16659"/>
                  </a:lnTo>
                  <a:lnTo>
                    <a:pt x="141461" y="11897"/>
                  </a:lnTo>
                  <a:lnTo>
                    <a:pt x="143478" y="10310"/>
                  </a:lnTo>
                  <a:lnTo>
                    <a:pt x="171645" y="1666"/>
                  </a:lnTo>
                  <a:lnTo>
                    <a:pt x="200882" y="212"/>
                  </a:lnTo>
                  <a:lnTo>
                    <a:pt x="236350" y="10"/>
                  </a:lnTo>
                  <a:lnTo>
                    <a:pt x="243351" y="0"/>
                  </a:lnTo>
                  <a:lnTo>
                    <a:pt x="249109" y="2111"/>
                  </a:lnTo>
                  <a:lnTo>
                    <a:pt x="256584" y="6841"/>
                  </a:lnTo>
                  <a:lnTo>
                    <a:pt x="256911" y="10840"/>
                  </a:lnTo>
                  <a:lnTo>
                    <a:pt x="254871" y="14867"/>
                  </a:lnTo>
                  <a:lnTo>
                    <a:pt x="247093" y="23920"/>
                  </a:lnTo>
                  <a:lnTo>
                    <a:pt x="211889" y="52380"/>
                  </a:lnTo>
                  <a:lnTo>
                    <a:pt x="209196" y="57141"/>
                  </a:lnTo>
                  <a:lnTo>
                    <a:pt x="207468" y="66666"/>
                  </a:lnTo>
                  <a:lnTo>
                    <a:pt x="207168" y="73810"/>
                  </a:lnTo>
                  <a:lnTo>
                    <a:pt x="207920" y="75397"/>
                  </a:lnTo>
                  <a:lnTo>
                    <a:pt x="209215" y="76456"/>
                  </a:lnTo>
                  <a:lnTo>
                    <a:pt x="210872" y="77161"/>
                  </a:lnTo>
                  <a:lnTo>
                    <a:pt x="216946" y="75829"/>
                  </a:lnTo>
                  <a:lnTo>
                    <a:pt x="248301" y="63772"/>
                  </a:lnTo>
                  <a:lnTo>
                    <a:pt x="266480" y="47586"/>
                  </a:lnTo>
                  <a:lnTo>
                    <a:pt x="275286" y="33176"/>
                  </a:lnTo>
                  <a:lnTo>
                    <a:pt x="278059" y="23127"/>
                  </a:lnTo>
                  <a:lnTo>
                    <a:pt x="278397" y="17643"/>
                  </a:lnTo>
                  <a:lnTo>
                    <a:pt x="278443" y="19214"/>
                  </a:lnTo>
                  <a:lnTo>
                    <a:pt x="279249" y="19950"/>
                  </a:lnTo>
                  <a:lnTo>
                    <a:pt x="282261" y="20768"/>
                  </a:lnTo>
                  <a:lnTo>
                    <a:pt x="283382" y="21780"/>
                  </a:lnTo>
                  <a:lnTo>
                    <a:pt x="284627" y="25021"/>
                  </a:lnTo>
                  <a:lnTo>
                    <a:pt x="287014" y="49885"/>
                  </a:lnTo>
                  <a:lnTo>
                    <a:pt x="300157" y="82237"/>
                  </a:lnTo>
                  <a:lnTo>
                    <a:pt x="314199" y="1000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633"/>
            <p:cNvSpPr/>
            <p:nvPr/>
          </p:nvSpPr>
          <p:spPr>
            <a:xfrm>
              <a:off x="1493830" y="3850481"/>
              <a:ext cx="6359" cy="135733"/>
            </a:xfrm>
            <a:custGeom>
              <a:avLst/>
              <a:gdLst/>
              <a:ahLst/>
              <a:cxnLst/>
              <a:rect l="0" t="0" r="0" b="0"/>
              <a:pathLst>
                <a:path w="6359" h="135733">
                  <a:moveTo>
                    <a:pt x="6358" y="0"/>
                  </a:moveTo>
                  <a:lnTo>
                    <a:pt x="5564" y="24974"/>
                  </a:lnTo>
                  <a:lnTo>
                    <a:pt x="2242" y="38444"/>
                  </a:lnTo>
                  <a:lnTo>
                    <a:pt x="3992" y="52490"/>
                  </a:lnTo>
                  <a:lnTo>
                    <a:pt x="0" y="76213"/>
                  </a:lnTo>
                  <a:lnTo>
                    <a:pt x="5741" y="109539"/>
                  </a:lnTo>
                  <a:lnTo>
                    <a:pt x="6358" y="13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634"/>
            <p:cNvSpPr/>
            <p:nvPr/>
          </p:nvSpPr>
          <p:spPr>
            <a:xfrm>
              <a:off x="1428750" y="3900488"/>
              <a:ext cx="178549" cy="92869"/>
            </a:xfrm>
            <a:custGeom>
              <a:avLst/>
              <a:gdLst/>
              <a:ahLst/>
              <a:cxnLst/>
              <a:rect l="0" t="0" r="0" b="0"/>
              <a:pathLst>
                <a:path w="178549" h="92869">
                  <a:moveTo>
                    <a:pt x="0" y="35718"/>
                  </a:moveTo>
                  <a:lnTo>
                    <a:pt x="31922" y="35718"/>
                  </a:lnTo>
                  <a:lnTo>
                    <a:pt x="66467" y="35718"/>
                  </a:lnTo>
                  <a:lnTo>
                    <a:pt x="101693" y="33602"/>
                  </a:lnTo>
                  <a:lnTo>
                    <a:pt x="135252" y="26899"/>
                  </a:lnTo>
                  <a:lnTo>
                    <a:pt x="166537" y="15941"/>
                  </a:lnTo>
                  <a:lnTo>
                    <a:pt x="176849" y="8459"/>
                  </a:lnTo>
                  <a:lnTo>
                    <a:pt x="177818" y="5611"/>
                  </a:lnTo>
                  <a:lnTo>
                    <a:pt x="178548" y="328"/>
                  </a:lnTo>
                  <a:lnTo>
                    <a:pt x="148532" y="0"/>
                  </a:lnTo>
                  <a:lnTo>
                    <a:pt x="143273" y="2116"/>
                  </a:lnTo>
                  <a:lnTo>
                    <a:pt x="126230" y="16792"/>
                  </a:lnTo>
                  <a:lnTo>
                    <a:pt x="123571" y="21486"/>
                  </a:lnTo>
                  <a:lnTo>
                    <a:pt x="117608" y="38254"/>
                  </a:lnTo>
                  <a:lnTo>
                    <a:pt x="121796" y="59482"/>
                  </a:lnTo>
                  <a:lnTo>
                    <a:pt x="125040" y="65594"/>
                  </a:lnTo>
                  <a:lnTo>
                    <a:pt x="139293" y="80896"/>
                  </a:lnTo>
                  <a:lnTo>
                    <a:pt x="151956" y="88968"/>
                  </a:lnTo>
                  <a:lnTo>
                    <a:pt x="164306" y="928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635"/>
            <p:cNvSpPr/>
            <p:nvPr/>
          </p:nvSpPr>
          <p:spPr>
            <a:xfrm>
              <a:off x="1680220" y="3814763"/>
              <a:ext cx="119672" cy="178256"/>
            </a:xfrm>
            <a:custGeom>
              <a:avLst/>
              <a:gdLst/>
              <a:ahLst/>
              <a:cxnLst/>
              <a:rect l="0" t="0" r="0" b="0"/>
              <a:pathLst>
                <a:path w="119672" h="178256">
                  <a:moveTo>
                    <a:pt x="91430" y="128587"/>
                  </a:moveTo>
                  <a:lnTo>
                    <a:pt x="91430" y="122436"/>
                  </a:lnTo>
                  <a:lnTo>
                    <a:pt x="81487" y="111587"/>
                  </a:lnTo>
                  <a:lnTo>
                    <a:pt x="76957" y="109125"/>
                  </a:lnTo>
                  <a:lnTo>
                    <a:pt x="65212" y="107415"/>
                  </a:lnTo>
                  <a:lnTo>
                    <a:pt x="60463" y="107271"/>
                  </a:lnTo>
                  <a:lnTo>
                    <a:pt x="28401" y="117800"/>
                  </a:lnTo>
                  <a:lnTo>
                    <a:pt x="21613" y="124057"/>
                  </a:lnTo>
                  <a:lnTo>
                    <a:pt x="1799" y="148254"/>
                  </a:lnTo>
                  <a:lnTo>
                    <a:pt x="0" y="156113"/>
                  </a:lnTo>
                  <a:lnTo>
                    <a:pt x="1317" y="162781"/>
                  </a:lnTo>
                  <a:lnTo>
                    <a:pt x="2780" y="165671"/>
                  </a:lnTo>
                  <a:lnTo>
                    <a:pt x="4549" y="167597"/>
                  </a:lnTo>
                  <a:lnTo>
                    <a:pt x="18513" y="176021"/>
                  </a:lnTo>
                  <a:lnTo>
                    <a:pt x="39475" y="178255"/>
                  </a:lnTo>
                  <a:lnTo>
                    <a:pt x="53458" y="174700"/>
                  </a:lnTo>
                  <a:lnTo>
                    <a:pt x="63863" y="168621"/>
                  </a:lnTo>
                  <a:lnTo>
                    <a:pt x="93216" y="140188"/>
                  </a:lnTo>
                  <a:lnTo>
                    <a:pt x="105130" y="119266"/>
                  </a:lnTo>
                  <a:lnTo>
                    <a:pt x="110570" y="101484"/>
                  </a:lnTo>
                  <a:lnTo>
                    <a:pt x="118314" y="65912"/>
                  </a:lnTo>
                  <a:lnTo>
                    <a:pt x="119671" y="45563"/>
                  </a:lnTo>
                  <a:lnTo>
                    <a:pt x="112710" y="12718"/>
                  </a:lnTo>
                  <a:lnTo>
                    <a:pt x="1057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603"/>
          <p:cNvGrpSpPr/>
          <p:nvPr/>
        </p:nvGrpSpPr>
        <p:grpSpPr>
          <a:xfrm>
            <a:off x="585931" y="4064794"/>
            <a:ext cx="1764359" cy="292767"/>
            <a:chOff x="585931" y="4064794"/>
            <a:chExt cx="1764359" cy="292767"/>
          </a:xfrm>
        </p:grpSpPr>
        <p:sp>
          <p:nvSpPr>
            <p:cNvPr id="44" name="SMARTInkShape-5636"/>
            <p:cNvSpPr/>
            <p:nvPr/>
          </p:nvSpPr>
          <p:spPr>
            <a:xfrm>
              <a:off x="585931" y="4115207"/>
              <a:ext cx="120941" cy="142135"/>
            </a:xfrm>
            <a:custGeom>
              <a:avLst/>
              <a:gdLst/>
              <a:ahLst/>
              <a:cxnLst/>
              <a:rect l="0" t="0" r="0" b="0"/>
              <a:pathLst>
                <a:path w="120941" h="142135">
                  <a:moveTo>
                    <a:pt x="64150" y="21024"/>
                  </a:moveTo>
                  <a:lnTo>
                    <a:pt x="60358" y="17232"/>
                  </a:lnTo>
                  <a:lnTo>
                    <a:pt x="27471" y="4231"/>
                  </a:lnTo>
                  <a:lnTo>
                    <a:pt x="5371" y="0"/>
                  </a:lnTo>
                  <a:lnTo>
                    <a:pt x="3533" y="658"/>
                  </a:lnTo>
                  <a:lnTo>
                    <a:pt x="2307" y="1891"/>
                  </a:lnTo>
                  <a:lnTo>
                    <a:pt x="946" y="5377"/>
                  </a:lnTo>
                  <a:lnTo>
                    <a:pt x="0" y="16396"/>
                  </a:lnTo>
                  <a:lnTo>
                    <a:pt x="2037" y="21084"/>
                  </a:lnTo>
                  <a:lnTo>
                    <a:pt x="3691" y="23445"/>
                  </a:lnTo>
                  <a:lnTo>
                    <a:pt x="19990" y="37434"/>
                  </a:lnTo>
                  <a:lnTo>
                    <a:pt x="34349" y="54781"/>
                  </a:lnTo>
                  <a:lnTo>
                    <a:pt x="65663" y="76822"/>
                  </a:lnTo>
                  <a:lnTo>
                    <a:pt x="101232" y="108279"/>
                  </a:lnTo>
                  <a:lnTo>
                    <a:pt x="108412" y="116160"/>
                  </a:lnTo>
                  <a:lnTo>
                    <a:pt x="120083" y="133816"/>
                  </a:lnTo>
                  <a:lnTo>
                    <a:pt x="120940" y="138670"/>
                  </a:lnTo>
                  <a:lnTo>
                    <a:pt x="120266" y="139936"/>
                  </a:lnTo>
                  <a:lnTo>
                    <a:pt x="119023" y="140780"/>
                  </a:lnTo>
                  <a:lnTo>
                    <a:pt x="113482" y="141968"/>
                  </a:lnTo>
                  <a:lnTo>
                    <a:pt x="111325" y="142134"/>
                  </a:lnTo>
                  <a:lnTo>
                    <a:pt x="106813" y="140203"/>
                  </a:lnTo>
                  <a:lnTo>
                    <a:pt x="102161" y="137493"/>
                  </a:lnTo>
                  <a:lnTo>
                    <a:pt x="69425" y="128105"/>
                  </a:lnTo>
                  <a:lnTo>
                    <a:pt x="44378" y="113749"/>
                  </a:lnTo>
                  <a:lnTo>
                    <a:pt x="38694" y="109860"/>
                  </a:lnTo>
                  <a:lnTo>
                    <a:pt x="28432" y="106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637"/>
            <p:cNvSpPr/>
            <p:nvPr/>
          </p:nvSpPr>
          <p:spPr>
            <a:xfrm>
              <a:off x="778669" y="4194804"/>
              <a:ext cx="114200" cy="162757"/>
            </a:xfrm>
            <a:custGeom>
              <a:avLst/>
              <a:gdLst/>
              <a:ahLst/>
              <a:cxnLst/>
              <a:rect l="0" t="0" r="0" b="0"/>
              <a:pathLst>
                <a:path w="114200" h="162757">
                  <a:moveTo>
                    <a:pt x="0" y="48584"/>
                  </a:moveTo>
                  <a:lnTo>
                    <a:pt x="5654" y="62009"/>
                  </a:lnTo>
                  <a:lnTo>
                    <a:pt x="7056" y="95583"/>
                  </a:lnTo>
                  <a:lnTo>
                    <a:pt x="7136" y="130879"/>
                  </a:lnTo>
                  <a:lnTo>
                    <a:pt x="7144" y="162756"/>
                  </a:lnTo>
                  <a:lnTo>
                    <a:pt x="7144" y="130961"/>
                  </a:lnTo>
                  <a:lnTo>
                    <a:pt x="7144" y="98358"/>
                  </a:lnTo>
                  <a:lnTo>
                    <a:pt x="9260" y="75466"/>
                  </a:lnTo>
                  <a:lnTo>
                    <a:pt x="19500" y="41918"/>
                  </a:lnTo>
                  <a:lnTo>
                    <a:pt x="21367" y="32921"/>
                  </a:lnTo>
                  <a:lnTo>
                    <a:pt x="26880" y="23394"/>
                  </a:lnTo>
                  <a:lnTo>
                    <a:pt x="45270" y="3379"/>
                  </a:lnTo>
                  <a:lnTo>
                    <a:pt x="50018" y="711"/>
                  </a:lnTo>
                  <a:lnTo>
                    <a:pt x="52395" y="0"/>
                  </a:lnTo>
                  <a:lnTo>
                    <a:pt x="59270" y="1326"/>
                  </a:lnTo>
                  <a:lnTo>
                    <a:pt x="69949" y="6536"/>
                  </a:lnTo>
                  <a:lnTo>
                    <a:pt x="101375" y="29548"/>
                  </a:lnTo>
                  <a:lnTo>
                    <a:pt x="104586" y="36419"/>
                  </a:lnTo>
                  <a:lnTo>
                    <a:pt x="106808" y="43971"/>
                  </a:lnTo>
                  <a:lnTo>
                    <a:pt x="113156" y="54022"/>
                  </a:lnTo>
                  <a:lnTo>
                    <a:pt x="114199" y="61728"/>
                  </a:lnTo>
                  <a:lnTo>
                    <a:pt x="113439" y="62109"/>
                  </a:lnTo>
                  <a:lnTo>
                    <a:pt x="93712" y="62842"/>
                  </a:lnTo>
                  <a:lnTo>
                    <a:pt x="87158" y="60741"/>
                  </a:lnTo>
                  <a:lnTo>
                    <a:pt x="71563" y="50513"/>
                  </a:lnTo>
                  <a:lnTo>
                    <a:pt x="69140" y="49870"/>
                  </a:lnTo>
                  <a:lnTo>
                    <a:pt x="67524" y="48647"/>
                  </a:lnTo>
                  <a:lnTo>
                    <a:pt x="64294" y="4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638"/>
            <p:cNvSpPr/>
            <p:nvPr/>
          </p:nvSpPr>
          <p:spPr>
            <a:xfrm>
              <a:off x="985838" y="4150519"/>
              <a:ext cx="4116" cy="135732"/>
            </a:xfrm>
            <a:custGeom>
              <a:avLst/>
              <a:gdLst/>
              <a:ahLst/>
              <a:cxnLst/>
              <a:rect l="0" t="0" r="0" b="0"/>
              <a:pathLst>
                <a:path w="4116" h="135732">
                  <a:moveTo>
                    <a:pt x="0" y="0"/>
                  </a:moveTo>
                  <a:lnTo>
                    <a:pt x="0" y="31317"/>
                  </a:lnTo>
                  <a:lnTo>
                    <a:pt x="0" y="64472"/>
                  </a:lnTo>
                  <a:lnTo>
                    <a:pt x="793" y="80310"/>
                  </a:lnTo>
                  <a:lnTo>
                    <a:pt x="4115" y="95056"/>
                  </a:lnTo>
                  <a:lnTo>
                    <a:pt x="207" y="129550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639"/>
            <p:cNvSpPr/>
            <p:nvPr/>
          </p:nvSpPr>
          <p:spPr>
            <a:xfrm>
              <a:off x="1078706" y="4236244"/>
              <a:ext cx="7145" cy="42863"/>
            </a:xfrm>
            <a:custGeom>
              <a:avLst/>
              <a:gdLst/>
              <a:ahLst/>
              <a:cxnLst/>
              <a:rect l="0" t="0" r="0" b="0"/>
              <a:pathLst>
                <a:path w="7145" h="42863">
                  <a:moveTo>
                    <a:pt x="7144" y="0"/>
                  </a:moveTo>
                  <a:lnTo>
                    <a:pt x="7144" y="3792"/>
                  </a:lnTo>
                  <a:lnTo>
                    <a:pt x="5027" y="7771"/>
                  </a:lnTo>
                  <a:lnTo>
                    <a:pt x="2235" y="12185"/>
                  </a:lnTo>
                  <a:lnTo>
                    <a:pt x="442" y="21486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640"/>
            <p:cNvSpPr/>
            <p:nvPr/>
          </p:nvSpPr>
          <p:spPr>
            <a:xfrm>
              <a:off x="1178747" y="4114800"/>
              <a:ext cx="135704" cy="142876"/>
            </a:xfrm>
            <a:custGeom>
              <a:avLst/>
              <a:gdLst/>
              <a:ahLst/>
              <a:cxnLst/>
              <a:rect l="0" t="0" r="0" b="0"/>
              <a:pathLst>
                <a:path w="135704" h="142876">
                  <a:moveTo>
                    <a:pt x="21403" y="0"/>
                  </a:moveTo>
                  <a:lnTo>
                    <a:pt x="21403" y="9943"/>
                  </a:lnTo>
                  <a:lnTo>
                    <a:pt x="19286" y="14473"/>
                  </a:lnTo>
                  <a:lnTo>
                    <a:pt x="17611" y="16793"/>
                  </a:lnTo>
                  <a:lnTo>
                    <a:pt x="8736" y="50197"/>
                  </a:lnTo>
                  <a:lnTo>
                    <a:pt x="5479" y="64350"/>
                  </a:lnTo>
                  <a:lnTo>
                    <a:pt x="1060" y="79563"/>
                  </a:lnTo>
                  <a:lnTo>
                    <a:pt x="14" y="113363"/>
                  </a:lnTo>
                  <a:lnTo>
                    <a:pt x="0" y="116056"/>
                  </a:lnTo>
                  <a:lnTo>
                    <a:pt x="2101" y="121166"/>
                  </a:lnTo>
                  <a:lnTo>
                    <a:pt x="3772" y="123640"/>
                  </a:lnTo>
                  <a:lnTo>
                    <a:pt x="22916" y="138096"/>
                  </a:lnTo>
                  <a:lnTo>
                    <a:pt x="30277" y="140751"/>
                  </a:lnTo>
                  <a:lnTo>
                    <a:pt x="61986" y="142751"/>
                  </a:lnTo>
                  <a:lnTo>
                    <a:pt x="96619" y="142864"/>
                  </a:lnTo>
                  <a:lnTo>
                    <a:pt x="13570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641"/>
            <p:cNvSpPr/>
            <p:nvPr/>
          </p:nvSpPr>
          <p:spPr>
            <a:xfrm>
              <a:off x="1164431" y="4193381"/>
              <a:ext cx="85726" cy="7145"/>
            </a:xfrm>
            <a:custGeom>
              <a:avLst/>
              <a:gdLst/>
              <a:ahLst/>
              <a:cxnLst/>
              <a:rect l="0" t="0" r="0" b="0"/>
              <a:pathLst>
                <a:path w="85726" h="7145">
                  <a:moveTo>
                    <a:pt x="0" y="0"/>
                  </a:moveTo>
                  <a:lnTo>
                    <a:pt x="33793" y="0"/>
                  </a:lnTo>
                  <a:lnTo>
                    <a:pt x="68103" y="6151"/>
                  </a:lnTo>
                  <a:lnTo>
                    <a:pt x="85725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642"/>
            <p:cNvSpPr/>
            <p:nvPr/>
          </p:nvSpPr>
          <p:spPr>
            <a:xfrm>
              <a:off x="1200150" y="4136231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643"/>
            <p:cNvSpPr/>
            <p:nvPr/>
          </p:nvSpPr>
          <p:spPr>
            <a:xfrm>
              <a:off x="1472819" y="4171950"/>
              <a:ext cx="102770" cy="78484"/>
            </a:xfrm>
            <a:custGeom>
              <a:avLst/>
              <a:gdLst/>
              <a:ahLst/>
              <a:cxnLst/>
              <a:rect l="0" t="0" r="0" b="0"/>
              <a:pathLst>
                <a:path w="102770" h="78484">
                  <a:moveTo>
                    <a:pt x="77375" y="7144"/>
                  </a:moveTo>
                  <a:lnTo>
                    <a:pt x="64167" y="7144"/>
                  </a:lnTo>
                  <a:lnTo>
                    <a:pt x="47688" y="12798"/>
                  </a:lnTo>
                  <a:lnTo>
                    <a:pt x="39574" y="14419"/>
                  </a:lnTo>
                  <a:lnTo>
                    <a:pt x="33322" y="17786"/>
                  </a:lnTo>
                  <a:lnTo>
                    <a:pt x="9590" y="42465"/>
                  </a:lnTo>
                  <a:lnTo>
                    <a:pt x="4903" y="49888"/>
                  </a:lnTo>
                  <a:lnTo>
                    <a:pt x="1509" y="54716"/>
                  </a:lnTo>
                  <a:lnTo>
                    <a:pt x="0" y="59508"/>
                  </a:lnTo>
                  <a:lnTo>
                    <a:pt x="392" y="61897"/>
                  </a:lnTo>
                  <a:lnTo>
                    <a:pt x="2943" y="66668"/>
                  </a:lnTo>
                  <a:lnTo>
                    <a:pt x="4735" y="68258"/>
                  </a:lnTo>
                  <a:lnTo>
                    <a:pt x="20294" y="76906"/>
                  </a:lnTo>
                  <a:lnTo>
                    <a:pt x="46841" y="78483"/>
                  </a:lnTo>
                  <a:lnTo>
                    <a:pt x="69668" y="72859"/>
                  </a:lnTo>
                  <a:lnTo>
                    <a:pt x="81353" y="67184"/>
                  </a:lnTo>
                  <a:lnTo>
                    <a:pt x="92929" y="64357"/>
                  </a:lnTo>
                  <a:lnTo>
                    <a:pt x="94888" y="62748"/>
                  </a:lnTo>
                  <a:lnTo>
                    <a:pt x="96194" y="60882"/>
                  </a:lnTo>
                  <a:lnTo>
                    <a:pt x="100579" y="44216"/>
                  </a:lnTo>
                  <a:lnTo>
                    <a:pt x="102369" y="41384"/>
                  </a:lnTo>
                  <a:lnTo>
                    <a:pt x="102769" y="38702"/>
                  </a:lnTo>
                  <a:lnTo>
                    <a:pt x="102242" y="36120"/>
                  </a:lnTo>
                  <a:lnTo>
                    <a:pt x="99824" y="28694"/>
                  </a:lnTo>
                  <a:lnTo>
                    <a:pt x="98465" y="23071"/>
                  </a:lnTo>
                  <a:lnTo>
                    <a:pt x="91124" y="8644"/>
                  </a:lnTo>
                  <a:lnTo>
                    <a:pt x="845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644"/>
            <p:cNvSpPr/>
            <p:nvPr/>
          </p:nvSpPr>
          <p:spPr>
            <a:xfrm>
              <a:off x="1600306" y="4144368"/>
              <a:ext cx="64189" cy="91877"/>
            </a:xfrm>
            <a:custGeom>
              <a:avLst/>
              <a:gdLst/>
              <a:ahLst/>
              <a:cxnLst/>
              <a:rect l="0" t="0" r="0" b="0"/>
              <a:pathLst>
                <a:path w="64189" h="91877">
                  <a:moveTo>
                    <a:pt x="64188" y="6151"/>
                  </a:moveTo>
                  <a:lnTo>
                    <a:pt x="64188" y="0"/>
                  </a:lnTo>
                  <a:lnTo>
                    <a:pt x="64188" y="3094"/>
                  </a:lnTo>
                  <a:lnTo>
                    <a:pt x="63394" y="4113"/>
                  </a:lnTo>
                  <a:lnTo>
                    <a:pt x="56912" y="6765"/>
                  </a:lnTo>
                  <a:lnTo>
                    <a:pt x="51537" y="11007"/>
                  </a:lnTo>
                  <a:lnTo>
                    <a:pt x="33019" y="18797"/>
                  </a:lnTo>
                  <a:lnTo>
                    <a:pt x="12637" y="32409"/>
                  </a:lnTo>
                  <a:lnTo>
                    <a:pt x="2620" y="46638"/>
                  </a:lnTo>
                  <a:lnTo>
                    <a:pt x="702" y="53777"/>
                  </a:lnTo>
                  <a:lnTo>
                    <a:pt x="0" y="65682"/>
                  </a:lnTo>
                  <a:lnTo>
                    <a:pt x="2058" y="70445"/>
                  </a:lnTo>
                  <a:lnTo>
                    <a:pt x="3718" y="72826"/>
                  </a:lnTo>
                  <a:lnTo>
                    <a:pt x="25510" y="88701"/>
                  </a:lnTo>
                  <a:lnTo>
                    <a:pt x="35613" y="91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5645"/>
            <p:cNvSpPr/>
            <p:nvPr/>
          </p:nvSpPr>
          <p:spPr>
            <a:xfrm>
              <a:off x="1707366" y="4143375"/>
              <a:ext cx="35710" cy="85726"/>
            </a:xfrm>
            <a:custGeom>
              <a:avLst/>
              <a:gdLst/>
              <a:ahLst/>
              <a:cxnLst/>
              <a:rect l="0" t="0" r="0" b="0"/>
              <a:pathLst>
                <a:path w="35710" h="85726">
                  <a:moveTo>
                    <a:pt x="35709" y="0"/>
                  </a:moveTo>
                  <a:lnTo>
                    <a:pt x="25766" y="0"/>
                  </a:lnTo>
                  <a:lnTo>
                    <a:pt x="21236" y="2117"/>
                  </a:lnTo>
                  <a:lnTo>
                    <a:pt x="18916" y="3792"/>
                  </a:lnTo>
                  <a:lnTo>
                    <a:pt x="16339" y="7771"/>
                  </a:lnTo>
                  <a:lnTo>
                    <a:pt x="15652" y="9943"/>
                  </a:lnTo>
                  <a:lnTo>
                    <a:pt x="14400" y="11391"/>
                  </a:lnTo>
                  <a:lnTo>
                    <a:pt x="4455" y="17698"/>
                  </a:lnTo>
                  <a:lnTo>
                    <a:pt x="1975" y="21889"/>
                  </a:lnTo>
                  <a:lnTo>
                    <a:pt x="382" y="31047"/>
                  </a:lnTo>
                  <a:lnTo>
                    <a:pt x="0" y="59239"/>
                  </a:lnTo>
                  <a:lnTo>
                    <a:pt x="2111" y="64164"/>
                  </a:lnTo>
                  <a:lnTo>
                    <a:pt x="21422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5646"/>
            <p:cNvSpPr/>
            <p:nvPr/>
          </p:nvSpPr>
          <p:spPr>
            <a:xfrm>
              <a:off x="1853259" y="4150519"/>
              <a:ext cx="68382" cy="71314"/>
            </a:xfrm>
            <a:custGeom>
              <a:avLst/>
              <a:gdLst/>
              <a:ahLst/>
              <a:cxnLst/>
              <a:rect l="0" t="0" r="0" b="0"/>
              <a:pathLst>
                <a:path w="68382" h="71314">
                  <a:moveTo>
                    <a:pt x="4116" y="28575"/>
                  </a:moveTo>
                  <a:lnTo>
                    <a:pt x="324" y="32367"/>
                  </a:lnTo>
                  <a:lnTo>
                    <a:pt x="0" y="34278"/>
                  </a:lnTo>
                  <a:lnTo>
                    <a:pt x="578" y="36346"/>
                  </a:lnTo>
                  <a:lnTo>
                    <a:pt x="2544" y="40760"/>
                  </a:lnTo>
                  <a:lnTo>
                    <a:pt x="4772" y="54793"/>
                  </a:lnTo>
                  <a:lnTo>
                    <a:pt x="14041" y="66678"/>
                  </a:lnTo>
                  <a:lnTo>
                    <a:pt x="20698" y="69322"/>
                  </a:lnTo>
                  <a:lnTo>
                    <a:pt x="41932" y="71313"/>
                  </a:lnTo>
                  <a:lnTo>
                    <a:pt x="46852" y="69266"/>
                  </a:lnTo>
                  <a:lnTo>
                    <a:pt x="51685" y="66503"/>
                  </a:lnTo>
                  <a:lnTo>
                    <a:pt x="56479" y="65276"/>
                  </a:lnTo>
                  <a:lnTo>
                    <a:pt x="58074" y="64155"/>
                  </a:lnTo>
                  <a:lnTo>
                    <a:pt x="59138" y="62613"/>
                  </a:lnTo>
                  <a:lnTo>
                    <a:pt x="67292" y="41376"/>
                  </a:lnTo>
                  <a:lnTo>
                    <a:pt x="68381" y="12922"/>
                  </a:lnTo>
                  <a:lnTo>
                    <a:pt x="66280" y="7595"/>
                  </a:lnTo>
                  <a:lnTo>
                    <a:pt x="612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647"/>
            <p:cNvSpPr/>
            <p:nvPr/>
          </p:nvSpPr>
          <p:spPr>
            <a:xfrm>
              <a:off x="1957390" y="4121973"/>
              <a:ext cx="50005" cy="71409"/>
            </a:xfrm>
            <a:custGeom>
              <a:avLst/>
              <a:gdLst/>
              <a:ahLst/>
              <a:cxnLst/>
              <a:rect l="0" t="0" r="0" b="0"/>
              <a:pathLst>
                <a:path w="50005" h="71409">
                  <a:moveTo>
                    <a:pt x="7141" y="71408"/>
                  </a:moveTo>
                  <a:lnTo>
                    <a:pt x="3349" y="71408"/>
                  </a:lnTo>
                  <a:lnTo>
                    <a:pt x="2232" y="70615"/>
                  </a:lnTo>
                  <a:lnTo>
                    <a:pt x="1487" y="69292"/>
                  </a:lnTo>
                  <a:lnTo>
                    <a:pt x="990" y="67616"/>
                  </a:lnTo>
                  <a:lnTo>
                    <a:pt x="1453" y="66499"/>
                  </a:lnTo>
                  <a:lnTo>
                    <a:pt x="2555" y="65754"/>
                  </a:lnTo>
                  <a:lnTo>
                    <a:pt x="4084" y="65257"/>
                  </a:lnTo>
                  <a:lnTo>
                    <a:pt x="5103" y="64133"/>
                  </a:lnTo>
                  <a:lnTo>
                    <a:pt x="6235" y="60766"/>
                  </a:lnTo>
                  <a:lnTo>
                    <a:pt x="6873" y="50616"/>
                  </a:lnTo>
                  <a:lnTo>
                    <a:pt x="6168" y="48022"/>
                  </a:lnTo>
                  <a:lnTo>
                    <a:pt x="4905" y="46292"/>
                  </a:lnTo>
                  <a:lnTo>
                    <a:pt x="3269" y="45139"/>
                  </a:lnTo>
                  <a:lnTo>
                    <a:pt x="2179" y="43577"/>
                  </a:lnTo>
                  <a:lnTo>
                    <a:pt x="967" y="39724"/>
                  </a:lnTo>
                  <a:lnTo>
                    <a:pt x="0" y="8524"/>
                  </a:lnTo>
                  <a:lnTo>
                    <a:pt x="3791" y="3740"/>
                  </a:lnTo>
                  <a:lnTo>
                    <a:pt x="7769" y="1646"/>
                  </a:lnTo>
                  <a:lnTo>
                    <a:pt x="24040" y="191"/>
                  </a:lnTo>
                  <a:lnTo>
                    <a:pt x="37814" y="0"/>
                  </a:lnTo>
                  <a:lnTo>
                    <a:pt x="42734" y="2100"/>
                  </a:lnTo>
                  <a:lnTo>
                    <a:pt x="50004" y="71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648"/>
            <p:cNvSpPr/>
            <p:nvPr/>
          </p:nvSpPr>
          <p:spPr>
            <a:xfrm>
              <a:off x="2050282" y="4121944"/>
              <a:ext cx="21407" cy="100013"/>
            </a:xfrm>
            <a:custGeom>
              <a:avLst/>
              <a:gdLst/>
              <a:ahLst/>
              <a:cxnLst/>
              <a:rect l="0" t="0" r="0" b="0"/>
              <a:pathLst>
                <a:path w="21407" h="100013">
                  <a:moveTo>
                    <a:pt x="14262" y="100012"/>
                  </a:moveTo>
                  <a:lnTo>
                    <a:pt x="7412" y="100012"/>
                  </a:lnTo>
                  <a:lnTo>
                    <a:pt x="2214" y="68680"/>
                  </a:lnTo>
                  <a:lnTo>
                    <a:pt x="171" y="33327"/>
                  </a:lnTo>
                  <a:lnTo>
                    <a:pt x="0" y="19362"/>
                  </a:lnTo>
                  <a:lnTo>
                    <a:pt x="2102" y="14426"/>
                  </a:lnTo>
                  <a:lnTo>
                    <a:pt x="6127" y="8582"/>
                  </a:lnTo>
                  <a:lnTo>
                    <a:pt x="8794" y="7783"/>
                  </a:lnTo>
                  <a:lnTo>
                    <a:pt x="10617" y="7570"/>
                  </a:lnTo>
                  <a:lnTo>
                    <a:pt x="14758" y="5216"/>
                  </a:lnTo>
                  <a:lnTo>
                    <a:pt x="214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649"/>
            <p:cNvSpPr/>
            <p:nvPr/>
          </p:nvSpPr>
          <p:spPr>
            <a:xfrm>
              <a:off x="2143125" y="4143375"/>
              <a:ext cx="7145" cy="78582"/>
            </a:xfrm>
            <a:custGeom>
              <a:avLst/>
              <a:gdLst/>
              <a:ahLst/>
              <a:cxnLst/>
              <a:rect l="0" t="0" r="0" b="0"/>
              <a:pathLst>
                <a:path w="7145" h="78582">
                  <a:moveTo>
                    <a:pt x="0" y="0"/>
                  </a:moveTo>
                  <a:lnTo>
                    <a:pt x="0" y="34273"/>
                  </a:lnTo>
                  <a:lnTo>
                    <a:pt x="794" y="40632"/>
                  </a:lnTo>
                  <a:lnTo>
                    <a:pt x="6482" y="61194"/>
                  </a:lnTo>
                  <a:lnTo>
                    <a:pt x="7144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650"/>
            <p:cNvSpPr/>
            <p:nvPr/>
          </p:nvSpPr>
          <p:spPr>
            <a:xfrm>
              <a:off x="2150269" y="4064794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3351" y="14287"/>
                  </a:lnTo>
                  <a:lnTo>
                    <a:pt x="2234" y="13494"/>
                  </a:lnTo>
                  <a:lnTo>
                    <a:pt x="1489" y="12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651"/>
            <p:cNvSpPr/>
            <p:nvPr/>
          </p:nvSpPr>
          <p:spPr>
            <a:xfrm>
              <a:off x="2207419" y="4143716"/>
              <a:ext cx="64295" cy="85385"/>
            </a:xfrm>
            <a:custGeom>
              <a:avLst/>
              <a:gdLst/>
              <a:ahLst/>
              <a:cxnLst/>
              <a:rect l="0" t="0" r="0" b="0"/>
              <a:pathLst>
                <a:path w="64295" h="85385">
                  <a:moveTo>
                    <a:pt x="7144" y="56809"/>
                  </a:moveTo>
                  <a:lnTo>
                    <a:pt x="3351" y="56809"/>
                  </a:lnTo>
                  <a:lnTo>
                    <a:pt x="2234" y="57603"/>
                  </a:lnTo>
                  <a:lnTo>
                    <a:pt x="1489" y="58926"/>
                  </a:lnTo>
                  <a:lnTo>
                    <a:pt x="2" y="71063"/>
                  </a:lnTo>
                  <a:lnTo>
                    <a:pt x="0" y="61150"/>
                  </a:lnTo>
                  <a:lnTo>
                    <a:pt x="2116" y="56622"/>
                  </a:lnTo>
                  <a:lnTo>
                    <a:pt x="6151" y="51039"/>
                  </a:lnTo>
                  <a:lnTo>
                    <a:pt x="17061" y="22965"/>
                  </a:lnTo>
                  <a:lnTo>
                    <a:pt x="23929" y="12826"/>
                  </a:lnTo>
                  <a:lnTo>
                    <a:pt x="28626" y="9480"/>
                  </a:lnTo>
                  <a:lnTo>
                    <a:pt x="33360" y="7199"/>
                  </a:lnTo>
                  <a:lnTo>
                    <a:pt x="41454" y="809"/>
                  </a:lnTo>
                  <a:lnTo>
                    <a:pt x="46237" y="0"/>
                  </a:lnTo>
                  <a:lnTo>
                    <a:pt x="47494" y="680"/>
                  </a:lnTo>
                  <a:lnTo>
                    <a:pt x="48331" y="1927"/>
                  </a:lnTo>
                  <a:lnTo>
                    <a:pt x="48889" y="3553"/>
                  </a:lnTo>
                  <a:lnTo>
                    <a:pt x="50055" y="4636"/>
                  </a:lnTo>
                  <a:lnTo>
                    <a:pt x="53468" y="5840"/>
                  </a:lnTo>
                  <a:lnTo>
                    <a:pt x="54695" y="6955"/>
                  </a:lnTo>
                  <a:lnTo>
                    <a:pt x="56059" y="10310"/>
                  </a:lnTo>
                  <a:lnTo>
                    <a:pt x="57146" y="44642"/>
                  </a:lnTo>
                  <a:lnTo>
                    <a:pt x="57150" y="73391"/>
                  </a:lnTo>
                  <a:lnTo>
                    <a:pt x="57944" y="75007"/>
                  </a:lnTo>
                  <a:lnTo>
                    <a:pt x="59266" y="76085"/>
                  </a:lnTo>
                  <a:lnTo>
                    <a:pt x="60942" y="76804"/>
                  </a:lnTo>
                  <a:lnTo>
                    <a:pt x="62059" y="78076"/>
                  </a:lnTo>
                  <a:lnTo>
                    <a:pt x="64294" y="853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652"/>
            <p:cNvSpPr/>
            <p:nvPr/>
          </p:nvSpPr>
          <p:spPr>
            <a:xfrm>
              <a:off x="2314575" y="4150616"/>
              <a:ext cx="35715" cy="192785"/>
            </a:xfrm>
            <a:custGeom>
              <a:avLst/>
              <a:gdLst/>
              <a:ahLst/>
              <a:cxnLst/>
              <a:rect l="0" t="0" r="0" b="0"/>
              <a:pathLst>
                <a:path w="35715" h="192785">
                  <a:moveTo>
                    <a:pt x="14288" y="28478"/>
                  </a:moveTo>
                  <a:lnTo>
                    <a:pt x="18080" y="28478"/>
                  </a:lnTo>
                  <a:lnTo>
                    <a:pt x="19197" y="27684"/>
                  </a:lnTo>
                  <a:lnTo>
                    <a:pt x="19942" y="26361"/>
                  </a:lnTo>
                  <a:lnTo>
                    <a:pt x="21137" y="18535"/>
                  </a:lnTo>
                  <a:lnTo>
                    <a:pt x="21429" y="1016"/>
                  </a:lnTo>
                  <a:lnTo>
                    <a:pt x="20636" y="645"/>
                  </a:lnTo>
                  <a:lnTo>
                    <a:pt x="15280" y="0"/>
                  </a:lnTo>
                  <a:lnTo>
                    <a:pt x="8224" y="6062"/>
                  </a:lnTo>
                  <a:lnTo>
                    <a:pt x="7239" y="13110"/>
                  </a:lnTo>
                  <a:lnTo>
                    <a:pt x="12072" y="19680"/>
                  </a:lnTo>
                  <a:lnTo>
                    <a:pt x="14425" y="26312"/>
                  </a:lnTo>
                  <a:lnTo>
                    <a:pt x="19003" y="34098"/>
                  </a:lnTo>
                  <a:lnTo>
                    <a:pt x="21505" y="45312"/>
                  </a:lnTo>
                  <a:lnTo>
                    <a:pt x="32759" y="67324"/>
                  </a:lnTo>
                  <a:lnTo>
                    <a:pt x="35603" y="100914"/>
                  </a:lnTo>
                  <a:lnTo>
                    <a:pt x="35714" y="133649"/>
                  </a:lnTo>
                  <a:lnTo>
                    <a:pt x="34924" y="152188"/>
                  </a:lnTo>
                  <a:lnTo>
                    <a:pt x="30015" y="161088"/>
                  </a:lnTo>
                  <a:lnTo>
                    <a:pt x="16586" y="180166"/>
                  </a:lnTo>
                  <a:lnTo>
                    <a:pt x="0" y="192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MARTInkShape-5653"/>
          <p:cNvSpPr/>
          <p:nvPr/>
        </p:nvSpPr>
        <p:spPr>
          <a:xfrm>
            <a:off x="550069" y="4436269"/>
            <a:ext cx="1650207" cy="71438"/>
          </a:xfrm>
          <a:custGeom>
            <a:avLst/>
            <a:gdLst/>
            <a:ahLst/>
            <a:cxnLst/>
            <a:rect l="0" t="0" r="0" b="0"/>
            <a:pathLst>
              <a:path w="1650207" h="71438">
                <a:moveTo>
                  <a:pt x="0" y="42862"/>
                </a:moveTo>
                <a:lnTo>
                  <a:pt x="31921" y="42862"/>
                </a:lnTo>
                <a:lnTo>
                  <a:pt x="64350" y="42862"/>
                </a:lnTo>
                <a:lnTo>
                  <a:pt x="97634" y="42862"/>
                </a:lnTo>
                <a:lnTo>
                  <a:pt x="132357" y="49013"/>
                </a:lnTo>
                <a:lnTo>
                  <a:pt x="164802" y="49875"/>
                </a:lnTo>
                <a:lnTo>
                  <a:pt x="185884" y="52084"/>
                </a:lnTo>
                <a:lnTo>
                  <a:pt x="221475" y="56483"/>
                </a:lnTo>
                <a:lnTo>
                  <a:pt x="257177" y="57062"/>
                </a:lnTo>
                <a:lnTo>
                  <a:pt x="286544" y="57926"/>
                </a:lnTo>
                <a:lnTo>
                  <a:pt x="319979" y="62801"/>
                </a:lnTo>
                <a:lnTo>
                  <a:pt x="349749" y="63999"/>
                </a:lnTo>
                <a:lnTo>
                  <a:pt x="383470" y="69145"/>
                </a:lnTo>
                <a:lnTo>
                  <a:pt x="416001" y="70985"/>
                </a:lnTo>
                <a:lnTo>
                  <a:pt x="443405" y="71303"/>
                </a:lnTo>
                <a:lnTo>
                  <a:pt x="477317" y="71411"/>
                </a:lnTo>
                <a:lnTo>
                  <a:pt x="512650" y="71432"/>
                </a:lnTo>
                <a:lnTo>
                  <a:pt x="540745" y="71436"/>
                </a:lnTo>
                <a:lnTo>
                  <a:pt x="569178" y="71436"/>
                </a:lnTo>
                <a:lnTo>
                  <a:pt x="598505" y="71437"/>
                </a:lnTo>
                <a:lnTo>
                  <a:pt x="631183" y="71437"/>
                </a:lnTo>
                <a:lnTo>
                  <a:pt x="661327" y="71437"/>
                </a:lnTo>
                <a:lnTo>
                  <a:pt x="691160" y="71437"/>
                </a:lnTo>
                <a:lnTo>
                  <a:pt x="723989" y="70644"/>
                </a:lnTo>
                <a:lnTo>
                  <a:pt x="754177" y="66528"/>
                </a:lnTo>
                <a:lnTo>
                  <a:pt x="784024" y="64955"/>
                </a:lnTo>
                <a:lnTo>
                  <a:pt x="817650" y="64490"/>
                </a:lnTo>
                <a:lnTo>
                  <a:pt x="852748" y="64352"/>
                </a:lnTo>
                <a:lnTo>
                  <a:pt x="887490" y="64311"/>
                </a:lnTo>
                <a:lnTo>
                  <a:pt x="919038" y="64299"/>
                </a:lnTo>
                <a:lnTo>
                  <a:pt x="953169" y="63501"/>
                </a:lnTo>
                <a:lnTo>
                  <a:pt x="987623" y="59384"/>
                </a:lnTo>
                <a:lnTo>
                  <a:pt x="1019087" y="57018"/>
                </a:lnTo>
                <a:lnTo>
                  <a:pt x="1053192" y="52436"/>
                </a:lnTo>
                <a:lnTo>
                  <a:pt x="1088432" y="50726"/>
                </a:lnTo>
                <a:lnTo>
                  <a:pt x="1123216" y="49426"/>
                </a:lnTo>
                <a:lnTo>
                  <a:pt x="1154777" y="45160"/>
                </a:lnTo>
                <a:lnTo>
                  <a:pt x="1188911" y="43543"/>
                </a:lnTo>
                <a:lnTo>
                  <a:pt x="1224160" y="42270"/>
                </a:lnTo>
                <a:lnTo>
                  <a:pt x="1259740" y="38013"/>
                </a:lnTo>
                <a:lnTo>
                  <a:pt x="1295417" y="35605"/>
                </a:lnTo>
                <a:lnTo>
                  <a:pt x="1331124" y="31010"/>
                </a:lnTo>
                <a:lnTo>
                  <a:pt x="1366839" y="28503"/>
                </a:lnTo>
                <a:lnTo>
                  <a:pt x="1402556" y="23879"/>
                </a:lnTo>
                <a:lnTo>
                  <a:pt x="1438275" y="21363"/>
                </a:lnTo>
                <a:lnTo>
                  <a:pt x="1473200" y="16736"/>
                </a:lnTo>
                <a:lnTo>
                  <a:pt x="1504803" y="14219"/>
                </a:lnTo>
                <a:lnTo>
                  <a:pt x="1538155" y="9593"/>
                </a:lnTo>
                <a:lnTo>
                  <a:pt x="1568499" y="7869"/>
                </a:lnTo>
                <a:lnTo>
                  <a:pt x="1596804" y="6565"/>
                </a:lnTo>
                <a:lnTo>
                  <a:pt x="1628104" y="1532"/>
                </a:lnTo>
                <a:lnTo>
                  <a:pt x="165020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SMARTInkShape-Group605"/>
          <p:cNvGrpSpPr/>
          <p:nvPr/>
        </p:nvGrpSpPr>
        <p:grpSpPr>
          <a:xfrm>
            <a:off x="535781" y="4529138"/>
            <a:ext cx="1485443" cy="278607"/>
            <a:chOff x="535781" y="4529138"/>
            <a:chExt cx="1485443" cy="278607"/>
          </a:xfrm>
        </p:grpSpPr>
        <p:sp>
          <p:nvSpPr>
            <p:cNvPr id="63" name="SMARTInkShape-5654"/>
            <p:cNvSpPr/>
            <p:nvPr/>
          </p:nvSpPr>
          <p:spPr>
            <a:xfrm>
              <a:off x="535781" y="4600911"/>
              <a:ext cx="128589" cy="170991"/>
            </a:xfrm>
            <a:custGeom>
              <a:avLst/>
              <a:gdLst/>
              <a:ahLst/>
              <a:cxnLst/>
              <a:rect l="0" t="0" r="0" b="0"/>
              <a:pathLst>
                <a:path w="128589" h="170991">
                  <a:moveTo>
                    <a:pt x="128588" y="35383"/>
                  </a:moveTo>
                  <a:lnTo>
                    <a:pt x="128588" y="31591"/>
                  </a:lnTo>
                  <a:lnTo>
                    <a:pt x="127794" y="30473"/>
                  </a:lnTo>
                  <a:lnTo>
                    <a:pt x="126471" y="29728"/>
                  </a:lnTo>
                  <a:lnTo>
                    <a:pt x="124795" y="29232"/>
                  </a:lnTo>
                  <a:lnTo>
                    <a:pt x="98064" y="10424"/>
                  </a:lnTo>
                  <a:lnTo>
                    <a:pt x="65321" y="1365"/>
                  </a:lnTo>
                  <a:lnTo>
                    <a:pt x="49239" y="0"/>
                  </a:lnTo>
                  <a:lnTo>
                    <a:pt x="27329" y="5844"/>
                  </a:lnTo>
                  <a:lnTo>
                    <a:pt x="25363" y="6959"/>
                  </a:lnTo>
                  <a:lnTo>
                    <a:pt x="24052" y="8496"/>
                  </a:lnTo>
                  <a:lnTo>
                    <a:pt x="21803" y="12321"/>
                  </a:lnTo>
                  <a:lnTo>
                    <a:pt x="18157" y="16666"/>
                  </a:lnTo>
                  <a:lnTo>
                    <a:pt x="17661" y="18936"/>
                  </a:lnTo>
                  <a:lnTo>
                    <a:pt x="18124" y="21244"/>
                  </a:lnTo>
                  <a:lnTo>
                    <a:pt x="19961" y="25924"/>
                  </a:lnTo>
                  <a:lnTo>
                    <a:pt x="25030" y="41565"/>
                  </a:lnTo>
                  <a:lnTo>
                    <a:pt x="42000" y="72637"/>
                  </a:lnTo>
                  <a:lnTo>
                    <a:pt x="69190" y="104156"/>
                  </a:lnTo>
                  <a:lnTo>
                    <a:pt x="89423" y="132057"/>
                  </a:lnTo>
                  <a:lnTo>
                    <a:pt x="94305" y="142350"/>
                  </a:lnTo>
                  <a:lnTo>
                    <a:pt x="96208" y="144794"/>
                  </a:lnTo>
                  <a:lnTo>
                    <a:pt x="96682" y="147217"/>
                  </a:lnTo>
                  <a:lnTo>
                    <a:pt x="96205" y="149627"/>
                  </a:lnTo>
                  <a:lnTo>
                    <a:pt x="91741" y="156810"/>
                  </a:lnTo>
                  <a:lnTo>
                    <a:pt x="83121" y="166348"/>
                  </a:lnTo>
                  <a:lnTo>
                    <a:pt x="78482" y="168996"/>
                  </a:lnTo>
                  <a:lnTo>
                    <a:pt x="69292" y="170487"/>
                  </a:lnTo>
                  <a:lnTo>
                    <a:pt x="55756" y="170990"/>
                  </a:lnTo>
                  <a:lnTo>
                    <a:pt x="50445" y="168942"/>
                  </a:lnTo>
                  <a:lnTo>
                    <a:pt x="47918" y="167285"/>
                  </a:lnTo>
                  <a:lnTo>
                    <a:pt x="13201" y="157906"/>
                  </a:lnTo>
                  <a:lnTo>
                    <a:pt x="7719" y="155189"/>
                  </a:lnTo>
                  <a:lnTo>
                    <a:pt x="0" y="1496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655"/>
            <p:cNvSpPr/>
            <p:nvPr/>
          </p:nvSpPr>
          <p:spPr>
            <a:xfrm>
              <a:off x="728038" y="4629150"/>
              <a:ext cx="100638" cy="107074"/>
            </a:xfrm>
            <a:custGeom>
              <a:avLst/>
              <a:gdLst/>
              <a:ahLst/>
              <a:cxnLst/>
              <a:rect l="0" t="0" r="0" b="0"/>
              <a:pathLst>
                <a:path w="100638" h="107074">
                  <a:moveTo>
                    <a:pt x="100637" y="0"/>
                  </a:moveTo>
                  <a:lnTo>
                    <a:pt x="69181" y="794"/>
                  </a:lnTo>
                  <a:lnTo>
                    <a:pt x="56039" y="5703"/>
                  </a:lnTo>
                  <a:lnTo>
                    <a:pt x="34081" y="19926"/>
                  </a:lnTo>
                  <a:lnTo>
                    <a:pt x="7287" y="52313"/>
                  </a:lnTo>
                  <a:lnTo>
                    <a:pt x="2685" y="58688"/>
                  </a:lnTo>
                  <a:lnTo>
                    <a:pt x="411" y="65319"/>
                  </a:lnTo>
                  <a:lnTo>
                    <a:pt x="0" y="79037"/>
                  </a:lnTo>
                  <a:lnTo>
                    <a:pt x="4580" y="90955"/>
                  </a:lnTo>
                  <a:lnTo>
                    <a:pt x="8024" y="96355"/>
                  </a:lnTo>
                  <a:lnTo>
                    <a:pt x="11908" y="99956"/>
                  </a:lnTo>
                  <a:lnTo>
                    <a:pt x="20456" y="103956"/>
                  </a:lnTo>
                  <a:lnTo>
                    <a:pt x="33969" y="106524"/>
                  </a:lnTo>
                  <a:lnTo>
                    <a:pt x="51915" y="107073"/>
                  </a:lnTo>
                  <a:lnTo>
                    <a:pt x="63623" y="103339"/>
                  </a:lnTo>
                  <a:lnTo>
                    <a:pt x="73354" y="97206"/>
                  </a:lnTo>
                  <a:lnTo>
                    <a:pt x="81264" y="86569"/>
                  </a:lnTo>
                  <a:lnTo>
                    <a:pt x="90961" y="66070"/>
                  </a:lnTo>
                  <a:lnTo>
                    <a:pt x="97543" y="33392"/>
                  </a:lnTo>
                  <a:lnTo>
                    <a:pt x="934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656"/>
            <p:cNvSpPr/>
            <p:nvPr/>
          </p:nvSpPr>
          <p:spPr>
            <a:xfrm>
              <a:off x="871958" y="4629150"/>
              <a:ext cx="77169" cy="92870"/>
            </a:xfrm>
            <a:custGeom>
              <a:avLst/>
              <a:gdLst/>
              <a:ahLst/>
              <a:cxnLst/>
              <a:rect l="0" t="0" r="0" b="0"/>
              <a:pathLst>
                <a:path w="77169" h="92870">
                  <a:moveTo>
                    <a:pt x="71017" y="0"/>
                  </a:moveTo>
                  <a:lnTo>
                    <a:pt x="77168" y="0"/>
                  </a:lnTo>
                  <a:lnTo>
                    <a:pt x="74074" y="3792"/>
                  </a:lnTo>
                  <a:lnTo>
                    <a:pt x="70259" y="5654"/>
                  </a:lnTo>
                  <a:lnTo>
                    <a:pt x="57550" y="10642"/>
                  </a:lnTo>
                  <a:lnTo>
                    <a:pt x="24110" y="33357"/>
                  </a:lnTo>
                  <a:lnTo>
                    <a:pt x="9167" y="48421"/>
                  </a:lnTo>
                  <a:lnTo>
                    <a:pt x="2773" y="59679"/>
                  </a:lnTo>
                  <a:lnTo>
                    <a:pt x="210" y="70996"/>
                  </a:lnTo>
                  <a:lnTo>
                    <a:pt x="0" y="73525"/>
                  </a:lnTo>
                  <a:lnTo>
                    <a:pt x="1447" y="75210"/>
                  </a:lnTo>
                  <a:lnTo>
                    <a:pt x="15710" y="81929"/>
                  </a:lnTo>
                  <a:lnTo>
                    <a:pt x="25667" y="89885"/>
                  </a:lnTo>
                  <a:lnTo>
                    <a:pt x="35298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657"/>
            <p:cNvSpPr/>
            <p:nvPr/>
          </p:nvSpPr>
          <p:spPr>
            <a:xfrm>
              <a:off x="978694" y="4657725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2424" y="6151"/>
                  </a:lnTo>
                  <a:lnTo>
                    <a:pt x="20833" y="17560"/>
                  </a:lnTo>
                  <a:lnTo>
                    <a:pt x="15815" y="28281"/>
                  </a:lnTo>
                  <a:lnTo>
                    <a:pt x="10797" y="41834"/>
                  </a:lnTo>
                  <a:lnTo>
                    <a:pt x="1313" y="6538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658"/>
            <p:cNvSpPr/>
            <p:nvPr/>
          </p:nvSpPr>
          <p:spPr>
            <a:xfrm>
              <a:off x="1079823" y="4657754"/>
              <a:ext cx="56023" cy="99985"/>
            </a:xfrm>
            <a:custGeom>
              <a:avLst/>
              <a:gdLst/>
              <a:ahLst/>
              <a:cxnLst/>
              <a:rect l="0" t="0" r="0" b="0"/>
              <a:pathLst>
                <a:path w="56023" h="99985">
                  <a:moveTo>
                    <a:pt x="6027" y="21402"/>
                  </a:moveTo>
                  <a:lnTo>
                    <a:pt x="9819" y="21402"/>
                  </a:lnTo>
                  <a:lnTo>
                    <a:pt x="13798" y="23519"/>
                  </a:lnTo>
                  <a:lnTo>
                    <a:pt x="25160" y="32793"/>
                  </a:lnTo>
                  <a:lnTo>
                    <a:pt x="29876" y="34403"/>
                  </a:lnTo>
                  <a:lnTo>
                    <a:pt x="32245" y="34038"/>
                  </a:lnTo>
                  <a:lnTo>
                    <a:pt x="41751" y="29866"/>
                  </a:lnTo>
                  <a:lnTo>
                    <a:pt x="44130" y="29426"/>
                  </a:lnTo>
                  <a:lnTo>
                    <a:pt x="54622" y="22473"/>
                  </a:lnTo>
                  <a:lnTo>
                    <a:pt x="55406" y="19761"/>
                  </a:lnTo>
                  <a:lnTo>
                    <a:pt x="56022" y="3712"/>
                  </a:lnTo>
                  <a:lnTo>
                    <a:pt x="55232" y="2465"/>
                  </a:lnTo>
                  <a:lnTo>
                    <a:pt x="53912" y="1634"/>
                  </a:lnTo>
                  <a:lnTo>
                    <a:pt x="48757" y="190"/>
                  </a:lnTo>
                  <a:lnTo>
                    <a:pt x="39034" y="0"/>
                  </a:lnTo>
                  <a:lnTo>
                    <a:pt x="34455" y="2101"/>
                  </a:lnTo>
                  <a:lnTo>
                    <a:pt x="10787" y="23820"/>
                  </a:lnTo>
                  <a:lnTo>
                    <a:pt x="8143" y="30679"/>
                  </a:lnTo>
                  <a:lnTo>
                    <a:pt x="6174" y="38225"/>
                  </a:lnTo>
                  <a:lnTo>
                    <a:pt x="1396" y="47730"/>
                  </a:lnTo>
                  <a:lnTo>
                    <a:pt x="0" y="55858"/>
                  </a:lnTo>
                  <a:lnTo>
                    <a:pt x="1496" y="62645"/>
                  </a:lnTo>
                  <a:lnTo>
                    <a:pt x="11134" y="80073"/>
                  </a:lnTo>
                  <a:lnTo>
                    <a:pt x="32230" y="96941"/>
                  </a:lnTo>
                  <a:lnTo>
                    <a:pt x="41746" y="999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659"/>
            <p:cNvSpPr/>
            <p:nvPr/>
          </p:nvSpPr>
          <p:spPr>
            <a:xfrm>
              <a:off x="1250156" y="4579144"/>
              <a:ext cx="7145" cy="171451"/>
            </a:xfrm>
            <a:custGeom>
              <a:avLst/>
              <a:gdLst/>
              <a:ahLst/>
              <a:cxnLst/>
              <a:rect l="0" t="0" r="0" b="0"/>
              <a:pathLst>
                <a:path w="7145" h="171451">
                  <a:moveTo>
                    <a:pt x="7144" y="0"/>
                  </a:moveTo>
                  <a:lnTo>
                    <a:pt x="6350" y="35448"/>
                  </a:lnTo>
                  <a:lnTo>
                    <a:pt x="993" y="67609"/>
                  </a:lnTo>
                  <a:lnTo>
                    <a:pt x="131" y="98332"/>
                  </a:lnTo>
                  <a:lnTo>
                    <a:pt x="8" y="133251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660"/>
            <p:cNvSpPr/>
            <p:nvPr/>
          </p:nvSpPr>
          <p:spPr>
            <a:xfrm>
              <a:off x="1214438" y="4643438"/>
              <a:ext cx="199900" cy="164307"/>
            </a:xfrm>
            <a:custGeom>
              <a:avLst/>
              <a:gdLst/>
              <a:ahLst/>
              <a:cxnLst/>
              <a:rect l="0" t="0" r="0" b="0"/>
              <a:pathLst>
                <a:path w="199900" h="164307">
                  <a:moveTo>
                    <a:pt x="0" y="0"/>
                  </a:moveTo>
                  <a:lnTo>
                    <a:pt x="13735" y="0"/>
                  </a:lnTo>
                  <a:lnTo>
                    <a:pt x="20127" y="2116"/>
                  </a:lnTo>
                  <a:lnTo>
                    <a:pt x="22943" y="3792"/>
                  </a:lnTo>
                  <a:lnTo>
                    <a:pt x="34491" y="6150"/>
                  </a:lnTo>
                  <a:lnTo>
                    <a:pt x="68164" y="7056"/>
                  </a:lnTo>
                  <a:lnTo>
                    <a:pt x="102341" y="7138"/>
                  </a:lnTo>
                  <a:lnTo>
                    <a:pt x="134195" y="7143"/>
                  </a:lnTo>
                  <a:lnTo>
                    <a:pt x="134707" y="7937"/>
                  </a:lnTo>
                  <a:lnTo>
                    <a:pt x="135596" y="13294"/>
                  </a:lnTo>
                  <a:lnTo>
                    <a:pt x="124332" y="27208"/>
                  </a:lnTo>
                  <a:lnTo>
                    <a:pt x="119897" y="41416"/>
                  </a:lnTo>
                  <a:lnTo>
                    <a:pt x="116787" y="46982"/>
                  </a:lnTo>
                  <a:lnTo>
                    <a:pt x="114243" y="54578"/>
                  </a:lnTo>
                  <a:lnTo>
                    <a:pt x="110835" y="59446"/>
                  </a:lnTo>
                  <a:lnTo>
                    <a:pt x="110402" y="61855"/>
                  </a:lnTo>
                  <a:lnTo>
                    <a:pt x="110908" y="64256"/>
                  </a:lnTo>
                  <a:lnTo>
                    <a:pt x="112792" y="69039"/>
                  </a:lnTo>
                  <a:lnTo>
                    <a:pt x="113629" y="73810"/>
                  </a:lnTo>
                  <a:lnTo>
                    <a:pt x="114647" y="75401"/>
                  </a:lnTo>
                  <a:lnTo>
                    <a:pt x="116118" y="76461"/>
                  </a:lnTo>
                  <a:lnTo>
                    <a:pt x="119870" y="77639"/>
                  </a:lnTo>
                  <a:lnTo>
                    <a:pt x="134867" y="78457"/>
                  </a:lnTo>
                  <a:lnTo>
                    <a:pt x="141432" y="76409"/>
                  </a:lnTo>
                  <a:lnTo>
                    <a:pt x="174832" y="60240"/>
                  </a:lnTo>
                  <a:lnTo>
                    <a:pt x="182947" y="57272"/>
                  </a:lnTo>
                  <a:lnTo>
                    <a:pt x="198597" y="44185"/>
                  </a:lnTo>
                  <a:lnTo>
                    <a:pt x="199390" y="41333"/>
                  </a:lnTo>
                  <a:lnTo>
                    <a:pt x="199899" y="36827"/>
                  </a:lnTo>
                  <a:lnTo>
                    <a:pt x="197852" y="38328"/>
                  </a:lnTo>
                  <a:lnTo>
                    <a:pt x="196195" y="39839"/>
                  </a:lnTo>
                  <a:lnTo>
                    <a:pt x="194354" y="43635"/>
                  </a:lnTo>
                  <a:lnTo>
                    <a:pt x="192281" y="54870"/>
                  </a:lnTo>
                  <a:lnTo>
                    <a:pt x="181507" y="74768"/>
                  </a:lnTo>
                  <a:lnTo>
                    <a:pt x="173109" y="107211"/>
                  </a:lnTo>
                  <a:lnTo>
                    <a:pt x="169825" y="121460"/>
                  </a:lnTo>
                  <a:lnTo>
                    <a:pt x="165941" y="135735"/>
                  </a:lnTo>
                  <a:lnTo>
                    <a:pt x="164306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661"/>
            <p:cNvSpPr/>
            <p:nvPr/>
          </p:nvSpPr>
          <p:spPr>
            <a:xfrm>
              <a:off x="1578769" y="4672013"/>
              <a:ext cx="25548" cy="128588"/>
            </a:xfrm>
            <a:custGeom>
              <a:avLst/>
              <a:gdLst/>
              <a:ahLst/>
              <a:cxnLst/>
              <a:rect l="0" t="0" r="0" b="0"/>
              <a:pathLst>
                <a:path w="25548" h="128588">
                  <a:moveTo>
                    <a:pt x="21431" y="0"/>
                  </a:moveTo>
                  <a:lnTo>
                    <a:pt x="22225" y="24836"/>
                  </a:lnTo>
                  <a:lnTo>
                    <a:pt x="25547" y="38403"/>
                  </a:lnTo>
                  <a:lnTo>
                    <a:pt x="21742" y="71455"/>
                  </a:lnTo>
                  <a:lnTo>
                    <a:pt x="20775" y="80970"/>
                  </a:lnTo>
                  <a:lnTo>
                    <a:pt x="13693" y="111640"/>
                  </a:lnTo>
                  <a:lnTo>
                    <a:pt x="10584" y="116557"/>
                  </a:lnTo>
                  <a:lnTo>
                    <a:pt x="6556" y="119272"/>
                  </a:lnTo>
                  <a:lnTo>
                    <a:pt x="4370" y="119996"/>
                  </a:lnTo>
                  <a:lnTo>
                    <a:pt x="2914" y="121272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662"/>
            <p:cNvSpPr/>
            <p:nvPr/>
          </p:nvSpPr>
          <p:spPr>
            <a:xfrm>
              <a:off x="1578769" y="4593555"/>
              <a:ext cx="98868" cy="85602"/>
            </a:xfrm>
            <a:custGeom>
              <a:avLst/>
              <a:gdLst/>
              <a:ahLst/>
              <a:cxnLst/>
              <a:rect l="0" t="0" r="0" b="0"/>
              <a:pathLst>
                <a:path w="98868" h="85602">
                  <a:moveTo>
                    <a:pt x="0" y="35595"/>
                  </a:moveTo>
                  <a:lnTo>
                    <a:pt x="0" y="25652"/>
                  </a:lnTo>
                  <a:lnTo>
                    <a:pt x="2116" y="21122"/>
                  </a:lnTo>
                  <a:lnTo>
                    <a:pt x="4909" y="16462"/>
                  </a:lnTo>
                  <a:lnTo>
                    <a:pt x="7275" y="9377"/>
                  </a:lnTo>
                  <a:lnTo>
                    <a:pt x="10642" y="4628"/>
                  </a:lnTo>
                  <a:lnTo>
                    <a:pt x="16900" y="1988"/>
                  </a:lnTo>
                  <a:lnTo>
                    <a:pt x="41627" y="0"/>
                  </a:lnTo>
                  <a:lnTo>
                    <a:pt x="55108" y="3705"/>
                  </a:lnTo>
                  <a:lnTo>
                    <a:pt x="86998" y="23727"/>
                  </a:lnTo>
                  <a:lnTo>
                    <a:pt x="90259" y="30585"/>
                  </a:lnTo>
                  <a:lnTo>
                    <a:pt x="92503" y="38131"/>
                  </a:lnTo>
                  <a:lnTo>
                    <a:pt x="98294" y="49443"/>
                  </a:lnTo>
                  <a:lnTo>
                    <a:pt x="98867" y="51970"/>
                  </a:lnTo>
                  <a:lnTo>
                    <a:pt x="98455" y="54449"/>
                  </a:lnTo>
                  <a:lnTo>
                    <a:pt x="95881" y="59321"/>
                  </a:lnTo>
                  <a:lnTo>
                    <a:pt x="76154" y="80836"/>
                  </a:lnTo>
                  <a:lnTo>
                    <a:pt x="71417" y="83484"/>
                  </a:lnTo>
                  <a:lnTo>
                    <a:pt x="61908" y="85183"/>
                  </a:lnTo>
                  <a:lnTo>
                    <a:pt x="42862" y="85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663"/>
            <p:cNvSpPr/>
            <p:nvPr/>
          </p:nvSpPr>
          <p:spPr>
            <a:xfrm>
              <a:off x="1721644" y="4636294"/>
              <a:ext cx="78582" cy="56733"/>
            </a:xfrm>
            <a:custGeom>
              <a:avLst/>
              <a:gdLst/>
              <a:ahLst/>
              <a:cxnLst/>
              <a:rect l="0" t="0" r="0" b="0"/>
              <a:pathLst>
                <a:path w="78582" h="56733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4909" y="12185"/>
                  </a:lnTo>
                  <a:lnTo>
                    <a:pt x="6702" y="21486"/>
                  </a:lnTo>
                  <a:lnTo>
                    <a:pt x="6849" y="23849"/>
                  </a:lnTo>
                  <a:lnTo>
                    <a:pt x="9129" y="28591"/>
                  </a:lnTo>
                  <a:lnTo>
                    <a:pt x="11995" y="33345"/>
                  </a:lnTo>
                  <a:lnTo>
                    <a:pt x="14402" y="40483"/>
                  </a:lnTo>
                  <a:lnTo>
                    <a:pt x="27261" y="55739"/>
                  </a:lnTo>
                  <a:lnTo>
                    <a:pt x="30108" y="56523"/>
                  </a:lnTo>
                  <a:lnTo>
                    <a:pt x="31978" y="56732"/>
                  </a:lnTo>
                  <a:lnTo>
                    <a:pt x="54166" y="49850"/>
                  </a:lnTo>
                  <a:lnTo>
                    <a:pt x="71402" y="37687"/>
                  </a:lnTo>
                  <a:lnTo>
                    <a:pt x="7858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664"/>
            <p:cNvSpPr/>
            <p:nvPr/>
          </p:nvSpPr>
          <p:spPr>
            <a:xfrm>
              <a:off x="1878806" y="4529138"/>
              <a:ext cx="14289" cy="164307"/>
            </a:xfrm>
            <a:custGeom>
              <a:avLst/>
              <a:gdLst/>
              <a:ahLst/>
              <a:cxnLst/>
              <a:rect l="0" t="0" r="0" b="0"/>
              <a:pathLst>
                <a:path w="14289" h="164307">
                  <a:moveTo>
                    <a:pt x="14288" y="0"/>
                  </a:moveTo>
                  <a:lnTo>
                    <a:pt x="14288" y="33493"/>
                  </a:lnTo>
                  <a:lnTo>
                    <a:pt x="13494" y="45995"/>
                  </a:lnTo>
                  <a:lnTo>
                    <a:pt x="7806" y="73884"/>
                  </a:lnTo>
                  <a:lnTo>
                    <a:pt x="6408" y="102399"/>
                  </a:lnTo>
                  <a:lnTo>
                    <a:pt x="667" y="130969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665"/>
            <p:cNvSpPr/>
            <p:nvPr/>
          </p:nvSpPr>
          <p:spPr>
            <a:xfrm>
              <a:off x="1850231" y="4600575"/>
              <a:ext cx="170993" cy="107157"/>
            </a:xfrm>
            <a:custGeom>
              <a:avLst/>
              <a:gdLst/>
              <a:ahLst/>
              <a:cxnLst/>
              <a:rect l="0" t="0" r="0" b="0"/>
              <a:pathLst>
                <a:path w="170993" h="107157">
                  <a:moveTo>
                    <a:pt x="0" y="0"/>
                  </a:moveTo>
                  <a:lnTo>
                    <a:pt x="32887" y="0"/>
                  </a:lnTo>
                  <a:lnTo>
                    <a:pt x="64862" y="2117"/>
                  </a:lnTo>
                  <a:lnTo>
                    <a:pt x="100088" y="11391"/>
                  </a:lnTo>
                  <a:lnTo>
                    <a:pt x="131949" y="17698"/>
                  </a:lnTo>
                  <a:lnTo>
                    <a:pt x="154862" y="23056"/>
                  </a:lnTo>
                  <a:lnTo>
                    <a:pt x="160902" y="26122"/>
                  </a:lnTo>
                  <a:lnTo>
                    <a:pt x="170992" y="28479"/>
                  </a:lnTo>
                  <a:lnTo>
                    <a:pt x="165259" y="28566"/>
                  </a:lnTo>
                  <a:lnTo>
                    <a:pt x="158792" y="33483"/>
                  </a:lnTo>
                  <a:lnTo>
                    <a:pt x="152177" y="35850"/>
                  </a:lnTo>
                  <a:lnTo>
                    <a:pt x="147539" y="39217"/>
                  </a:lnTo>
                  <a:lnTo>
                    <a:pt x="144948" y="43359"/>
                  </a:lnTo>
                  <a:lnTo>
                    <a:pt x="143003" y="47846"/>
                  </a:lnTo>
                  <a:lnTo>
                    <a:pt x="138239" y="54834"/>
                  </a:lnTo>
                  <a:lnTo>
                    <a:pt x="136474" y="61932"/>
                  </a:lnTo>
                  <a:lnTo>
                    <a:pt x="134944" y="90488"/>
                  </a:lnTo>
                  <a:lnTo>
                    <a:pt x="130078" y="100013"/>
                  </a:lnTo>
                  <a:lnTo>
                    <a:pt x="12858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606"/>
          <p:cNvGrpSpPr/>
          <p:nvPr/>
        </p:nvGrpSpPr>
        <p:grpSpPr>
          <a:xfrm>
            <a:off x="742950" y="4786742"/>
            <a:ext cx="1221582" cy="221028"/>
            <a:chOff x="742950" y="4786742"/>
            <a:chExt cx="1221582" cy="221028"/>
          </a:xfrm>
        </p:grpSpPr>
        <p:sp>
          <p:nvSpPr>
            <p:cNvPr id="76" name="SMARTInkShape-5666"/>
            <p:cNvSpPr/>
            <p:nvPr/>
          </p:nvSpPr>
          <p:spPr>
            <a:xfrm>
              <a:off x="808759" y="4829175"/>
              <a:ext cx="19917" cy="164307"/>
            </a:xfrm>
            <a:custGeom>
              <a:avLst/>
              <a:gdLst/>
              <a:ahLst/>
              <a:cxnLst/>
              <a:rect l="0" t="0" r="0" b="0"/>
              <a:pathLst>
                <a:path w="19917" h="164307">
                  <a:moveTo>
                    <a:pt x="19916" y="0"/>
                  </a:moveTo>
                  <a:lnTo>
                    <a:pt x="16124" y="3792"/>
                  </a:lnTo>
                  <a:lnTo>
                    <a:pt x="14262" y="7771"/>
                  </a:lnTo>
                  <a:lnTo>
                    <a:pt x="7157" y="38479"/>
                  </a:lnTo>
                  <a:lnTo>
                    <a:pt x="2138" y="72423"/>
                  </a:lnTo>
                  <a:lnTo>
                    <a:pt x="0" y="101030"/>
                  </a:lnTo>
                  <a:lnTo>
                    <a:pt x="4731" y="132073"/>
                  </a:lnTo>
                  <a:lnTo>
                    <a:pt x="5629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667"/>
            <p:cNvSpPr/>
            <p:nvPr/>
          </p:nvSpPr>
          <p:spPr>
            <a:xfrm>
              <a:off x="742950" y="4822389"/>
              <a:ext cx="557214" cy="185381"/>
            </a:xfrm>
            <a:custGeom>
              <a:avLst/>
              <a:gdLst/>
              <a:ahLst/>
              <a:cxnLst/>
              <a:rect l="0" t="0" r="0" b="0"/>
              <a:pathLst>
                <a:path w="557214" h="185381">
                  <a:moveTo>
                    <a:pt x="0" y="71080"/>
                  </a:moveTo>
                  <a:lnTo>
                    <a:pt x="0" y="77231"/>
                  </a:lnTo>
                  <a:lnTo>
                    <a:pt x="794" y="77562"/>
                  </a:lnTo>
                  <a:lnTo>
                    <a:pt x="32111" y="83115"/>
                  </a:lnTo>
                  <a:lnTo>
                    <a:pt x="66838" y="85170"/>
                  </a:lnTo>
                  <a:lnTo>
                    <a:pt x="100348" y="85341"/>
                  </a:lnTo>
                  <a:lnTo>
                    <a:pt x="135775" y="83247"/>
                  </a:lnTo>
                  <a:lnTo>
                    <a:pt x="170662" y="73976"/>
                  </a:lnTo>
                  <a:lnTo>
                    <a:pt x="187180" y="70350"/>
                  </a:lnTo>
                  <a:lnTo>
                    <a:pt x="211808" y="55099"/>
                  </a:lnTo>
                  <a:lnTo>
                    <a:pt x="215024" y="51694"/>
                  </a:lnTo>
                  <a:lnTo>
                    <a:pt x="228851" y="28685"/>
                  </a:lnTo>
                  <a:lnTo>
                    <a:pt x="231148" y="26148"/>
                  </a:lnTo>
                  <a:lnTo>
                    <a:pt x="233701" y="19096"/>
                  </a:lnTo>
                  <a:lnTo>
                    <a:pt x="235733" y="0"/>
                  </a:lnTo>
                  <a:lnTo>
                    <a:pt x="231948" y="3540"/>
                  </a:lnTo>
                  <a:lnTo>
                    <a:pt x="230088" y="7460"/>
                  </a:lnTo>
                  <a:lnTo>
                    <a:pt x="229592" y="9617"/>
                  </a:lnTo>
                  <a:lnTo>
                    <a:pt x="223887" y="19575"/>
                  </a:lnTo>
                  <a:lnTo>
                    <a:pt x="217759" y="54538"/>
                  </a:lnTo>
                  <a:lnTo>
                    <a:pt x="209605" y="87756"/>
                  </a:lnTo>
                  <a:lnTo>
                    <a:pt x="201657" y="121087"/>
                  </a:lnTo>
                  <a:lnTo>
                    <a:pt x="200028" y="135352"/>
                  </a:lnTo>
                  <a:lnTo>
                    <a:pt x="200026" y="131575"/>
                  </a:lnTo>
                  <a:lnTo>
                    <a:pt x="202142" y="127600"/>
                  </a:lnTo>
                  <a:lnTo>
                    <a:pt x="228616" y="92637"/>
                  </a:lnTo>
                  <a:lnTo>
                    <a:pt x="233370" y="88598"/>
                  </a:lnTo>
                  <a:lnTo>
                    <a:pt x="238128" y="86803"/>
                  </a:lnTo>
                  <a:lnTo>
                    <a:pt x="252413" y="85494"/>
                  </a:lnTo>
                  <a:lnTo>
                    <a:pt x="257175" y="87540"/>
                  </a:lnTo>
                  <a:lnTo>
                    <a:pt x="259556" y="89197"/>
                  </a:lnTo>
                  <a:lnTo>
                    <a:pt x="262202" y="93154"/>
                  </a:lnTo>
                  <a:lnTo>
                    <a:pt x="264172" y="97560"/>
                  </a:lnTo>
                  <a:lnTo>
                    <a:pt x="275627" y="111586"/>
                  </a:lnTo>
                  <a:lnTo>
                    <a:pt x="286203" y="133886"/>
                  </a:lnTo>
                  <a:lnTo>
                    <a:pt x="288433" y="136763"/>
                  </a:lnTo>
                  <a:lnTo>
                    <a:pt x="290911" y="144193"/>
                  </a:lnTo>
                  <a:lnTo>
                    <a:pt x="292806" y="151993"/>
                  </a:lnTo>
                  <a:lnTo>
                    <a:pt x="296295" y="158106"/>
                  </a:lnTo>
                  <a:lnTo>
                    <a:pt x="300491" y="161352"/>
                  </a:lnTo>
                  <a:lnTo>
                    <a:pt x="305795" y="162794"/>
                  </a:lnTo>
                  <a:lnTo>
                    <a:pt x="330707" y="163904"/>
                  </a:lnTo>
                  <a:lnTo>
                    <a:pt x="341845" y="160143"/>
                  </a:lnTo>
                  <a:lnTo>
                    <a:pt x="354128" y="151761"/>
                  </a:lnTo>
                  <a:lnTo>
                    <a:pt x="373150" y="132821"/>
                  </a:lnTo>
                  <a:lnTo>
                    <a:pt x="383953" y="114072"/>
                  </a:lnTo>
                  <a:lnTo>
                    <a:pt x="385656" y="97281"/>
                  </a:lnTo>
                  <a:lnTo>
                    <a:pt x="385731" y="90132"/>
                  </a:lnTo>
                  <a:lnTo>
                    <a:pt x="384948" y="88544"/>
                  </a:lnTo>
                  <a:lnTo>
                    <a:pt x="383632" y="87485"/>
                  </a:lnTo>
                  <a:lnTo>
                    <a:pt x="379609" y="85786"/>
                  </a:lnTo>
                  <a:lnTo>
                    <a:pt x="379279" y="86440"/>
                  </a:lnTo>
                  <a:lnTo>
                    <a:pt x="377883" y="97577"/>
                  </a:lnTo>
                  <a:lnTo>
                    <a:pt x="372976" y="106858"/>
                  </a:lnTo>
                  <a:lnTo>
                    <a:pt x="371501" y="137462"/>
                  </a:lnTo>
                  <a:lnTo>
                    <a:pt x="373603" y="142387"/>
                  </a:lnTo>
                  <a:lnTo>
                    <a:pt x="376390" y="147222"/>
                  </a:lnTo>
                  <a:lnTo>
                    <a:pt x="377628" y="152017"/>
                  </a:lnTo>
                  <a:lnTo>
                    <a:pt x="379546" y="153613"/>
                  </a:lnTo>
                  <a:lnTo>
                    <a:pt x="391913" y="158291"/>
                  </a:lnTo>
                  <a:lnTo>
                    <a:pt x="397227" y="161434"/>
                  </a:lnTo>
                  <a:lnTo>
                    <a:pt x="407107" y="163452"/>
                  </a:lnTo>
                  <a:lnTo>
                    <a:pt x="409517" y="163618"/>
                  </a:lnTo>
                  <a:lnTo>
                    <a:pt x="420494" y="160058"/>
                  </a:lnTo>
                  <a:lnTo>
                    <a:pt x="432722" y="151744"/>
                  </a:lnTo>
                  <a:lnTo>
                    <a:pt x="467878" y="123201"/>
                  </a:lnTo>
                  <a:lnTo>
                    <a:pt x="478942" y="115617"/>
                  </a:lnTo>
                  <a:lnTo>
                    <a:pt x="481219" y="115059"/>
                  </a:lnTo>
                  <a:lnTo>
                    <a:pt x="483532" y="117068"/>
                  </a:lnTo>
                  <a:lnTo>
                    <a:pt x="488218" y="125650"/>
                  </a:lnTo>
                  <a:lnTo>
                    <a:pt x="492300" y="155289"/>
                  </a:lnTo>
                  <a:lnTo>
                    <a:pt x="493437" y="164069"/>
                  </a:lnTo>
                  <a:lnTo>
                    <a:pt x="494852" y="166410"/>
                  </a:lnTo>
                  <a:lnTo>
                    <a:pt x="496589" y="167971"/>
                  </a:lnTo>
                  <a:lnTo>
                    <a:pt x="498519" y="171822"/>
                  </a:lnTo>
                  <a:lnTo>
                    <a:pt x="499033" y="173960"/>
                  </a:lnTo>
                  <a:lnTo>
                    <a:pt x="500170" y="175385"/>
                  </a:lnTo>
                  <a:lnTo>
                    <a:pt x="506885" y="178124"/>
                  </a:lnTo>
                  <a:lnTo>
                    <a:pt x="523990" y="161441"/>
                  </a:lnTo>
                  <a:lnTo>
                    <a:pt x="526572" y="156748"/>
                  </a:lnTo>
                  <a:lnTo>
                    <a:pt x="532022" y="143476"/>
                  </a:lnTo>
                  <a:lnTo>
                    <a:pt x="542043" y="128572"/>
                  </a:lnTo>
                  <a:lnTo>
                    <a:pt x="542533" y="124942"/>
                  </a:lnTo>
                  <a:lnTo>
                    <a:pt x="543457" y="123657"/>
                  </a:lnTo>
                  <a:lnTo>
                    <a:pt x="544868" y="122800"/>
                  </a:lnTo>
                  <a:lnTo>
                    <a:pt x="549041" y="121424"/>
                  </a:lnTo>
                  <a:lnTo>
                    <a:pt x="549384" y="122105"/>
                  </a:lnTo>
                  <a:lnTo>
                    <a:pt x="550845" y="138652"/>
                  </a:lnTo>
                  <a:lnTo>
                    <a:pt x="555719" y="149368"/>
                  </a:lnTo>
                  <a:lnTo>
                    <a:pt x="557213" y="185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5668"/>
            <p:cNvSpPr/>
            <p:nvPr/>
          </p:nvSpPr>
          <p:spPr>
            <a:xfrm>
              <a:off x="1428848" y="4900613"/>
              <a:ext cx="92772" cy="84312"/>
            </a:xfrm>
            <a:custGeom>
              <a:avLst/>
              <a:gdLst/>
              <a:ahLst/>
              <a:cxnLst/>
              <a:rect l="0" t="0" r="0" b="0"/>
              <a:pathLst>
                <a:path w="92772" h="84312">
                  <a:moveTo>
                    <a:pt x="42765" y="0"/>
                  </a:moveTo>
                  <a:lnTo>
                    <a:pt x="29557" y="0"/>
                  </a:lnTo>
                  <a:lnTo>
                    <a:pt x="25005" y="3792"/>
                  </a:lnTo>
                  <a:lnTo>
                    <a:pt x="10157" y="25613"/>
                  </a:lnTo>
                  <a:lnTo>
                    <a:pt x="1016" y="51372"/>
                  </a:lnTo>
                  <a:lnTo>
                    <a:pt x="0" y="66585"/>
                  </a:lnTo>
                  <a:lnTo>
                    <a:pt x="2062" y="71397"/>
                  </a:lnTo>
                  <a:lnTo>
                    <a:pt x="4831" y="76182"/>
                  </a:lnTo>
                  <a:lnTo>
                    <a:pt x="6061" y="80954"/>
                  </a:lnTo>
                  <a:lnTo>
                    <a:pt x="7977" y="82544"/>
                  </a:lnTo>
                  <a:lnTo>
                    <a:pt x="14339" y="84311"/>
                  </a:lnTo>
                  <a:lnTo>
                    <a:pt x="17464" y="83989"/>
                  </a:lnTo>
                  <a:lnTo>
                    <a:pt x="23053" y="81513"/>
                  </a:lnTo>
                  <a:lnTo>
                    <a:pt x="37944" y="68895"/>
                  </a:lnTo>
                  <a:lnTo>
                    <a:pt x="61814" y="33384"/>
                  </a:lnTo>
                  <a:lnTo>
                    <a:pt x="68164" y="24531"/>
                  </a:lnTo>
                  <a:lnTo>
                    <a:pt x="70399" y="16881"/>
                  </a:lnTo>
                  <a:lnTo>
                    <a:pt x="71329" y="1119"/>
                  </a:lnTo>
                  <a:lnTo>
                    <a:pt x="71340" y="33856"/>
                  </a:lnTo>
                  <a:lnTo>
                    <a:pt x="73456" y="40975"/>
                  </a:lnTo>
                  <a:lnTo>
                    <a:pt x="76249" y="46786"/>
                  </a:lnTo>
                  <a:lnTo>
                    <a:pt x="78615" y="54520"/>
                  </a:lnTo>
                  <a:lnTo>
                    <a:pt x="92771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5669"/>
            <p:cNvSpPr/>
            <p:nvPr/>
          </p:nvSpPr>
          <p:spPr>
            <a:xfrm>
              <a:off x="1574348" y="4870950"/>
              <a:ext cx="51178" cy="86803"/>
            </a:xfrm>
            <a:custGeom>
              <a:avLst/>
              <a:gdLst/>
              <a:ahLst/>
              <a:cxnLst/>
              <a:rect l="0" t="0" r="0" b="0"/>
              <a:pathLst>
                <a:path w="51178" h="86803">
                  <a:moveTo>
                    <a:pt x="40140" y="8231"/>
                  </a:moveTo>
                  <a:lnTo>
                    <a:pt x="33989" y="8231"/>
                  </a:lnTo>
                  <a:lnTo>
                    <a:pt x="21913" y="646"/>
                  </a:lnTo>
                  <a:lnTo>
                    <a:pt x="16876" y="0"/>
                  </a:lnTo>
                  <a:lnTo>
                    <a:pt x="7046" y="3514"/>
                  </a:lnTo>
                  <a:lnTo>
                    <a:pt x="3790" y="6674"/>
                  </a:lnTo>
                  <a:lnTo>
                    <a:pt x="172" y="14418"/>
                  </a:lnTo>
                  <a:lnTo>
                    <a:pt x="0" y="17912"/>
                  </a:lnTo>
                  <a:lnTo>
                    <a:pt x="7994" y="42893"/>
                  </a:lnTo>
                  <a:lnTo>
                    <a:pt x="14211" y="49565"/>
                  </a:lnTo>
                  <a:lnTo>
                    <a:pt x="35114" y="67673"/>
                  </a:lnTo>
                  <a:lnTo>
                    <a:pt x="37906" y="72485"/>
                  </a:lnTo>
                  <a:lnTo>
                    <a:pt x="39940" y="77270"/>
                  </a:lnTo>
                  <a:lnTo>
                    <a:pt x="46159" y="85399"/>
                  </a:lnTo>
                  <a:lnTo>
                    <a:pt x="48900" y="86184"/>
                  </a:lnTo>
                  <a:lnTo>
                    <a:pt x="51177" y="86533"/>
                  </a:lnTo>
                  <a:lnTo>
                    <a:pt x="43689" y="86802"/>
                  </a:lnTo>
                  <a:lnTo>
                    <a:pt x="39600" y="84691"/>
                  </a:lnTo>
                  <a:lnTo>
                    <a:pt x="18708" y="72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670"/>
            <p:cNvSpPr/>
            <p:nvPr/>
          </p:nvSpPr>
          <p:spPr>
            <a:xfrm>
              <a:off x="1685925" y="4914900"/>
              <a:ext cx="1" cy="50007"/>
            </a:xfrm>
            <a:custGeom>
              <a:avLst/>
              <a:gdLst/>
              <a:ahLst/>
              <a:cxnLst/>
              <a:rect l="0" t="0" r="0" b="0"/>
              <a:pathLst>
                <a:path w="1" h="50007">
                  <a:moveTo>
                    <a:pt x="0" y="0"/>
                  </a:moveTo>
                  <a:lnTo>
                    <a:pt x="0" y="35294"/>
                  </a:lnTo>
                  <a:lnTo>
                    <a:pt x="0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671"/>
            <p:cNvSpPr/>
            <p:nvPr/>
          </p:nvSpPr>
          <p:spPr>
            <a:xfrm>
              <a:off x="1714500" y="4836319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3351" y="17639"/>
                  </a:lnTo>
                  <a:lnTo>
                    <a:pt x="1489" y="136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672"/>
            <p:cNvSpPr/>
            <p:nvPr/>
          </p:nvSpPr>
          <p:spPr>
            <a:xfrm>
              <a:off x="1757780" y="4786742"/>
              <a:ext cx="206752" cy="192453"/>
            </a:xfrm>
            <a:custGeom>
              <a:avLst/>
              <a:gdLst/>
              <a:ahLst/>
              <a:cxnLst/>
              <a:rect l="0" t="0" r="0" b="0"/>
              <a:pathLst>
                <a:path w="206752" h="192453">
                  <a:moveTo>
                    <a:pt x="42445" y="85296"/>
                  </a:moveTo>
                  <a:lnTo>
                    <a:pt x="38653" y="85296"/>
                  </a:lnTo>
                  <a:lnTo>
                    <a:pt x="37535" y="86089"/>
                  </a:lnTo>
                  <a:lnTo>
                    <a:pt x="36791" y="87412"/>
                  </a:lnTo>
                  <a:lnTo>
                    <a:pt x="36294" y="89088"/>
                  </a:lnTo>
                  <a:lnTo>
                    <a:pt x="31803" y="95238"/>
                  </a:lnTo>
                  <a:lnTo>
                    <a:pt x="27661" y="97652"/>
                  </a:lnTo>
                  <a:lnTo>
                    <a:pt x="25445" y="98296"/>
                  </a:lnTo>
                  <a:lnTo>
                    <a:pt x="20867" y="103244"/>
                  </a:lnTo>
                  <a:lnTo>
                    <a:pt x="2752" y="126435"/>
                  </a:lnTo>
                  <a:lnTo>
                    <a:pt x="0" y="143816"/>
                  </a:lnTo>
                  <a:lnTo>
                    <a:pt x="655" y="145741"/>
                  </a:lnTo>
                  <a:lnTo>
                    <a:pt x="1885" y="147024"/>
                  </a:lnTo>
                  <a:lnTo>
                    <a:pt x="7408" y="150946"/>
                  </a:lnTo>
                  <a:lnTo>
                    <a:pt x="12594" y="155590"/>
                  </a:lnTo>
                  <a:lnTo>
                    <a:pt x="17284" y="156394"/>
                  </a:lnTo>
                  <a:lnTo>
                    <a:pt x="23701" y="156633"/>
                  </a:lnTo>
                  <a:lnTo>
                    <a:pt x="34422" y="152911"/>
                  </a:lnTo>
                  <a:lnTo>
                    <a:pt x="43860" y="146781"/>
                  </a:lnTo>
                  <a:lnTo>
                    <a:pt x="56605" y="127475"/>
                  </a:lnTo>
                  <a:lnTo>
                    <a:pt x="71009" y="97406"/>
                  </a:lnTo>
                  <a:lnTo>
                    <a:pt x="83190" y="64300"/>
                  </a:lnTo>
                  <a:lnTo>
                    <a:pt x="85184" y="30552"/>
                  </a:lnTo>
                  <a:lnTo>
                    <a:pt x="85307" y="0"/>
                  </a:lnTo>
                  <a:lnTo>
                    <a:pt x="85308" y="10224"/>
                  </a:lnTo>
                  <a:lnTo>
                    <a:pt x="83191" y="14360"/>
                  </a:lnTo>
                  <a:lnTo>
                    <a:pt x="81515" y="16573"/>
                  </a:lnTo>
                  <a:lnTo>
                    <a:pt x="79653" y="23267"/>
                  </a:lnTo>
                  <a:lnTo>
                    <a:pt x="76178" y="49776"/>
                  </a:lnTo>
                  <a:lnTo>
                    <a:pt x="74459" y="54472"/>
                  </a:lnTo>
                  <a:lnTo>
                    <a:pt x="74665" y="66040"/>
                  </a:lnTo>
                  <a:lnTo>
                    <a:pt x="77959" y="100262"/>
                  </a:lnTo>
                  <a:lnTo>
                    <a:pt x="81895" y="112396"/>
                  </a:lnTo>
                  <a:lnTo>
                    <a:pt x="101102" y="142502"/>
                  </a:lnTo>
                  <a:lnTo>
                    <a:pt x="108861" y="151282"/>
                  </a:lnTo>
                  <a:lnTo>
                    <a:pt x="115884" y="154311"/>
                  </a:lnTo>
                  <a:lnTo>
                    <a:pt x="141186" y="156591"/>
                  </a:lnTo>
                  <a:lnTo>
                    <a:pt x="154693" y="152898"/>
                  </a:lnTo>
                  <a:lnTo>
                    <a:pt x="186593" y="132883"/>
                  </a:lnTo>
                  <a:lnTo>
                    <a:pt x="194517" y="125766"/>
                  </a:lnTo>
                  <a:lnTo>
                    <a:pt x="197345" y="121009"/>
                  </a:lnTo>
                  <a:lnTo>
                    <a:pt x="199475" y="108138"/>
                  </a:lnTo>
                  <a:lnTo>
                    <a:pt x="199596" y="100700"/>
                  </a:lnTo>
                  <a:lnTo>
                    <a:pt x="198806" y="100328"/>
                  </a:lnTo>
                  <a:lnTo>
                    <a:pt x="195812" y="99914"/>
                  </a:lnTo>
                  <a:lnTo>
                    <a:pt x="191835" y="101847"/>
                  </a:lnTo>
                  <a:lnTo>
                    <a:pt x="175758" y="116384"/>
                  </a:lnTo>
                  <a:lnTo>
                    <a:pt x="173133" y="121073"/>
                  </a:lnTo>
                  <a:lnTo>
                    <a:pt x="171447" y="130551"/>
                  </a:lnTo>
                  <a:lnTo>
                    <a:pt x="171069" y="148620"/>
                  </a:lnTo>
                  <a:lnTo>
                    <a:pt x="173165" y="155244"/>
                  </a:lnTo>
                  <a:lnTo>
                    <a:pt x="190166" y="179841"/>
                  </a:lnTo>
                  <a:lnTo>
                    <a:pt x="206751" y="1924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607"/>
          <p:cNvGrpSpPr/>
          <p:nvPr/>
        </p:nvGrpSpPr>
        <p:grpSpPr>
          <a:xfrm>
            <a:off x="628650" y="5114926"/>
            <a:ext cx="1635833" cy="263166"/>
            <a:chOff x="628650" y="5114926"/>
            <a:chExt cx="1635833" cy="263166"/>
          </a:xfrm>
        </p:grpSpPr>
        <p:sp>
          <p:nvSpPr>
            <p:cNvPr id="84" name="SMARTInkShape-5673"/>
            <p:cNvSpPr/>
            <p:nvPr/>
          </p:nvSpPr>
          <p:spPr>
            <a:xfrm>
              <a:off x="664369" y="5114926"/>
              <a:ext cx="1578770" cy="28575"/>
            </a:xfrm>
            <a:custGeom>
              <a:avLst/>
              <a:gdLst/>
              <a:ahLst/>
              <a:cxnLst/>
              <a:rect l="0" t="0" r="0" b="0"/>
              <a:pathLst>
                <a:path w="1578770" h="28575">
                  <a:moveTo>
                    <a:pt x="0" y="7143"/>
                  </a:moveTo>
                  <a:lnTo>
                    <a:pt x="17888" y="7937"/>
                  </a:lnTo>
                  <a:lnTo>
                    <a:pt x="44434" y="13294"/>
                  </a:lnTo>
                  <a:lnTo>
                    <a:pt x="72541" y="14884"/>
                  </a:lnTo>
                  <a:lnTo>
                    <a:pt x="105728" y="19902"/>
                  </a:lnTo>
                  <a:lnTo>
                    <a:pt x="139241" y="21129"/>
                  </a:lnTo>
                  <a:lnTo>
                    <a:pt x="170814" y="25133"/>
                  </a:lnTo>
                  <a:lnTo>
                    <a:pt x="201512" y="27554"/>
                  </a:lnTo>
                  <a:lnTo>
                    <a:pt x="230716" y="28272"/>
                  </a:lnTo>
                  <a:lnTo>
                    <a:pt x="259478" y="28484"/>
                  </a:lnTo>
                  <a:lnTo>
                    <a:pt x="288108" y="28547"/>
                  </a:lnTo>
                  <a:lnTo>
                    <a:pt x="320492" y="28566"/>
                  </a:lnTo>
                  <a:lnTo>
                    <a:pt x="355222" y="28572"/>
                  </a:lnTo>
                  <a:lnTo>
                    <a:pt x="390648" y="28573"/>
                  </a:lnTo>
                  <a:lnTo>
                    <a:pt x="426280" y="28574"/>
                  </a:lnTo>
                  <a:lnTo>
                    <a:pt x="461973" y="28574"/>
                  </a:lnTo>
                  <a:lnTo>
                    <a:pt x="487896" y="28574"/>
                  </a:lnTo>
                  <a:lnTo>
                    <a:pt x="515293" y="27780"/>
                  </a:lnTo>
                  <a:lnTo>
                    <a:pt x="543344" y="24782"/>
                  </a:lnTo>
                  <a:lnTo>
                    <a:pt x="569569" y="22920"/>
                  </a:lnTo>
                  <a:lnTo>
                    <a:pt x="596042" y="21298"/>
                  </a:lnTo>
                  <a:lnTo>
                    <a:pt x="626328" y="17932"/>
                  </a:lnTo>
                  <a:lnTo>
                    <a:pt x="656193" y="15907"/>
                  </a:lnTo>
                  <a:lnTo>
                    <a:pt x="685341" y="14213"/>
                  </a:lnTo>
                  <a:lnTo>
                    <a:pt x="714171" y="10814"/>
                  </a:lnTo>
                  <a:lnTo>
                    <a:pt x="744976" y="8774"/>
                  </a:lnTo>
                  <a:lnTo>
                    <a:pt x="776394" y="7868"/>
                  </a:lnTo>
                  <a:lnTo>
                    <a:pt x="806233" y="7465"/>
                  </a:lnTo>
                  <a:lnTo>
                    <a:pt x="837486" y="5169"/>
                  </a:lnTo>
                  <a:lnTo>
                    <a:pt x="869897" y="2297"/>
                  </a:lnTo>
                  <a:lnTo>
                    <a:pt x="902823" y="1021"/>
                  </a:lnTo>
                  <a:lnTo>
                    <a:pt x="935977" y="453"/>
                  </a:lnTo>
                  <a:lnTo>
                    <a:pt x="969234" y="201"/>
                  </a:lnTo>
                  <a:lnTo>
                    <a:pt x="1002535" y="89"/>
                  </a:lnTo>
                  <a:lnTo>
                    <a:pt x="1035856" y="39"/>
                  </a:lnTo>
                  <a:lnTo>
                    <a:pt x="1069187" y="17"/>
                  </a:lnTo>
                  <a:lnTo>
                    <a:pt x="1102521" y="7"/>
                  </a:lnTo>
                  <a:lnTo>
                    <a:pt x="1135857" y="2"/>
                  </a:lnTo>
                  <a:lnTo>
                    <a:pt x="1169194" y="1"/>
                  </a:lnTo>
                  <a:lnTo>
                    <a:pt x="1202531" y="0"/>
                  </a:lnTo>
                  <a:lnTo>
                    <a:pt x="1233752" y="0"/>
                  </a:lnTo>
                  <a:lnTo>
                    <a:pt x="1264297" y="793"/>
                  </a:lnTo>
                  <a:lnTo>
                    <a:pt x="1296393" y="3792"/>
                  </a:lnTo>
                  <a:lnTo>
                    <a:pt x="1327062" y="5653"/>
                  </a:lnTo>
                  <a:lnTo>
                    <a:pt x="1356568" y="7275"/>
                  </a:lnTo>
                  <a:lnTo>
                    <a:pt x="1385556" y="10641"/>
                  </a:lnTo>
                  <a:lnTo>
                    <a:pt x="1412199" y="12666"/>
                  </a:lnTo>
                  <a:lnTo>
                    <a:pt x="1437269" y="13566"/>
                  </a:lnTo>
                  <a:lnTo>
                    <a:pt x="1461640" y="13966"/>
                  </a:lnTo>
                  <a:lnTo>
                    <a:pt x="1485701" y="14144"/>
                  </a:lnTo>
                  <a:lnTo>
                    <a:pt x="1519443" y="14244"/>
                  </a:lnTo>
                  <a:lnTo>
                    <a:pt x="1551704" y="14278"/>
                  </a:lnTo>
                  <a:lnTo>
                    <a:pt x="1578769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5674"/>
            <p:cNvSpPr/>
            <p:nvPr/>
          </p:nvSpPr>
          <p:spPr>
            <a:xfrm>
              <a:off x="700088" y="5186363"/>
              <a:ext cx="14288" cy="142876"/>
            </a:xfrm>
            <a:custGeom>
              <a:avLst/>
              <a:gdLst/>
              <a:ahLst/>
              <a:cxnLst/>
              <a:rect l="0" t="0" r="0" b="0"/>
              <a:pathLst>
                <a:path w="14288" h="142876">
                  <a:moveTo>
                    <a:pt x="14287" y="0"/>
                  </a:moveTo>
                  <a:lnTo>
                    <a:pt x="14287" y="34654"/>
                  </a:lnTo>
                  <a:lnTo>
                    <a:pt x="13493" y="51366"/>
                  </a:lnTo>
                  <a:lnTo>
                    <a:pt x="7585" y="85665"/>
                  </a:lnTo>
                  <a:lnTo>
                    <a:pt x="7169" y="11905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5675"/>
            <p:cNvSpPr/>
            <p:nvPr/>
          </p:nvSpPr>
          <p:spPr>
            <a:xfrm>
              <a:off x="628650" y="5136359"/>
              <a:ext cx="199862" cy="171435"/>
            </a:xfrm>
            <a:custGeom>
              <a:avLst/>
              <a:gdLst/>
              <a:ahLst/>
              <a:cxnLst/>
              <a:rect l="0" t="0" r="0" b="0"/>
              <a:pathLst>
                <a:path w="199862" h="171435">
                  <a:moveTo>
                    <a:pt x="21431" y="7141"/>
                  </a:moveTo>
                  <a:lnTo>
                    <a:pt x="21431" y="990"/>
                  </a:lnTo>
                  <a:lnTo>
                    <a:pt x="22225" y="659"/>
                  </a:lnTo>
                  <a:lnTo>
                    <a:pt x="55224" y="5"/>
                  </a:lnTo>
                  <a:lnTo>
                    <a:pt x="72983" y="0"/>
                  </a:lnTo>
                  <a:lnTo>
                    <a:pt x="105243" y="13423"/>
                  </a:lnTo>
                  <a:lnTo>
                    <a:pt x="136420" y="26078"/>
                  </a:lnTo>
                  <a:lnTo>
                    <a:pt x="156573" y="34095"/>
                  </a:lnTo>
                  <a:lnTo>
                    <a:pt x="187064" y="54895"/>
                  </a:lnTo>
                  <a:lnTo>
                    <a:pt x="195832" y="66622"/>
                  </a:lnTo>
                  <a:lnTo>
                    <a:pt x="198783" y="75477"/>
                  </a:lnTo>
                  <a:lnTo>
                    <a:pt x="199861" y="88009"/>
                  </a:lnTo>
                  <a:lnTo>
                    <a:pt x="197836" y="92823"/>
                  </a:lnTo>
                  <a:lnTo>
                    <a:pt x="196184" y="95219"/>
                  </a:lnTo>
                  <a:lnTo>
                    <a:pt x="192233" y="97880"/>
                  </a:lnTo>
                  <a:lnTo>
                    <a:pt x="156960" y="108774"/>
                  </a:lnTo>
                  <a:lnTo>
                    <a:pt x="142815" y="112661"/>
                  </a:lnTo>
                  <a:lnTo>
                    <a:pt x="133323" y="112776"/>
                  </a:lnTo>
                  <a:lnTo>
                    <a:pt x="98556" y="107331"/>
                  </a:lnTo>
                  <a:lnTo>
                    <a:pt x="89825" y="107177"/>
                  </a:lnTo>
                  <a:lnTo>
                    <a:pt x="89252" y="106375"/>
                  </a:lnTo>
                  <a:lnTo>
                    <a:pt x="89664" y="105047"/>
                  </a:lnTo>
                  <a:lnTo>
                    <a:pt x="90732" y="103368"/>
                  </a:lnTo>
                  <a:lnTo>
                    <a:pt x="92238" y="102248"/>
                  </a:lnTo>
                  <a:lnTo>
                    <a:pt x="96028" y="101005"/>
                  </a:lnTo>
                  <a:lnTo>
                    <a:pt x="123149" y="108868"/>
                  </a:lnTo>
                  <a:lnTo>
                    <a:pt x="134120" y="112689"/>
                  </a:lnTo>
                  <a:lnTo>
                    <a:pt x="144514" y="115937"/>
                  </a:lnTo>
                  <a:lnTo>
                    <a:pt x="151541" y="119789"/>
                  </a:lnTo>
                  <a:lnTo>
                    <a:pt x="154664" y="124146"/>
                  </a:lnTo>
                  <a:lnTo>
                    <a:pt x="157016" y="142082"/>
                  </a:lnTo>
                  <a:lnTo>
                    <a:pt x="157143" y="152607"/>
                  </a:lnTo>
                  <a:lnTo>
                    <a:pt x="156356" y="154124"/>
                  </a:lnTo>
                  <a:lnTo>
                    <a:pt x="155037" y="155136"/>
                  </a:lnTo>
                  <a:lnTo>
                    <a:pt x="151455" y="157054"/>
                  </a:lnTo>
                  <a:lnTo>
                    <a:pt x="147218" y="160553"/>
                  </a:lnTo>
                  <a:lnTo>
                    <a:pt x="140572" y="162636"/>
                  </a:lnTo>
                  <a:lnTo>
                    <a:pt x="127905" y="165926"/>
                  </a:lnTo>
                  <a:lnTo>
                    <a:pt x="114098" y="169811"/>
                  </a:lnTo>
                  <a:lnTo>
                    <a:pt x="83591" y="171304"/>
                  </a:lnTo>
                  <a:lnTo>
                    <a:pt x="50446" y="171434"/>
                  </a:lnTo>
                  <a:lnTo>
                    <a:pt x="40677" y="170648"/>
                  </a:lnTo>
                  <a:lnTo>
                    <a:pt x="10603" y="163706"/>
                  </a:lnTo>
                  <a:lnTo>
                    <a:pt x="9450" y="162318"/>
                  </a:lnTo>
                  <a:lnTo>
                    <a:pt x="7375" y="158658"/>
                  </a:lnTo>
                  <a:lnTo>
                    <a:pt x="0" y="150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5676"/>
            <p:cNvSpPr/>
            <p:nvPr/>
          </p:nvSpPr>
          <p:spPr>
            <a:xfrm>
              <a:off x="945386" y="5300663"/>
              <a:ext cx="97557" cy="77429"/>
            </a:xfrm>
            <a:custGeom>
              <a:avLst/>
              <a:gdLst/>
              <a:ahLst/>
              <a:cxnLst/>
              <a:rect l="0" t="0" r="0" b="0"/>
              <a:pathLst>
                <a:path w="97557" h="77429">
                  <a:moveTo>
                    <a:pt x="61883" y="0"/>
                  </a:moveTo>
                  <a:lnTo>
                    <a:pt x="55732" y="0"/>
                  </a:lnTo>
                  <a:lnTo>
                    <a:pt x="51241" y="3792"/>
                  </a:lnTo>
                  <a:lnTo>
                    <a:pt x="44982" y="5654"/>
                  </a:lnTo>
                  <a:lnTo>
                    <a:pt x="37703" y="7275"/>
                  </a:lnTo>
                  <a:lnTo>
                    <a:pt x="26562" y="14783"/>
                  </a:lnTo>
                  <a:lnTo>
                    <a:pt x="5726" y="34777"/>
                  </a:lnTo>
                  <a:lnTo>
                    <a:pt x="1206" y="43502"/>
                  </a:lnTo>
                  <a:lnTo>
                    <a:pt x="0" y="48051"/>
                  </a:lnTo>
                  <a:lnTo>
                    <a:pt x="777" y="57339"/>
                  </a:lnTo>
                  <a:lnTo>
                    <a:pt x="3768" y="65965"/>
                  </a:lnTo>
                  <a:lnTo>
                    <a:pt x="7744" y="72445"/>
                  </a:lnTo>
                  <a:lnTo>
                    <a:pt x="10709" y="74490"/>
                  </a:lnTo>
                  <a:lnTo>
                    <a:pt x="18237" y="76763"/>
                  </a:lnTo>
                  <a:lnTo>
                    <a:pt x="45824" y="77428"/>
                  </a:lnTo>
                  <a:lnTo>
                    <a:pt x="62240" y="72771"/>
                  </a:lnTo>
                  <a:lnTo>
                    <a:pt x="91674" y="54728"/>
                  </a:lnTo>
                  <a:lnTo>
                    <a:pt x="94967" y="49988"/>
                  </a:lnTo>
                  <a:lnTo>
                    <a:pt x="96431" y="44442"/>
                  </a:lnTo>
                  <a:lnTo>
                    <a:pt x="97556" y="19343"/>
                  </a:lnTo>
                  <a:lnTo>
                    <a:pt x="95465" y="14418"/>
                  </a:lnTo>
                  <a:lnTo>
                    <a:pt x="90458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5677"/>
            <p:cNvSpPr/>
            <p:nvPr/>
          </p:nvSpPr>
          <p:spPr>
            <a:xfrm>
              <a:off x="1078706" y="5186363"/>
              <a:ext cx="21433" cy="178594"/>
            </a:xfrm>
            <a:custGeom>
              <a:avLst/>
              <a:gdLst/>
              <a:ahLst/>
              <a:cxnLst/>
              <a:rect l="0" t="0" r="0" b="0"/>
              <a:pathLst>
                <a:path w="21433" h="178594">
                  <a:moveTo>
                    <a:pt x="21432" y="0"/>
                  </a:moveTo>
                  <a:lnTo>
                    <a:pt x="20638" y="24974"/>
                  </a:lnTo>
                  <a:lnTo>
                    <a:pt x="9075" y="57218"/>
                  </a:lnTo>
                  <a:lnTo>
                    <a:pt x="5599" y="71457"/>
                  </a:lnTo>
                  <a:lnTo>
                    <a:pt x="1659" y="85730"/>
                  </a:lnTo>
                  <a:lnTo>
                    <a:pt x="97" y="119062"/>
                  </a:lnTo>
                  <a:lnTo>
                    <a:pt x="4" y="151508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678"/>
            <p:cNvSpPr/>
            <p:nvPr/>
          </p:nvSpPr>
          <p:spPr>
            <a:xfrm>
              <a:off x="1028700" y="5143536"/>
              <a:ext cx="242885" cy="214278"/>
            </a:xfrm>
            <a:custGeom>
              <a:avLst/>
              <a:gdLst/>
              <a:ahLst/>
              <a:cxnLst/>
              <a:rect l="0" t="0" r="0" b="0"/>
              <a:pathLst>
                <a:path w="242885" h="214278">
                  <a:moveTo>
                    <a:pt x="0" y="64258"/>
                  </a:moveTo>
                  <a:lnTo>
                    <a:pt x="3792" y="60466"/>
                  </a:lnTo>
                  <a:lnTo>
                    <a:pt x="7771" y="58603"/>
                  </a:lnTo>
                  <a:lnTo>
                    <a:pt x="43313" y="57172"/>
                  </a:lnTo>
                  <a:lnTo>
                    <a:pt x="66029" y="55009"/>
                  </a:lnTo>
                  <a:lnTo>
                    <a:pt x="99447" y="49840"/>
                  </a:lnTo>
                  <a:lnTo>
                    <a:pt x="133403" y="40114"/>
                  </a:lnTo>
                  <a:lnTo>
                    <a:pt x="168446" y="29921"/>
                  </a:lnTo>
                  <a:lnTo>
                    <a:pt x="176200" y="27037"/>
                  </a:lnTo>
                  <a:lnTo>
                    <a:pt x="192671" y="14120"/>
                  </a:lnTo>
                  <a:lnTo>
                    <a:pt x="207132" y="0"/>
                  </a:lnTo>
                  <a:lnTo>
                    <a:pt x="207168" y="16758"/>
                  </a:lnTo>
                  <a:lnTo>
                    <a:pt x="194812" y="50161"/>
                  </a:lnTo>
                  <a:lnTo>
                    <a:pt x="191337" y="64314"/>
                  </a:lnTo>
                  <a:lnTo>
                    <a:pt x="188226" y="74602"/>
                  </a:lnTo>
                  <a:lnTo>
                    <a:pt x="182273" y="107542"/>
                  </a:lnTo>
                  <a:lnTo>
                    <a:pt x="172766" y="140076"/>
                  </a:lnTo>
                  <a:lnTo>
                    <a:pt x="170916" y="163548"/>
                  </a:lnTo>
                  <a:lnTo>
                    <a:pt x="164991" y="182839"/>
                  </a:lnTo>
                  <a:lnTo>
                    <a:pt x="164314" y="199565"/>
                  </a:lnTo>
                  <a:lnTo>
                    <a:pt x="160516" y="199863"/>
                  </a:lnTo>
                  <a:lnTo>
                    <a:pt x="159398" y="199112"/>
                  </a:lnTo>
                  <a:lnTo>
                    <a:pt x="158653" y="197816"/>
                  </a:lnTo>
                  <a:lnTo>
                    <a:pt x="158156" y="196160"/>
                  </a:lnTo>
                  <a:lnTo>
                    <a:pt x="158619" y="194261"/>
                  </a:lnTo>
                  <a:lnTo>
                    <a:pt x="162948" y="185511"/>
                  </a:lnTo>
                  <a:lnTo>
                    <a:pt x="166020" y="176385"/>
                  </a:lnTo>
                  <a:lnTo>
                    <a:pt x="177962" y="155286"/>
                  </a:lnTo>
                  <a:lnTo>
                    <a:pt x="201149" y="133988"/>
                  </a:lnTo>
                  <a:lnTo>
                    <a:pt x="206610" y="130968"/>
                  </a:lnTo>
                  <a:lnTo>
                    <a:pt x="211683" y="128832"/>
                  </a:lnTo>
                  <a:lnTo>
                    <a:pt x="219001" y="123960"/>
                  </a:lnTo>
                  <a:lnTo>
                    <a:pt x="226197" y="122164"/>
                  </a:lnTo>
                  <a:lnTo>
                    <a:pt x="238122" y="121507"/>
                  </a:lnTo>
                  <a:lnTo>
                    <a:pt x="239711" y="122267"/>
                  </a:lnTo>
                  <a:lnTo>
                    <a:pt x="240770" y="123569"/>
                  </a:lnTo>
                  <a:lnTo>
                    <a:pt x="242469" y="127567"/>
                  </a:lnTo>
                  <a:lnTo>
                    <a:pt x="242884" y="159243"/>
                  </a:lnTo>
                  <a:lnTo>
                    <a:pt x="234068" y="190904"/>
                  </a:lnTo>
                  <a:lnTo>
                    <a:pt x="221456" y="2142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679"/>
            <p:cNvSpPr/>
            <p:nvPr/>
          </p:nvSpPr>
          <p:spPr>
            <a:xfrm>
              <a:off x="1364572" y="5257800"/>
              <a:ext cx="70559" cy="88899"/>
            </a:xfrm>
            <a:custGeom>
              <a:avLst/>
              <a:gdLst/>
              <a:ahLst/>
              <a:cxnLst/>
              <a:rect l="0" t="0" r="0" b="0"/>
              <a:pathLst>
                <a:path w="70559" h="88899">
                  <a:moveTo>
                    <a:pt x="35603" y="0"/>
                  </a:moveTo>
                  <a:lnTo>
                    <a:pt x="31811" y="0"/>
                  </a:lnTo>
                  <a:lnTo>
                    <a:pt x="30694" y="794"/>
                  </a:lnTo>
                  <a:lnTo>
                    <a:pt x="29949" y="2117"/>
                  </a:lnTo>
                  <a:lnTo>
                    <a:pt x="29452" y="3792"/>
                  </a:lnTo>
                  <a:lnTo>
                    <a:pt x="28328" y="4910"/>
                  </a:lnTo>
                  <a:lnTo>
                    <a:pt x="20819" y="8819"/>
                  </a:lnTo>
                  <a:lnTo>
                    <a:pt x="18603" y="10642"/>
                  </a:lnTo>
                  <a:lnTo>
                    <a:pt x="16141" y="14784"/>
                  </a:lnTo>
                  <a:lnTo>
                    <a:pt x="14253" y="19271"/>
                  </a:lnTo>
                  <a:lnTo>
                    <a:pt x="2857" y="34151"/>
                  </a:lnTo>
                  <a:lnTo>
                    <a:pt x="145" y="54108"/>
                  </a:lnTo>
                  <a:lnTo>
                    <a:pt x="0" y="59237"/>
                  </a:lnTo>
                  <a:lnTo>
                    <a:pt x="2052" y="64163"/>
                  </a:lnTo>
                  <a:lnTo>
                    <a:pt x="23734" y="88104"/>
                  </a:lnTo>
                  <a:lnTo>
                    <a:pt x="27690" y="88898"/>
                  </a:lnTo>
                  <a:lnTo>
                    <a:pt x="50289" y="86299"/>
                  </a:lnTo>
                  <a:lnTo>
                    <a:pt x="58270" y="77514"/>
                  </a:lnTo>
                  <a:lnTo>
                    <a:pt x="65521" y="63819"/>
                  </a:lnTo>
                  <a:lnTo>
                    <a:pt x="70558" y="32305"/>
                  </a:lnTo>
                  <a:lnTo>
                    <a:pt x="68866" y="24147"/>
                  </a:lnTo>
                  <a:lnTo>
                    <a:pt x="65567" y="15092"/>
                  </a:lnTo>
                  <a:lnTo>
                    <a:pt x="64178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680"/>
            <p:cNvSpPr/>
            <p:nvPr/>
          </p:nvSpPr>
          <p:spPr>
            <a:xfrm>
              <a:off x="1428750" y="5236369"/>
              <a:ext cx="71439" cy="99976"/>
            </a:xfrm>
            <a:custGeom>
              <a:avLst/>
              <a:gdLst/>
              <a:ahLst/>
              <a:cxnLst/>
              <a:rect l="0" t="0" r="0" b="0"/>
              <a:pathLst>
                <a:path w="71439" h="99976">
                  <a:moveTo>
                    <a:pt x="0" y="0"/>
                  </a:moveTo>
                  <a:lnTo>
                    <a:pt x="0" y="20585"/>
                  </a:lnTo>
                  <a:lnTo>
                    <a:pt x="2117" y="27141"/>
                  </a:lnTo>
                  <a:lnTo>
                    <a:pt x="4909" y="32699"/>
                  </a:lnTo>
                  <a:lnTo>
                    <a:pt x="6702" y="44853"/>
                  </a:lnTo>
                  <a:lnTo>
                    <a:pt x="7741" y="53272"/>
                  </a:lnTo>
                  <a:lnTo>
                    <a:pt x="12789" y="66143"/>
                  </a:lnTo>
                  <a:lnTo>
                    <a:pt x="19489" y="78006"/>
                  </a:lnTo>
                  <a:lnTo>
                    <a:pt x="21362" y="83088"/>
                  </a:lnTo>
                  <a:lnTo>
                    <a:pt x="34398" y="98591"/>
                  </a:lnTo>
                  <a:lnTo>
                    <a:pt x="55534" y="99975"/>
                  </a:lnTo>
                  <a:lnTo>
                    <a:pt x="62534" y="94302"/>
                  </a:lnTo>
                  <a:lnTo>
                    <a:pt x="68447" y="87825"/>
                  </a:lnTo>
                  <a:lnTo>
                    <a:pt x="71438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681"/>
            <p:cNvSpPr/>
            <p:nvPr/>
          </p:nvSpPr>
          <p:spPr>
            <a:xfrm>
              <a:off x="1571633" y="5172075"/>
              <a:ext cx="21424" cy="164307"/>
            </a:xfrm>
            <a:custGeom>
              <a:avLst/>
              <a:gdLst/>
              <a:ahLst/>
              <a:cxnLst/>
              <a:rect l="0" t="0" r="0" b="0"/>
              <a:pathLst>
                <a:path w="21424" h="164307">
                  <a:moveTo>
                    <a:pt x="21423" y="0"/>
                  </a:moveTo>
                  <a:lnTo>
                    <a:pt x="21423" y="3792"/>
                  </a:lnTo>
                  <a:lnTo>
                    <a:pt x="19307" y="7771"/>
                  </a:lnTo>
                  <a:lnTo>
                    <a:pt x="17631" y="9943"/>
                  </a:lnTo>
                  <a:lnTo>
                    <a:pt x="15769" y="16590"/>
                  </a:lnTo>
                  <a:lnTo>
                    <a:pt x="12294" y="37411"/>
                  </a:lnTo>
                  <a:lnTo>
                    <a:pt x="8664" y="50507"/>
                  </a:lnTo>
                  <a:lnTo>
                    <a:pt x="2428" y="83703"/>
                  </a:lnTo>
                  <a:lnTo>
                    <a:pt x="206" y="116294"/>
                  </a:lnTo>
                  <a:lnTo>
                    <a:pt x="0" y="148615"/>
                  </a:lnTo>
                  <a:lnTo>
                    <a:pt x="2112" y="155480"/>
                  </a:lnTo>
                  <a:lnTo>
                    <a:pt x="7136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682"/>
            <p:cNvSpPr/>
            <p:nvPr/>
          </p:nvSpPr>
          <p:spPr>
            <a:xfrm>
              <a:off x="1564481" y="5207794"/>
              <a:ext cx="100014" cy="14288"/>
            </a:xfrm>
            <a:custGeom>
              <a:avLst/>
              <a:gdLst/>
              <a:ahLst/>
              <a:cxnLst/>
              <a:rect l="0" t="0" r="0" b="0"/>
              <a:pathLst>
                <a:path w="100014" h="14288">
                  <a:moveTo>
                    <a:pt x="0" y="0"/>
                  </a:moveTo>
                  <a:lnTo>
                    <a:pt x="18354" y="794"/>
                  </a:lnTo>
                  <a:lnTo>
                    <a:pt x="38169" y="5654"/>
                  </a:lnTo>
                  <a:lnTo>
                    <a:pt x="70173" y="7741"/>
                  </a:lnTo>
                  <a:lnTo>
                    <a:pt x="100013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683"/>
            <p:cNvSpPr/>
            <p:nvPr/>
          </p:nvSpPr>
          <p:spPr>
            <a:xfrm>
              <a:off x="1678781" y="5222081"/>
              <a:ext cx="78583" cy="107158"/>
            </a:xfrm>
            <a:custGeom>
              <a:avLst/>
              <a:gdLst/>
              <a:ahLst/>
              <a:cxnLst/>
              <a:rect l="0" t="0" r="0" b="0"/>
              <a:pathLst>
                <a:path w="78583" h="107158">
                  <a:moveTo>
                    <a:pt x="78582" y="0"/>
                  </a:moveTo>
                  <a:lnTo>
                    <a:pt x="54671" y="0"/>
                  </a:lnTo>
                  <a:lnTo>
                    <a:pt x="53116" y="794"/>
                  </a:lnTo>
                  <a:lnTo>
                    <a:pt x="52080" y="2117"/>
                  </a:lnTo>
                  <a:lnTo>
                    <a:pt x="50134" y="5703"/>
                  </a:lnTo>
                  <a:lnTo>
                    <a:pt x="43977" y="13001"/>
                  </a:lnTo>
                  <a:lnTo>
                    <a:pt x="43193" y="17698"/>
                  </a:lnTo>
                  <a:lnTo>
                    <a:pt x="42865" y="52102"/>
                  </a:lnTo>
                  <a:lnTo>
                    <a:pt x="42069" y="81105"/>
                  </a:lnTo>
                  <a:lnTo>
                    <a:pt x="36381" y="92526"/>
                  </a:lnTo>
                  <a:lnTo>
                    <a:pt x="36013" y="96156"/>
                  </a:lnTo>
                  <a:lnTo>
                    <a:pt x="33733" y="100416"/>
                  </a:lnTo>
                  <a:lnTo>
                    <a:pt x="32014" y="102663"/>
                  </a:lnTo>
                  <a:lnTo>
                    <a:pt x="27987" y="105160"/>
                  </a:lnTo>
                  <a:lnTo>
                    <a:pt x="18934" y="106762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684"/>
            <p:cNvSpPr/>
            <p:nvPr/>
          </p:nvSpPr>
          <p:spPr>
            <a:xfrm>
              <a:off x="1785938" y="5286375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28575" y="0"/>
                  </a:moveTo>
                  <a:lnTo>
                    <a:pt x="22424" y="0"/>
                  </a:lnTo>
                  <a:lnTo>
                    <a:pt x="11575" y="9943"/>
                  </a:lnTo>
                  <a:lnTo>
                    <a:pt x="9113" y="14473"/>
                  </a:lnTo>
                  <a:lnTo>
                    <a:pt x="8456" y="16793"/>
                  </a:lnTo>
                  <a:lnTo>
                    <a:pt x="7225" y="18339"/>
                  </a:lnTo>
                  <a:lnTo>
                    <a:pt x="2493" y="21309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5685"/>
            <p:cNvSpPr/>
            <p:nvPr/>
          </p:nvSpPr>
          <p:spPr>
            <a:xfrm>
              <a:off x="1835944" y="5164931"/>
              <a:ext cx="1" cy="50008"/>
            </a:xfrm>
            <a:custGeom>
              <a:avLst/>
              <a:gdLst/>
              <a:ahLst/>
              <a:cxnLst/>
              <a:rect l="0" t="0" r="0" b="0"/>
              <a:pathLst>
                <a:path w="1" h="50008">
                  <a:moveTo>
                    <a:pt x="0" y="500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686"/>
            <p:cNvSpPr/>
            <p:nvPr/>
          </p:nvSpPr>
          <p:spPr>
            <a:xfrm>
              <a:off x="1857499" y="5180641"/>
              <a:ext cx="128456" cy="191460"/>
            </a:xfrm>
            <a:custGeom>
              <a:avLst/>
              <a:gdLst/>
              <a:ahLst/>
              <a:cxnLst/>
              <a:rect l="0" t="0" r="0" b="0"/>
              <a:pathLst>
                <a:path w="128456" h="191460">
                  <a:moveTo>
                    <a:pt x="57026" y="62872"/>
                  </a:moveTo>
                  <a:lnTo>
                    <a:pt x="28435" y="93580"/>
                  </a:lnTo>
                  <a:lnTo>
                    <a:pt x="14162" y="112437"/>
                  </a:lnTo>
                  <a:lnTo>
                    <a:pt x="7019" y="122008"/>
                  </a:lnTo>
                  <a:lnTo>
                    <a:pt x="1993" y="132780"/>
                  </a:lnTo>
                  <a:lnTo>
                    <a:pt x="0" y="147096"/>
                  </a:lnTo>
                  <a:lnTo>
                    <a:pt x="3705" y="151944"/>
                  </a:lnTo>
                  <a:lnTo>
                    <a:pt x="7663" y="154053"/>
                  </a:lnTo>
                  <a:lnTo>
                    <a:pt x="16672" y="155407"/>
                  </a:lnTo>
                  <a:lnTo>
                    <a:pt x="21364" y="153475"/>
                  </a:lnTo>
                  <a:lnTo>
                    <a:pt x="51271" y="131888"/>
                  </a:lnTo>
                  <a:lnTo>
                    <a:pt x="66464" y="107694"/>
                  </a:lnTo>
                  <a:lnTo>
                    <a:pt x="80562" y="84248"/>
                  </a:lnTo>
                  <a:lnTo>
                    <a:pt x="101975" y="50962"/>
                  </a:lnTo>
                  <a:lnTo>
                    <a:pt x="121168" y="15525"/>
                  </a:lnTo>
                  <a:lnTo>
                    <a:pt x="125949" y="8185"/>
                  </a:lnTo>
                  <a:lnTo>
                    <a:pt x="128133" y="0"/>
                  </a:lnTo>
                  <a:lnTo>
                    <a:pt x="128243" y="320"/>
                  </a:lnTo>
                  <a:lnTo>
                    <a:pt x="128455" y="9257"/>
                  </a:lnTo>
                  <a:lnTo>
                    <a:pt x="118520" y="40019"/>
                  </a:lnTo>
                  <a:lnTo>
                    <a:pt x="112631" y="71317"/>
                  </a:lnTo>
                  <a:lnTo>
                    <a:pt x="107770" y="100996"/>
                  </a:lnTo>
                  <a:lnTo>
                    <a:pt x="107129" y="134626"/>
                  </a:lnTo>
                  <a:lnTo>
                    <a:pt x="107845" y="167062"/>
                  </a:lnTo>
                  <a:lnTo>
                    <a:pt x="114176" y="191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687"/>
            <p:cNvSpPr/>
            <p:nvPr/>
          </p:nvSpPr>
          <p:spPr>
            <a:xfrm>
              <a:off x="2037085" y="5244629"/>
              <a:ext cx="227398" cy="126050"/>
            </a:xfrm>
            <a:custGeom>
              <a:avLst/>
              <a:gdLst/>
              <a:ahLst/>
              <a:cxnLst/>
              <a:rect l="0" t="0" r="0" b="0"/>
              <a:pathLst>
                <a:path w="227398" h="126050">
                  <a:moveTo>
                    <a:pt x="13171" y="77465"/>
                  </a:moveTo>
                  <a:lnTo>
                    <a:pt x="13171" y="67522"/>
                  </a:lnTo>
                  <a:lnTo>
                    <a:pt x="15288" y="62992"/>
                  </a:lnTo>
                  <a:lnTo>
                    <a:pt x="32541" y="41741"/>
                  </a:lnTo>
                  <a:lnTo>
                    <a:pt x="34480" y="36981"/>
                  </a:lnTo>
                  <a:lnTo>
                    <a:pt x="39240" y="29839"/>
                  </a:lnTo>
                  <a:lnTo>
                    <a:pt x="41004" y="22696"/>
                  </a:lnTo>
                  <a:lnTo>
                    <a:pt x="41717" y="7438"/>
                  </a:lnTo>
                  <a:lnTo>
                    <a:pt x="35593" y="0"/>
                  </a:lnTo>
                  <a:lnTo>
                    <a:pt x="34469" y="422"/>
                  </a:lnTo>
                  <a:lnTo>
                    <a:pt x="29095" y="4013"/>
                  </a:lnTo>
                  <a:lnTo>
                    <a:pt x="22476" y="6224"/>
                  </a:lnTo>
                  <a:lnTo>
                    <a:pt x="10761" y="15892"/>
                  </a:lnTo>
                  <a:lnTo>
                    <a:pt x="8131" y="22583"/>
                  </a:lnTo>
                  <a:lnTo>
                    <a:pt x="6169" y="30054"/>
                  </a:lnTo>
                  <a:lnTo>
                    <a:pt x="1395" y="39517"/>
                  </a:lnTo>
                  <a:lnTo>
                    <a:pt x="0" y="47634"/>
                  </a:lnTo>
                  <a:lnTo>
                    <a:pt x="6225" y="79912"/>
                  </a:lnTo>
                  <a:lnTo>
                    <a:pt x="9555" y="89400"/>
                  </a:lnTo>
                  <a:lnTo>
                    <a:pt x="15797" y="96792"/>
                  </a:lnTo>
                  <a:lnTo>
                    <a:pt x="47250" y="124272"/>
                  </a:lnTo>
                  <a:lnTo>
                    <a:pt x="55040" y="126049"/>
                  </a:lnTo>
                  <a:lnTo>
                    <a:pt x="61678" y="124722"/>
                  </a:lnTo>
                  <a:lnTo>
                    <a:pt x="67273" y="122281"/>
                  </a:lnTo>
                  <a:lnTo>
                    <a:pt x="74886" y="120112"/>
                  </a:lnTo>
                  <a:lnTo>
                    <a:pt x="86964" y="110460"/>
                  </a:lnTo>
                  <a:lnTo>
                    <a:pt x="89624" y="103771"/>
                  </a:lnTo>
                  <a:lnTo>
                    <a:pt x="91600" y="96300"/>
                  </a:lnTo>
                  <a:lnTo>
                    <a:pt x="103061" y="69423"/>
                  </a:lnTo>
                  <a:lnTo>
                    <a:pt x="105951" y="54886"/>
                  </a:lnTo>
                  <a:lnTo>
                    <a:pt x="111482" y="45198"/>
                  </a:lnTo>
                  <a:lnTo>
                    <a:pt x="115867" y="39841"/>
                  </a:lnTo>
                  <a:lnTo>
                    <a:pt x="122578" y="36931"/>
                  </a:lnTo>
                  <a:lnTo>
                    <a:pt x="157350" y="34643"/>
                  </a:lnTo>
                  <a:lnTo>
                    <a:pt x="191909" y="34604"/>
                  </a:lnTo>
                  <a:lnTo>
                    <a:pt x="207051" y="34602"/>
                  </a:lnTo>
                  <a:lnTo>
                    <a:pt x="212582" y="36719"/>
                  </a:lnTo>
                  <a:lnTo>
                    <a:pt x="219886" y="41452"/>
                  </a:lnTo>
                  <a:lnTo>
                    <a:pt x="226451" y="41720"/>
                  </a:lnTo>
                  <a:lnTo>
                    <a:pt x="224908" y="43851"/>
                  </a:lnTo>
                  <a:lnTo>
                    <a:pt x="223385" y="45531"/>
                  </a:lnTo>
                  <a:lnTo>
                    <a:pt x="221693" y="49514"/>
                  </a:lnTo>
                  <a:lnTo>
                    <a:pt x="220419" y="65595"/>
                  </a:lnTo>
                  <a:lnTo>
                    <a:pt x="222492" y="70337"/>
                  </a:lnTo>
                  <a:lnTo>
                    <a:pt x="225265" y="75090"/>
                  </a:lnTo>
                  <a:lnTo>
                    <a:pt x="227045" y="84610"/>
                  </a:lnTo>
                  <a:lnTo>
                    <a:pt x="227397" y="94134"/>
                  </a:lnTo>
                  <a:lnTo>
                    <a:pt x="225329" y="98896"/>
                  </a:lnTo>
                  <a:lnTo>
                    <a:pt x="221325" y="104629"/>
                  </a:lnTo>
                  <a:lnTo>
                    <a:pt x="218661" y="105413"/>
                  </a:lnTo>
                  <a:lnTo>
                    <a:pt x="216840" y="105622"/>
                  </a:lnTo>
                  <a:lnTo>
                    <a:pt x="212699" y="107971"/>
                  </a:lnTo>
                  <a:lnTo>
                    <a:pt x="206053" y="1131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608"/>
          <p:cNvGrpSpPr/>
          <p:nvPr/>
        </p:nvGrpSpPr>
        <p:grpSpPr>
          <a:xfrm>
            <a:off x="2908615" y="2678906"/>
            <a:ext cx="663261" cy="313870"/>
            <a:chOff x="2908615" y="2678906"/>
            <a:chExt cx="663261" cy="313870"/>
          </a:xfrm>
        </p:grpSpPr>
        <p:sp>
          <p:nvSpPr>
            <p:cNvPr id="100" name="SMARTInkShape-5688"/>
            <p:cNvSpPr/>
            <p:nvPr/>
          </p:nvSpPr>
          <p:spPr>
            <a:xfrm>
              <a:off x="2908615" y="2678906"/>
              <a:ext cx="448949" cy="313870"/>
            </a:xfrm>
            <a:custGeom>
              <a:avLst/>
              <a:gdLst/>
              <a:ahLst/>
              <a:cxnLst/>
              <a:rect l="0" t="0" r="0" b="0"/>
              <a:pathLst>
                <a:path w="448949" h="313870">
                  <a:moveTo>
                    <a:pt x="56041" y="0"/>
                  </a:moveTo>
                  <a:lnTo>
                    <a:pt x="55248" y="17888"/>
                  </a:lnTo>
                  <a:lnTo>
                    <a:pt x="43856" y="51054"/>
                  </a:lnTo>
                  <a:lnTo>
                    <a:pt x="34555" y="80905"/>
                  </a:lnTo>
                  <a:lnTo>
                    <a:pt x="27450" y="107845"/>
                  </a:lnTo>
                  <a:lnTo>
                    <a:pt x="22434" y="135936"/>
                  </a:lnTo>
                  <a:lnTo>
                    <a:pt x="16947" y="170079"/>
                  </a:lnTo>
                  <a:lnTo>
                    <a:pt x="9014" y="204664"/>
                  </a:lnTo>
                  <a:lnTo>
                    <a:pt x="4507" y="235249"/>
                  </a:lnTo>
                  <a:lnTo>
                    <a:pt x="0" y="260429"/>
                  </a:lnTo>
                  <a:lnTo>
                    <a:pt x="6232" y="294393"/>
                  </a:lnTo>
                  <a:lnTo>
                    <a:pt x="11561" y="303833"/>
                  </a:lnTo>
                  <a:lnTo>
                    <a:pt x="15900" y="309133"/>
                  </a:lnTo>
                  <a:lnTo>
                    <a:pt x="22590" y="312018"/>
                  </a:lnTo>
                  <a:lnTo>
                    <a:pt x="36028" y="313869"/>
                  </a:lnTo>
                  <a:lnTo>
                    <a:pt x="47642" y="310398"/>
                  </a:lnTo>
                  <a:lnTo>
                    <a:pt x="77958" y="290717"/>
                  </a:lnTo>
                  <a:lnTo>
                    <a:pt x="111744" y="264128"/>
                  </a:lnTo>
                  <a:lnTo>
                    <a:pt x="147293" y="235727"/>
                  </a:lnTo>
                  <a:lnTo>
                    <a:pt x="160602" y="221451"/>
                  </a:lnTo>
                  <a:lnTo>
                    <a:pt x="182146" y="188266"/>
                  </a:lnTo>
                  <a:lnTo>
                    <a:pt x="189636" y="173125"/>
                  </a:lnTo>
                  <a:lnTo>
                    <a:pt x="190348" y="170186"/>
                  </a:lnTo>
                  <a:lnTo>
                    <a:pt x="190029" y="167432"/>
                  </a:lnTo>
                  <a:lnTo>
                    <a:pt x="187558" y="162256"/>
                  </a:lnTo>
                  <a:lnTo>
                    <a:pt x="181705" y="154880"/>
                  </a:lnTo>
                  <a:lnTo>
                    <a:pt x="177244" y="152179"/>
                  </a:lnTo>
                  <a:lnTo>
                    <a:pt x="174943" y="151459"/>
                  </a:lnTo>
                  <a:lnTo>
                    <a:pt x="172615" y="151773"/>
                  </a:lnTo>
                  <a:lnTo>
                    <a:pt x="164595" y="156296"/>
                  </a:lnTo>
                  <a:lnTo>
                    <a:pt x="139703" y="189551"/>
                  </a:lnTo>
                  <a:lnTo>
                    <a:pt x="130129" y="218447"/>
                  </a:lnTo>
                  <a:lnTo>
                    <a:pt x="127712" y="249767"/>
                  </a:lnTo>
                  <a:lnTo>
                    <a:pt x="128376" y="258645"/>
                  </a:lnTo>
                  <a:lnTo>
                    <a:pt x="131317" y="265237"/>
                  </a:lnTo>
                  <a:lnTo>
                    <a:pt x="137436" y="273410"/>
                  </a:lnTo>
                  <a:lnTo>
                    <a:pt x="148068" y="280859"/>
                  </a:lnTo>
                  <a:lnTo>
                    <a:pt x="161272" y="284301"/>
                  </a:lnTo>
                  <a:lnTo>
                    <a:pt x="175239" y="285321"/>
                  </a:lnTo>
                  <a:lnTo>
                    <a:pt x="189431" y="281831"/>
                  </a:lnTo>
                  <a:lnTo>
                    <a:pt x="208449" y="272746"/>
                  </a:lnTo>
                  <a:lnTo>
                    <a:pt x="240391" y="244140"/>
                  </a:lnTo>
                  <a:lnTo>
                    <a:pt x="258117" y="216595"/>
                  </a:lnTo>
                  <a:lnTo>
                    <a:pt x="262204" y="198418"/>
                  </a:lnTo>
                  <a:lnTo>
                    <a:pt x="263207" y="178729"/>
                  </a:lnTo>
                  <a:lnTo>
                    <a:pt x="263210" y="195390"/>
                  </a:lnTo>
                  <a:lnTo>
                    <a:pt x="273852" y="227339"/>
                  </a:lnTo>
                  <a:lnTo>
                    <a:pt x="280210" y="237046"/>
                  </a:lnTo>
                  <a:lnTo>
                    <a:pt x="290913" y="244949"/>
                  </a:lnTo>
                  <a:lnTo>
                    <a:pt x="311961" y="253378"/>
                  </a:lnTo>
                  <a:lnTo>
                    <a:pt x="320860" y="253371"/>
                  </a:lnTo>
                  <a:lnTo>
                    <a:pt x="338535" y="249677"/>
                  </a:lnTo>
                  <a:lnTo>
                    <a:pt x="348762" y="242347"/>
                  </a:lnTo>
                  <a:lnTo>
                    <a:pt x="358426" y="233256"/>
                  </a:lnTo>
                  <a:lnTo>
                    <a:pt x="361091" y="228553"/>
                  </a:lnTo>
                  <a:lnTo>
                    <a:pt x="362801" y="219066"/>
                  </a:lnTo>
                  <a:lnTo>
                    <a:pt x="363222" y="193005"/>
                  </a:lnTo>
                  <a:lnTo>
                    <a:pt x="363223" y="203527"/>
                  </a:lnTo>
                  <a:lnTo>
                    <a:pt x="364016" y="204741"/>
                  </a:lnTo>
                  <a:lnTo>
                    <a:pt x="365339" y="205550"/>
                  </a:lnTo>
                  <a:lnTo>
                    <a:pt x="370993" y="206689"/>
                  </a:lnTo>
                  <a:lnTo>
                    <a:pt x="380015" y="207074"/>
                  </a:lnTo>
                  <a:lnTo>
                    <a:pt x="413419" y="192692"/>
                  </a:lnTo>
                  <a:lnTo>
                    <a:pt x="442785" y="176202"/>
                  </a:lnTo>
                  <a:lnTo>
                    <a:pt x="446209" y="171445"/>
                  </a:lnTo>
                  <a:lnTo>
                    <a:pt x="447730" y="165892"/>
                  </a:lnTo>
                  <a:lnTo>
                    <a:pt x="448900" y="144580"/>
                  </a:lnTo>
                  <a:lnTo>
                    <a:pt x="445141" y="139588"/>
                  </a:lnTo>
                  <a:lnTo>
                    <a:pt x="441170" y="137446"/>
                  </a:lnTo>
                  <a:lnTo>
                    <a:pt x="439000" y="136874"/>
                  </a:lnTo>
                  <a:lnTo>
                    <a:pt x="436760" y="137287"/>
                  </a:lnTo>
                  <a:lnTo>
                    <a:pt x="429814" y="141661"/>
                  </a:lnTo>
                  <a:lnTo>
                    <a:pt x="403555" y="167659"/>
                  </a:lnTo>
                  <a:lnTo>
                    <a:pt x="389710" y="190628"/>
                  </a:lnTo>
                  <a:lnTo>
                    <a:pt x="381306" y="219086"/>
                  </a:lnTo>
                  <a:lnTo>
                    <a:pt x="381314" y="228605"/>
                  </a:lnTo>
                  <a:lnTo>
                    <a:pt x="387787" y="247651"/>
                  </a:lnTo>
                  <a:lnTo>
                    <a:pt x="394401" y="258146"/>
                  </a:lnTo>
                  <a:lnTo>
                    <a:pt x="405181" y="266282"/>
                  </a:lnTo>
                  <a:lnTo>
                    <a:pt x="418429" y="269928"/>
                  </a:lnTo>
                  <a:lnTo>
                    <a:pt x="448948" y="271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5689"/>
            <p:cNvSpPr/>
            <p:nvPr/>
          </p:nvSpPr>
          <p:spPr>
            <a:xfrm>
              <a:off x="3409088" y="2687043"/>
              <a:ext cx="27057" cy="263327"/>
            </a:xfrm>
            <a:custGeom>
              <a:avLst/>
              <a:gdLst/>
              <a:ahLst/>
              <a:cxnLst/>
              <a:rect l="0" t="0" r="0" b="0"/>
              <a:pathLst>
                <a:path w="27057" h="263327">
                  <a:moveTo>
                    <a:pt x="27056" y="6151"/>
                  </a:moveTo>
                  <a:lnTo>
                    <a:pt x="27056" y="0"/>
                  </a:lnTo>
                  <a:lnTo>
                    <a:pt x="27056" y="3094"/>
                  </a:lnTo>
                  <a:lnTo>
                    <a:pt x="24939" y="6908"/>
                  </a:lnTo>
                  <a:lnTo>
                    <a:pt x="22146" y="11250"/>
                  </a:lnTo>
                  <a:lnTo>
                    <a:pt x="20574" y="18951"/>
                  </a:lnTo>
                  <a:lnTo>
                    <a:pt x="19970" y="50241"/>
                  </a:lnTo>
                  <a:lnTo>
                    <a:pt x="17807" y="77831"/>
                  </a:lnTo>
                  <a:lnTo>
                    <a:pt x="12638" y="113339"/>
                  </a:lnTo>
                  <a:lnTo>
                    <a:pt x="6705" y="149030"/>
                  </a:lnTo>
                  <a:lnTo>
                    <a:pt x="112" y="184745"/>
                  </a:lnTo>
                  <a:lnTo>
                    <a:pt x="0" y="199032"/>
                  </a:lnTo>
                  <a:lnTo>
                    <a:pt x="4727" y="230959"/>
                  </a:lnTo>
                  <a:lnTo>
                    <a:pt x="9151" y="246239"/>
                  </a:lnTo>
                  <a:lnTo>
                    <a:pt x="19912" y="2633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5690"/>
            <p:cNvSpPr/>
            <p:nvPr/>
          </p:nvSpPr>
          <p:spPr>
            <a:xfrm>
              <a:off x="3550444" y="2836069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0" y="0"/>
                  </a:moveTo>
                  <a:lnTo>
                    <a:pt x="214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5691"/>
            <p:cNvSpPr/>
            <p:nvPr/>
          </p:nvSpPr>
          <p:spPr>
            <a:xfrm>
              <a:off x="3521869" y="2878931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0" y="0"/>
                  </a:moveTo>
                  <a:lnTo>
                    <a:pt x="142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609"/>
          <p:cNvGrpSpPr/>
          <p:nvPr/>
        </p:nvGrpSpPr>
        <p:grpSpPr>
          <a:xfrm>
            <a:off x="3701004" y="2736056"/>
            <a:ext cx="835254" cy="234303"/>
            <a:chOff x="3701004" y="2736056"/>
            <a:chExt cx="835254" cy="234303"/>
          </a:xfrm>
        </p:grpSpPr>
        <p:sp>
          <p:nvSpPr>
            <p:cNvPr id="105" name="SMARTInkShape-5692"/>
            <p:cNvSpPr/>
            <p:nvPr/>
          </p:nvSpPr>
          <p:spPr>
            <a:xfrm>
              <a:off x="3701004" y="2736082"/>
              <a:ext cx="99472" cy="228575"/>
            </a:xfrm>
            <a:custGeom>
              <a:avLst/>
              <a:gdLst/>
              <a:ahLst/>
              <a:cxnLst/>
              <a:rect l="0" t="0" r="0" b="0"/>
              <a:pathLst>
                <a:path w="99472" h="228575">
                  <a:moveTo>
                    <a:pt x="99471" y="7118"/>
                  </a:moveTo>
                  <a:lnTo>
                    <a:pt x="95679" y="3326"/>
                  </a:lnTo>
                  <a:lnTo>
                    <a:pt x="91700" y="1464"/>
                  </a:lnTo>
                  <a:lnTo>
                    <a:pt x="58561" y="0"/>
                  </a:lnTo>
                  <a:lnTo>
                    <a:pt x="39855" y="773"/>
                  </a:lnTo>
                  <a:lnTo>
                    <a:pt x="16116" y="9918"/>
                  </a:lnTo>
                  <a:lnTo>
                    <a:pt x="5629" y="16767"/>
                  </a:lnTo>
                  <a:lnTo>
                    <a:pt x="2201" y="23577"/>
                  </a:lnTo>
                  <a:lnTo>
                    <a:pt x="0" y="37092"/>
                  </a:lnTo>
                  <a:lnTo>
                    <a:pt x="3411" y="48719"/>
                  </a:lnTo>
                  <a:lnTo>
                    <a:pt x="19394" y="81002"/>
                  </a:lnTo>
                  <a:lnTo>
                    <a:pt x="41885" y="114278"/>
                  </a:lnTo>
                  <a:lnTo>
                    <a:pt x="62224" y="148504"/>
                  </a:lnTo>
                  <a:lnTo>
                    <a:pt x="67042" y="158856"/>
                  </a:lnTo>
                  <a:lnTo>
                    <a:pt x="74673" y="188035"/>
                  </a:lnTo>
                  <a:lnTo>
                    <a:pt x="73104" y="197592"/>
                  </a:lnTo>
                  <a:lnTo>
                    <a:pt x="67758" y="208105"/>
                  </a:lnTo>
                  <a:lnTo>
                    <a:pt x="54161" y="223687"/>
                  </a:lnTo>
                  <a:lnTo>
                    <a:pt x="49435" y="226402"/>
                  </a:lnTo>
                  <a:lnTo>
                    <a:pt x="40196" y="227931"/>
                  </a:lnTo>
                  <a:lnTo>
                    <a:pt x="6602" y="2285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5693"/>
            <p:cNvSpPr/>
            <p:nvPr/>
          </p:nvSpPr>
          <p:spPr>
            <a:xfrm>
              <a:off x="3857627" y="2736056"/>
              <a:ext cx="21430" cy="207170"/>
            </a:xfrm>
            <a:custGeom>
              <a:avLst/>
              <a:gdLst/>
              <a:ahLst/>
              <a:cxnLst/>
              <a:rect l="0" t="0" r="0" b="0"/>
              <a:pathLst>
                <a:path w="21430" h="207170">
                  <a:moveTo>
                    <a:pt x="21429" y="0"/>
                  </a:moveTo>
                  <a:lnTo>
                    <a:pt x="17637" y="0"/>
                  </a:lnTo>
                  <a:lnTo>
                    <a:pt x="16520" y="1588"/>
                  </a:lnTo>
                  <a:lnTo>
                    <a:pt x="14580" y="16094"/>
                  </a:lnTo>
                  <a:lnTo>
                    <a:pt x="13509" y="50399"/>
                  </a:lnTo>
                  <a:lnTo>
                    <a:pt x="8137" y="79731"/>
                  </a:lnTo>
                  <a:lnTo>
                    <a:pt x="1618" y="112335"/>
                  </a:lnTo>
                  <a:lnTo>
                    <a:pt x="211" y="142763"/>
                  </a:lnTo>
                  <a:lnTo>
                    <a:pt x="10" y="178448"/>
                  </a:lnTo>
                  <a:lnTo>
                    <a:pt x="0" y="197615"/>
                  </a:lnTo>
                  <a:lnTo>
                    <a:pt x="793" y="200800"/>
                  </a:lnTo>
                  <a:lnTo>
                    <a:pt x="2116" y="202923"/>
                  </a:lnTo>
                  <a:lnTo>
                    <a:pt x="7142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5694"/>
            <p:cNvSpPr/>
            <p:nvPr/>
          </p:nvSpPr>
          <p:spPr>
            <a:xfrm>
              <a:off x="3793331" y="2814667"/>
              <a:ext cx="292895" cy="107128"/>
            </a:xfrm>
            <a:custGeom>
              <a:avLst/>
              <a:gdLst/>
              <a:ahLst/>
              <a:cxnLst/>
              <a:rect l="0" t="0" r="0" b="0"/>
              <a:pathLst>
                <a:path w="292895" h="107128">
                  <a:moveTo>
                    <a:pt x="0" y="57121"/>
                  </a:moveTo>
                  <a:lnTo>
                    <a:pt x="0" y="50970"/>
                  </a:lnTo>
                  <a:lnTo>
                    <a:pt x="9943" y="40121"/>
                  </a:lnTo>
                  <a:lnTo>
                    <a:pt x="25630" y="30861"/>
                  </a:lnTo>
                  <a:lnTo>
                    <a:pt x="60547" y="16633"/>
                  </a:lnTo>
                  <a:lnTo>
                    <a:pt x="95570" y="8525"/>
                  </a:lnTo>
                  <a:lnTo>
                    <a:pt x="130055" y="715"/>
                  </a:lnTo>
                  <a:lnTo>
                    <a:pt x="142328" y="0"/>
                  </a:lnTo>
                  <a:lnTo>
                    <a:pt x="142827" y="9916"/>
                  </a:lnTo>
                  <a:lnTo>
                    <a:pt x="140737" y="14445"/>
                  </a:lnTo>
                  <a:lnTo>
                    <a:pt x="137956" y="19104"/>
                  </a:lnTo>
                  <a:lnTo>
                    <a:pt x="124398" y="51845"/>
                  </a:lnTo>
                  <a:lnTo>
                    <a:pt x="117588" y="73682"/>
                  </a:lnTo>
                  <a:lnTo>
                    <a:pt x="119201" y="79827"/>
                  </a:lnTo>
                  <a:lnTo>
                    <a:pt x="128920" y="92694"/>
                  </a:lnTo>
                  <a:lnTo>
                    <a:pt x="133498" y="96743"/>
                  </a:lnTo>
                  <a:lnTo>
                    <a:pt x="138179" y="98543"/>
                  </a:lnTo>
                  <a:lnTo>
                    <a:pt x="156198" y="99857"/>
                  </a:lnTo>
                  <a:lnTo>
                    <a:pt x="162820" y="97810"/>
                  </a:lnTo>
                  <a:lnTo>
                    <a:pt x="165696" y="96153"/>
                  </a:lnTo>
                  <a:lnTo>
                    <a:pt x="167614" y="94255"/>
                  </a:lnTo>
                  <a:lnTo>
                    <a:pt x="176023" y="75939"/>
                  </a:lnTo>
                  <a:lnTo>
                    <a:pt x="178086" y="62572"/>
                  </a:lnTo>
                  <a:lnTo>
                    <a:pt x="178494" y="48672"/>
                  </a:lnTo>
                  <a:lnTo>
                    <a:pt x="176433" y="43312"/>
                  </a:lnTo>
                  <a:lnTo>
                    <a:pt x="173665" y="38283"/>
                  </a:lnTo>
                  <a:lnTo>
                    <a:pt x="171742" y="29985"/>
                  </a:lnTo>
                  <a:lnTo>
                    <a:pt x="170851" y="29505"/>
                  </a:lnTo>
                  <a:lnTo>
                    <a:pt x="165325" y="28672"/>
                  </a:lnTo>
                  <a:lnTo>
                    <a:pt x="164986" y="29423"/>
                  </a:lnTo>
                  <a:lnTo>
                    <a:pt x="164608" y="32375"/>
                  </a:lnTo>
                  <a:lnTo>
                    <a:pt x="166557" y="36333"/>
                  </a:lnTo>
                  <a:lnTo>
                    <a:pt x="169276" y="40738"/>
                  </a:lnTo>
                  <a:lnTo>
                    <a:pt x="171021" y="50033"/>
                  </a:lnTo>
                  <a:lnTo>
                    <a:pt x="171164" y="52396"/>
                  </a:lnTo>
                  <a:lnTo>
                    <a:pt x="173440" y="57137"/>
                  </a:lnTo>
                  <a:lnTo>
                    <a:pt x="177097" y="63478"/>
                  </a:lnTo>
                  <a:lnTo>
                    <a:pt x="183618" y="78054"/>
                  </a:lnTo>
                  <a:lnTo>
                    <a:pt x="195297" y="88482"/>
                  </a:lnTo>
                  <a:lnTo>
                    <a:pt x="200041" y="90903"/>
                  </a:lnTo>
                  <a:lnTo>
                    <a:pt x="206752" y="92726"/>
                  </a:lnTo>
                  <a:lnTo>
                    <a:pt x="210838" y="92806"/>
                  </a:lnTo>
                  <a:lnTo>
                    <a:pt x="211996" y="92023"/>
                  </a:lnTo>
                  <a:lnTo>
                    <a:pt x="212768" y="90708"/>
                  </a:lnTo>
                  <a:lnTo>
                    <a:pt x="213283" y="89037"/>
                  </a:lnTo>
                  <a:lnTo>
                    <a:pt x="221948" y="78365"/>
                  </a:lnTo>
                  <a:lnTo>
                    <a:pt x="235787" y="62131"/>
                  </a:lnTo>
                  <a:lnTo>
                    <a:pt x="247918" y="43273"/>
                  </a:lnTo>
                  <a:lnTo>
                    <a:pt x="248623" y="40745"/>
                  </a:lnTo>
                  <a:lnTo>
                    <a:pt x="251474" y="39854"/>
                  </a:lnTo>
                  <a:lnTo>
                    <a:pt x="260991" y="40980"/>
                  </a:lnTo>
                  <a:lnTo>
                    <a:pt x="265276" y="43979"/>
                  </a:lnTo>
                  <a:lnTo>
                    <a:pt x="272152" y="53661"/>
                  </a:lnTo>
                  <a:lnTo>
                    <a:pt x="284009" y="87143"/>
                  </a:lnTo>
                  <a:lnTo>
                    <a:pt x="284589" y="91423"/>
                  </a:lnTo>
                  <a:lnTo>
                    <a:pt x="285770" y="94276"/>
                  </a:lnTo>
                  <a:lnTo>
                    <a:pt x="287351" y="96179"/>
                  </a:lnTo>
                  <a:lnTo>
                    <a:pt x="289198" y="97447"/>
                  </a:lnTo>
                  <a:lnTo>
                    <a:pt x="290431" y="99086"/>
                  </a:lnTo>
                  <a:lnTo>
                    <a:pt x="292894" y="1071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695"/>
            <p:cNvSpPr/>
            <p:nvPr/>
          </p:nvSpPr>
          <p:spPr>
            <a:xfrm>
              <a:off x="4132411" y="2793206"/>
              <a:ext cx="75192" cy="157065"/>
            </a:xfrm>
            <a:custGeom>
              <a:avLst/>
              <a:gdLst/>
              <a:ahLst/>
              <a:cxnLst/>
              <a:rect l="0" t="0" r="0" b="0"/>
              <a:pathLst>
                <a:path w="75192" h="157065">
                  <a:moveTo>
                    <a:pt x="53827" y="85725"/>
                  </a:moveTo>
                  <a:lnTo>
                    <a:pt x="53827" y="81933"/>
                  </a:lnTo>
                  <a:lnTo>
                    <a:pt x="53033" y="80816"/>
                  </a:lnTo>
                  <a:lnTo>
                    <a:pt x="51710" y="80071"/>
                  </a:lnTo>
                  <a:lnTo>
                    <a:pt x="47676" y="78876"/>
                  </a:lnTo>
                  <a:lnTo>
                    <a:pt x="36827" y="88550"/>
                  </a:lnTo>
                  <a:lnTo>
                    <a:pt x="8868" y="116399"/>
                  </a:lnTo>
                  <a:lnTo>
                    <a:pt x="6064" y="123435"/>
                  </a:lnTo>
                  <a:lnTo>
                    <a:pt x="4024" y="131060"/>
                  </a:lnTo>
                  <a:lnTo>
                    <a:pt x="471" y="137095"/>
                  </a:lnTo>
                  <a:lnTo>
                    <a:pt x="0" y="139815"/>
                  </a:lnTo>
                  <a:lnTo>
                    <a:pt x="480" y="142423"/>
                  </a:lnTo>
                  <a:lnTo>
                    <a:pt x="3161" y="148519"/>
                  </a:lnTo>
                  <a:lnTo>
                    <a:pt x="7417" y="153367"/>
                  </a:lnTo>
                  <a:lnTo>
                    <a:pt x="11504" y="155476"/>
                  </a:lnTo>
                  <a:lnTo>
                    <a:pt x="27851" y="156941"/>
                  </a:lnTo>
                  <a:lnTo>
                    <a:pt x="33815" y="157064"/>
                  </a:lnTo>
                  <a:lnTo>
                    <a:pt x="36517" y="155509"/>
                  </a:lnTo>
                  <a:lnTo>
                    <a:pt x="62334" y="129726"/>
                  </a:lnTo>
                  <a:lnTo>
                    <a:pt x="65545" y="120891"/>
                  </a:lnTo>
                  <a:lnTo>
                    <a:pt x="74114" y="88074"/>
                  </a:lnTo>
                  <a:lnTo>
                    <a:pt x="75191" y="55561"/>
                  </a:lnTo>
                  <a:lnTo>
                    <a:pt x="74458" y="33470"/>
                  </a:lnTo>
                  <a:lnTo>
                    <a:pt x="69106" y="19381"/>
                  </a:lnTo>
                  <a:lnTo>
                    <a:pt x="6811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696"/>
            <p:cNvSpPr/>
            <p:nvPr/>
          </p:nvSpPr>
          <p:spPr>
            <a:xfrm>
              <a:off x="4300635" y="2736056"/>
              <a:ext cx="235623" cy="234303"/>
            </a:xfrm>
            <a:custGeom>
              <a:avLst/>
              <a:gdLst/>
              <a:ahLst/>
              <a:cxnLst/>
              <a:rect l="0" t="0" r="0" b="0"/>
              <a:pathLst>
                <a:path w="235623" h="234303">
                  <a:moveTo>
                    <a:pt x="28478" y="128588"/>
                  </a:moveTo>
                  <a:lnTo>
                    <a:pt x="28478" y="132380"/>
                  </a:lnTo>
                  <a:lnTo>
                    <a:pt x="26361" y="136359"/>
                  </a:lnTo>
                  <a:lnTo>
                    <a:pt x="11685" y="162380"/>
                  </a:lnTo>
                  <a:lnTo>
                    <a:pt x="2408" y="196861"/>
                  </a:lnTo>
                  <a:lnTo>
                    <a:pt x="0" y="223482"/>
                  </a:lnTo>
                  <a:lnTo>
                    <a:pt x="2062" y="228442"/>
                  </a:lnTo>
                  <a:lnTo>
                    <a:pt x="6062" y="234302"/>
                  </a:lnTo>
                  <a:lnTo>
                    <a:pt x="7184" y="233989"/>
                  </a:lnTo>
                  <a:lnTo>
                    <a:pt x="12555" y="230550"/>
                  </a:lnTo>
                  <a:lnTo>
                    <a:pt x="19174" y="228384"/>
                  </a:lnTo>
                  <a:lnTo>
                    <a:pt x="38011" y="211830"/>
                  </a:lnTo>
                  <a:lnTo>
                    <a:pt x="40652" y="205007"/>
                  </a:lnTo>
                  <a:lnTo>
                    <a:pt x="42620" y="197477"/>
                  </a:lnTo>
                  <a:lnTo>
                    <a:pt x="49164" y="186079"/>
                  </a:lnTo>
                  <a:lnTo>
                    <a:pt x="49810" y="179737"/>
                  </a:lnTo>
                  <a:lnTo>
                    <a:pt x="51982" y="181219"/>
                  </a:lnTo>
                  <a:lnTo>
                    <a:pt x="56051" y="184845"/>
                  </a:lnTo>
                  <a:lnTo>
                    <a:pt x="56756" y="189265"/>
                  </a:lnTo>
                  <a:lnTo>
                    <a:pt x="57026" y="198715"/>
                  </a:lnTo>
                  <a:lnTo>
                    <a:pt x="66993" y="209853"/>
                  </a:lnTo>
                  <a:lnTo>
                    <a:pt x="71525" y="212331"/>
                  </a:lnTo>
                  <a:lnTo>
                    <a:pt x="82772" y="213725"/>
                  </a:lnTo>
                  <a:lnTo>
                    <a:pt x="96528" y="214197"/>
                  </a:lnTo>
                  <a:lnTo>
                    <a:pt x="97657" y="213441"/>
                  </a:lnTo>
                  <a:lnTo>
                    <a:pt x="98410" y="212145"/>
                  </a:lnTo>
                  <a:lnTo>
                    <a:pt x="106338" y="187903"/>
                  </a:lnTo>
                  <a:lnTo>
                    <a:pt x="107030" y="152299"/>
                  </a:lnTo>
                  <a:lnTo>
                    <a:pt x="107058" y="123969"/>
                  </a:lnTo>
                  <a:lnTo>
                    <a:pt x="109175" y="120449"/>
                  </a:lnTo>
                  <a:lnTo>
                    <a:pt x="113555" y="116240"/>
                  </a:lnTo>
                  <a:lnTo>
                    <a:pt x="124153" y="110201"/>
                  </a:lnTo>
                  <a:lnTo>
                    <a:pt x="134261" y="108058"/>
                  </a:lnTo>
                  <a:lnTo>
                    <a:pt x="150837" y="108217"/>
                  </a:lnTo>
                  <a:lnTo>
                    <a:pt x="185554" y="113874"/>
                  </a:lnTo>
                  <a:lnTo>
                    <a:pt x="194333" y="114905"/>
                  </a:lnTo>
                  <a:lnTo>
                    <a:pt x="209029" y="120426"/>
                  </a:lnTo>
                  <a:lnTo>
                    <a:pt x="219911" y="121354"/>
                  </a:lnTo>
                  <a:lnTo>
                    <a:pt x="219600" y="122178"/>
                  </a:lnTo>
                  <a:lnTo>
                    <a:pt x="216163" y="127130"/>
                  </a:lnTo>
                  <a:lnTo>
                    <a:pt x="213998" y="133624"/>
                  </a:lnTo>
                  <a:lnTo>
                    <a:pt x="201287" y="152571"/>
                  </a:lnTo>
                  <a:lnTo>
                    <a:pt x="181520" y="169669"/>
                  </a:lnTo>
                  <a:lnTo>
                    <a:pt x="166363" y="192429"/>
                  </a:lnTo>
                  <a:lnTo>
                    <a:pt x="164634" y="202317"/>
                  </a:lnTo>
                  <a:lnTo>
                    <a:pt x="166514" y="207129"/>
                  </a:lnTo>
                  <a:lnTo>
                    <a:pt x="168127" y="209524"/>
                  </a:lnTo>
                  <a:lnTo>
                    <a:pt x="169996" y="211120"/>
                  </a:lnTo>
                  <a:lnTo>
                    <a:pt x="174189" y="212894"/>
                  </a:lnTo>
                  <a:lnTo>
                    <a:pt x="181012" y="213892"/>
                  </a:lnTo>
                  <a:lnTo>
                    <a:pt x="201328" y="208125"/>
                  </a:lnTo>
                  <a:lnTo>
                    <a:pt x="206635" y="203361"/>
                  </a:lnTo>
                  <a:lnTo>
                    <a:pt x="226104" y="174609"/>
                  </a:lnTo>
                  <a:lnTo>
                    <a:pt x="233526" y="151348"/>
                  </a:lnTo>
                  <a:lnTo>
                    <a:pt x="235460" y="115907"/>
                  </a:lnTo>
                  <a:lnTo>
                    <a:pt x="235622" y="84996"/>
                  </a:lnTo>
                  <a:lnTo>
                    <a:pt x="234845" y="64871"/>
                  </a:lnTo>
                  <a:lnTo>
                    <a:pt x="229164" y="33598"/>
                  </a:lnTo>
                  <a:lnTo>
                    <a:pt x="227904" y="19921"/>
                  </a:lnTo>
                  <a:lnTo>
                    <a:pt x="221244" y="3461"/>
                  </a:lnTo>
                  <a:lnTo>
                    <a:pt x="2142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610"/>
          <p:cNvGrpSpPr/>
          <p:nvPr/>
        </p:nvGrpSpPr>
        <p:grpSpPr>
          <a:xfrm>
            <a:off x="3743325" y="2986088"/>
            <a:ext cx="1278732" cy="371476"/>
            <a:chOff x="3743325" y="2986088"/>
            <a:chExt cx="1278732" cy="371476"/>
          </a:xfrm>
        </p:grpSpPr>
        <p:sp>
          <p:nvSpPr>
            <p:cNvPr id="111" name="SMARTInkShape-5697"/>
            <p:cNvSpPr/>
            <p:nvPr/>
          </p:nvSpPr>
          <p:spPr>
            <a:xfrm>
              <a:off x="3743325" y="3043238"/>
              <a:ext cx="114301" cy="100013"/>
            </a:xfrm>
            <a:custGeom>
              <a:avLst/>
              <a:gdLst/>
              <a:ahLst/>
              <a:cxnLst/>
              <a:rect l="0" t="0" r="0" b="0"/>
              <a:pathLst>
                <a:path w="114301" h="100013">
                  <a:moveTo>
                    <a:pt x="0" y="0"/>
                  </a:moveTo>
                  <a:lnTo>
                    <a:pt x="0" y="20585"/>
                  </a:lnTo>
                  <a:lnTo>
                    <a:pt x="2117" y="27140"/>
                  </a:lnTo>
                  <a:lnTo>
                    <a:pt x="4909" y="33493"/>
                  </a:lnTo>
                  <a:lnTo>
                    <a:pt x="7276" y="45201"/>
                  </a:lnTo>
                  <a:lnTo>
                    <a:pt x="12651" y="54050"/>
                  </a:lnTo>
                  <a:lnTo>
                    <a:pt x="31169" y="73108"/>
                  </a:lnTo>
                  <a:lnTo>
                    <a:pt x="66104" y="89830"/>
                  </a:lnTo>
                  <a:lnTo>
                    <a:pt x="100293" y="98900"/>
                  </a:lnTo>
                  <a:lnTo>
                    <a:pt x="114300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5698"/>
            <p:cNvSpPr/>
            <p:nvPr/>
          </p:nvSpPr>
          <p:spPr>
            <a:xfrm>
              <a:off x="3829050" y="3043238"/>
              <a:ext cx="99577" cy="200026"/>
            </a:xfrm>
            <a:custGeom>
              <a:avLst/>
              <a:gdLst/>
              <a:ahLst/>
              <a:cxnLst/>
              <a:rect l="0" t="0" r="0" b="0"/>
              <a:pathLst>
                <a:path w="99577" h="200026">
                  <a:moveTo>
                    <a:pt x="28575" y="0"/>
                  </a:moveTo>
                  <a:lnTo>
                    <a:pt x="8311" y="0"/>
                  </a:lnTo>
                  <a:lnTo>
                    <a:pt x="7922" y="793"/>
                  </a:lnTo>
                  <a:lnTo>
                    <a:pt x="7246" y="9942"/>
                  </a:lnTo>
                  <a:lnTo>
                    <a:pt x="9306" y="14473"/>
                  </a:lnTo>
                  <a:lnTo>
                    <a:pt x="27072" y="38254"/>
                  </a:lnTo>
                  <a:lnTo>
                    <a:pt x="59457" y="59136"/>
                  </a:lnTo>
                  <a:lnTo>
                    <a:pt x="87405" y="80660"/>
                  </a:lnTo>
                  <a:lnTo>
                    <a:pt x="95042" y="91809"/>
                  </a:lnTo>
                  <a:lnTo>
                    <a:pt x="98540" y="101374"/>
                  </a:lnTo>
                  <a:lnTo>
                    <a:pt x="99576" y="109235"/>
                  </a:lnTo>
                  <a:lnTo>
                    <a:pt x="96091" y="120384"/>
                  </a:lnTo>
                  <a:lnTo>
                    <a:pt x="87008" y="133463"/>
                  </a:lnTo>
                  <a:lnTo>
                    <a:pt x="53222" y="166620"/>
                  </a:lnTo>
                  <a:lnTo>
                    <a:pt x="36143" y="176280"/>
                  </a:lnTo>
                  <a:lnTo>
                    <a:pt x="15940" y="19417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5699"/>
            <p:cNvSpPr/>
            <p:nvPr/>
          </p:nvSpPr>
          <p:spPr>
            <a:xfrm>
              <a:off x="3971925" y="3100925"/>
              <a:ext cx="128589" cy="106493"/>
            </a:xfrm>
            <a:custGeom>
              <a:avLst/>
              <a:gdLst/>
              <a:ahLst/>
              <a:cxnLst/>
              <a:rect l="0" t="0" r="0" b="0"/>
              <a:pathLst>
                <a:path w="128589" h="106493">
                  <a:moveTo>
                    <a:pt x="0" y="28038"/>
                  </a:moveTo>
                  <a:lnTo>
                    <a:pt x="794" y="59165"/>
                  </a:lnTo>
                  <a:lnTo>
                    <a:pt x="3792" y="65155"/>
                  </a:lnTo>
                  <a:lnTo>
                    <a:pt x="4116" y="68658"/>
                  </a:lnTo>
                  <a:lnTo>
                    <a:pt x="41" y="103381"/>
                  </a:lnTo>
                  <a:lnTo>
                    <a:pt x="2" y="106492"/>
                  </a:lnTo>
                  <a:lnTo>
                    <a:pt x="0" y="89823"/>
                  </a:lnTo>
                  <a:lnTo>
                    <a:pt x="2117" y="85131"/>
                  </a:lnTo>
                  <a:lnTo>
                    <a:pt x="3792" y="82768"/>
                  </a:lnTo>
                  <a:lnTo>
                    <a:pt x="6151" y="71859"/>
                  </a:lnTo>
                  <a:lnTo>
                    <a:pt x="7741" y="58860"/>
                  </a:lnTo>
                  <a:lnTo>
                    <a:pt x="12789" y="47136"/>
                  </a:lnTo>
                  <a:lnTo>
                    <a:pt x="18518" y="37489"/>
                  </a:lnTo>
                  <a:lnTo>
                    <a:pt x="21362" y="25723"/>
                  </a:lnTo>
                  <a:lnTo>
                    <a:pt x="24840" y="19600"/>
                  </a:lnTo>
                  <a:lnTo>
                    <a:pt x="29032" y="16350"/>
                  </a:lnTo>
                  <a:lnTo>
                    <a:pt x="33541" y="14112"/>
                  </a:lnTo>
                  <a:lnTo>
                    <a:pt x="41478" y="7752"/>
                  </a:lnTo>
                  <a:lnTo>
                    <a:pt x="46245" y="6945"/>
                  </a:lnTo>
                  <a:lnTo>
                    <a:pt x="47499" y="7626"/>
                  </a:lnTo>
                  <a:lnTo>
                    <a:pt x="48335" y="8874"/>
                  </a:lnTo>
                  <a:lnTo>
                    <a:pt x="49511" y="14422"/>
                  </a:lnTo>
                  <a:lnTo>
                    <a:pt x="49998" y="37574"/>
                  </a:lnTo>
                  <a:lnTo>
                    <a:pt x="52119" y="42330"/>
                  </a:lnTo>
                  <a:lnTo>
                    <a:pt x="54914" y="47090"/>
                  </a:lnTo>
                  <a:lnTo>
                    <a:pt x="56708" y="56613"/>
                  </a:lnTo>
                  <a:lnTo>
                    <a:pt x="57148" y="76927"/>
                  </a:lnTo>
                  <a:lnTo>
                    <a:pt x="59266" y="75431"/>
                  </a:lnTo>
                  <a:lnTo>
                    <a:pt x="60942" y="73920"/>
                  </a:lnTo>
                  <a:lnTo>
                    <a:pt x="76283" y="38653"/>
                  </a:lnTo>
                  <a:lnTo>
                    <a:pt x="99206" y="3544"/>
                  </a:lnTo>
                  <a:lnTo>
                    <a:pt x="105952" y="0"/>
                  </a:lnTo>
                  <a:lnTo>
                    <a:pt x="108738" y="1818"/>
                  </a:lnTo>
                  <a:lnTo>
                    <a:pt x="113201" y="5661"/>
                  </a:lnTo>
                  <a:lnTo>
                    <a:pt x="113812" y="8303"/>
                  </a:lnTo>
                  <a:lnTo>
                    <a:pt x="114877" y="12916"/>
                  </a:lnTo>
                  <a:lnTo>
                    <a:pt x="120422" y="29525"/>
                  </a:lnTo>
                  <a:lnTo>
                    <a:pt x="121417" y="62469"/>
                  </a:lnTo>
                  <a:lnTo>
                    <a:pt x="123549" y="69269"/>
                  </a:lnTo>
                  <a:lnTo>
                    <a:pt x="128588" y="78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700"/>
            <p:cNvSpPr/>
            <p:nvPr/>
          </p:nvSpPr>
          <p:spPr>
            <a:xfrm>
              <a:off x="4130498" y="3107531"/>
              <a:ext cx="77126" cy="78130"/>
            </a:xfrm>
            <a:custGeom>
              <a:avLst/>
              <a:gdLst/>
              <a:ahLst/>
              <a:cxnLst/>
              <a:rect l="0" t="0" r="0" b="0"/>
              <a:pathLst>
                <a:path w="77126" h="78130">
                  <a:moveTo>
                    <a:pt x="55740" y="0"/>
                  </a:moveTo>
                  <a:lnTo>
                    <a:pt x="45797" y="0"/>
                  </a:lnTo>
                  <a:lnTo>
                    <a:pt x="41266" y="2117"/>
                  </a:lnTo>
                  <a:lnTo>
                    <a:pt x="31891" y="9943"/>
                  </a:lnTo>
                  <a:lnTo>
                    <a:pt x="10495" y="41609"/>
                  </a:lnTo>
                  <a:lnTo>
                    <a:pt x="706" y="62326"/>
                  </a:lnTo>
                  <a:lnTo>
                    <a:pt x="0" y="65363"/>
                  </a:lnTo>
                  <a:lnTo>
                    <a:pt x="324" y="68182"/>
                  </a:lnTo>
                  <a:lnTo>
                    <a:pt x="2800" y="73430"/>
                  </a:lnTo>
                  <a:lnTo>
                    <a:pt x="4571" y="75147"/>
                  </a:lnTo>
                  <a:lnTo>
                    <a:pt x="8656" y="77055"/>
                  </a:lnTo>
                  <a:lnTo>
                    <a:pt x="15419" y="78129"/>
                  </a:lnTo>
                  <a:lnTo>
                    <a:pt x="39503" y="72391"/>
                  </a:lnTo>
                  <a:lnTo>
                    <a:pt x="43328" y="70486"/>
                  </a:lnTo>
                  <a:lnTo>
                    <a:pt x="71303" y="47820"/>
                  </a:lnTo>
                  <a:lnTo>
                    <a:pt x="74563" y="40833"/>
                  </a:lnTo>
                  <a:lnTo>
                    <a:pt x="77125" y="15787"/>
                  </a:lnTo>
                  <a:lnTo>
                    <a:pt x="69394" y="6714"/>
                  </a:lnTo>
                  <a:lnTo>
                    <a:pt x="628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701"/>
            <p:cNvSpPr/>
            <p:nvPr/>
          </p:nvSpPr>
          <p:spPr>
            <a:xfrm>
              <a:off x="4207669" y="3136143"/>
              <a:ext cx="149591" cy="78546"/>
            </a:xfrm>
            <a:custGeom>
              <a:avLst/>
              <a:gdLst/>
              <a:ahLst/>
              <a:cxnLst/>
              <a:rect l="0" t="0" r="0" b="0"/>
              <a:pathLst>
                <a:path w="149591" h="78546">
                  <a:moveTo>
                    <a:pt x="0" y="42826"/>
                  </a:moveTo>
                  <a:lnTo>
                    <a:pt x="0" y="46618"/>
                  </a:lnTo>
                  <a:lnTo>
                    <a:pt x="2116" y="50597"/>
                  </a:lnTo>
                  <a:lnTo>
                    <a:pt x="6151" y="55826"/>
                  </a:lnTo>
                  <a:lnTo>
                    <a:pt x="6849" y="60524"/>
                  </a:lnTo>
                  <a:lnTo>
                    <a:pt x="7741" y="61768"/>
                  </a:lnTo>
                  <a:lnTo>
                    <a:pt x="9129" y="62598"/>
                  </a:lnTo>
                  <a:lnTo>
                    <a:pt x="14876" y="63766"/>
                  </a:lnTo>
                  <a:lnTo>
                    <a:pt x="21047" y="64228"/>
                  </a:lnTo>
                  <a:lnTo>
                    <a:pt x="22202" y="47161"/>
                  </a:lnTo>
                  <a:lnTo>
                    <a:pt x="27579" y="33558"/>
                  </a:lnTo>
                  <a:lnTo>
                    <a:pt x="29310" y="12531"/>
                  </a:lnTo>
                  <a:lnTo>
                    <a:pt x="30653" y="10723"/>
                  </a:lnTo>
                  <a:lnTo>
                    <a:pt x="32341" y="9518"/>
                  </a:lnTo>
                  <a:lnTo>
                    <a:pt x="33467" y="7920"/>
                  </a:lnTo>
                  <a:lnTo>
                    <a:pt x="35631" y="320"/>
                  </a:lnTo>
                  <a:lnTo>
                    <a:pt x="45654" y="9938"/>
                  </a:lnTo>
                  <a:lnTo>
                    <a:pt x="48072" y="14451"/>
                  </a:lnTo>
                  <a:lnTo>
                    <a:pt x="49940" y="19102"/>
                  </a:lnTo>
                  <a:lnTo>
                    <a:pt x="53416" y="23815"/>
                  </a:lnTo>
                  <a:lnTo>
                    <a:pt x="63628" y="30931"/>
                  </a:lnTo>
                  <a:lnTo>
                    <a:pt x="91260" y="41151"/>
                  </a:lnTo>
                  <a:lnTo>
                    <a:pt x="105868" y="42495"/>
                  </a:lnTo>
                  <a:lnTo>
                    <a:pt x="119386" y="38935"/>
                  </a:lnTo>
                  <a:lnTo>
                    <a:pt x="132473" y="30621"/>
                  </a:lnTo>
                  <a:lnTo>
                    <a:pt x="145141" y="18974"/>
                  </a:lnTo>
                  <a:lnTo>
                    <a:pt x="147850" y="14233"/>
                  </a:lnTo>
                  <a:lnTo>
                    <a:pt x="149590" y="4722"/>
                  </a:lnTo>
                  <a:lnTo>
                    <a:pt x="148939" y="3136"/>
                  </a:lnTo>
                  <a:lnTo>
                    <a:pt x="147712" y="2078"/>
                  </a:lnTo>
                  <a:lnTo>
                    <a:pt x="144231" y="903"/>
                  </a:lnTo>
                  <a:lnTo>
                    <a:pt x="132316" y="0"/>
                  </a:lnTo>
                  <a:lnTo>
                    <a:pt x="128128" y="2096"/>
                  </a:lnTo>
                  <a:lnTo>
                    <a:pt x="125900" y="3767"/>
                  </a:lnTo>
                  <a:lnTo>
                    <a:pt x="123424" y="7739"/>
                  </a:lnTo>
                  <a:lnTo>
                    <a:pt x="114793" y="35257"/>
                  </a:lnTo>
                  <a:lnTo>
                    <a:pt x="114397" y="48915"/>
                  </a:lnTo>
                  <a:lnTo>
                    <a:pt x="116460" y="55587"/>
                  </a:lnTo>
                  <a:lnTo>
                    <a:pt x="119229" y="61197"/>
                  </a:lnTo>
                  <a:lnTo>
                    <a:pt x="121581" y="68818"/>
                  </a:lnTo>
                  <a:lnTo>
                    <a:pt x="128587" y="785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702"/>
            <p:cNvSpPr/>
            <p:nvPr/>
          </p:nvSpPr>
          <p:spPr>
            <a:xfrm>
              <a:off x="4429419" y="3128963"/>
              <a:ext cx="85432" cy="82400"/>
            </a:xfrm>
            <a:custGeom>
              <a:avLst/>
              <a:gdLst/>
              <a:ahLst/>
              <a:cxnLst/>
              <a:rect l="0" t="0" r="0" b="0"/>
              <a:pathLst>
                <a:path w="85432" h="82400">
                  <a:moveTo>
                    <a:pt x="6850" y="0"/>
                  </a:moveTo>
                  <a:lnTo>
                    <a:pt x="6850" y="9942"/>
                  </a:lnTo>
                  <a:lnTo>
                    <a:pt x="4733" y="14473"/>
                  </a:lnTo>
                  <a:lnTo>
                    <a:pt x="1940" y="19132"/>
                  </a:lnTo>
                  <a:lnTo>
                    <a:pt x="368" y="27011"/>
                  </a:lnTo>
                  <a:lnTo>
                    <a:pt x="0" y="34759"/>
                  </a:lnTo>
                  <a:lnTo>
                    <a:pt x="1954" y="41377"/>
                  </a:lnTo>
                  <a:lnTo>
                    <a:pt x="21196" y="70957"/>
                  </a:lnTo>
                  <a:lnTo>
                    <a:pt x="25926" y="75192"/>
                  </a:lnTo>
                  <a:lnTo>
                    <a:pt x="41602" y="81927"/>
                  </a:lnTo>
                  <a:lnTo>
                    <a:pt x="45099" y="82399"/>
                  </a:lnTo>
                  <a:lnTo>
                    <a:pt x="58943" y="79240"/>
                  </a:lnTo>
                  <a:lnTo>
                    <a:pt x="63869" y="76757"/>
                  </a:lnTo>
                  <a:lnTo>
                    <a:pt x="73499" y="68696"/>
                  </a:lnTo>
                  <a:lnTo>
                    <a:pt x="76159" y="64133"/>
                  </a:lnTo>
                  <a:lnTo>
                    <a:pt x="84935" y="36155"/>
                  </a:lnTo>
                  <a:lnTo>
                    <a:pt x="85431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703"/>
            <p:cNvSpPr/>
            <p:nvPr/>
          </p:nvSpPr>
          <p:spPr>
            <a:xfrm>
              <a:off x="4529138" y="3137520"/>
              <a:ext cx="64294" cy="70025"/>
            </a:xfrm>
            <a:custGeom>
              <a:avLst/>
              <a:gdLst/>
              <a:ahLst/>
              <a:cxnLst/>
              <a:rect l="0" t="0" r="0" b="0"/>
              <a:pathLst>
                <a:path w="64294" h="70025">
                  <a:moveTo>
                    <a:pt x="0" y="48593"/>
                  </a:moveTo>
                  <a:lnTo>
                    <a:pt x="3792" y="52385"/>
                  </a:lnTo>
                  <a:lnTo>
                    <a:pt x="5654" y="58480"/>
                  </a:lnTo>
                  <a:lnTo>
                    <a:pt x="6481" y="64099"/>
                  </a:lnTo>
                  <a:lnTo>
                    <a:pt x="6702" y="64486"/>
                  </a:lnTo>
                  <a:lnTo>
                    <a:pt x="6947" y="62800"/>
                  </a:lnTo>
                  <a:lnTo>
                    <a:pt x="7920" y="49964"/>
                  </a:lnTo>
                  <a:lnTo>
                    <a:pt x="15961" y="27590"/>
                  </a:lnTo>
                  <a:lnTo>
                    <a:pt x="25620" y="15311"/>
                  </a:lnTo>
                  <a:lnTo>
                    <a:pt x="30108" y="5741"/>
                  </a:lnTo>
                  <a:lnTo>
                    <a:pt x="31978" y="3356"/>
                  </a:lnTo>
                  <a:lnTo>
                    <a:pt x="36172" y="706"/>
                  </a:lnTo>
                  <a:lnTo>
                    <a:pt x="38403" y="0"/>
                  </a:lnTo>
                  <a:lnTo>
                    <a:pt x="40683" y="322"/>
                  </a:lnTo>
                  <a:lnTo>
                    <a:pt x="50046" y="4427"/>
                  </a:lnTo>
                  <a:lnTo>
                    <a:pt x="52414" y="4861"/>
                  </a:lnTo>
                  <a:lnTo>
                    <a:pt x="53992" y="5945"/>
                  </a:lnTo>
                  <a:lnTo>
                    <a:pt x="55045" y="7461"/>
                  </a:lnTo>
                  <a:lnTo>
                    <a:pt x="57008" y="11262"/>
                  </a:lnTo>
                  <a:lnTo>
                    <a:pt x="61782" y="17864"/>
                  </a:lnTo>
                  <a:lnTo>
                    <a:pt x="63549" y="24847"/>
                  </a:lnTo>
                  <a:lnTo>
                    <a:pt x="64287" y="60303"/>
                  </a:lnTo>
                  <a:lnTo>
                    <a:pt x="64293" y="700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704"/>
            <p:cNvSpPr/>
            <p:nvPr/>
          </p:nvSpPr>
          <p:spPr>
            <a:xfrm>
              <a:off x="4636294" y="3157538"/>
              <a:ext cx="7145" cy="35719"/>
            </a:xfrm>
            <a:custGeom>
              <a:avLst/>
              <a:gdLst/>
              <a:ahLst/>
              <a:cxnLst/>
              <a:rect l="0" t="0" r="0" b="0"/>
              <a:pathLst>
                <a:path w="7145" h="35719">
                  <a:moveTo>
                    <a:pt x="7144" y="0"/>
                  </a:moveTo>
                  <a:lnTo>
                    <a:pt x="7144" y="3792"/>
                  </a:lnTo>
                  <a:lnTo>
                    <a:pt x="5027" y="7770"/>
                  </a:lnTo>
                  <a:lnTo>
                    <a:pt x="2234" y="12184"/>
                  </a:lnTo>
                  <a:lnTo>
                    <a:pt x="441" y="21486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5705"/>
            <p:cNvSpPr/>
            <p:nvPr/>
          </p:nvSpPr>
          <p:spPr>
            <a:xfrm>
              <a:off x="4664869" y="3078956"/>
              <a:ext cx="241441" cy="121320"/>
            </a:xfrm>
            <a:custGeom>
              <a:avLst/>
              <a:gdLst/>
              <a:ahLst/>
              <a:cxnLst/>
              <a:rect l="0" t="0" r="0" b="0"/>
              <a:pathLst>
                <a:path w="241441" h="121320">
                  <a:moveTo>
                    <a:pt x="0" y="0"/>
                  </a:moveTo>
                  <a:lnTo>
                    <a:pt x="794" y="33494"/>
                  </a:lnTo>
                  <a:lnTo>
                    <a:pt x="6151" y="55103"/>
                  </a:lnTo>
                  <a:lnTo>
                    <a:pt x="9129" y="78625"/>
                  </a:lnTo>
                  <a:lnTo>
                    <a:pt x="15951" y="99390"/>
                  </a:lnTo>
                  <a:lnTo>
                    <a:pt x="31053" y="116645"/>
                  </a:lnTo>
                  <a:lnTo>
                    <a:pt x="35762" y="119311"/>
                  </a:lnTo>
                  <a:lnTo>
                    <a:pt x="48598" y="121319"/>
                  </a:lnTo>
                  <a:lnTo>
                    <a:pt x="53381" y="117615"/>
                  </a:lnTo>
                  <a:lnTo>
                    <a:pt x="55475" y="113657"/>
                  </a:lnTo>
                  <a:lnTo>
                    <a:pt x="56033" y="111490"/>
                  </a:lnTo>
                  <a:lnTo>
                    <a:pt x="61839" y="101516"/>
                  </a:lnTo>
                  <a:lnTo>
                    <a:pt x="64872" y="81617"/>
                  </a:lnTo>
                  <a:lnTo>
                    <a:pt x="69905" y="71567"/>
                  </a:lnTo>
                  <a:lnTo>
                    <a:pt x="71429" y="51124"/>
                  </a:lnTo>
                  <a:lnTo>
                    <a:pt x="71437" y="57072"/>
                  </a:lnTo>
                  <a:lnTo>
                    <a:pt x="81380" y="57143"/>
                  </a:lnTo>
                  <a:lnTo>
                    <a:pt x="104137" y="49874"/>
                  </a:lnTo>
                  <a:lnTo>
                    <a:pt x="120008" y="37032"/>
                  </a:lnTo>
                  <a:lnTo>
                    <a:pt x="120805" y="34186"/>
                  </a:lnTo>
                  <a:lnTo>
                    <a:pt x="121440" y="21547"/>
                  </a:lnTo>
                  <a:lnTo>
                    <a:pt x="102311" y="41360"/>
                  </a:lnTo>
                  <a:lnTo>
                    <a:pt x="88893" y="62052"/>
                  </a:lnTo>
                  <a:lnTo>
                    <a:pt x="86003" y="82625"/>
                  </a:lnTo>
                  <a:lnTo>
                    <a:pt x="85849" y="87787"/>
                  </a:lnTo>
                  <a:lnTo>
                    <a:pt x="87896" y="92727"/>
                  </a:lnTo>
                  <a:lnTo>
                    <a:pt x="91886" y="98574"/>
                  </a:lnTo>
                  <a:lnTo>
                    <a:pt x="94549" y="99373"/>
                  </a:lnTo>
                  <a:lnTo>
                    <a:pt x="102725" y="99886"/>
                  </a:lnTo>
                  <a:lnTo>
                    <a:pt x="113428" y="96183"/>
                  </a:lnTo>
                  <a:lnTo>
                    <a:pt x="128159" y="85535"/>
                  </a:lnTo>
                  <a:lnTo>
                    <a:pt x="132366" y="80878"/>
                  </a:lnTo>
                  <a:lnTo>
                    <a:pt x="137183" y="71421"/>
                  </a:lnTo>
                  <a:lnTo>
                    <a:pt x="140345" y="66668"/>
                  </a:lnTo>
                  <a:lnTo>
                    <a:pt x="142125" y="59529"/>
                  </a:lnTo>
                  <a:lnTo>
                    <a:pt x="142846" y="46632"/>
                  </a:lnTo>
                  <a:lnTo>
                    <a:pt x="144978" y="42421"/>
                  </a:lnTo>
                  <a:lnTo>
                    <a:pt x="149023" y="37043"/>
                  </a:lnTo>
                  <a:lnTo>
                    <a:pt x="151693" y="36307"/>
                  </a:lnTo>
                  <a:lnTo>
                    <a:pt x="153516" y="36111"/>
                  </a:lnTo>
                  <a:lnTo>
                    <a:pt x="157658" y="33776"/>
                  </a:lnTo>
                  <a:lnTo>
                    <a:pt x="159874" y="32043"/>
                  </a:lnTo>
                  <a:lnTo>
                    <a:pt x="166570" y="30116"/>
                  </a:lnTo>
                  <a:lnTo>
                    <a:pt x="197776" y="28665"/>
                  </a:lnTo>
                  <a:lnTo>
                    <a:pt x="215926" y="29387"/>
                  </a:lnTo>
                  <a:lnTo>
                    <a:pt x="230566" y="34728"/>
                  </a:lnTo>
                  <a:lnTo>
                    <a:pt x="241440" y="35632"/>
                  </a:lnTo>
                  <a:lnTo>
                    <a:pt x="241128" y="36455"/>
                  </a:lnTo>
                  <a:lnTo>
                    <a:pt x="232208" y="46359"/>
                  </a:lnTo>
                  <a:lnTo>
                    <a:pt x="218700" y="54195"/>
                  </a:lnTo>
                  <a:lnTo>
                    <a:pt x="210144" y="57068"/>
                  </a:lnTo>
                  <a:lnTo>
                    <a:pt x="205052" y="60554"/>
                  </a:lnTo>
                  <a:lnTo>
                    <a:pt x="202259" y="64748"/>
                  </a:lnTo>
                  <a:lnTo>
                    <a:pt x="200687" y="71572"/>
                  </a:lnTo>
                  <a:lnTo>
                    <a:pt x="200064" y="84322"/>
                  </a:lnTo>
                  <a:lnTo>
                    <a:pt x="205684" y="93311"/>
                  </a:lnTo>
                  <a:lnTo>
                    <a:pt x="206875" y="98689"/>
                  </a:lnTo>
                  <a:lnTo>
                    <a:pt x="203289" y="103413"/>
                  </a:lnTo>
                  <a:lnTo>
                    <a:pt x="199359" y="105493"/>
                  </a:lnTo>
                  <a:lnTo>
                    <a:pt x="191333" y="107010"/>
                  </a:lnTo>
                  <a:lnTo>
                    <a:pt x="185737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706"/>
            <p:cNvSpPr/>
            <p:nvPr/>
          </p:nvSpPr>
          <p:spPr>
            <a:xfrm>
              <a:off x="4893889" y="3107531"/>
              <a:ext cx="56731" cy="64295"/>
            </a:xfrm>
            <a:custGeom>
              <a:avLst/>
              <a:gdLst/>
              <a:ahLst/>
              <a:cxnLst/>
              <a:rect l="0" t="0" r="0" b="0"/>
              <a:pathLst>
                <a:path w="56731" h="64295">
                  <a:moveTo>
                    <a:pt x="49586" y="0"/>
                  </a:moveTo>
                  <a:lnTo>
                    <a:pt x="45794" y="0"/>
                  </a:lnTo>
                  <a:lnTo>
                    <a:pt x="29459" y="13425"/>
                  </a:lnTo>
                  <a:lnTo>
                    <a:pt x="2769" y="40472"/>
                  </a:lnTo>
                  <a:lnTo>
                    <a:pt x="0" y="48594"/>
                  </a:lnTo>
                  <a:lnTo>
                    <a:pt x="653" y="49065"/>
                  </a:lnTo>
                  <a:lnTo>
                    <a:pt x="9560" y="49882"/>
                  </a:lnTo>
                  <a:lnTo>
                    <a:pt x="14070" y="47835"/>
                  </a:lnTo>
                  <a:lnTo>
                    <a:pt x="18720" y="45072"/>
                  </a:lnTo>
                  <a:lnTo>
                    <a:pt x="25800" y="42724"/>
                  </a:lnTo>
                  <a:lnTo>
                    <a:pt x="30548" y="39361"/>
                  </a:lnTo>
                  <a:lnTo>
                    <a:pt x="33187" y="35221"/>
                  </a:lnTo>
                  <a:lnTo>
                    <a:pt x="33891" y="33006"/>
                  </a:lnTo>
                  <a:lnTo>
                    <a:pt x="35154" y="31529"/>
                  </a:lnTo>
                  <a:lnTo>
                    <a:pt x="42345" y="28609"/>
                  </a:lnTo>
                  <a:lnTo>
                    <a:pt x="42440" y="45369"/>
                  </a:lnTo>
                  <a:lnTo>
                    <a:pt x="44558" y="50062"/>
                  </a:lnTo>
                  <a:lnTo>
                    <a:pt x="56730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707"/>
            <p:cNvSpPr/>
            <p:nvPr/>
          </p:nvSpPr>
          <p:spPr>
            <a:xfrm>
              <a:off x="5014913" y="2986088"/>
              <a:ext cx="7144" cy="171451"/>
            </a:xfrm>
            <a:custGeom>
              <a:avLst/>
              <a:gdLst/>
              <a:ahLst/>
              <a:cxnLst/>
              <a:rect l="0" t="0" r="0" b="0"/>
              <a:pathLst>
                <a:path w="7144" h="171451">
                  <a:moveTo>
                    <a:pt x="7143" y="0"/>
                  </a:moveTo>
                  <a:lnTo>
                    <a:pt x="294" y="0"/>
                  </a:lnTo>
                  <a:lnTo>
                    <a:pt x="3" y="31374"/>
                  </a:lnTo>
                  <a:lnTo>
                    <a:pt x="0" y="64662"/>
                  </a:lnTo>
                  <a:lnTo>
                    <a:pt x="794" y="89009"/>
                  </a:lnTo>
                  <a:lnTo>
                    <a:pt x="3792" y="115230"/>
                  </a:lnTo>
                  <a:lnTo>
                    <a:pt x="6481" y="148820"/>
                  </a:lnTo>
                  <a:lnTo>
                    <a:pt x="7143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708"/>
            <p:cNvSpPr/>
            <p:nvPr/>
          </p:nvSpPr>
          <p:spPr>
            <a:xfrm>
              <a:off x="4186362" y="3271845"/>
              <a:ext cx="92745" cy="78575"/>
            </a:xfrm>
            <a:custGeom>
              <a:avLst/>
              <a:gdLst/>
              <a:ahLst/>
              <a:cxnLst/>
              <a:rect l="0" t="0" r="0" b="0"/>
              <a:pathLst>
                <a:path w="92745" h="78575">
                  <a:moveTo>
                    <a:pt x="92744" y="7136"/>
                  </a:moveTo>
                  <a:lnTo>
                    <a:pt x="92744" y="3344"/>
                  </a:lnTo>
                  <a:lnTo>
                    <a:pt x="91951" y="2227"/>
                  </a:lnTo>
                  <a:lnTo>
                    <a:pt x="90628" y="1482"/>
                  </a:lnTo>
                  <a:lnTo>
                    <a:pt x="82801" y="287"/>
                  </a:lnTo>
                  <a:lnTo>
                    <a:pt x="54928" y="0"/>
                  </a:lnTo>
                  <a:lnTo>
                    <a:pt x="43792" y="3787"/>
                  </a:lnTo>
                  <a:lnTo>
                    <a:pt x="28903" y="14466"/>
                  </a:lnTo>
                  <a:lnTo>
                    <a:pt x="23889" y="19919"/>
                  </a:lnTo>
                  <a:lnTo>
                    <a:pt x="1996" y="49869"/>
                  </a:lnTo>
                  <a:lnTo>
                    <a:pt x="0" y="56717"/>
                  </a:lnTo>
                  <a:lnTo>
                    <a:pt x="13622" y="57105"/>
                  </a:lnTo>
                  <a:lnTo>
                    <a:pt x="16978" y="55530"/>
                  </a:lnTo>
                  <a:lnTo>
                    <a:pt x="51697" y="30268"/>
                  </a:lnTo>
                  <a:lnTo>
                    <a:pt x="62370" y="16699"/>
                  </a:lnTo>
                  <a:lnTo>
                    <a:pt x="65486" y="15355"/>
                  </a:lnTo>
                  <a:lnTo>
                    <a:pt x="78061" y="14299"/>
                  </a:lnTo>
                  <a:lnTo>
                    <a:pt x="74547" y="18078"/>
                  </a:lnTo>
                  <a:lnTo>
                    <a:pt x="72751" y="24170"/>
                  </a:lnTo>
                  <a:lnTo>
                    <a:pt x="71597" y="41016"/>
                  </a:lnTo>
                  <a:lnTo>
                    <a:pt x="73556" y="48123"/>
                  </a:lnTo>
                  <a:lnTo>
                    <a:pt x="76279" y="53928"/>
                  </a:lnTo>
                  <a:lnTo>
                    <a:pt x="78605" y="61658"/>
                  </a:lnTo>
                  <a:lnTo>
                    <a:pt x="83175" y="68975"/>
                  </a:lnTo>
                  <a:lnTo>
                    <a:pt x="85601" y="785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5709"/>
            <p:cNvSpPr/>
            <p:nvPr/>
          </p:nvSpPr>
          <p:spPr>
            <a:xfrm>
              <a:off x="4329113" y="3300413"/>
              <a:ext cx="64294" cy="42765"/>
            </a:xfrm>
            <a:custGeom>
              <a:avLst/>
              <a:gdLst/>
              <a:ahLst/>
              <a:cxnLst/>
              <a:rect l="0" t="0" r="0" b="0"/>
              <a:pathLst>
                <a:path w="64294" h="42765">
                  <a:moveTo>
                    <a:pt x="0" y="14287"/>
                  </a:moveTo>
                  <a:lnTo>
                    <a:pt x="0" y="31080"/>
                  </a:lnTo>
                  <a:lnTo>
                    <a:pt x="793" y="32626"/>
                  </a:lnTo>
                  <a:lnTo>
                    <a:pt x="2116" y="33657"/>
                  </a:lnTo>
                  <a:lnTo>
                    <a:pt x="3792" y="34344"/>
                  </a:lnTo>
                  <a:lnTo>
                    <a:pt x="4909" y="35596"/>
                  </a:lnTo>
                  <a:lnTo>
                    <a:pt x="6150" y="39103"/>
                  </a:lnTo>
                  <a:lnTo>
                    <a:pt x="7275" y="40356"/>
                  </a:lnTo>
                  <a:lnTo>
                    <a:pt x="10641" y="41749"/>
                  </a:lnTo>
                  <a:lnTo>
                    <a:pt x="23910" y="42764"/>
                  </a:lnTo>
                  <a:lnTo>
                    <a:pt x="34777" y="39041"/>
                  </a:lnTo>
                  <a:lnTo>
                    <a:pt x="49568" y="28385"/>
                  </a:lnTo>
                  <a:lnTo>
                    <a:pt x="53780" y="23728"/>
                  </a:lnTo>
                  <a:lnTo>
                    <a:pt x="58601" y="14270"/>
                  </a:lnTo>
                  <a:lnTo>
                    <a:pt x="61763" y="9517"/>
                  </a:lnTo>
                  <a:lnTo>
                    <a:pt x="642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5710"/>
            <p:cNvSpPr/>
            <p:nvPr/>
          </p:nvSpPr>
          <p:spPr>
            <a:xfrm>
              <a:off x="4443806" y="3236246"/>
              <a:ext cx="63770" cy="113756"/>
            </a:xfrm>
            <a:custGeom>
              <a:avLst/>
              <a:gdLst/>
              <a:ahLst/>
              <a:cxnLst/>
              <a:rect l="0" t="0" r="0" b="0"/>
              <a:pathLst>
                <a:path w="63770" h="113756">
                  <a:moveTo>
                    <a:pt x="49613" y="57023"/>
                  </a:moveTo>
                  <a:lnTo>
                    <a:pt x="43462" y="57023"/>
                  </a:lnTo>
                  <a:lnTo>
                    <a:pt x="38971" y="60815"/>
                  </a:lnTo>
                  <a:lnTo>
                    <a:pt x="36945" y="64794"/>
                  </a:lnTo>
                  <a:lnTo>
                    <a:pt x="36405" y="66966"/>
                  </a:lnTo>
                  <a:lnTo>
                    <a:pt x="31572" y="71496"/>
                  </a:lnTo>
                  <a:lnTo>
                    <a:pt x="19326" y="80872"/>
                  </a:lnTo>
                  <a:lnTo>
                    <a:pt x="16308" y="85614"/>
                  </a:lnTo>
                  <a:lnTo>
                    <a:pt x="14173" y="90368"/>
                  </a:lnTo>
                  <a:lnTo>
                    <a:pt x="1600" y="107029"/>
                  </a:lnTo>
                  <a:lnTo>
                    <a:pt x="0" y="112762"/>
                  </a:lnTo>
                  <a:lnTo>
                    <a:pt x="4015" y="113546"/>
                  </a:lnTo>
                  <a:lnTo>
                    <a:pt x="7308" y="113755"/>
                  </a:lnTo>
                  <a:lnTo>
                    <a:pt x="33025" y="103477"/>
                  </a:lnTo>
                  <a:lnTo>
                    <a:pt x="41711" y="98042"/>
                  </a:lnTo>
                  <a:lnTo>
                    <a:pt x="48217" y="86631"/>
                  </a:lnTo>
                  <a:lnTo>
                    <a:pt x="60542" y="55718"/>
                  </a:lnTo>
                  <a:lnTo>
                    <a:pt x="63769" y="20376"/>
                  </a:lnTo>
                  <a:lnTo>
                    <a:pt x="61725" y="14806"/>
                  </a:lnTo>
                  <a:lnTo>
                    <a:pt x="58965" y="9685"/>
                  </a:lnTo>
                  <a:lnTo>
                    <a:pt x="56782" y="0"/>
                  </a:lnTo>
                  <a:lnTo>
                    <a:pt x="56757" y="34425"/>
                  </a:lnTo>
                  <a:lnTo>
                    <a:pt x="56757" y="570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5711"/>
            <p:cNvSpPr/>
            <p:nvPr/>
          </p:nvSpPr>
          <p:spPr>
            <a:xfrm>
              <a:off x="4586288" y="3314700"/>
              <a:ext cx="1" cy="42864"/>
            </a:xfrm>
            <a:custGeom>
              <a:avLst/>
              <a:gdLst/>
              <a:ahLst/>
              <a:cxnLst/>
              <a:rect l="0" t="0" r="0" b="0"/>
              <a:pathLst>
                <a:path w="1" h="42864">
                  <a:moveTo>
                    <a:pt x="0" y="0"/>
                  </a:moveTo>
                  <a:lnTo>
                    <a:pt x="0" y="33345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5712"/>
            <p:cNvSpPr/>
            <p:nvPr/>
          </p:nvSpPr>
          <p:spPr>
            <a:xfrm>
              <a:off x="4593431" y="3272925"/>
              <a:ext cx="7145" cy="20345"/>
            </a:xfrm>
            <a:custGeom>
              <a:avLst/>
              <a:gdLst/>
              <a:ahLst/>
              <a:cxnLst/>
              <a:rect l="0" t="0" r="0" b="0"/>
              <a:pathLst>
                <a:path w="7145" h="20345">
                  <a:moveTo>
                    <a:pt x="7144" y="20344"/>
                  </a:moveTo>
                  <a:lnTo>
                    <a:pt x="7144" y="14193"/>
                  </a:lnTo>
                  <a:lnTo>
                    <a:pt x="993" y="7136"/>
                  </a:lnTo>
                  <a:lnTo>
                    <a:pt x="87" y="0"/>
                  </a:lnTo>
                  <a:lnTo>
                    <a:pt x="0" y="6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713"/>
            <p:cNvSpPr/>
            <p:nvPr/>
          </p:nvSpPr>
          <p:spPr>
            <a:xfrm>
              <a:off x="4629150" y="3279106"/>
              <a:ext cx="150020" cy="71189"/>
            </a:xfrm>
            <a:custGeom>
              <a:avLst/>
              <a:gdLst/>
              <a:ahLst/>
              <a:cxnLst/>
              <a:rect l="0" t="0" r="0" b="0"/>
              <a:pathLst>
                <a:path w="150020" h="71189">
                  <a:moveTo>
                    <a:pt x="0" y="35594"/>
                  </a:moveTo>
                  <a:lnTo>
                    <a:pt x="3792" y="39386"/>
                  </a:lnTo>
                  <a:lnTo>
                    <a:pt x="7771" y="41248"/>
                  </a:lnTo>
                  <a:lnTo>
                    <a:pt x="24118" y="42712"/>
                  </a:lnTo>
                  <a:lnTo>
                    <a:pt x="28711" y="40610"/>
                  </a:lnTo>
                  <a:lnTo>
                    <a:pt x="38127" y="32793"/>
                  </a:lnTo>
                  <a:lnTo>
                    <a:pt x="40758" y="28263"/>
                  </a:lnTo>
                  <a:lnTo>
                    <a:pt x="42447" y="18888"/>
                  </a:lnTo>
                  <a:lnTo>
                    <a:pt x="42861" y="206"/>
                  </a:lnTo>
                  <a:lnTo>
                    <a:pt x="37159" y="4850"/>
                  </a:lnTo>
                  <a:lnTo>
                    <a:pt x="32919" y="6055"/>
                  </a:lnTo>
                  <a:lnTo>
                    <a:pt x="31471" y="7170"/>
                  </a:lnTo>
                  <a:lnTo>
                    <a:pt x="23090" y="21455"/>
                  </a:lnTo>
                  <a:lnTo>
                    <a:pt x="21496" y="46844"/>
                  </a:lnTo>
                  <a:lnTo>
                    <a:pt x="21460" y="51971"/>
                  </a:lnTo>
                  <a:lnTo>
                    <a:pt x="23561" y="56895"/>
                  </a:lnTo>
                  <a:lnTo>
                    <a:pt x="31377" y="66525"/>
                  </a:lnTo>
                  <a:lnTo>
                    <a:pt x="35906" y="69185"/>
                  </a:lnTo>
                  <a:lnTo>
                    <a:pt x="45281" y="70893"/>
                  </a:lnTo>
                  <a:lnTo>
                    <a:pt x="56191" y="71188"/>
                  </a:lnTo>
                  <a:lnTo>
                    <a:pt x="62809" y="69141"/>
                  </a:lnTo>
                  <a:lnTo>
                    <a:pt x="92389" y="49825"/>
                  </a:lnTo>
                  <a:lnTo>
                    <a:pt x="97418" y="44300"/>
                  </a:lnTo>
                  <a:lnTo>
                    <a:pt x="112171" y="21746"/>
                  </a:lnTo>
                  <a:lnTo>
                    <a:pt x="114147" y="16740"/>
                  </a:lnTo>
                  <a:lnTo>
                    <a:pt x="118929" y="9458"/>
                  </a:lnTo>
                  <a:lnTo>
                    <a:pt x="120326" y="4664"/>
                  </a:lnTo>
                  <a:lnTo>
                    <a:pt x="121492" y="3067"/>
                  </a:lnTo>
                  <a:lnTo>
                    <a:pt x="123064" y="2003"/>
                  </a:lnTo>
                  <a:lnTo>
                    <a:pt x="128264" y="0"/>
                  </a:lnTo>
                  <a:lnTo>
                    <a:pt x="134710" y="6037"/>
                  </a:lnTo>
                  <a:lnTo>
                    <a:pt x="136323" y="12528"/>
                  </a:lnTo>
                  <a:lnTo>
                    <a:pt x="140581" y="19147"/>
                  </a:lnTo>
                  <a:lnTo>
                    <a:pt x="142195" y="26928"/>
                  </a:lnTo>
                  <a:lnTo>
                    <a:pt x="142573" y="34653"/>
                  </a:lnTo>
                  <a:lnTo>
                    <a:pt x="143467" y="37348"/>
                  </a:lnTo>
                  <a:lnTo>
                    <a:pt x="144857" y="39145"/>
                  </a:lnTo>
                  <a:lnTo>
                    <a:pt x="146578" y="40342"/>
                  </a:lnTo>
                  <a:lnTo>
                    <a:pt x="147725" y="41935"/>
                  </a:lnTo>
                  <a:lnTo>
                    <a:pt x="150019" y="49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714"/>
            <p:cNvSpPr/>
            <p:nvPr/>
          </p:nvSpPr>
          <p:spPr>
            <a:xfrm>
              <a:off x="4822041" y="3257558"/>
              <a:ext cx="121435" cy="100006"/>
            </a:xfrm>
            <a:custGeom>
              <a:avLst/>
              <a:gdLst/>
              <a:ahLst/>
              <a:cxnLst/>
              <a:rect l="0" t="0" r="0" b="0"/>
              <a:pathLst>
                <a:path w="121435" h="100006">
                  <a:moveTo>
                    <a:pt x="28565" y="7136"/>
                  </a:moveTo>
                  <a:lnTo>
                    <a:pt x="28565" y="3344"/>
                  </a:lnTo>
                  <a:lnTo>
                    <a:pt x="27772" y="2226"/>
                  </a:lnTo>
                  <a:lnTo>
                    <a:pt x="26449" y="1481"/>
                  </a:lnTo>
                  <a:lnTo>
                    <a:pt x="21509" y="18"/>
                  </a:lnTo>
                  <a:lnTo>
                    <a:pt x="17655" y="0"/>
                  </a:lnTo>
                  <a:lnTo>
                    <a:pt x="16530" y="791"/>
                  </a:lnTo>
                  <a:lnTo>
                    <a:pt x="15779" y="2112"/>
                  </a:lnTo>
                  <a:lnTo>
                    <a:pt x="15278" y="3786"/>
                  </a:lnTo>
                  <a:lnTo>
                    <a:pt x="2945" y="24034"/>
                  </a:lnTo>
                  <a:lnTo>
                    <a:pt x="574" y="35286"/>
                  </a:lnTo>
                  <a:lnTo>
                    <a:pt x="0" y="66365"/>
                  </a:lnTo>
                  <a:lnTo>
                    <a:pt x="791" y="68054"/>
                  </a:lnTo>
                  <a:lnTo>
                    <a:pt x="2111" y="69179"/>
                  </a:lnTo>
                  <a:lnTo>
                    <a:pt x="3786" y="69929"/>
                  </a:lnTo>
                  <a:lnTo>
                    <a:pt x="4902" y="71223"/>
                  </a:lnTo>
                  <a:lnTo>
                    <a:pt x="6142" y="74777"/>
                  </a:lnTo>
                  <a:lnTo>
                    <a:pt x="10926" y="79003"/>
                  </a:lnTo>
                  <a:lnTo>
                    <a:pt x="17551" y="82733"/>
                  </a:lnTo>
                  <a:lnTo>
                    <a:pt x="28271" y="85128"/>
                  </a:lnTo>
                  <a:lnTo>
                    <a:pt x="30750" y="85324"/>
                  </a:lnTo>
                  <a:lnTo>
                    <a:pt x="46136" y="79936"/>
                  </a:lnTo>
                  <a:lnTo>
                    <a:pt x="76508" y="64226"/>
                  </a:lnTo>
                  <a:lnTo>
                    <a:pt x="109198" y="40472"/>
                  </a:lnTo>
                  <a:lnTo>
                    <a:pt x="112027" y="35710"/>
                  </a:lnTo>
                  <a:lnTo>
                    <a:pt x="113992" y="28714"/>
                  </a:lnTo>
                  <a:lnTo>
                    <a:pt x="114251" y="22540"/>
                  </a:lnTo>
                  <a:lnTo>
                    <a:pt x="113471" y="22168"/>
                  </a:lnTo>
                  <a:lnTo>
                    <a:pt x="110487" y="21754"/>
                  </a:lnTo>
                  <a:lnTo>
                    <a:pt x="109373" y="22438"/>
                  </a:lnTo>
                  <a:lnTo>
                    <a:pt x="108631" y="23687"/>
                  </a:lnTo>
                  <a:lnTo>
                    <a:pt x="107440" y="27603"/>
                  </a:lnTo>
                  <a:lnTo>
                    <a:pt x="105160" y="28139"/>
                  </a:lnTo>
                  <a:lnTo>
                    <a:pt x="103441" y="28282"/>
                  </a:lnTo>
                  <a:lnTo>
                    <a:pt x="99414" y="30557"/>
                  </a:lnTo>
                  <a:lnTo>
                    <a:pt x="97229" y="32275"/>
                  </a:lnTo>
                  <a:lnTo>
                    <a:pt x="94802" y="36300"/>
                  </a:lnTo>
                  <a:lnTo>
                    <a:pt x="92928" y="40735"/>
                  </a:lnTo>
                  <a:lnTo>
                    <a:pt x="88205" y="47695"/>
                  </a:lnTo>
                  <a:lnTo>
                    <a:pt x="86453" y="54784"/>
                  </a:lnTo>
                  <a:lnTo>
                    <a:pt x="86043" y="59534"/>
                  </a:lnTo>
                  <a:lnTo>
                    <a:pt x="87977" y="64290"/>
                  </a:lnTo>
                  <a:lnTo>
                    <a:pt x="121434" y="1000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611"/>
          <p:cNvGrpSpPr/>
          <p:nvPr/>
        </p:nvGrpSpPr>
        <p:grpSpPr>
          <a:xfrm>
            <a:off x="3357690" y="3450431"/>
            <a:ext cx="1535767" cy="978596"/>
            <a:chOff x="3357690" y="3450431"/>
            <a:chExt cx="1535767" cy="978596"/>
          </a:xfrm>
        </p:grpSpPr>
        <p:sp>
          <p:nvSpPr>
            <p:cNvPr id="130" name="SMARTInkShape-5715"/>
            <p:cNvSpPr/>
            <p:nvPr/>
          </p:nvSpPr>
          <p:spPr>
            <a:xfrm>
              <a:off x="3357690" y="3615072"/>
              <a:ext cx="192755" cy="192548"/>
            </a:xfrm>
            <a:custGeom>
              <a:avLst/>
              <a:gdLst/>
              <a:ahLst/>
              <a:cxnLst/>
              <a:rect l="0" t="0" r="0" b="0"/>
              <a:pathLst>
                <a:path w="192755" h="192548">
                  <a:moveTo>
                    <a:pt x="128460" y="6809"/>
                  </a:moveTo>
                  <a:lnTo>
                    <a:pt x="104549" y="6809"/>
                  </a:lnTo>
                  <a:lnTo>
                    <a:pt x="80408" y="16752"/>
                  </a:lnTo>
                  <a:lnTo>
                    <a:pt x="73237" y="23399"/>
                  </a:lnTo>
                  <a:lnTo>
                    <a:pt x="66610" y="30851"/>
                  </a:lnTo>
                  <a:lnTo>
                    <a:pt x="49421" y="46336"/>
                  </a:lnTo>
                  <a:lnTo>
                    <a:pt x="23380" y="77954"/>
                  </a:lnTo>
                  <a:lnTo>
                    <a:pt x="4757" y="111567"/>
                  </a:lnTo>
                  <a:lnTo>
                    <a:pt x="1320" y="125866"/>
                  </a:lnTo>
                  <a:lnTo>
                    <a:pt x="0" y="150654"/>
                  </a:lnTo>
                  <a:lnTo>
                    <a:pt x="751" y="152712"/>
                  </a:lnTo>
                  <a:lnTo>
                    <a:pt x="2046" y="154084"/>
                  </a:lnTo>
                  <a:lnTo>
                    <a:pt x="7660" y="158132"/>
                  </a:lnTo>
                  <a:lnTo>
                    <a:pt x="9827" y="160078"/>
                  </a:lnTo>
                  <a:lnTo>
                    <a:pt x="12859" y="160582"/>
                  </a:lnTo>
                  <a:lnTo>
                    <a:pt x="20461" y="159026"/>
                  </a:lnTo>
                  <a:lnTo>
                    <a:pt x="45868" y="143978"/>
                  </a:lnTo>
                  <a:lnTo>
                    <a:pt x="80723" y="110836"/>
                  </a:lnTo>
                  <a:lnTo>
                    <a:pt x="101400" y="82943"/>
                  </a:lnTo>
                  <a:lnTo>
                    <a:pt x="112354" y="49668"/>
                  </a:lnTo>
                  <a:lnTo>
                    <a:pt x="115750" y="35383"/>
                  </a:lnTo>
                  <a:lnTo>
                    <a:pt x="120217" y="20126"/>
                  </a:lnTo>
                  <a:lnTo>
                    <a:pt x="121314" y="0"/>
                  </a:lnTo>
                  <a:lnTo>
                    <a:pt x="122110" y="33955"/>
                  </a:lnTo>
                  <a:lnTo>
                    <a:pt x="128592" y="65901"/>
                  </a:lnTo>
                  <a:lnTo>
                    <a:pt x="139793" y="99787"/>
                  </a:lnTo>
                  <a:lnTo>
                    <a:pt x="146151" y="129365"/>
                  </a:lnTo>
                  <a:lnTo>
                    <a:pt x="165657" y="161270"/>
                  </a:lnTo>
                  <a:lnTo>
                    <a:pt x="192754" y="1925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716"/>
            <p:cNvSpPr/>
            <p:nvPr/>
          </p:nvSpPr>
          <p:spPr>
            <a:xfrm>
              <a:off x="3602702" y="3450431"/>
              <a:ext cx="19180" cy="335758"/>
            </a:xfrm>
            <a:custGeom>
              <a:avLst/>
              <a:gdLst/>
              <a:ahLst/>
              <a:cxnLst/>
              <a:rect l="0" t="0" r="0" b="0"/>
              <a:pathLst>
                <a:path w="19180" h="335758">
                  <a:moveTo>
                    <a:pt x="19179" y="0"/>
                  </a:moveTo>
                  <a:lnTo>
                    <a:pt x="19179" y="9943"/>
                  </a:lnTo>
                  <a:lnTo>
                    <a:pt x="17063" y="14473"/>
                  </a:lnTo>
                  <a:lnTo>
                    <a:pt x="15387" y="16793"/>
                  </a:lnTo>
                  <a:lnTo>
                    <a:pt x="12697" y="37625"/>
                  </a:lnTo>
                  <a:lnTo>
                    <a:pt x="12123" y="71689"/>
                  </a:lnTo>
                  <a:lnTo>
                    <a:pt x="6393" y="107189"/>
                  </a:lnTo>
                  <a:lnTo>
                    <a:pt x="5188" y="139530"/>
                  </a:lnTo>
                  <a:lnTo>
                    <a:pt x="4979" y="167108"/>
                  </a:lnTo>
                  <a:lnTo>
                    <a:pt x="0" y="199961"/>
                  </a:lnTo>
                  <a:lnTo>
                    <a:pt x="309" y="234085"/>
                  </a:lnTo>
                  <a:lnTo>
                    <a:pt x="3986" y="263992"/>
                  </a:lnTo>
                  <a:lnTo>
                    <a:pt x="4812" y="297210"/>
                  </a:lnTo>
                  <a:lnTo>
                    <a:pt x="11838" y="332295"/>
                  </a:lnTo>
                  <a:lnTo>
                    <a:pt x="12036" y="3357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717"/>
            <p:cNvSpPr/>
            <p:nvPr/>
          </p:nvSpPr>
          <p:spPr>
            <a:xfrm>
              <a:off x="3757613" y="3471863"/>
              <a:ext cx="21432" cy="342901"/>
            </a:xfrm>
            <a:custGeom>
              <a:avLst/>
              <a:gdLst/>
              <a:ahLst/>
              <a:cxnLst/>
              <a:rect l="0" t="0" r="0" b="0"/>
              <a:pathLst>
                <a:path w="21432" h="342901">
                  <a:moveTo>
                    <a:pt x="21431" y="0"/>
                  </a:moveTo>
                  <a:lnTo>
                    <a:pt x="21431" y="6150"/>
                  </a:lnTo>
                  <a:lnTo>
                    <a:pt x="15776" y="22554"/>
                  </a:lnTo>
                  <a:lnTo>
                    <a:pt x="13689" y="51888"/>
                  </a:lnTo>
                  <a:lnTo>
                    <a:pt x="8671" y="84450"/>
                  </a:lnTo>
                  <a:lnTo>
                    <a:pt x="7445" y="117840"/>
                  </a:lnTo>
                  <a:lnTo>
                    <a:pt x="7233" y="145599"/>
                  </a:lnTo>
                  <a:lnTo>
                    <a:pt x="7161" y="178514"/>
                  </a:lnTo>
                  <a:lnTo>
                    <a:pt x="7149" y="205469"/>
                  </a:lnTo>
                  <a:lnTo>
                    <a:pt x="5027" y="240905"/>
                  </a:lnTo>
                  <a:lnTo>
                    <a:pt x="993" y="271071"/>
                  </a:lnTo>
                  <a:lnTo>
                    <a:pt x="130" y="305013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718"/>
            <p:cNvSpPr/>
            <p:nvPr/>
          </p:nvSpPr>
          <p:spPr>
            <a:xfrm>
              <a:off x="3865762" y="3693319"/>
              <a:ext cx="6152" cy="92870"/>
            </a:xfrm>
            <a:custGeom>
              <a:avLst/>
              <a:gdLst/>
              <a:ahLst/>
              <a:cxnLst/>
              <a:rect l="0" t="0" r="0" b="0"/>
              <a:pathLst>
                <a:path w="6152" h="92870">
                  <a:moveTo>
                    <a:pt x="6151" y="0"/>
                  </a:moveTo>
                  <a:lnTo>
                    <a:pt x="4034" y="20823"/>
                  </a:lnTo>
                  <a:lnTo>
                    <a:pt x="0" y="49886"/>
                  </a:lnTo>
                  <a:lnTo>
                    <a:pt x="5748" y="84907"/>
                  </a:lnTo>
                  <a:lnTo>
                    <a:pt x="6151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5719"/>
            <p:cNvSpPr/>
            <p:nvPr/>
          </p:nvSpPr>
          <p:spPr>
            <a:xfrm>
              <a:off x="3979072" y="3543300"/>
              <a:ext cx="7142" cy="264320"/>
            </a:xfrm>
            <a:custGeom>
              <a:avLst/>
              <a:gdLst/>
              <a:ahLst/>
              <a:cxnLst/>
              <a:rect l="0" t="0" r="0" b="0"/>
              <a:pathLst>
                <a:path w="7142" h="264320">
                  <a:moveTo>
                    <a:pt x="7141" y="0"/>
                  </a:moveTo>
                  <a:lnTo>
                    <a:pt x="7141" y="33854"/>
                  </a:lnTo>
                  <a:lnTo>
                    <a:pt x="1486" y="64989"/>
                  </a:lnTo>
                  <a:lnTo>
                    <a:pt x="193" y="100104"/>
                  </a:lnTo>
                  <a:lnTo>
                    <a:pt x="23" y="135744"/>
                  </a:lnTo>
                  <a:lnTo>
                    <a:pt x="0" y="171452"/>
                  </a:lnTo>
                  <a:lnTo>
                    <a:pt x="791" y="206375"/>
                  </a:lnTo>
                  <a:lnTo>
                    <a:pt x="6479" y="241962"/>
                  </a:lnTo>
                  <a:lnTo>
                    <a:pt x="7141" y="26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5720"/>
            <p:cNvSpPr/>
            <p:nvPr/>
          </p:nvSpPr>
          <p:spPr>
            <a:xfrm>
              <a:off x="3957638" y="3657636"/>
              <a:ext cx="385763" cy="156990"/>
            </a:xfrm>
            <a:custGeom>
              <a:avLst/>
              <a:gdLst/>
              <a:ahLst/>
              <a:cxnLst/>
              <a:rect l="0" t="0" r="0" b="0"/>
              <a:pathLst>
                <a:path w="385763" h="156990">
                  <a:moveTo>
                    <a:pt x="0" y="71402"/>
                  </a:moveTo>
                  <a:lnTo>
                    <a:pt x="33792" y="71402"/>
                  </a:lnTo>
                  <a:lnTo>
                    <a:pt x="64980" y="69285"/>
                  </a:lnTo>
                  <a:lnTo>
                    <a:pt x="99309" y="59217"/>
                  </a:lnTo>
                  <a:lnTo>
                    <a:pt x="130697" y="45183"/>
                  </a:lnTo>
                  <a:lnTo>
                    <a:pt x="150953" y="33298"/>
                  </a:lnTo>
                  <a:lnTo>
                    <a:pt x="154402" y="28537"/>
                  </a:lnTo>
                  <a:lnTo>
                    <a:pt x="156729" y="23776"/>
                  </a:lnTo>
                  <a:lnTo>
                    <a:pt x="161708" y="16632"/>
                  </a:lnTo>
                  <a:lnTo>
                    <a:pt x="163151" y="11870"/>
                  </a:lnTo>
                  <a:lnTo>
                    <a:pt x="162742" y="9489"/>
                  </a:lnTo>
                  <a:lnTo>
                    <a:pt x="158054" y="1375"/>
                  </a:lnTo>
                  <a:lnTo>
                    <a:pt x="155442" y="591"/>
                  </a:lnTo>
                  <a:lnTo>
                    <a:pt x="140392" y="0"/>
                  </a:lnTo>
                  <a:lnTo>
                    <a:pt x="135686" y="2097"/>
                  </a:lnTo>
                  <a:lnTo>
                    <a:pt x="126197" y="9911"/>
                  </a:lnTo>
                  <a:lnTo>
                    <a:pt x="123556" y="16556"/>
                  </a:lnTo>
                  <a:lnTo>
                    <a:pt x="121567" y="47724"/>
                  </a:lnTo>
                  <a:lnTo>
                    <a:pt x="127171" y="66666"/>
                  </a:lnTo>
                  <a:lnTo>
                    <a:pt x="134429" y="80934"/>
                  </a:lnTo>
                  <a:lnTo>
                    <a:pt x="158854" y="114264"/>
                  </a:lnTo>
                  <a:lnTo>
                    <a:pt x="171951" y="126435"/>
                  </a:lnTo>
                  <a:lnTo>
                    <a:pt x="181197" y="131580"/>
                  </a:lnTo>
                  <a:lnTo>
                    <a:pt x="201024" y="135153"/>
                  </a:lnTo>
                  <a:lnTo>
                    <a:pt x="218930" y="135648"/>
                  </a:lnTo>
                  <a:lnTo>
                    <a:pt x="222450" y="133557"/>
                  </a:lnTo>
                  <a:lnTo>
                    <a:pt x="224500" y="131889"/>
                  </a:lnTo>
                  <a:lnTo>
                    <a:pt x="226778" y="125801"/>
                  </a:lnTo>
                  <a:lnTo>
                    <a:pt x="228552" y="92320"/>
                  </a:lnTo>
                  <a:lnTo>
                    <a:pt x="229387" y="73862"/>
                  </a:lnTo>
                  <a:lnTo>
                    <a:pt x="235081" y="53090"/>
                  </a:lnTo>
                  <a:lnTo>
                    <a:pt x="235449" y="47918"/>
                  </a:lnTo>
                  <a:lnTo>
                    <a:pt x="237729" y="42973"/>
                  </a:lnTo>
                  <a:lnTo>
                    <a:pt x="245660" y="33331"/>
                  </a:lnTo>
                  <a:lnTo>
                    <a:pt x="252322" y="30669"/>
                  </a:lnTo>
                  <a:lnTo>
                    <a:pt x="269533" y="28960"/>
                  </a:lnTo>
                  <a:lnTo>
                    <a:pt x="302445" y="35839"/>
                  </a:lnTo>
                  <a:lnTo>
                    <a:pt x="315920" y="41197"/>
                  </a:lnTo>
                  <a:lnTo>
                    <a:pt x="334369" y="56243"/>
                  </a:lnTo>
                  <a:lnTo>
                    <a:pt x="339108" y="62812"/>
                  </a:lnTo>
                  <a:lnTo>
                    <a:pt x="340372" y="65675"/>
                  </a:lnTo>
                  <a:lnTo>
                    <a:pt x="339627" y="69171"/>
                  </a:lnTo>
                  <a:lnTo>
                    <a:pt x="318382" y="101140"/>
                  </a:lnTo>
                  <a:lnTo>
                    <a:pt x="296947" y="136444"/>
                  </a:lnTo>
                  <a:lnTo>
                    <a:pt x="293694" y="149190"/>
                  </a:lnTo>
                  <a:lnTo>
                    <a:pt x="293427" y="151835"/>
                  </a:lnTo>
                  <a:lnTo>
                    <a:pt x="294043" y="153599"/>
                  </a:lnTo>
                  <a:lnTo>
                    <a:pt x="295247" y="154775"/>
                  </a:lnTo>
                  <a:lnTo>
                    <a:pt x="299091" y="156662"/>
                  </a:lnTo>
                  <a:lnTo>
                    <a:pt x="303549" y="156989"/>
                  </a:lnTo>
                  <a:lnTo>
                    <a:pt x="313689" y="153293"/>
                  </a:lnTo>
                  <a:lnTo>
                    <a:pt x="328215" y="142648"/>
                  </a:lnTo>
                  <a:lnTo>
                    <a:pt x="348519" y="120764"/>
                  </a:lnTo>
                  <a:lnTo>
                    <a:pt x="353335" y="111597"/>
                  </a:lnTo>
                  <a:lnTo>
                    <a:pt x="358543" y="94893"/>
                  </a:lnTo>
                  <a:lnTo>
                    <a:pt x="361758" y="88986"/>
                  </a:lnTo>
                  <a:lnTo>
                    <a:pt x="364105" y="78772"/>
                  </a:lnTo>
                  <a:lnTo>
                    <a:pt x="364301" y="72529"/>
                  </a:lnTo>
                  <a:lnTo>
                    <a:pt x="364330" y="85865"/>
                  </a:lnTo>
                  <a:lnTo>
                    <a:pt x="366447" y="91853"/>
                  </a:lnTo>
                  <a:lnTo>
                    <a:pt x="368123" y="94561"/>
                  </a:lnTo>
                  <a:lnTo>
                    <a:pt x="376982" y="123236"/>
                  </a:lnTo>
                  <a:lnTo>
                    <a:pt x="383792" y="135115"/>
                  </a:lnTo>
                  <a:lnTo>
                    <a:pt x="385762" y="1428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5721"/>
            <p:cNvSpPr/>
            <p:nvPr/>
          </p:nvSpPr>
          <p:spPr>
            <a:xfrm>
              <a:off x="4436269" y="3580012"/>
              <a:ext cx="14288" cy="227608"/>
            </a:xfrm>
            <a:custGeom>
              <a:avLst/>
              <a:gdLst/>
              <a:ahLst/>
              <a:cxnLst/>
              <a:rect l="0" t="0" r="0" b="0"/>
              <a:pathLst>
                <a:path w="14288" h="227608">
                  <a:moveTo>
                    <a:pt x="7144" y="6151"/>
                  </a:moveTo>
                  <a:lnTo>
                    <a:pt x="993" y="0"/>
                  </a:lnTo>
                  <a:lnTo>
                    <a:pt x="662" y="462"/>
                  </a:lnTo>
                  <a:lnTo>
                    <a:pt x="3" y="35372"/>
                  </a:lnTo>
                  <a:lnTo>
                    <a:pt x="1" y="69236"/>
                  </a:lnTo>
                  <a:lnTo>
                    <a:pt x="0" y="102211"/>
                  </a:lnTo>
                  <a:lnTo>
                    <a:pt x="794" y="127431"/>
                  </a:lnTo>
                  <a:lnTo>
                    <a:pt x="6482" y="158327"/>
                  </a:lnTo>
                  <a:lnTo>
                    <a:pt x="7741" y="172772"/>
                  </a:lnTo>
                  <a:lnTo>
                    <a:pt x="13835" y="204055"/>
                  </a:lnTo>
                  <a:lnTo>
                    <a:pt x="14287" y="227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5722"/>
            <p:cNvSpPr/>
            <p:nvPr/>
          </p:nvSpPr>
          <p:spPr>
            <a:xfrm>
              <a:off x="4386263" y="3686348"/>
              <a:ext cx="157064" cy="99841"/>
            </a:xfrm>
            <a:custGeom>
              <a:avLst/>
              <a:gdLst/>
              <a:ahLst/>
              <a:cxnLst/>
              <a:rect l="0" t="0" r="0" b="0"/>
              <a:pathLst>
                <a:path w="157064" h="99841">
                  <a:moveTo>
                    <a:pt x="0" y="21258"/>
                  </a:moveTo>
                  <a:lnTo>
                    <a:pt x="0" y="15107"/>
                  </a:lnTo>
                  <a:lnTo>
                    <a:pt x="9942" y="4259"/>
                  </a:lnTo>
                  <a:lnTo>
                    <a:pt x="16590" y="1797"/>
                  </a:lnTo>
                  <a:lnTo>
                    <a:pt x="48719" y="0"/>
                  </a:lnTo>
                  <a:lnTo>
                    <a:pt x="79352" y="644"/>
                  </a:lnTo>
                  <a:lnTo>
                    <a:pt x="110609" y="5981"/>
                  </a:lnTo>
                  <a:lnTo>
                    <a:pt x="139476" y="14188"/>
                  </a:lnTo>
                  <a:lnTo>
                    <a:pt x="149782" y="21327"/>
                  </a:lnTo>
                  <a:lnTo>
                    <a:pt x="153353" y="24729"/>
                  </a:lnTo>
                  <a:lnTo>
                    <a:pt x="155469" y="28886"/>
                  </a:lnTo>
                  <a:lnTo>
                    <a:pt x="156939" y="45282"/>
                  </a:lnTo>
                  <a:lnTo>
                    <a:pt x="157063" y="51250"/>
                  </a:lnTo>
                  <a:lnTo>
                    <a:pt x="155001" y="56548"/>
                  </a:lnTo>
                  <a:lnTo>
                    <a:pt x="153340" y="59073"/>
                  </a:lnTo>
                  <a:lnTo>
                    <a:pt x="151003" y="70210"/>
                  </a:lnTo>
                  <a:lnTo>
                    <a:pt x="150018" y="998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723"/>
            <p:cNvSpPr/>
            <p:nvPr/>
          </p:nvSpPr>
          <p:spPr>
            <a:xfrm>
              <a:off x="4529138" y="3600450"/>
              <a:ext cx="21432" cy="42864"/>
            </a:xfrm>
            <a:custGeom>
              <a:avLst/>
              <a:gdLst/>
              <a:ahLst/>
              <a:cxnLst/>
              <a:rect l="0" t="0" r="0" b="0"/>
              <a:pathLst>
                <a:path w="21432" h="42864">
                  <a:moveTo>
                    <a:pt x="21431" y="42863"/>
                  </a:moveTo>
                  <a:lnTo>
                    <a:pt x="17639" y="42863"/>
                  </a:lnTo>
                  <a:lnTo>
                    <a:pt x="16521" y="41275"/>
                  </a:lnTo>
                  <a:lnTo>
                    <a:pt x="14155" y="32250"/>
                  </a:lnTo>
                  <a:lnTo>
                    <a:pt x="6647" y="21687"/>
                  </a:lnTo>
                  <a:lnTo>
                    <a:pt x="2954" y="16782"/>
                  </a:lnTo>
                  <a:lnTo>
                    <a:pt x="875" y="955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724"/>
            <p:cNvSpPr/>
            <p:nvPr/>
          </p:nvSpPr>
          <p:spPr>
            <a:xfrm>
              <a:off x="4593431" y="3664744"/>
              <a:ext cx="78458" cy="107030"/>
            </a:xfrm>
            <a:custGeom>
              <a:avLst/>
              <a:gdLst/>
              <a:ahLst/>
              <a:cxnLst/>
              <a:rect l="0" t="0" r="0" b="0"/>
              <a:pathLst>
                <a:path w="78458" h="107030">
                  <a:moveTo>
                    <a:pt x="0" y="0"/>
                  </a:moveTo>
                  <a:lnTo>
                    <a:pt x="0" y="31921"/>
                  </a:lnTo>
                  <a:lnTo>
                    <a:pt x="794" y="67362"/>
                  </a:lnTo>
                  <a:lnTo>
                    <a:pt x="5703" y="80372"/>
                  </a:lnTo>
                  <a:lnTo>
                    <a:pt x="23849" y="102278"/>
                  </a:lnTo>
                  <a:lnTo>
                    <a:pt x="30708" y="104988"/>
                  </a:lnTo>
                  <a:lnTo>
                    <a:pt x="52094" y="107029"/>
                  </a:lnTo>
                  <a:lnTo>
                    <a:pt x="57020" y="104983"/>
                  </a:lnTo>
                  <a:lnTo>
                    <a:pt x="73811" y="90360"/>
                  </a:lnTo>
                  <a:lnTo>
                    <a:pt x="76461" y="83552"/>
                  </a:lnTo>
                  <a:lnTo>
                    <a:pt x="78457" y="62203"/>
                  </a:lnTo>
                  <a:lnTo>
                    <a:pt x="76410" y="57279"/>
                  </a:lnTo>
                  <a:lnTo>
                    <a:pt x="66220" y="42873"/>
                  </a:lnTo>
                  <a:lnTo>
                    <a:pt x="64356" y="38105"/>
                  </a:lnTo>
                  <a:lnTo>
                    <a:pt x="59638" y="30958"/>
                  </a:lnTo>
                  <a:lnTo>
                    <a:pt x="57150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5725"/>
            <p:cNvSpPr/>
            <p:nvPr/>
          </p:nvSpPr>
          <p:spPr>
            <a:xfrm>
              <a:off x="4714875" y="3722023"/>
              <a:ext cx="107157" cy="78453"/>
            </a:xfrm>
            <a:custGeom>
              <a:avLst/>
              <a:gdLst/>
              <a:ahLst/>
              <a:cxnLst/>
              <a:rect l="0" t="0" r="0" b="0"/>
              <a:pathLst>
                <a:path w="107157" h="78453">
                  <a:moveTo>
                    <a:pt x="0" y="78452"/>
                  </a:moveTo>
                  <a:lnTo>
                    <a:pt x="7585" y="78452"/>
                  </a:lnTo>
                  <a:lnTo>
                    <a:pt x="9819" y="76865"/>
                  </a:lnTo>
                  <a:lnTo>
                    <a:pt x="11309" y="74219"/>
                  </a:lnTo>
                  <a:lnTo>
                    <a:pt x="13699" y="62358"/>
                  </a:lnTo>
                  <a:lnTo>
                    <a:pt x="14113" y="51018"/>
                  </a:lnTo>
                  <a:lnTo>
                    <a:pt x="28035" y="18070"/>
                  </a:lnTo>
                  <a:lnTo>
                    <a:pt x="33966" y="7317"/>
                  </a:lnTo>
                  <a:lnTo>
                    <a:pt x="34550" y="4835"/>
                  </a:lnTo>
                  <a:lnTo>
                    <a:pt x="35733" y="3180"/>
                  </a:lnTo>
                  <a:lnTo>
                    <a:pt x="37316" y="2077"/>
                  </a:lnTo>
                  <a:lnTo>
                    <a:pt x="41191" y="851"/>
                  </a:lnTo>
                  <a:lnTo>
                    <a:pt x="52481" y="0"/>
                  </a:lnTo>
                  <a:lnTo>
                    <a:pt x="57191" y="2045"/>
                  </a:lnTo>
                  <a:lnTo>
                    <a:pt x="66683" y="9825"/>
                  </a:lnTo>
                  <a:lnTo>
                    <a:pt x="69324" y="14349"/>
                  </a:lnTo>
                  <a:lnTo>
                    <a:pt x="71292" y="19006"/>
                  </a:lnTo>
                  <a:lnTo>
                    <a:pt x="95455" y="51745"/>
                  </a:lnTo>
                  <a:lnTo>
                    <a:pt x="103336" y="60926"/>
                  </a:lnTo>
                  <a:lnTo>
                    <a:pt x="107156" y="713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5726"/>
            <p:cNvSpPr/>
            <p:nvPr/>
          </p:nvSpPr>
          <p:spPr>
            <a:xfrm>
              <a:off x="3550444" y="3857636"/>
              <a:ext cx="300038" cy="206856"/>
            </a:xfrm>
            <a:custGeom>
              <a:avLst/>
              <a:gdLst/>
              <a:ahLst/>
              <a:cxnLst/>
              <a:rect l="0" t="0" r="0" b="0"/>
              <a:pathLst>
                <a:path w="300038" h="206856">
                  <a:moveTo>
                    <a:pt x="0" y="157152"/>
                  </a:moveTo>
                  <a:lnTo>
                    <a:pt x="3792" y="157152"/>
                  </a:lnTo>
                  <a:lnTo>
                    <a:pt x="4909" y="157945"/>
                  </a:lnTo>
                  <a:lnTo>
                    <a:pt x="5654" y="159268"/>
                  </a:lnTo>
                  <a:lnTo>
                    <a:pt x="6151" y="160944"/>
                  </a:lnTo>
                  <a:lnTo>
                    <a:pt x="8069" y="162061"/>
                  </a:lnTo>
                  <a:lnTo>
                    <a:pt x="25752" y="164099"/>
                  </a:lnTo>
                  <a:lnTo>
                    <a:pt x="38042" y="164269"/>
                  </a:lnTo>
                  <a:lnTo>
                    <a:pt x="49019" y="160495"/>
                  </a:lnTo>
                  <a:lnTo>
                    <a:pt x="62041" y="151315"/>
                  </a:lnTo>
                  <a:lnTo>
                    <a:pt x="72975" y="140253"/>
                  </a:lnTo>
                  <a:lnTo>
                    <a:pt x="82998" y="119093"/>
                  </a:lnTo>
                  <a:lnTo>
                    <a:pt x="84513" y="112985"/>
                  </a:lnTo>
                  <a:lnTo>
                    <a:pt x="84123" y="110244"/>
                  </a:lnTo>
                  <a:lnTo>
                    <a:pt x="81573" y="105083"/>
                  </a:lnTo>
                  <a:lnTo>
                    <a:pt x="68901" y="90504"/>
                  </a:lnTo>
                  <a:lnTo>
                    <a:pt x="64225" y="87843"/>
                  </a:lnTo>
                  <a:lnTo>
                    <a:pt x="55013" y="86345"/>
                  </a:lnTo>
                  <a:lnTo>
                    <a:pt x="37678" y="85838"/>
                  </a:lnTo>
                  <a:lnTo>
                    <a:pt x="30504" y="87886"/>
                  </a:lnTo>
                  <a:lnTo>
                    <a:pt x="19431" y="95668"/>
                  </a:lnTo>
                  <a:lnTo>
                    <a:pt x="4796" y="119507"/>
                  </a:lnTo>
                  <a:lnTo>
                    <a:pt x="1421" y="129682"/>
                  </a:lnTo>
                  <a:lnTo>
                    <a:pt x="2748" y="137270"/>
                  </a:lnTo>
                  <a:lnTo>
                    <a:pt x="16830" y="169148"/>
                  </a:lnTo>
                  <a:lnTo>
                    <a:pt x="31445" y="183372"/>
                  </a:lnTo>
                  <a:lnTo>
                    <a:pt x="64671" y="199390"/>
                  </a:lnTo>
                  <a:lnTo>
                    <a:pt x="85837" y="204856"/>
                  </a:lnTo>
                  <a:lnTo>
                    <a:pt x="121458" y="206855"/>
                  </a:lnTo>
                  <a:lnTo>
                    <a:pt x="150021" y="204981"/>
                  </a:lnTo>
                  <a:lnTo>
                    <a:pt x="174802" y="197203"/>
                  </a:lnTo>
                  <a:lnTo>
                    <a:pt x="182994" y="190563"/>
                  </a:lnTo>
                  <a:lnTo>
                    <a:pt x="194720" y="173364"/>
                  </a:lnTo>
                  <a:lnTo>
                    <a:pt x="198453" y="159397"/>
                  </a:lnTo>
                  <a:lnTo>
                    <a:pt x="199559" y="145205"/>
                  </a:lnTo>
                  <a:lnTo>
                    <a:pt x="193833" y="110516"/>
                  </a:lnTo>
                  <a:lnTo>
                    <a:pt x="180663" y="74888"/>
                  </a:lnTo>
                  <a:lnTo>
                    <a:pt x="167323" y="41327"/>
                  </a:lnTo>
                  <a:lnTo>
                    <a:pt x="164703" y="26609"/>
                  </a:lnTo>
                  <a:lnTo>
                    <a:pt x="164424" y="19165"/>
                  </a:lnTo>
                  <a:lnTo>
                    <a:pt x="166475" y="14333"/>
                  </a:lnTo>
                  <a:lnTo>
                    <a:pt x="168133" y="11933"/>
                  </a:lnTo>
                  <a:lnTo>
                    <a:pt x="178052" y="4762"/>
                  </a:lnTo>
                  <a:lnTo>
                    <a:pt x="191045" y="1404"/>
                  </a:lnTo>
                  <a:lnTo>
                    <a:pt x="222915" y="113"/>
                  </a:lnTo>
                  <a:lnTo>
                    <a:pt x="258296" y="0"/>
                  </a:lnTo>
                  <a:lnTo>
                    <a:pt x="293474" y="6472"/>
                  </a:lnTo>
                  <a:lnTo>
                    <a:pt x="300037" y="7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727"/>
            <p:cNvSpPr/>
            <p:nvPr/>
          </p:nvSpPr>
          <p:spPr>
            <a:xfrm>
              <a:off x="3743325" y="3829555"/>
              <a:ext cx="235745" cy="206546"/>
            </a:xfrm>
            <a:custGeom>
              <a:avLst/>
              <a:gdLst/>
              <a:ahLst/>
              <a:cxnLst/>
              <a:rect l="0" t="0" r="0" b="0"/>
              <a:pathLst>
                <a:path w="235745" h="206546">
                  <a:moveTo>
                    <a:pt x="0" y="128083"/>
                  </a:moveTo>
                  <a:lnTo>
                    <a:pt x="0" y="131875"/>
                  </a:lnTo>
                  <a:lnTo>
                    <a:pt x="794" y="132992"/>
                  </a:lnTo>
                  <a:lnTo>
                    <a:pt x="2117" y="133737"/>
                  </a:lnTo>
                  <a:lnTo>
                    <a:pt x="3792" y="134233"/>
                  </a:lnTo>
                  <a:lnTo>
                    <a:pt x="24836" y="146559"/>
                  </a:lnTo>
                  <a:lnTo>
                    <a:pt x="58181" y="154958"/>
                  </a:lnTo>
                  <a:lnTo>
                    <a:pt x="89212" y="166272"/>
                  </a:lnTo>
                  <a:lnTo>
                    <a:pt x="109286" y="176519"/>
                  </a:lnTo>
                  <a:lnTo>
                    <a:pt x="126421" y="188774"/>
                  </a:lnTo>
                  <a:lnTo>
                    <a:pt x="132387" y="191569"/>
                  </a:lnTo>
                  <a:lnTo>
                    <a:pt x="137685" y="195457"/>
                  </a:lnTo>
                  <a:lnTo>
                    <a:pt x="140568" y="199831"/>
                  </a:lnTo>
                  <a:lnTo>
                    <a:pt x="141337" y="202109"/>
                  </a:lnTo>
                  <a:lnTo>
                    <a:pt x="142644" y="203627"/>
                  </a:lnTo>
                  <a:lnTo>
                    <a:pt x="149685" y="206545"/>
                  </a:lnTo>
                  <a:lnTo>
                    <a:pt x="150010" y="189868"/>
                  </a:lnTo>
                  <a:lnTo>
                    <a:pt x="143316" y="154350"/>
                  </a:lnTo>
                  <a:lnTo>
                    <a:pt x="142962" y="120042"/>
                  </a:lnTo>
                  <a:lnTo>
                    <a:pt x="142901" y="86630"/>
                  </a:lnTo>
                  <a:lnTo>
                    <a:pt x="150467" y="55387"/>
                  </a:lnTo>
                  <a:lnTo>
                    <a:pt x="162763" y="29814"/>
                  </a:lnTo>
                  <a:lnTo>
                    <a:pt x="186781" y="5247"/>
                  </a:lnTo>
                  <a:lnTo>
                    <a:pt x="192287" y="2051"/>
                  </a:lnTo>
                  <a:lnTo>
                    <a:pt x="201966" y="252"/>
                  </a:lnTo>
                  <a:lnTo>
                    <a:pt x="206081" y="0"/>
                  </a:lnTo>
                  <a:lnTo>
                    <a:pt x="212771" y="1836"/>
                  </a:lnTo>
                  <a:lnTo>
                    <a:pt x="218390" y="4504"/>
                  </a:lnTo>
                  <a:lnTo>
                    <a:pt x="226016" y="6800"/>
                  </a:lnTo>
                  <a:lnTo>
                    <a:pt x="235744" y="137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728"/>
            <p:cNvSpPr/>
            <p:nvPr/>
          </p:nvSpPr>
          <p:spPr>
            <a:xfrm>
              <a:off x="3864769" y="3929063"/>
              <a:ext cx="178552" cy="100013"/>
            </a:xfrm>
            <a:custGeom>
              <a:avLst/>
              <a:gdLst/>
              <a:ahLst/>
              <a:cxnLst/>
              <a:rect l="0" t="0" r="0" b="0"/>
              <a:pathLst>
                <a:path w="178552" h="100013">
                  <a:moveTo>
                    <a:pt x="0" y="0"/>
                  </a:moveTo>
                  <a:lnTo>
                    <a:pt x="0" y="6150"/>
                  </a:lnTo>
                  <a:lnTo>
                    <a:pt x="3792" y="10641"/>
                  </a:lnTo>
                  <a:lnTo>
                    <a:pt x="9887" y="12667"/>
                  </a:lnTo>
                  <a:lnTo>
                    <a:pt x="43730" y="19799"/>
                  </a:lnTo>
                  <a:lnTo>
                    <a:pt x="78695" y="21216"/>
                  </a:lnTo>
                  <a:lnTo>
                    <a:pt x="114315" y="21402"/>
                  </a:lnTo>
                  <a:lnTo>
                    <a:pt x="144366" y="19310"/>
                  </a:lnTo>
                  <a:lnTo>
                    <a:pt x="160514" y="13659"/>
                  </a:lnTo>
                  <a:lnTo>
                    <a:pt x="170326" y="9074"/>
                  </a:lnTo>
                  <a:lnTo>
                    <a:pt x="176960" y="7525"/>
                  </a:lnTo>
                  <a:lnTo>
                    <a:pt x="177505" y="6604"/>
                  </a:lnTo>
                  <a:lnTo>
                    <a:pt x="178551" y="303"/>
                  </a:lnTo>
                  <a:lnTo>
                    <a:pt x="168646" y="26"/>
                  </a:lnTo>
                  <a:lnTo>
                    <a:pt x="144801" y="9945"/>
                  </a:lnTo>
                  <a:lnTo>
                    <a:pt x="126584" y="23849"/>
                  </a:lnTo>
                  <a:lnTo>
                    <a:pt x="109559" y="41277"/>
                  </a:lnTo>
                  <a:lnTo>
                    <a:pt x="104785" y="49037"/>
                  </a:lnTo>
                  <a:lnTo>
                    <a:pt x="103988" y="53328"/>
                  </a:lnTo>
                  <a:lnTo>
                    <a:pt x="105219" y="62330"/>
                  </a:lnTo>
                  <a:lnTo>
                    <a:pt x="110374" y="72531"/>
                  </a:lnTo>
                  <a:lnTo>
                    <a:pt x="135731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5729"/>
            <p:cNvSpPr/>
            <p:nvPr/>
          </p:nvSpPr>
          <p:spPr>
            <a:xfrm>
              <a:off x="4087333" y="3957638"/>
              <a:ext cx="34612" cy="78582"/>
            </a:xfrm>
            <a:custGeom>
              <a:avLst/>
              <a:gdLst/>
              <a:ahLst/>
              <a:cxnLst/>
              <a:rect l="0" t="0" r="0" b="0"/>
              <a:pathLst>
                <a:path w="34612" h="78582">
                  <a:moveTo>
                    <a:pt x="34611" y="0"/>
                  </a:moveTo>
                  <a:lnTo>
                    <a:pt x="23969" y="0"/>
                  </a:lnTo>
                  <a:lnTo>
                    <a:pt x="22754" y="793"/>
                  </a:lnTo>
                  <a:lnTo>
                    <a:pt x="21943" y="2116"/>
                  </a:lnTo>
                  <a:lnTo>
                    <a:pt x="21403" y="3792"/>
                  </a:lnTo>
                  <a:lnTo>
                    <a:pt x="8009" y="21486"/>
                  </a:lnTo>
                  <a:lnTo>
                    <a:pt x="0" y="44253"/>
                  </a:lnTo>
                  <a:lnTo>
                    <a:pt x="425" y="46965"/>
                  </a:lnTo>
                  <a:lnTo>
                    <a:pt x="3013" y="52094"/>
                  </a:lnTo>
                  <a:lnTo>
                    <a:pt x="15713" y="66649"/>
                  </a:lnTo>
                  <a:lnTo>
                    <a:pt x="20391" y="69309"/>
                  </a:lnTo>
                  <a:lnTo>
                    <a:pt x="22750" y="70018"/>
                  </a:lnTo>
                  <a:lnTo>
                    <a:pt x="24322" y="71285"/>
                  </a:lnTo>
                  <a:lnTo>
                    <a:pt x="27467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5730"/>
            <p:cNvSpPr/>
            <p:nvPr/>
          </p:nvSpPr>
          <p:spPr>
            <a:xfrm>
              <a:off x="4236417" y="3886200"/>
              <a:ext cx="28403" cy="164307"/>
            </a:xfrm>
            <a:custGeom>
              <a:avLst/>
              <a:gdLst/>
              <a:ahLst/>
              <a:cxnLst/>
              <a:rect l="0" t="0" r="0" b="0"/>
              <a:pathLst>
                <a:path w="28403" h="164307">
                  <a:moveTo>
                    <a:pt x="28402" y="0"/>
                  </a:moveTo>
                  <a:lnTo>
                    <a:pt x="21552" y="0"/>
                  </a:lnTo>
                  <a:lnTo>
                    <a:pt x="20482" y="12979"/>
                  </a:lnTo>
                  <a:lnTo>
                    <a:pt x="15607" y="29257"/>
                  </a:lnTo>
                  <a:lnTo>
                    <a:pt x="12440" y="43064"/>
                  </a:lnTo>
                  <a:lnTo>
                    <a:pt x="1796" y="77110"/>
                  </a:lnTo>
                  <a:lnTo>
                    <a:pt x="0" y="112681"/>
                  </a:lnTo>
                  <a:lnTo>
                    <a:pt x="697" y="123106"/>
                  </a:lnTo>
                  <a:lnTo>
                    <a:pt x="6679" y="158105"/>
                  </a:lnTo>
                  <a:lnTo>
                    <a:pt x="6971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5731"/>
            <p:cNvSpPr/>
            <p:nvPr/>
          </p:nvSpPr>
          <p:spPr>
            <a:xfrm>
              <a:off x="4193381" y="3932154"/>
              <a:ext cx="185574" cy="75491"/>
            </a:xfrm>
            <a:custGeom>
              <a:avLst/>
              <a:gdLst/>
              <a:ahLst/>
              <a:cxnLst/>
              <a:rect l="0" t="0" r="0" b="0"/>
              <a:pathLst>
                <a:path w="185574" h="75491">
                  <a:moveTo>
                    <a:pt x="0" y="18340"/>
                  </a:moveTo>
                  <a:lnTo>
                    <a:pt x="0" y="14548"/>
                  </a:lnTo>
                  <a:lnTo>
                    <a:pt x="794" y="13430"/>
                  </a:lnTo>
                  <a:lnTo>
                    <a:pt x="2117" y="12685"/>
                  </a:lnTo>
                  <a:lnTo>
                    <a:pt x="3792" y="12189"/>
                  </a:lnTo>
                  <a:lnTo>
                    <a:pt x="14473" y="5672"/>
                  </a:lnTo>
                  <a:lnTo>
                    <a:pt x="46250" y="2078"/>
                  </a:lnTo>
                  <a:lnTo>
                    <a:pt x="62625" y="0"/>
                  </a:lnTo>
                  <a:lnTo>
                    <a:pt x="96773" y="3017"/>
                  </a:lnTo>
                  <a:lnTo>
                    <a:pt x="125511" y="3745"/>
                  </a:lnTo>
                  <a:lnTo>
                    <a:pt x="146991" y="6078"/>
                  </a:lnTo>
                  <a:lnTo>
                    <a:pt x="172639" y="10522"/>
                  </a:lnTo>
                  <a:lnTo>
                    <a:pt x="185180" y="11170"/>
                  </a:lnTo>
                  <a:lnTo>
                    <a:pt x="185573" y="14981"/>
                  </a:lnTo>
                  <a:lnTo>
                    <a:pt x="184834" y="16100"/>
                  </a:lnTo>
                  <a:lnTo>
                    <a:pt x="183548" y="16847"/>
                  </a:lnTo>
                  <a:lnTo>
                    <a:pt x="181897" y="17344"/>
                  </a:lnTo>
                  <a:lnTo>
                    <a:pt x="180795" y="18470"/>
                  </a:lnTo>
                  <a:lnTo>
                    <a:pt x="179572" y="21837"/>
                  </a:lnTo>
                  <a:lnTo>
                    <a:pt x="178602" y="49305"/>
                  </a:lnTo>
                  <a:lnTo>
                    <a:pt x="180714" y="54062"/>
                  </a:lnTo>
                  <a:lnTo>
                    <a:pt x="183505" y="58823"/>
                  </a:lnTo>
                  <a:lnTo>
                    <a:pt x="185444" y="66935"/>
                  </a:lnTo>
                  <a:lnTo>
                    <a:pt x="179561" y="74373"/>
                  </a:lnTo>
                  <a:lnTo>
                    <a:pt x="176907" y="74993"/>
                  </a:lnTo>
                  <a:lnTo>
                    <a:pt x="157163" y="754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5732"/>
            <p:cNvSpPr/>
            <p:nvPr/>
          </p:nvSpPr>
          <p:spPr>
            <a:xfrm>
              <a:off x="4557713" y="3879056"/>
              <a:ext cx="7144" cy="114301"/>
            </a:xfrm>
            <a:custGeom>
              <a:avLst/>
              <a:gdLst/>
              <a:ahLst/>
              <a:cxnLst/>
              <a:rect l="0" t="0" r="0" b="0"/>
              <a:pathLst>
                <a:path w="7144" h="114301">
                  <a:moveTo>
                    <a:pt x="7143" y="0"/>
                  </a:moveTo>
                  <a:lnTo>
                    <a:pt x="7143" y="32577"/>
                  </a:lnTo>
                  <a:lnTo>
                    <a:pt x="6350" y="66086"/>
                  </a:lnTo>
                  <a:lnTo>
                    <a:pt x="294" y="10096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5733"/>
            <p:cNvSpPr/>
            <p:nvPr/>
          </p:nvSpPr>
          <p:spPr>
            <a:xfrm>
              <a:off x="4472282" y="3836231"/>
              <a:ext cx="378325" cy="157126"/>
            </a:xfrm>
            <a:custGeom>
              <a:avLst/>
              <a:gdLst/>
              <a:ahLst/>
              <a:cxnLst/>
              <a:rect l="0" t="0" r="0" b="0"/>
              <a:pathLst>
                <a:path w="378325" h="157126">
                  <a:moveTo>
                    <a:pt x="6849" y="85688"/>
                  </a:moveTo>
                  <a:lnTo>
                    <a:pt x="0" y="85688"/>
                  </a:lnTo>
                  <a:lnTo>
                    <a:pt x="3585" y="81896"/>
                  </a:lnTo>
                  <a:lnTo>
                    <a:pt x="7515" y="80033"/>
                  </a:lnTo>
                  <a:lnTo>
                    <a:pt x="20298" y="78838"/>
                  </a:lnTo>
                  <a:lnTo>
                    <a:pt x="50542" y="84237"/>
                  </a:lnTo>
                  <a:lnTo>
                    <a:pt x="57409" y="84721"/>
                  </a:lnTo>
                  <a:lnTo>
                    <a:pt x="91243" y="75678"/>
                  </a:lnTo>
                  <a:lnTo>
                    <a:pt x="126384" y="72245"/>
                  </a:lnTo>
                  <a:lnTo>
                    <a:pt x="156491" y="67775"/>
                  </a:lnTo>
                  <a:lnTo>
                    <a:pt x="184575" y="58455"/>
                  </a:lnTo>
                  <a:lnTo>
                    <a:pt x="207416" y="41405"/>
                  </a:lnTo>
                  <a:lnTo>
                    <a:pt x="232242" y="9701"/>
                  </a:lnTo>
                  <a:lnTo>
                    <a:pt x="235438" y="0"/>
                  </a:lnTo>
                  <a:lnTo>
                    <a:pt x="235446" y="3766"/>
                  </a:lnTo>
                  <a:lnTo>
                    <a:pt x="233331" y="7739"/>
                  </a:lnTo>
                  <a:lnTo>
                    <a:pt x="231656" y="9909"/>
                  </a:lnTo>
                  <a:lnTo>
                    <a:pt x="229795" y="16554"/>
                  </a:lnTo>
                  <a:lnTo>
                    <a:pt x="228174" y="24005"/>
                  </a:lnTo>
                  <a:lnTo>
                    <a:pt x="223592" y="33457"/>
                  </a:lnTo>
                  <a:lnTo>
                    <a:pt x="220582" y="64626"/>
                  </a:lnTo>
                  <a:lnTo>
                    <a:pt x="214472" y="97741"/>
                  </a:lnTo>
                  <a:lnTo>
                    <a:pt x="213426" y="104539"/>
                  </a:lnTo>
                  <a:lnTo>
                    <a:pt x="207554" y="125420"/>
                  </a:lnTo>
                  <a:lnTo>
                    <a:pt x="206882" y="135561"/>
                  </a:lnTo>
                  <a:lnTo>
                    <a:pt x="210669" y="135655"/>
                  </a:lnTo>
                  <a:lnTo>
                    <a:pt x="211785" y="134874"/>
                  </a:lnTo>
                  <a:lnTo>
                    <a:pt x="212530" y="133560"/>
                  </a:lnTo>
                  <a:lnTo>
                    <a:pt x="213026" y="131890"/>
                  </a:lnTo>
                  <a:lnTo>
                    <a:pt x="217517" y="125747"/>
                  </a:lnTo>
                  <a:lnTo>
                    <a:pt x="227667" y="118900"/>
                  </a:lnTo>
                  <a:lnTo>
                    <a:pt x="244709" y="110878"/>
                  </a:lnTo>
                  <a:lnTo>
                    <a:pt x="255446" y="101298"/>
                  </a:lnTo>
                  <a:lnTo>
                    <a:pt x="258360" y="100563"/>
                  </a:lnTo>
                  <a:lnTo>
                    <a:pt x="267485" y="100009"/>
                  </a:lnTo>
                  <a:lnTo>
                    <a:pt x="271648" y="102107"/>
                  </a:lnTo>
                  <a:lnTo>
                    <a:pt x="276144" y="104892"/>
                  </a:lnTo>
                  <a:lnTo>
                    <a:pt x="308758" y="113543"/>
                  </a:lnTo>
                  <a:lnTo>
                    <a:pt x="330759" y="114168"/>
                  </a:lnTo>
                  <a:lnTo>
                    <a:pt x="339457" y="112104"/>
                  </a:lnTo>
                  <a:lnTo>
                    <a:pt x="365241" y="97468"/>
                  </a:lnTo>
                  <a:lnTo>
                    <a:pt x="368541" y="92775"/>
                  </a:lnTo>
                  <a:lnTo>
                    <a:pt x="370398" y="85671"/>
                  </a:lnTo>
                  <a:lnTo>
                    <a:pt x="371135" y="69018"/>
                  </a:lnTo>
                  <a:lnTo>
                    <a:pt x="370356" y="67431"/>
                  </a:lnTo>
                  <a:lnTo>
                    <a:pt x="369043" y="66373"/>
                  </a:lnTo>
                  <a:lnTo>
                    <a:pt x="365026" y="64674"/>
                  </a:lnTo>
                  <a:lnTo>
                    <a:pt x="354180" y="64293"/>
                  </a:lnTo>
                  <a:lnTo>
                    <a:pt x="349602" y="66389"/>
                  </a:lnTo>
                  <a:lnTo>
                    <a:pt x="340195" y="74203"/>
                  </a:lnTo>
                  <a:lnTo>
                    <a:pt x="337565" y="78731"/>
                  </a:lnTo>
                  <a:lnTo>
                    <a:pt x="336085" y="87860"/>
                  </a:lnTo>
                  <a:lnTo>
                    <a:pt x="335585" y="105167"/>
                  </a:lnTo>
                  <a:lnTo>
                    <a:pt x="339750" y="114453"/>
                  </a:lnTo>
                  <a:lnTo>
                    <a:pt x="360876" y="142854"/>
                  </a:lnTo>
                  <a:lnTo>
                    <a:pt x="378324" y="157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734"/>
            <p:cNvSpPr/>
            <p:nvPr/>
          </p:nvSpPr>
          <p:spPr>
            <a:xfrm>
              <a:off x="3864856" y="4136231"/>
              <a:ext cx="92783" cy="85726"/>
            </a:xfrm>
            <a:custGeom>
              <a:avLst/>
              <a:gdLst/>
              <a:ahLst/>
              <a:cxnLst/>
              <a:rect l="0" t="0" r="0" b="0"/>
              <a:pathLst>
                <a:path w="92783" h="85726">
                  <a:moveTo>
                    <a:pt x="7057" y="85725"/>
                  </a:moveTo>
                  <a:lnTo>
                    <a:pt x="207" y="85725"/>
                  </a:lnTo>
                  <a:lnTo>
                    <a:pt x="0" y="81933"/>
                  </a:lnTo>
                  <a:lnTo>
                    <a:pt x="2068" y="77954"/>
                  </a:lnTo>
                  <a:lnTo>
                    <a:pt x="4840" y="73540"/>
                  </a:lnTo>
                  <a:lnTo>
                    <a:pt x="7193" y="66593"/>
                  </a:lnTo>
                  <a:lnTo>
                    <a:pt x="11771" y="59507"/>
                  </a:lnTo>
                  <a:lnTo>
                    <a:pt x="14274" y="52380"/>
                  </a:lnTo>
                  <a:lnTo>
                    <a:pt x="18896" y="44448"/>
                  </a:lnTo>
                  <a:lnTo>
                    <a:pt x="21316" y="15786"/>
                  </a:lnTo>
                  <a:lnTo>
                    <a:pt x="30162" y="5527"/>
                  </a:lnTo>
                  <a:lnTo>
                    <a:pt x="31985" y="3685"/>
                  </a:lnTo>
                  <a:lnTo>
                    <a:pt x="38244" y="1638"/>
                  </a:lnTo>
                  <a:lnTo>
                    <a:pt x="73040" y="64"/>
                  </a:lnTo>
                  <a:lnTo>
                    <a:pt x="927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735"/>
            <p:cNvSpPr/>
            <p:nvPr/>
          </p:nvSpPr>
          <p:spPr>
            <a:xfrm>
              <a:off x="4014796" y="4050506"/>
              <a:ext cx="92861" cy="157164"/>
            </a:xfrm>
            <a:custGeom>
              <a:avLst/>
              <a:gdLst/>
              <a:ahLst/>
              <a:cxnLst/>
              <a:rect l="0" t="0" r="0" b="0"/>
              <a:pathLst>
                <a:path w="92861" h="157164">
                  <a:moveTo>
                    <a:pt x="21423" y="0"/>
                  </a:moveTo>
                  <a:lnTo>
                    <a:pt x="21423" y="9943"/>
                  </a:lnTo>
                  <a:lnTo>
                    <a:pt x="14720" y="45182"/>
                  </a:lnTo>
                  <a:lnTo>
                    <a:pt x="13543" y="73183"/>
                  </a:lnTo>
                  <a:lnTo>
                    <a:pt x="7580" y="107119"/>
                  </a:lnTo>
                  <a:lnTo>
                    <a:pt x="6539" y="115871"/>
                  </a:lnTo>
                  <a:lnTo>
                    <a:pt x="1011" y="130549"/>
                  </a:lnTo>
                  <a:lnTo>
                    <a:pt x="0" y="142748"/>
                  </a:lnTo>
                  <a:lnTo>
                    <a:pt x="3786" y="142837"/>
                  </a:lnTo>
                  <a:lnTo>
                    <a:pt x="4902" y="142056"/>
                  </a:lnTo>
                  <a:lnTo>
                    <a:pt x="5647" y="140742"/>
                  </a:lnTo>
                  <a:lnTo>
                    <a:pt x="6143" y="139072"/>
                  </a:lnTo>
                  <a:lnTo>
                    <a:pt x="14775" y="128401"/>
                  </a:lnTo>
                  <a:lnTo>
                    <a:pt x="16991" y="126082"/>
                  </a:lnTo>
                  <a:lnTo>
                    <a:pt x="19453" y="119272"/>
                  </a:lnTo>
                  <a:lnTo>
                    <a:pt x="20110" y="115234"/>
                  </a:lnTo>
                  <a:lnTo>
                    <a:pt x="22135" y="112541"/>
                  </a:lnTo>
                  <a:lnTo>
                    <a:pt x="42547" y="101817"/>
                  </a:lnTo>
                  <a:lnTo>
                    <a:pt x="45031" y="101216"/>
                  </a:lnTo>
                  <a:lnTo>
                    <a:pt x="47480" y="101609"/>
                  </a:lnTo>
                  <a:lnTo>
                    <a:pt x="52319" y="104162"/>
                  </a:lnTo>
                  <a:lnTo>
                    <a:pt x="61892" y="111474"/>
                  </a:lnTo>
                  <a:lnTo>
                    <a:pt x="66661" y="113044"/>
                  </a:lnTo>
                  <a:lnTo>
                    <a:pt x="71427" y="117975"/>
                  </a:lnTo>
                  <a:lnTo>
                    <a:pt x="75397" y="124665"/>
                  </a:lnTo>
                  <a:lnTo>
                    <a:pt x="80062" y="135427"/>
                  </a:lnTo>
                  <a:lnTo>
                    <a:pt x="81947" y="137910"/>
                  </a:lnTo>
                  <a:lnTo>
                    <a:pt x="86158" y="140668"/>
                  </a:lnTo>
                  <a:lnTo>
                    <a:pt x="88392" y="141404"/>
                  </a:lnTo>
                  <a:lnTo>
                    <a:pt x="89881" y="142688"/>
                  </a:lnTo>
                  <a:lnTo>
                    <a:pt x="91536" y="146232"/>
                  </a:lnTo>
                  <a:lnTo>
                    <a:pt x="92860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5736"/>
            <p:cNvSpPr/>
            <p:nvPr/>
          </p:nvSpPr>
          <p:spPr>
            <a:xfrm>
              <a:off x="4157663" y="4153631"/>
              <a:ext cx="100013" cy="125476"/>
            </a:xfrm>
            <a:custGeom>
              <a:avLst/>
              <a:gdLst/>
              <a:ahLst/>
              <a:cxnLst/>
              <a:rect l="0" t="0" r="0" b="0"/>
              <a:pathLst>
                <a:path w="100013" h="125476">
                  <a:moveTo>
                    <a:pt x="0" y="11175"/>
                  </a:moveTo>
                  <a:lnTo>
                    <a:pt x="0" y="21817"/>
                  </a:lnTo>
                  <a:lnTo>
                    <a:pt x="2116" y="25959"/>
                  </a:lnTo>
                  <a:lnTo>
                    <a:pt x="20056" y="52341"/>
                  </a:lnTo>
                  <a:lnTo>
                    <a:pt x="31772" y="58612"/>
                  </a:lnTo>
                  <a:lnTo>
                    <a:pt x="37404" y="60039"/>
                  </a:lnTo>
                  <a:lnTo>
                    <a:pt x="44670" y="58557"/>
                  </a:lnTo>
                  <a:lnTo>
                    <a:pt x="55569" y="53260"/>
                  </a:lnTo>
                  <a:lnTo>
                    <a:pt x="66362" y="44359"/>
                  </a:lnTo>
                  <a:lnTo>
                    <a:pt x="89688" y="13750"/>
                  </a:lnTo>
                  <a:lnTo>
                    <a:pt x="91455" y="8880"/>
                  </a:lnTo>
                  <a:lnTo>
                    <a:pt x="92720" y="7264"/>
                  </a:lnTo>
                  <a:lnTo>
                    <a:pt x="98895" y="4457"/>
                  </a:lnTo>
                  <a:lnTo>
                    <a:pt x="99516" y="2104"/>
                  </a:lnTo>
                  <a:lnTo>
                    <a:pt x="99791" y="0"/>
                  </a:lnTo>
                  <a:lnTo>
                    <a:pt x="100009" y="24556"/>
                  </a:lnTo>
                  <a:lnTo>
                    <a:pt x="93530" y="56505"/>
                  </a:lnTo>
                  <a:lnTo>
                    <a:pt x="92907" y="89762"/>
                  </a:lnTo>
                  <a:lnTo>
                    <a:pt x="93667" y="112776"/>
                  </a:lnTo>
                  <a:lnTo>
                    <a:pt x="100012" y="125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5737"/>
            <p:cNvSpPr/>
            <p:nvPr/>
          </p:nvSpPr>
          <p:spPr>
            <a:xfrm>
              <a:off x="4367859" y="4057650"/>
              <a:ext cx="11261" cy="157164"/>
            </a:xfrm>
            <a:custGeom>
              <a:avLst/>
              <a:gdLst/>
              <a:ahLst/>
              <a:cxnLst/>
              <a:rect l="0" t="0" r="0" b="0"/>
              <a:pathLst>
                <a:path w="11261" h="157164">
                  <a:moveTo>
                    <a:pt x="4116" y="0"/>
                  </a:moveTo>
                  <a:lnTo>
                    <a:pt x="4116" y="31921"/>
                  </a:lnTo>
                  <a:lnTo>
                    <a:pt x="3322" y="64526"/>
                  </a:lnTo>
                  <a:lnTo>
                    <a:pt x="0" y="81119"/>
                  </a:lnTo>
                  <a:lnTo>
                    <a:pt x="3417" y="114634"/>
                  </a:lnTo>
                  <a:lnTo>
                    <a:pt x="4055" y="147248"/>
                  </a:lnTo>
                  <a:lnTo>
                    <a:pt x="4869" y="150553"/>
                  </a:lnTo>
                  <a:lnTo>
                    <a:pt x="6205" y="152756"/>
                  </a:lnTo>
                  <a:lnTo>
                    <a:pt x="11260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5738"/>
            <p:cNvSpPr/>
            <p:nvPr/>
          </p:nvSpPr>
          <p:spPr>
            <a:xfrm>
              <a:off x="4357688" y="4107656"/>
              <a:ext cx="92869" cy="35720"/>
            </a:xfrm>
            <a:custGeom>
              <a:avLst/>
              <a:gdLst/>
              <a:ahLst/>
              <a:cxnLst/>
              <a:rect l="0" t="0" r="0" b="0"/>
              <a:pathLst>
                <a:path w="92869" h="35720">
                  <a:moveTo>
                    <a:pt x="0" y="35719"/>
                  </a:moveTo>
                  <a:lnTo>
                    <a:pt x="9942" y="25776"/>
                  </a:lnTo>
                  <a:lnTo>
                    <a:pt x="16590" y="23362"/>
                  </a:lnTo>
                  <a:lnTo>
                    <a:pt x="50835" y="13830"/>
                  </a:lnTo>
                  <a:lnTo>
                    <a:pt x="928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5739"/>
            <p:cNvSpPr/>
            <p:nvPr/>
          </p:nvSpPr>
          <p:spPr>
            <a:xfrm>
              <a:off x="4471996" y="4036245"/>
              <a:ext cx="85718" cy="149994"/>
            </a:xfrm>
            <a:custGeom>
              <a:avLst/>
              <a:gdLst/>
              <a:ahLst/>
              <a:cxnLst/>
              <a:rect l="0" t="0" r="0" b="0"/>
              <a:pathLst>
                <a:path w="85718" h="149994">
                  <a:moveTo>
                    <a:pt x="42854" y="7118"/>
                  </a:moveTo>
                  <a:lnTo>
                    <a:pt x="42854" y="967"/>
                  </a:lnTo>
                  <a:lnTo>
                    <a:pt x="42060" y="636"/>
                  </a:lnTo>
                  <a:lnTo>
                    <a:pt x="36004" y="0"/>
                  </a:lnTo>
                  <a:lnTo>
                    <a:pt x="35797" y="3774"/>
                  </a:lnTo>
                  <a:lnTo>
                    <a:pt x="33632" y="7748"/>
                  </a:lnTo>
                  <a:lnTo>
                    <a:pt x="31944" y="9919"/>
                  </a:lnTo>
                  <a:lnTo>
                    <a:pt x="30068" y="16565"/>
                  </a:lnTo>
                  <a:lnTo>
                    <a:pt x="26895" y="29231"/>
                  </a:lnTo>
                  <a:lnTo>
                    <a:pt x="14132" y="62838"/>
                  </a:lnTo>
                  <a:lnTo>
                    <a:pt x="9208" y="78131"/>
                  </a:lnTo>
                  <a:lnTo>
                    <a:pt x="5633" y="92717"/>
                  </a:lnTo>
                  <a:lnTo>
                    <a:pt x="1663" y="107093"/>
                  </a:lnTo>
                  <a:lnTo>
                    <a:pt x="35" y="142220"/>
                  </a:lnTo>
                  <a:lnTo>
                    <a:pt x="0" y="148457"/>
                  </a:lnTo>
                  <a:lnTo>
                    <a:pt x="791" y="148969"/>
                  </a:lnTo>
                  <a:lnTo>
                    <a:pt x="6143" y="149858"/>
                  </a:lnTo>
                  <a:lnTo>
                    <a:pt x="6474" y="149109"/>
                  </a:lnTo>
                  <a:lnTo>
                    <a:pt x="6841" y="146160"/>
                  </a:lnTo>
                  <a:lnTo>
                    <a:pt x="9121" y="142204"/>
                  </a:lnTo>
                  <a:lnTo>
                    <a:pt x="11987" y="137799"/>
                  </a:lnTo>
                  <a:lnTo>
                    <a:pt x="13260" y="133197"/>
                  </a:lnTo>
                  <a:lnTo>
                    <a:pt x="18059" y="128505"/>
                  </a:lnTo>
                  <a:lnTo>
                    <a:pt x="21562" y="126142"/>
                  </a:lnTo>
                  <a:lnTo>
                    <a:pt x="23897" y="122980"/>
                  </a:lnTo>
                  <a:lnTo>
                    <a:pt x="28770" y="111738"/>
                  </a:lnTo>
                  <a:lnTo>
                    <a:pt x="47112" y="96213"/>
                  </a:lnTo>
                  <a:lnTo>
                    <a:pt x="54611" y="93841"/>
                  </a:lnTo>
                  <a:lnTo>
                    <a:pt x="59456" y="93286"/>
                  </a:lnTo>
                  <a:lnTo>
                    <a:pt x="61066" y="93932"/>
                  </a:lnTo>
                  <a:lnTo>
                    <a:pt x="62139" y="95156"/>
                  </a:lnTo>
                  <a:lnTo>
                    <a:pt x="62854" y="96766"/>
                  </a:lnTo>
                  <a:lnTo>
                    <a:pt x="64125" y="97839"/>
                  </a:lnTo>
                  <a:lnTo>
                    <a:pt x="67654" y="99032"/>
                  </a:lnTo>
                  <a:lnTo>
                    <a:pt x="71868" y="105912"/>
                  </a:lnTo>
                  <a:lnTo>
                    <a:pt x="85717" y="149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5740"/>
            <p:cNvSpPr/>
            <p:nvPr/>
          </p:nvSpPr>
          <p:spPr>
            <a:xfrm>
              <a:off x="4607719" y="4093493"/>
              <a:ext cx="107157" cy="56931"/>
            </a:xfrm>
            <a:custGeom>
              <a:avLst/>
              <a:gdLst/>
              <a:ahLst/>
              <a:cxnLst/>
              <a:rect l="0" t="0" r="0" b="0"/>
              <a:pathLst>
                <a:path w="107157" h="56931">
                  <a:moveTo>
                    <a:pt x="0" y="28451"/>
                  </a:moveTo>
                  <a:lnTo>
                    <a:pt x="0" y="56930"/>
                  </a:lnTo>
                  <a:lnTo>
                    <a:pt x="0" y="50867"/>
                  </a:lnTo>
                  <a:lnTo>
                    <a:pt x="3792" y="46381"/>
                  </a:lnTo>
                  <a:lnTo>
                    <a:pt x="5654" y="40124"/>
                  </a:lnTo>
                  <a:lnTo>
                    <a:pt x="7275" y="32845"/>
                  </a:lnTo>
                  <a:lnTo>
                    <a:pt x="12667" y="21705"/>
                  </a:lnTo>
                  <a:lnTo>
                    <a:pt x="13207" y="19191"/>
                  </a:lnTo>
                  <a:lnTo>
                    <a:pt x="17760" y="11860"/>
                  </a:lnTo>
                  <a:lnTo>
                    <a:pt x="27259" y="1293"/>
                  </a:lnTo>
                  <a:lnTo>
                    <a:pt x="30107" y="506"/>
                  </a:lnTo>
                  <a:lnTo>
                    <a:pt x="34610" y="0"/>
                  </a:lnTo>
                  <a:lnTo>
                    <a:pt x="34980" y="752"/>
                  </a:lnTo>
                  <a:lnTo>
                    <a:pt x="36447" y="12068"/>
                  </a:lnTo>
                  <a:lnTo>
                    <a:pt x="41360" y="21364"/>
                  </a:lnTo>
                  <a:lnTo>
                    <a:pt x="43458" y="33221"/>
                  </a:lnTo>
                  <a:lnTo>
                    <a:pt x="48477" y="42740"/>
                  </a:lnTo>
                  <a:lnTo>
                    <a:pt x="48987" y="45121"/>
                  </a:lnTo>
                  <a:lnTo>
                    <a:pt x="53496" y="52264"/>
                  </a:lnTo>
                  <a:lnTo>
                    <a:pt x="57643" y="54909"/>
                  </a:lnTo>
                  <a:lnTo>
                    <a:pt x="64211" y="56747"/>
                  </a:lnTo>
                  <a:lnTo>
                    <a:pt x="67697" y="56902"/>
                  </a:lnTo>
                  <a:lnTo>
                    <a:pt x="68944" y="56149"/>
                  </a:lnTo>
                  <a:lnTo>
                    <a:pt x="69775" y="54854"/>
                  </a:lnTo>
                  <a:lnTo>
                    <a:pt x="70945" y="49239"/>
                  </a:lnTo>
                  <a:lnTo>
                    <a:pt x="71109" y="47072"/>
                  </a:lnTo>
                  <a:lnTo>
                    <a:pt x="73408" y="42548"/>
                  </a:lnTo>
                  <a:lnTo>
                    <a:pt x="76282" y="37891"/>
                  </a:lnTo>
                  <a:lnTo>
                    <a:pt x="77559" y="33175"/>
                  </a:lnTo>
                  <a:lnTo>
                    <a:pt x="78693" y="31601"/>
                  </a:lnTo>
                  <a:lnTo>
                    <a:pt x="80243" y="30551"/>
                  </a:lnTo>
                  <a:lnTo>
                    <a:pt x="82070" y="29851"/>
                  </a:lnTo>
                  <a:lnTo>
                    <a:pt x="83288" y="28590"/>
                  </a:lnTo>
                  <a:lnTo>
                    <a:pt x="85404" y="22423"/>
                  </a:lnTo>
                  <a:lnTo>
                    <a:pt x="87699" y="21803"/>
                  </a:lnTo>
                  <a:lnTo>
                    <a:pt x="91847" y="21405"/>
                  </a:lnTo>
                  <a:lnTo>
                    <a:pt x="92188" y="22166"/>
                  </a:lnTo>
                  <a:lnTo>
                    <a:pt x="92779" y="31259"/>
                  </a:lnTo>
                  <a:lnTo>
                    <a:pt x="93603" y="32704"/>
                  </a:lnTo>
                  <a:lnTo>
                    <a:pt x="94946" y="33667"/>
                  </a:lnTo>
                  <a:lnTo>
                    <a:pt x="96635" y="34310"/>
                  </a:lnTo>
                  <a:lnTo>
                    <a:pt x="97760" y="35532"/>
                  </a:lnTo>
                  <a:lnTo>
                    <a:pt x="99012" y="39006"/>
                  </a:lnTo>
                  <a:lnTo>
                    <a:pt x="100139" y="40250"/>
                  </a:lnTo>
                  <a:lnTo>
                    <a:pt x="107156" y="42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5741"/>
            <p:cNvSpPr/>
            <p:nvPr/>
          </p:nvSpPr>
          <p:spPr>
            <a:xfrm>
              <a:off x="4822032" y="3993364"/>
              <a:ext cx="71425" cy="192875"/>
            </a:xfrm>
            <a:custGeom>
              <a:avLst/>
              <a:gdLst/>
              <a:ahLst/>
              <a:cxnLst/>
              <a:rect l="0" t="0" r="0" b="0"/>
              <a:pathLst>
                <a:path w="71425" h="192875">
                  <a:moveTo>
                    <a:pt x="28574" y="7136"/>
                  </a:moveTo>
                  <a:lnTo>
                    <a:pt x="28574" y="0"/>
                  </a:lnTo>
                  <a:lnTo>
                    <a:pt x="28574" y="3787"/>
                  </a:lnTo>
                  <a:lnTo>
                    <a:pt x="30691" y="7764"/>
                  </a:lnTo>
                  <a:lnTo>
                    <a:pt x="33484" y="12178"/>
                  </a:lnTo>
                  <a:lnTo>
                    <a:pt x="35277" y="21479"/>
                  </a:lnTo>
                  <a:lnTo>
                    <a:pt x="35424" y="23841"/>
                  </a:lnTo>
                  <a:lnTo>
                    <a:pt x="37704" y="28584"/>
                  </a:lnTo>
                  <a:lnTo>
                    <a:pt x="39423" y="30959"/>
                  </a:lnTo>
                  <a:lnTo>
                    <a:pt x="42976" y="44591"/>
                  </a:lnTo>
                  <a:lnTo>
                    <a:pt x="44526" y="46394"/>
                  </a:lnTo>
                  <a:lnTo>
                    <a:pt x="71424" y="64276"/>
                  </a:lnTo>
                  <a:lnTo>
                    <a:pt x="36143" y="64286"/>
                  </a:lnTo>
                  <a:lnTo>
                    <a:pt x="18958" y="65080"/>
                  </a:lnTo>
                  <a:lnTo>
                    <a:pt x="7491" y="70768"/>
                  </a:lnTo>
                  <a:lnTo>
                    <a:pt x="3858" y="71136"/>
                  </a:lnTo>
                  <a:lnTo>
                    <a:pt x="2572" y="72027"/>
                  </a:lnTo>
                  <a:lnTo>
                    <a:pt x="1714" y="73416"/>
                  </a:lnTo>
                  <a:lnTo>
                    <a:pt x="225" y="78688"/>
                  </a:lnTo>
                  <a:lnTo>
                    <a:pt x="0" y="96331"/>
                  </a:lnTo>
                  <a:lnTo>
                    <a:pt x="793" y="97556"/>
                  </a:lnTo>
                  <a:lnTo>
                    <a:pt x="2116" y="98372"/>
                  </a:lnTo>
                  <a:lnTo>
                    <a:pt x="3792" y="98916"/>
                  </a:lnTo>
                  <a:lnTo>
                    <a:pt x="4909" y="98485"/>
                  </a:lnTo>
                  <a:lnTo>
                    <a:pt x="5654" y="97404"/>
                  </a:lnTo>
                  <a:lnTo>
                    <a:pt x="6150" y="95890"/>
                  </a:lnTo>
                  <a:lnTo>
                    <a:pt x="7275" y="94880"/>
                  </a:lnTo>
                  <a:lnTo>
                    <a:pt x="10641" y="93758"/>
                  </a:lnTo>
                  <a:lnTo>
                    <a:pt x="35303" y="92863"/>
                  </a:lnTo>
                  <a:lnTo>
                    <a:pt x="35707" y="103503"/>
                  </a:lnTo>
                  <a:lnTo>
                    <a:pt x="33596" y="107645"/>
                  </a:lnTo>
                  <a:lnTo>
                    <a:pt x="31922" y="109861"/>
                  </a:lnTo>
                  <a:lnTo>
                    <a:pt x="27946" y="112323"/>
                  </a:lnTo>
                  <a:lnTo>
                    <a:pt x="23532" y="114210"/>
                  </a:lnTo>
                  <a:lnTo>
                    <a:pt x="16585" y="118942"/>
                  </a:lnTo>
                  <a:lnTo>
                    <a:pt x="8543" y="121107"/>
                  </a:lnTo>
                  <a:lnTo>
                    <a:pt x="330" y="128277"/>
                  </a:lnTo>
                  <a:lnTo>
                    <a:pt x="19272" y="129372"/>
                  </a:lnTo>
                  <a:lnTo>
                    <a:pt x="30985" y="138523"/>
                  </a:lnTo>
                  <a:lnTo>
                    <a:pt x="33614" y="143053"/>
                  </a:lnTo>
                  <a:lnTo>
                    <a:pt x="35577" y="147712"/>
                  </a:lnTo>
                  <a:lnTo>
                    <a:pt x="40351" y="154798"/>
                  </a:lnTo>
                  <a:lnTo>
                    <a:pt x="42118" y="162718"/>
                  </a:lnTo>
                  <a:lnTo>
                    <a:pt x="43435" y="173973"/>
                  </a:lnTo>
                  <a:lnTo>
                    <a:pt x="50006" y="1928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5742"/>
            <p:cNvSpPr/>
            <p:nvPr/>
          </p:nvSpPr>
          <p:spPr>
            <a:xfrm>
              <a:off x="3816497" y="4286261"/>
              <a:ext cx="455342" cy="142766"/>
            </a:xfrm>
            <a:custGeom>
              <a:avLst/>
              <a:gdLst/>
              <a:ahLst/>
              <a:cxnLst/>
              <a:rect l="0" t="0" r="0" b="0"/>
              <a:pathLst>
                <a:path w="455342" h="142766">
                  <a:moveTo>
                    <a:pt x="12553" y="35708"/>
                  </a:moveTo>
                  <a:lnTo>
                    <a:pt x="12553" y="39500"/>
                  </a:lnTo>
                  <a:lnTo>
                    <a:pt x="13347" y="40617"/>
                  </a:lnTo>
                  <a:lnTo>
                    <a:pt x="14670" y="41362"/>
                  </a:lnTo>
                  <a:lnTo>
                    <a:pt x="22440" y="42410"/>
                  </a:lnTo>
                  <a:lnTo>
                    <a:pt x="26288" y="42557"/>
                  </a:lnTo>
                  <a:lnTo>
                    <a:pt x="32680" y="40604"/>
                  </a:lnTo>
                  <a:lnTo>
                    <a:pt x="38961" y="37884"/>
                  </a:lnTo>
                  <a:lnTo>
                    <a:pt x="67738" y="33718"/>
                  </a:lnTo>
                  <a:lnTo>
                    <a:pt x="73592" y="30855"/>
                  </a:lnTo>
                  <a:lnTo>
                    <a:pt x="81350" y="28449"/>
                  </a:lnTo>
                  <a:lnTo>
                    <a:pt x="93481" y="18710"/>
                  </a:lnTo>
                  <a:lnTo>
                    <a:pt x="94286" y="16438"/>
                  </a:lnTo>
                  <a:lnTo>
                    <a:pt x="94029" y="14130"/>
                  </a:lnTo>
                  <a:lnTo>
                    <a:pt x="91627" y="9449"/>
                  </a:lnTo>
                  <a:lnTo>
                    <a:pt x="87914" y="4722"/>
                  </a:lnTo>
                  <a:lnTo>
                    <a:pt x="83618" y="2093"/>
                  </a:lnTo>
                  <a:lnTo>
                    <a:pt x="78184" y="404"/>
                  </a:lnTo>
                  <a:lnTo>
                    <a:pt x="47089" y="0"/>
                  </a:lnTo>
                  <a:lnTo>
                    <a:pt x="35309" y="3785"/>
                  </a:lnTo>
                  <a:lnTo>
                    <a:pt x="28488" y="9878"/>
                  </a:lnTo>
                  <a:lnTo>
                    <a:pt x="22016" y="17084"/>
                  </a:lnTo>
                  <a:lnTo>
                    <a:pt x="10242" y="27191"/>
                  </a:lnTo>
                  <a:lnTo>
                    <a:pt x="2167" y="42974"/>
                  </a:lnTo>
                  <a:lnTo>
                    <a:pt x="0" y="50314"/>
                  </a:lnTo>
                  <a:lnTo>
                    <a:pt x="1153" y="58339"/>
                  </a:lnTo>
                  <a:lnTo>
                    <a:pt x="4311" y="66404"/>
                  </a:lnTo>
                  <a:lnTo>
                    <a:pt x="8361" y="72634"/>
                  </a:lnTo>
                  <a:lnTo>
                    <a:pt x="23131" y="83101"/>
                  </a:lnTo>
                  <a:lnTo>
                    <a:pt x="37471" y="89614"/>
                  </a:lnTo>
                  <a:lnTo>
                    <a:pt x="66370" y="92431"/>
                  </a:lnTo>
                  <a:lnTo>
                    <a:pt x="81327" y="88939"/>
                  </a:lnTo>
                  <a:lnTo>
                    <a:pt x="103268" y="78368"/>
                  </a:lnTo>
                  <a:lnTo>
                    <a:pt x="114521" y="69005"/>
                  </a:lnTo>
                  <a:lnTo>
                    <a:pt x="121964" y="58097"/>
                  </a:lnTo>
                  <a:lnTo>
                    <a:pt x="125405" y="48603"/>
                  </a:lnTo>
                  <a:lnTo>
                    <a:pt x="126853" y="28593"/>
                  </a:lnTo>
                  <a:lnTo>
                    <a:pt x="126853" y="32365"/>
                  </a:lnTo>
                  <a:lnTo>
                    <a:pt x="127647" y="33479"/>
                  </a:lnTo>
                  <a:lnTo>
                    <a:pt x="128970" y="34222"/>
                  </a:lnTo>
                  <a:lnTo>
                    <a:pt x="136740" y="35267"/>
                  </a:lnTo>
                  <a:lnTo>
                    <a:pt x="170228" y="35696"/>
                  </a:lnTo>
                  <a:lnTo>
                    <a:pt x="200452" y="35707"/>
                  </a:lnTo>
                  <a:lnTo>
                    <a:pt x="211951" y="36501"/>
                  </a:lnTo>
                  <a:lnTo>
                    <a:pt x="232330" y="45651"/>
                  </a:lnTo>
                  <a:lnTo>
                    <a:pt x="250321" y="59557"/>
                  </a:lnTo>
                  <a:lnTo>
                    <a:pt x="257716" y="70467"/>
                  </a:lnTo>
                  <a:lnTo>
                    <a:pt x="273189" y="102357"/>
                  </a:lnTo>
                  <a:lnTo>
                    <a:pt x="282699" y="112876"/>
                  </a:lnTo>
                  <a:lnTo>
                    <a:pt x="283138" y="112553"/>
                  </a:lnTo>
                  <a:lnTo>
                    <a:pt x="284549" y="108306"/>
                  </a:lnTo>
                  <a:lnTo>
                    <a:pt x="288848" y="102022"/>
                  </a:lnTo>
                  <a:lnTo>
                    <a:pt x="291268" y="95132"/>
                  </a:lnTo>
                  <a:lnTo>
                    <a:pt x="295866" y="88063"/>
                  </a:lnTo>
                  <a:lnTo>
                    <a:pt x="298375" y="80942"/>
                  </a:lnTo>
                  <a:lnTo>
                    <a:pt x="311275" y="65694"/>
                  </a:lnTo>
                  <a:lnTo>
                    <a:pt x="312006" y="62793"/>
                  </a:lnTo>
                  <a:lnTo>
                    <a:pt x="312201" y="60908"/>
                  </a:lnTo>
                  <a:lnTo>
                    <a:pt x="313125" y="59652"/>
                  </a:lnTo>
                  <a:lnTo>
                    <a:pt x="314534" y="58814"/>
                  </a:lnTo>
                  <a:lnTo>
                    <a:pt x="316268" y="58256"/>
                  </a:lnTo>
                  <a:lnTo>
                    <a:pt x="317423" y="58677"/>
                  </a:lnTo>
                  <a:lnTo>
                    <a:pt x="318194" y="59752"/>
                  </a:lnTo>
                  <a:lnTo>
                    <a:pt x="319430" y="63388"/>
                  </a:lnTo>
                  <a:lnTo>
                    <a:pt x="324584" y="69809"/>
                  </a:lnTo>
                  <a:lnTo>
                    <a:pt x="326198" y="76415"/>
                  </a:lnTo>
                  <a:lnTo>
                    <a:pt x="327470" y="84194"/>
                  </a:lnTo>
                  <a:lnTo>
                    <a:pt x="332521" y="95406"/>
                  </a:lnTo>
                  <a:lnTo>
                    <a:pt x="357844" y="130638"/>
                  </a:lnTo>
                  <a:lnTo>
                    <a:pt x="369642" y="142765"/>
                  </a:lnTo>
                  <a:lnTo>
                    <a:pt x="369711" y="139042"/>
                  </a:lnTo>
                  <a:lnTo>
                    <a:pt x="371844" y="135080"/>
                  </a:lnTo>
                  <a:lnTo>
                    <a:pt x="374644" y="130673"/>
                  </a:lnTo>
                  <a:lnTo>
                    <a:pt x="376221" y="122936"/>
                  </a:lnTo>
                  <a:lnTo>
                    <a:pt x="377481" y="110942"/>
                  </a:lnTo>
                  <a:lnTo>
                    <a:pt x="384143" y="79132"/>
                  </a:lnTo>
                  <a:lnTo>
                    <a:pt x="396154" y="55078"/>
                  </a:lnTo>
                  <a:lnTo>
                    <a:pt x="407870" y="40826"/>
                  </a:lnTo>
                  <a:lnTo>
                    <a:pt x="414733" y="37982"/>
                  </a:lnTo>
                  <a:lnTo>
                    <a:pt x="428282" y="36157"/>
                  </a:lnTo>
                  <a:lnTo>
                    <a:pt x="433594" y="38024"/>
                  </a:lnTo>
                  <a:lnTo>
                    <a:pt x="438601" y="40706"/>
                  </a:lnTo>
                  <a:lnTo>
                    <a:pt x="445882" y="43010"/>
                  </a:lnTo>
                  <a:lnTo>
                    <a:pt x="454047" y="48919"/>
                  </a:lnTo>
                  <a:lnTo>
                    <a:pt x="454835" y="51634"/>
                  </a:lnTo>
                  <a:lnTo>
                    <a:pt x="455341" y="59844"/>
                  </a:lnTo>
                  <a:lnTo>
                    <a:pt x="454589" y="61323"/>
                  </a:lnTo>
                  <a:lnTo>
                    <a:pt x="453294" y="62310"/>
                  </a:lnTo>
                  <a:lnTo>
                    <a:pt x="449738" y="64200"/>
                  </a:lnTo>
                  <a:lnTo>
                    <a:pt x="443273" y="68932"/>
                  </a:lnTo>
                  <a:lnTo>
                    <a:pt x="435408" y="71098"/>
                  </a:lnTo>
                  <a:lnTo>
                    <a:pt x="419747" y="714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5743"/>
            <p:cNvSpPr/>
            <p:nvPr/>
          </p:nvSpPr>
          <p:spPr>
            <a:xfrm>
              <a:off x="4300538" y="4250531"/>
              <a:ext cx="142876" cy="150020"/>
            </a:xfrm>
            <a:custGeom>
              <a:avLst/>
              <a:gdLst/>
              <a:ahLst/>
              <a:cxnLst/>
              <a:rect l="0" t="0" r="0" b="0"/>
              <a:pathLst>
                <a:path w="142876" h="150020">
                  <a:moveTo>
                    <a:pt x="0" y="0"/>
                  </a:moveTo>
                  <a:lnTo>
                    <a:pt x="0" y="10642"/>
                  </a:lnTo>
                  <a:lnTo>
                    <a:pt x="7275" y="40032"/>
                  </a:lnTo>
                  <a:lnTo>
                    <a:pt x="14783" y="72760"/>
                  </a:lnTo>
                  <a:lnTo>
                    <a:pt x="21042" y="108361"/>
                  </a:lnTo>
                  <a:lnTo>
                    <a:pt x="21397" y="119929"/>
                  </a:lnTo>
                  <a:lnTo>
                    <a:pt x="21421" y="117203"/>
                  </a:lnTo>
                  <a:lnTo>
                    <a:pt x="23543" y="113474"/>
                  </a:lnTo>
                  <a:lnTo>
                    <a:pt x="25220" y="111368"/>
                  </a:lnTo>
                  <a:lnTo>
                    <a:pt x="29200" y="109028"/>
                  </a:lnTo>
                  <a:lnTo>
                    <a:pt x="33615" y="107194"/>
                  </a:lnTo>
                  <a:lnTo>
                    <a:pt x="38224" y="103734"/>
                  </a:lnTo>
                  <a:lnTo>
                    <a:pt x="52398" y="84245"/>
                  </a:lnTo>
                  <a:lnTo>
                    <a:pt x="59271" y="81099"/>
                  </a:lnTo>
                  <a:lnTo>
                    <a:pt x="86819" y="72578"/>
                  </a:lnTo>
                  <a:lnTo>
                    <a:pt x="89629" y="72992"/>
                  </a:lnTo>
                  <a:lnTo>
                    <a:pt x="94868" y="75568"/>
                  </a:lnTo>
                  <a:lnTo>
                    <a:pt x="116671" y="95296"/>
                  </a:lnTo>
                  <a:lnTo>
                    <a:pt x="125410" y="109694"/>
                  </a:lnTo>
                  <a:lnTo>
                    <a:pt x="127960" y="121004"/>
                  </a:lnTo>
                  <a:lnTo>
                    <a:pt x="129102" y="126805"/>
                  </a:lnTo>
                  <a:lnTo>
                    <a:pt x="135838" y="146165"/>
                  </a:lnTo>
                  <a:lnTo>
                    <a:pt x="137390" y="147449"/>
                  </a:lnTo>
                  <a:lnTo>
                    <a:pt x="142875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5744"/>
            <p:cNvSpPr/>
            <p:nvPr/>
          </p:nvSpPr>
          <p:spPr>
            <a:xfrm>
              <a:off x="4479173" y="4322988"/>
              <a:ext cx="78541" cy="63175"/>
            </a:xfrm>
            <a:custGeom>
              <a:avLst/>
              <a:gdLst/>
              <a:ahLst/>
              <a:cxnLst/>
              <a:rect l="0" t="0" r="0" b="0"/>
              <a:pathLst>
                <a:path w="78541" h="63175">
                  <a:moveTo>
                    <a:pt x="42821" y="13268"/>
                  </a:moveTo>
                  <a:lnTo>
                    <a:pt x="42821" y="2419"/>
                  </a:lnTo>
                  <a:lnTo>
                    <a:pt x="42027" y="1273"/>
                  </a:lnTo>
                  <a:lnTo>
                    <a:pt x="40704" y="509"/>
                  </a:lnTo>
                  <a:lnTo>
                    <a:pt x="39029" y="0"/>
                  </a:lnTo>
                  <a:lnTo>
                    <a:pt x="37118" y="454"/>
                  </a:lnTo>
                  <a:lnTo>
                    <a:pt x="28348" y="4769"/>
                  </a:lnTo>
                  <a:lnTo>
                    <a:pt x="26028" y="5221"/>
                  </a:lnTo>
                  <a:lnTo>
                    <a:pt x="24482" y="6316"/>
                  </a:lnTo>
                  <a:lnTo>
                    <a:pt x="23451" y="7840"/>
                  </a:lnTo>
                  <a:lnTo>
                    <a:pt x="22764" y="9649"/>
                  </a:lnTo>
                  <a:lnTo>
                    <a:pt x="3597" y="32517"/>
                  </a:lnTo>
                  <a:lnTo>
                    <a:pt x="100" y="54402"/>
                  </a:lnTo>
                  <a:lnTo>
                    <a:pt x="0" y="59411"/>
                  </a:lnTo>
                  <a:lnTo>
                    <a:pt x="780" y="60699"/>
                  </a:lnTo>
                  <a:lnTo>
                    <a:pt x="2094" y="61557"/>
                  </a:lnTo>
                  <a:lnTo>
                    <a:pt x="7735" y="62766"/>
                  </a:lnTo>
                  <a:lnTo>
                    <a:pt x="16752" y="63174"/>
                  </a:lnTo>
                  <a:lnTo>
                    <a:pt x="21445" y="61113"/>
                  </a:lnTo>
                  <a:lnTo>
                    <a:pt x="33303" y="51878"/>
                  </a:lnTo>
                  <a:lnTo>
                    <a:pt x="48996" y="45575"/>
                  </a:lnTo>
                  <a:lnTo>
                    <a:pt x="51700" y="43538"/>
                  </a:lnTo>
                  <a:lnTo>
                    <a:pt x="56396" y="36020"/>
                  </a:lnTo>
                  <a:lnTo>
                    <a:pt x="58909" y="35286"/>
                  </a:lnTo>
                  <a:lnTo>
                    <a:pt x="63939" y="34734"/>
                  </a:lnTo>
                  <a:lnTo>
                    <a:pt x="70376" y="40853"/>
                  </a:lnTo>
                  <a:lnTo>
                    <a:pt x="71093" y="45342"/>
                  </a:lnTo>
                  <a:lnTo>
                    <a:pt x="71988" y="46557"/>
                  </a:lnTo>
                  <a:lnTo>
                    <a:pt x="78540" y="489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5745"/>
            <p:cNvSpPr/>
            <p:nvPr/>
          </p:nvSpPr>
          <p:spPr>
            <a:xfrm>
              <a:off x="4573142" y="4209102"/>
              <a:ext cx="62733" cy="112868"/>
            </a:xfrm>
            <a:custGeom>
              <a:avLst/>
              <a:gdLst/>
              <a:ahLst/>
              <a:cxnLst/>
              <a:rect l="0" t="0" r="0" b="0"/>
              <a:pathLst>
                <a:path w="62733" h="112868">
                  <a:moveTo>
                    <a:pt x="48864" y="41429"/>
                  </a:moveTo>
                  <a:lnTo>
                    <a:pt x="45072" y="41429"/>
                  </a:lnTo>
                  <a:lnTo>
                    <a:pt x="43955" y="40636"/>
                  </a:lnTo>
                  <a:lnTo>
                    <a:pt x="43210" y="39313"/>
                  </a:lnTo>
                  <a:lnTo>
                    <a:pt x="38222" y="27694"/>
                  </a:lnTo>
                  <a:lnTo>
                    <a:pt x="31865" y="18486"/>
                  </a:lnTo>
                  <a:lnTo>
                    <a:pt x="7699" y="0"/>
                  </a:lnTo>
                  <a:lnTo>
                    <a:pt x="6339" y="316"/>
                  </a:lnTo>
                  <a:lnTo>
                    <a:pt x="2712" y="2784"/>
                  </a:lnTo>
                  <a:lnTo>
                    <a:pt x="571" y="6526"/>
                  </a:lnTo>
                  <a:lnTo>
                    <a:pt x="0" y="8636"/>
                  </a:lnTo>
                  <a:lnTo>
                    <a:pt x="413" y="10835"/>
                  </a:lnTo>
                  <a:lnTo>
                    <a:pt x="4787" y="17724"/>
                  </a:lnTo>
                  <a:lnTo>
                    <a:pt x="29992" y="51236"/>
                  </a:lnTo>
                  <a:lnTo>
                    <a:pt x="53569" y="86549"/>
                  </a:lnTo>
                  <a:lnTo>
                    <a:pt x="59960" y="95455"/>
                  </a:lnTo>
                  <a:lnTo>
                    <a:pt x="62732" y="104214"/>
                  </a:lnTo>
                  <a:lnTo>
                    <a:pt x="60848" y="107169"/>
                  </a:lnTo>
                  <a:lnTo>
                    <a:pt x="56964" y="111741"/>
                  </a:lnTo>
                  <a:lnTo>
                    <a:pt x="54316" y="112366"/>
                  </a:lnTo>
                  <a:lnTo>
                    <a:pt x="34577" y="112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5746"/>
            <p:cNvSpPr/>
            <p:nvPr/>
          </p:nvSpPr>
          <p:spPr>
            <a:xfrm>
              <a:off x="4664869" y="4221956"/>
              <a:ext cx="35720" cy="85726"/>
            </a:xfrm>
            <a:custGeom>
              <a:avLst/>
              <a:gdLst/>
              <a:ahLst/>
              <a:cxnLst/>
              <a:rect l="0" t="0" r="0" b="0"/>
              <a:pathLst>
                <a:path w="35720" h="85726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6151" y="9943"/>
                  </a:lnTo>
                  <a:lnTo>
                    <a:pt x="11857" y="19927"/>
                  </a:lnTo>
                  <a:lnTo>
                    <a:pt x="20343" y="54896"/>
                  </a:lnTo>
                  <a:lnTo>
                    <a:pt x="24901" y="69094"/>
                  </a:lnTo>
                  <a:lnTo>
                    <a:pt x="35719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5747"/>
            <p:cNvSpPr/>
            <p:nvPr/>
          </p:nvSpPr>
          <p:spPr>
            <a:xfrm>
              <a:off x="4729258" y="4229420"/>
              <a:ext cx="49867" cy="120791"/>
            </a:xfrm>
            <a:custGeom>
              <a:avLst/>
              <a:gdLst/>
              <a:ahLst/>
              <a:cxnLst/>
              <a:rect l="0" t="0" r="0" b="0"/>
              <a:pathLst>
                <a:path w="49867" h="120791">
                  <a:moveTo>
                    <a:pt x="21336" y="13968"/>
                  </a:moveTo>
                  <a:lnTo>
                    <a:pt x="21336" y="10175"/>
                  </a:lnTo>
                  <a:lnTo>
                    <a:pt x="20542" y="9058"/>
                  </a:lnTo>
                  <a:lnTo>
                    <a:pt x="19219" y="8313"/>
                  </a:lnTo>
                  <a:lnTo>
                    <a:pt x="17544" y="7817"/>
                  </a:lnTo>
                  <a:lnTo>
                    <a:pt x="16426" y="6692"/>
                  </a:lnTo>
                  <a:lnTo>
                    <a:pt x="15185" y="3326"/>
                  </a:lnTo>
                  <a:lnTo>
                    <a:pt x="14060" y="2110"/>
                  </a:lnTo>
                  <a:lnTo>
                    <a:pt x="8128" y="0"/>
                  </a:lnTo>
                  <a:lnTo>
                    <a:pt x="992" y="5859"/>
                  </a:lnTo>
                  <a:lnTo>
                    <a:pt x="0" y="22833"/>
                  </a:lnTo>
                  <a:lnTo>
                    <a:pt x="9856" y="47665"/>
                  </a:lnTo>
                  <a:lnTo>
                    <a:pt x="26917" y="80663"/>
                  </a:lnTo>
                  <a:lnTo>
                    <a:pt x="47354" y="106210"/>
                  </a:lnTo>
                  <a:lnTo>
                    <a:pt x="49574" y="113751"/>
                  </a:lnTo>
                  <a:lnTo>
                    <a:pt x="49866" y="119996"/>
                  </a:lnTo>
                  <a:lnTo>
                    <a:pt x="49087" y="120372"/>
                  </a:lnTo>
                  <a:lnTo>
                    <a:pt x="46105" y="120790"/>
                  </a:lnTo>
                  <a:lnTo>
                    <a:pt x="42134" y="118859"/>
                  </a:lnTo>
                  <a:lnTo>
                    <a:pt x="37723" y="116148"/>
                  </a:lnTo>
                  <a:lnTo>
                    <a:pt x="28424" y="114408"/>
                  </a:lnTo>
                  <a:lnTo>
                    <a:pt x="21336" y="113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748"/>
            <p:cNvSpPr/>
            <p:nvPr/>
          </p:nvSpPr>
          <p:spPr>
            <a:xfrm>
              <a:off x="4679156" y="41505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SMARTInkShape-5749"/>
          <p:cNvSpPr/>
          <p:nvPr/>
        </p:nvSpPr>
        <p:spPr>
          <a:xfrm>
            <a:off x="2375499" y="3743368"/>
            <a:ext cx="1074933" cy="1564439"/>
          </a:xfrm>
          <a:custGeom>
            <a:avLst/>
            <a:gdLst/>
            <a:ahLst/>
            <a:cxnLst/>
            <a:rect l="0" t="0" r="0" b="0"/>
            <a:pathLst>
              <a:path w="1074933" h="1564439">
                <a:moveTo>
                  <a:pt x="1074932" y="42820"/>
                </a:moveTo>
                <a:lnTo>
                  <a:pt x="1058342" y="28346"/>
                </a:lnTo>
                <a:lnTo>
                  <a:pt x="1041442" y="21333"/>
                </a:lnTo>
                <a:lnTo>
                  <a:pt x="1011079" y="11852"/>
                </a:lnTo>
                <a:lnTo>
                  <a:pt x="977241" y="7246"/>
                </a:lnTo>
                <a:lnTo>
                  <a:pt x="944687" y="1632"/>
                </a:lnTo>
                <a:lnTo>
                  <a:pt x="917278" y="453"/>
                </a:lnTo>
                <a:lnTo>
                  <a:pt x="889049" y="104"/>
                </a:lnTo>
                <a:lnTo>
                  <a:pt x="860576" y="0"/>
                </a:lnTo>
                <a:lnTo>
                  <a:pt x="832032" y="2087"/>
                </a:lnTo>
                <a:lnTo>
                  <a:pt x="803466" y="7732"/>
                </a:lnTo>
                <a:lnTo>
                  <a:pt x="774894" y="14431"/>
                </a:lnTo>
                <a:lnTo>
                  <a:pt x="746319" y="23560"/>
                </a:lnTo>
                <a:lnTo>
                  <a:pt x="717744" y="36319"/>
                </a:lnTo>
                <a:lnTo>
                  <a:pt x="683437" y="54853"/>
                </a:lnTo>
                <a:lnTo>
                  <a:pt x="648820" y="78710"/>
                </a:lnTo>
                <a:lnTo>
                  <a:pt x="620345" y="101650"/>
                </a:lnTo>
                <a:lnTo>
                  <a:pt x="588561" y="136703"/>
                </a:lnTo>
                <a:lnTo>
                  <a:pt x="562581" y="172078"/>
                </a:lnTo>
                <a:lnTo>
                  <a:pt x="546887" y="200181"/>
                </a:lnTo>
                <a:lnTo>
                  <a:pt x="534299" y="228616"/>
                </a:lnTo>
                <a:lnTo>
                  <a:pt x="525543" y="257149"/>
                </a:lnTo>
                <a:lnTo>
                  <a:pt x="517921" y="287829"/>
                </a:lnTo>
                <a:lnTo>
                  <a:pt x="510636" y="322054"/>
                </a:lnTo>
                <a:lnTo>
                  <a:pt x="503450" y="357331"/>
                </a:lnTo>
                <a:lnTo>
                  <a:pt x="498410" y="392919"/>
                </a:lnTo>
                <a:lnTo>
                  <a:pt x="496917" y="428598"/>
                </a:lnTo>
                <a:lnTo>
                  <a:pt x="497362" y="453196"/>
                </a:lnTo>
                <a:lnTo>
                  <a:pt x="500205" y="480003"/>
                </a:lnTo>
                <a:lnTo>
                  <a:pt x="501998" y="505675"/>
                </a:lnTo>
                <a:lnTo>
                  <a:pt x="502795" y="531108"/>
                </a:lnTo>
                <a:lnTo>
                  <a:pt x="503149" y="558287"/>
                </a:lnTo>
                <a:lnTo>
                  <a:pt x="503306" y="584124"/>
                </a:lnTo>
                <a:lnTo>
                  <a:pt x="504170" y="609631"/>
                </a:lnTo>
                <a:lnTo>
                  <a:pt x="507200" y="636842"/>
                </a:lnTo>
                <a:lnTo>
                  <a:pt x="509076" y="664811"/>
                </a:lnTo>
                <a:lnTo>
                  <a:pt x="509909" y="692322"/>
                </a:lnTo>
                <a:lnTo>
                  <a:pt x="510280" y="717779"/>
                </a:lnTo>
                <a:lnTo>
                  <a:pt x="510444" y="744439"/>
                </a:lnTo>
                <a:lnTo>
                  <a:pt x="510517" y="771369"/>
                </a:lnTo>
                <a:lnTo>
                  <a:pt x="510550" y="796567"/>
                </a:lnTo>
                <a:lnTo>
                  <a:pt x="512681" y="820996"/>
                </a:lnTo>
                <a:lnTo>
                  <a:pt x="514687" y="845082"/>
                </a:lnTo>
                <a:lnTo>
                  <a:pt x="512932" y="869016"/>
                </a:lnTo>
                <a:lnTo>
                  <a:pt x="511623" y="892882"/>
                </a:lnTo>
                <a:lnTo>
                  <a:pt x="510248" y="916719"/>
                </a:lnTo>
                <a:lnTo>
                  <a:pt x="506991" y="940542"/>
                </a:lnTo>
                <a:lnTo>
                  <a:pt x="502897" y="964359"/>
                </a:lnTo>
                <a:lnTo>
                  <a:pt x="496130" y="997964"/>
                </a:lnTo>
                <a:lnTo>
                  <a:pt x="489098" y="1030146"/>
                </a:lnTo>
                <a:lnTo>
                  <a:pt x="481987" y="1062700"/>
                </a:lnTo>
                <a:lnTo>
                  <a:pt x="472736" y="1092454"/>
                </a:lnTo>
                <a:lnTo>
                  <a:pt x="462058" y="1123495"/>
                </a:lnTo>
                <a:lnTo>
                  <a:pt x="451750" y="1155711"/>
                </a:lnTo>
                <a:lnTo>
                  <a:pt x="437837" y="1191249"/>
                </a:lnTo>
                <a:lnTo>
                  <a:pt x="421742" y="1226109"/>
                </a:lnTo>
                <a:lnTo>
                  <a:pt x="403276" y="1258865"/>
                </a:lnTo>
                <a:lnTo>
                  <a:pt x="384341" y="1291882"/>
                </a:lnTo>
                <a:lnTo>
                  <a:pt x="369430" y="1321334"/>
                </a:lnTo>
                <a:lnTo>
                  <a:pt x="347317" y="1350083"/>
                </a:lnTo>
                <a:lnTo>
                  <a:pt x="330176" y="1369428"/>
                </a:lnTo>
                <a:lnTo>
                  <a:pt x="294615" y="1399945"/>
                </a:lnTo>
                <a:lnTo>
                  <a:pt x="260328" y="1423126"/>
                </a:lnTo>
                <a:lnTo>
                  <a:pt x="228590" y="1437810"/>
                </a:lnTo>
                <a:lnTo>
                  <a:pt x="195806" y="1450083"/>
                </a:lnTo>
                <a:lnTo>
                  <a:pt x="161267" y="1461243"/>
                </a:lnTo>
                <a:lnTo>
                  <a:pt x="130957" y="1467799"/>
                </a:lnTo>
                <a:lnTo>
                  <a:pt x="110230" y="1470452"/>
                </a:lnTo>
                <a:lnTo>
                  <a:pt x="100340" y="1468956"/>
                </a:lnTo>
                <a:lnTo>
                  <a:pt x="91711" y="1466439"/>
                </a:lnTo>
                <a:lnTo>
                  <a:pt x="59475" y="1463809"/>
                </a:lnTo>
                <a:lnTo>
                  <a:pt x="44850" y="1458806"/>
                </a:lnTo>
                <a:lnTo>
                  <a:pt x="36887" y="1457166"/>
                </a:lnTo>
                <a:lnTo>
                  <a:pt x="27941" y="1451779"/>
                </a:lnTo>
                <a:lnTo>
                  <a:pt x="20263" y="1444363"/>
                </a:lnTo>
                <a:lnTo>
                  <a:pt x="13755" y="1433257"/>
                </a:lnTo>
                <a:lnTo>
                  <a:pt x="10680" y="1424587"/>
                </a:lnTo>
                <a:lnTo>
                  <a:pt x="697" y="1412123"/>
                </a:lnTo>
                <a:lnTo>
                  <a:pt x="0" y="1408920"/>
                </a:lnTo>
                <a:lnTo>
                  <a:pt x="3192" y="1383760"/>
                </a:lnTo>
                <a:lnTo>
                  <a:pt x="5407" y="1378833"/>
                </a:lnTo>
                <a:lnTo>
                  <a:pt x="16365" y="1365832"/>
                </a:lnTo>
                <a:lnTo>
                  <a:pt x="19200" y="1365044"/>
                </a:lnTo>
                <a:lnTo>
                  <a:pt x="21067" y="1364833"/>
                </a:lnTo>
                <a:lnTo>
                  <a:pt x="25258" y="1362484"/>
                </a:lnTo>
                <a:lnTo>
                  <a:pt x="30624" y="1358300"/>
                </a:lnTo>
                <a:lnTo>
                  <a:pt x="31858" y="1358750"/>
                </a:lnTo>
                <a:lnTo>
                  <a:pt x="37980" y="1363511"/>
                </a:lnTo>
                <a:lnTo>
                  <a:pt x="42552" y="1364146"/>
                </a:lnTo>
                <a:lnTo>
                  <a:pt x="43779" y="1365029"/>
                </a:lnTo>
                <a:lnTo>
                  <a:pt x="44597" y="1366412"/>
                </a:lnTo>
                <a:lnTo>
                  <a:pt x="45142" y="1368126"/>
                </a:lnTo>
                <a:lnTo>
                  <a:pt x="51743" y="1378876"/>
                </a:lnTo>
                <a:lnTo>
                  <a:pt x="53312" y="1405033"/>
                </a:lnTo>
                <a:lnTo>
                  <a:pt x="52581" y="1438166"/>
                </a:lnTo>
                <a:lnTo>
                  <a:pt x="47672" y="1447032"/>
                </a:lnTo>
                <a:lnTo>
                  <a:pt x="43433" y="1452197"/>
                </a:lnTo>
                <a:lnTo>
                  <a:pt x="41019" y="1459256"/>
                </a:lnTo>
                <a:lnTo>
                  <a:pt x="39153" y="1466890"/>
                </a:lnTo>
                <a:lnTo>
                  <a:pt x="31487" y="1478259"/>
                </a:lnTo>
                <a:lnTo>
                  <a:pt x="27773" y="1483274"/>
                </a:lnTo>
                <a:lnTo>
                  <a:pt x="23271" y="1492960"/>
                </a:lnTo>
                <a:lnTo>
                  <a:pt x="18766" y="1498725"/>
                </a:lnTo>
                <a:lnTo>
                  <a:pt x="17986" y="1507308"/>
                </a:lnTo>
                <a:lnTo>
                  <a:pt x="19464" y="1510477"/>
                </a:lnTo>
                <a:lnTo>
                  <a:pt x="25339" y="1516114"/>
                </a:lnTo>
                <a:lnTo>
                  <a:pt x="41253" y="1525407"/>
                </a:lnTo>
                <a:lnTo>
                  <a:pt x="76535" y="1538534"/>
                </a:lnTo>
                <a:lnTo>
                  <a:pt x="101728" y="1546407"/>
                </a:lnTo>
                <a:lnTo>
                  <a:pt x="124814" y="156443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SMARTInkShape-Group613"/>
          <p:cNvGrpSpPr/>
          <p:nvPr/>
        </p:nvGrpSpPr>
        <p:grpSpPr>
          <a:xfrm>
            <a:off x="3236119" y="3886200"/>
            <a:ext cx="1126700" cy="657226"/>
            <a:chOff x="3236119" y="3886200"/>
            <a:chExt cx="1126700" cy="657226"/>
          </a:xfrm>
        </p:grpSpPr>
        <p:sp>
          <p:nvSpPr>
            <p:cNvPr id="166" name="SMARTInkShape-5750"/>
            <p:cNvSpPr/>
            <p:nvPr/>
          </p:nvSpPr>
          <p:spPr>
            <a:xfrm>
              <a:off x="3607594" y="3936243"/>
              <a:ext cx="755225" cy="49971"/>
            </a:xfrm>
            <a:custGeom>
              <a:avLst/>
              <a:gdLst/>
              <a:ahLst/>
              <a:cxnLst/>
              <a:rect l="0" t="0" r="0" b="0"/>
              <a:pathLst>
                <a:path w="755225" h="49971">
                  <a:moveTo>
                    <a:pt x="0" y="49970"/>
                  </a:moveTo>
                  <a:lnTo>
                    <a:pt x="33853" y="49970"/>
                  </a:lnTo>
                  <a:lnTo>
                    <a:pt x="64988" y="49970"/>
                  </a:lnTo>
                  <a:lnTo>
                    <a:pt x="85931" y="47853"/>
                  </a:lnTo>
                  <a:lnTo>
                    <a:pt x="111450" y="44315"/>
                  </a:lnTo>
                  <a:lnTo>
                    <a:pt x="144147" y="43267"/>
                  </a:lnTo>
                  <a:lnTo>
                    <a:pt x="178971" y="42956"/>
                  </a:lnTo>
                  <a:lnTo>
                    <a:pt x="203367" y="42884"/>
                  </a:lnTo>
                  <a:lnTo>
                    <a:pt x="230085" y="42852"/>
                  </a:lnTo>
                  <a:lnTo>
                    <a:pt x="259952" y="42837"/>
                  </a:lnTo>
                  <a:lnTo>
                    <a:pt x="290953" y="42831"/>
                  </a:lnTo>
                  <a:lnTo>
                    <a:pt x="320606" y="42828"/>
                  </a:lnTo>
                  <a:lnTo>
                    <a:pt x="349660" y="42827"/>
                  </a:lnTo>
                  <a:lnTo>
                    <a:pt x="378448" y="42827"/>
                  </a:lnTo>
                  <a:lnTo>
                    <a:pt x="407118" y="42826"/>
                  </a:lnTo>
                  <a:lnTo>
                    <a:pt x="437852" y="42826"/>
                  </a:lnTo>
                  <a:lnTo>
                    <a:pt x="469238" y="42826"/>
                  </a:lnTo>
                  <a:lnTo>
                    <a:pt x="499063" y="42826"/>
                  </a:lnTo>
                  <a:lnTo>
                    <a:pt x="528193" y="44942"/>
                  </a:lnTo>
                  <a:lnTo>
                    <a:pt x="555427" y="47735"/>
                  </a:lnTo>
                  <a:lnTo>
                    <a:pt x="588610" y="49308"/>
                  </a:lnTo>
                  <a:lnTo>
                    <a:pt x="617756" y="49773"/>
                  </a:lnTo>
                  <a:lnTo>
                    <a:pt x="649340" y="47814"/>
                  </a:lnTo>
                  <a:lnTo>
                    <a:pt x="682991" y="43264"/>
                  </a:lnTo>
                  <a:lnTo>
                    <a:pt x="699949" y="42828"/>
                  </a:lnTo>
                  <a:lnTo>
                    <a:pt x="669019" y="42826"/>
                  </a:lnTo>
                  <a:lnTo>
                    <a:pt x="638652" y="42826"/>
                  </a:lnTo>
                  <a:lnTo>
                    <a:pt x="603832" y="42826"/>
                  </a:lnTo>
                  <a:lnTo>
                    <a:pt x="577139" y="40709"/>
                  </a:lnTo>
                  <a:lnTo>
                    <a:pt x="549400" y="37916"/>
                  </a:lnTo>
                  <a:lnTo>
                    <a:pt x="521196" y="36675"/>
                  </a:lnTo>
                  <a:lnTo>
                    <a:pt x="488553" y="36123"/>
                  </a:lnTo>
                  <a:lnTo>
                    <a:pt x="454466" y="36672"/>
                  </a:lnTo>
                  <a:lnTo>
                    <a:pt x="423441" y="39562"/>
                  </a:lnTo>
                  <a:lnTo>
                    <a:pt x="391660" y="41375"/>
                  </a:lnTo>
                  <a:lnTo>
                    <a:pt x="359015" y="42181"/>
                  </a:lnTo>
                  <a:lnTo>
                    <a:pt x="325985" y="42539"/>
                  </a:lnTo>
                  <a:lnTo>
                    <a:pt x="292784" y="44815"/>
                  </a:lnTo>
                  <a:lnTo>
                    <a:pt x="261095" y="47679"/>
                  </a:lnTo>
                  <a:lnTo>
                    <a:pt x="233782" y="48952"/>
                  </a:lnTo>
                  <a:lnTo>
                    <a:pt x="199884" y="49668"/>
                  </a:lnTo>
                  <a:lnTo>
                    <a:pt x="169732" y="49880"/>
                  </a:lnTo>
                  <a:lnTo>
                    <a:pt x="137531" y="49967"/>
                  </a:lnTo>
                  <a:lnTo>
                    <a:pt x="137725" y="49174"/>
                  </a:lnTo>
                  <a:lnTo>
                    <a:pt x="140057" y="46176"/>
                  </a:lnTo>
                  <a:lnTo>
                    <a:pt x="154518" y="37785"/>
                  </a:lnTo>
                  <a:lnTo>
                    <a:pt x="183716" y="28483"/>
                  </a:lnTo>
                  <a:lnTo>
                    <a:pt x="217947" y="21378"/>
                  </a:lnTo>
                  <a:lnTo>
                    <a:pt x="246090" y="16625"/>
                  </a:lnTo>
                  <a:lnTo>
                    <a:pt x="279765" y="11866"/>
                  </a:lnTo>
                  <a:lnTo>
                    <a:pt x="313781" y="7105"/>
                  </a:lnTo>
                  <a:lnTo>
                    <a:pt x="349008" y="3137"/>
                  </a:lnTo>
                  <a:lnTo>
                    <a:pt x="368403" y="2079"/>
                  </a:lnTo>
                  <a:lnTo>
                    <a:pt x="388477" y="1374"/>
                  </a:lnTo>
                  <a:lnTo>
                    <a:pt x="409003" y="904"/>
                  </a:lnTo>
                  <a:lnTo>
                    <a:pt x="429831" y="590"/>
                  </a:lnTo>
                  <a:lnTo>
                    <a:pt x="450860" y="381"/>
                  </a:lnTo>
                  <a:lnTo>
                    <a:pt x="470436" y="242"/>
                  </a:lnTo>
                  <a:lnTo>
                    <a:pt x="489043" y="149"/>
                  </a:lnTo>
                  <a:lnTo>
                    <a:pt x="507003" y="87"/>
                  </a:lnTo>
                  <a:lnTo>
                    <a:pt x="525327" y="46"/>
                  </a:lnTo>
                  <a:lnTo>
                    <a:pt x="543893" y="18"/>
                  </a:lnTo>
                  <a:lnTo>
                    <a:pt x="562620" y="0"/>
                  </a:lnTo>
                  <a:lnTo>
                    <a:pt x="596128" y="2096"/>
                  </a:lnTo>
                  <a:lnTo>
                    <a:pt x="626896" y="4880"/>
                  </a:lnTo>
                  <a:lnTo>
                    <a:pt x="656445" y="6117"/>
                  </a:lnTo>
                  <a:lnTo>
                    <a:pt x="681220" y="6667"/>
                  </a:lnTo>
                  <a:lnTo>
                    <a:pt x="710901" y="6977"/>
                  </a:lnTo>
                  <a:lnTo>
                    <a:pt x="743139" y="7090"/>
                  </a:lnTo>
                  <a:lnTo>
                    <a:pt x="755224" y="7105"/>
                  </a:lnTo>
                  <a:lnTo>
                    <a:pt x="725027" y="9224"/>
                  </a:lnTo>
                  <a:lnTo>
                    <a:pt x="707203" y="11223"/>
                  </a:lnTo>
                  <a:lnTo>
                    <a:pt x="674062" y="8679"/>
                  </a:lnTo>
                  <a:lnTo>
                    <a:pt x="648039" y="7806"/>
                  </a:lnTo>
                  <a:lnTo>
                    <a:pt x="618482" y="7417"/>
                  </a:lnTo>
                  <a:lnTo>
                    <a:pt x="585237" y="7245"/>
                  </a:lnTo>
                  <a:lnTo>
                    <a:pt x="566370" y="7199"/>
                  </a:lnTo>
                  <a:lnTo>
                    <a:pt x="546649" y="7168"/>
                  </a:lnTo>
                  <a:lnTo>
                    <a:pt x="527151" y="7148"/>
                  </a:lnTo>
                  <a:lnTo>
                    <a:pt x="507803" y="7134"/>
                  </a:lnTo>
                  <a:lnTo>
                    <a:pt x="488554" y="7125"/>
                  </a:lnTo>
                  <a:lnTo>
                    <a:pt x="468577" y="7119"/>
                  </a:lnTo>
                  <a:lnTo>
                    <a:pt x="448116" y="7115"/>
                  </a:lnTo>
                  <a:lnTo>
                    <a:pt x="427331" y="7112"/>
                  </a:lnTo>
                  <a:lnTo>
                    <a:pt x="406332" y="7904"/>
                  </a:lnTo>
                  <a:lnTo>
                    <a:pt x="385187" y="9226"/>
                  </a:lnTo>
                  <a:lnTo>
                    <a:pt x="363948" y="10901"/>
                  </a:lnTo>
                  <a:lnTo>
                    <a:pt x="343438" y="12811"/>
                  </a:lnTo>
                  <a:lnTo>
                    <a:pt x="323415" y="14879"/>
                  </a:lnTo>
                  <a:lnTo>
                    <a:pt x="303716" y="17051"/>
                  </a:lnTo>
                  <a:lnTo>
                    <a:pt x="285027" y="19292"/>
                  </a:lnTo>
                  <a:lnTo>
                    <a:pt x="249445" y="23900"/>
                  </a:lnTo>
                  <a:lnTo>
                    <a:pt x="219344" y="26477"/>
                  </a:lnTo>
                  <a:lnTo>
                    <a:pt x="193530" y="28416"/>
                  </a:lnTo>
                  <a:lnTo>
                    <a:pt x="135731" y="428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751"/>
            <p:cNvSpPr/>
            <p:nvPr/>
          </p:nvSpPr>
          <p:spPr>
            <a:xfrm>
              <a:off x="3236119" y="388620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993" y="7144"/>
                  </a:lnTo>
                  <a:lnTo>
                    <a:pt x="662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752"/>
            <p:cNvSpPr/>
            <p:nvPr/>
          </p:nvSpPr>
          <p:spPr>
            <a:xfrm>
              <a:off x="3236206" y="4029209"/>
              <a:ext cx="106651" cy="142742"/>
            </a:xfrm>
            <a:custGeom>
              <a:avLst/>
              <a:gdLst/>
              <a:ahLst/>
              <a:cxnLst/>
              <a:rect l="0" t="0" r="0" b="0"/>
              <a:pathLst>
                <a:path w="106651" h="142742">
                  <a:moveTo>
                    <a:pt x="7057" y="107022"/>
                  </a:moveTo>
                  <a:lnTo>
                    <a:pt x="0" y="107022"/>
                  </a:lnTo>
                  <a:lnTo>
                    <a:pt x="3731" y="103230"/>
                  </a:lnTo>
                  <a:lnTo>
                    <a:pt x="5578" y="97135"/>
                  </a:lnTo>
                  <a:lnTo>
                    <a:pt x="8735" y="84778"/>
                  </a:lnTo>
                  <a:lnTo>
                    <a:pt x="12581" y="71063"/>
                  </a:lnTo>
                  <a:lnTo>
                    <a:pt x="15837" y="56945"/>
                  </a:lnTo>
                  <a:lnTo>
                    <a:pt x="30965" y="23675"/>
                  </a:lnTo>
                  <a:lnTo>
                    <a:pt x="45165" y="5046"/>
                  </a:lnTo>
                  <a:lnTo>
                    <a:pt x="49923" y="2168"/>
                  </a:lnTo>
                  <a:lnTo>
                    <a:pt x="59180" y="548"/>
                  </a:lnTo>
                  <a:lnTo>
                    <a:pt x="72739" y="0"/>
                  </a:lnTo>
                  <a:lnTo>
                    <a:pt x="75451" y="1543"/>
                  </a:lnTo>
                  <a:lnTo>
                    <a:pt x="99914" y="30484"/>
                  </a:lnTo>
                  <a:lnTo>
                    <a:pt x="103889" y="38874"/>
                  </a:lnTo>
                  <a:lnTo>
                    <a:pt x="106650" y="61898"/>
                  </a:lnTo>
                  <a:lnTo>
                    <a:pt x="99769" y="95123"/>
                  </a:lnTo>
                  <a:lnTo>
                    <a:pt x="86950" y="129424"/>
                  </a:lnTo>
                  <a:lnTo>
                    <a:pt x="78494" y="1427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5753"/>
            <p:cNvSpPr/>
            <p:nvPr/>
          </p:nvSpPr>
          <p:spPr>
            <a:xfrm>
              <a:off x="3378994" y="4029210"/>
              <a:ext cx="157163" cy="221322"/>
            </a:xfrm>
            <a:custGeom>
              <a:avLst/>
              <a:gdLst/>
              <a:ahLst/>
              <a:cxnLst/>
              <a:rect l="0" t="0" r="0" b="0"/>
              <a:pathLst>
                <a:path w="157163" h="221322">
                  <a:moveTo>
                    <a:pt x="0" y="221321"/>
                  </a:moveTo>
                  <a:lnTo>
                    <a:pt x="794" y="195692"/>
                  </a:lnTo>
                  <a:lnTo>
                    <a:pt x="9943" y="163619"/>
                  </a:lnTo>
                  <a:lnTo>
                    <a:pt x="15832" y="128380"/>
                  </a:lnTo>
                  <a:lnTo>
                    <a:pt x="24118" y="96071"/>
                  </a:lnTo>
                  <a:lnTo>
                    <a:pt x="39101" y="63231"/>
                  </a:lnTo>
                  <a:lnTo>
                    <a:pt x="52684" y="34692"/>
                  </a:lnTo>
                  <a:lnTo>
                    <a:pt x="80556" y="5057"/>
                  </a:lnTo>
                  <a:lnTo>
                    <a:pt x="87661" y="2173"/>
                  </a:lnTo>
                  <a:lnTo>
                    <a:pt x="115383" y="0"/>
                  </a:lnTo>
                  <a:lnTo>
                    <a:pt x="120867" y="2042"/>
                  </a:lnTo>
                  <a:lnTo>
                    <a:pt x="125949" y="4801"/>
                  </a:lnTo>
                  <a:lnTo>
                    <a:pt x="141871" y="10510"/>
                  </a:lnTo>
                  <a:lnTo>
                    <a:pt x="151397" y="16866"/>
                  </a:lnTo>
                  <a:lnTo>
                    <a:pt x="154600" y="21444"/>
                  </a:lnTo>
                  <a:lnTo>
                    <a:pt x="157162" y="28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5754"/>
            <p:cNvSpPr/>
            <p:nvPr/>
          </p:nvSpPr>
          <p:spPr>
            <a:xfrm>
              <a:off x="3378994" y="4129088"/>
              <a:ext cx="64295" cy="14288"/>
            </a:xfrm>
            <a:custGeom>
              <a:avLst/>
              <a:gdLst/>
              <a:ahLst/>
              <a:cxnLst/>
              <a:rect l="0" t="0" r="0" b="0"/>
              <a:pathLst>
                <a:path w="64295" h="14288">
                  <a:moveTo>
                    <a:pt x="0" y="0"/>
                  </a:moveTo>
                  <a:lnTo>
                    <a:pt x="0" y="7584"/>
                  </a:lnTo>
                  <a:lnTo>
                    <a:pt x="1587" y="9819"/>
                  </a:lnTo>
                  <a:lnTo>
                    <a:pt x="4233" y="11308"/>
                  </a:lnTo>
                  <a:lnTo>
                    <a:pt x="17658" y="13404"/>
                  </a:lnTo>
                  <a:lnTo>
                    <a:pt x="64294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5755"/>
            <p:cNvSpPr/>
            <p:nvPr/>
          </p:nvSpPr>
          <p:spPr>
            <a:xfrm>
              <a:off x="3479006" y="4050506"/>
              <a:ext cx="107158" cy="192883"/>
            </a:xfrm>
            <a:custGeom>
              <a:avLst/>
              <a:gdLst/>
              <a:ahLst/>
              <a:cxnLst/>
              <a:rect l="0" t="0" r="0" b="0"/>
              <a:pathLst>
                <a:path w="107158" h="192883">
                  <a:moveTo>
                    <a:pt x="107157" y="0"/>
                  </a:moveTo>
                  <a:lnTo>
                    <a:pt x="103364" y="3792"/>
                  </a:lnTo>
                  <a:lnTo>
                    <a:pt x="101502" y="7771"/>
                  </a:lnTo>
                  <a:lnTo>
                    <a:pt x="94505" y="24836"/>
                  </a:lnTo>
                  <a:lnTo>
                    <a:pt x="75194" y="57387"/>
                  </a:lnTo>
                  <a:lnTo>
                    <a:pt x="59068" y="80274"/>
                  </a:lnTo>
                  <a:lnTo>
                    <a:pt x="48458" y="98398"/>
                  </a:lnTo>
                  <a:lnTo>
                    <a:pt x="37377" y="115939"/>
                  </a:lnTo>
                  <a:lnTo>
                    <a:pt x="26950" y="134100"/>
                  </a:lnTo>
                  <a:lnTo>
                    <a:pt x="5086" y="168974"/>
                  </a:lnTo>
                  <a:lnTo>
                    <a:pt x="0" y="192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5756"/>
            <p:cNvSpPr/>
            <p:nvPr/>
          </p:nvSpPr>
          <p:spPr>
            <a:xfrm>
              <a:off x="3557595" y="4214813"/>
              <a:ext cx="164194" cy="185738"/>
            </a:xfrm>
            <a:custGeom>
              <a:avLst/>
              <a:gdLst/>
              <a:ahLst/>
              <a:cxnLst/>
              <a:rect l="0" t="0" r="0" b="0"/>
              <a:pathLst>
                <a:path w="164194" h="185738">
                  <a:moveTo>
                    <a:pt x="7136" y="0"/>
                  </a:moveTo>
                  <a:lnTo>
                    <a:pt x="7136" y="10641"/>
                  </a:lnTo>
                  <a:lnTo>
                    <a:pt x="434" y="37437"/>
                  </a:lnTo>
                  <a:lnTo>
                    <a:pt x="0" y="66580"/>
                  </a:lnTo>
                  <a:lnTo>
                    <a:pt x="791" y="68199"/>
                  </a:lnTo>
                  <a:lnTo>
                    <a:pt x="2113" y="69279"/>
                  </a:lnTo>
                  <a:lnTo>
                    <a:pt x="6144" y="71011"/>
                  </a:lnTo>
                  <a:lnTo>
                    <a:pt x="16992" y="71399"/>
                  </a:lnTo>
                  <a:lnTo>
                    <a:pt x="21571" y="69304"/>
                  </a:lnTo>
                  <a:lnTo>
                    <a:pt x="23903" y="67634"/>
                  </a:lnTo>
                  <a:lnTo>
                    <a:pt x="45239" y="36945"/>
                  </a:lnTo>
                  <a:lnTo>
                    <a:pt x="56026" y="15792"/>
                  </a:lnTo>
                  <a:lnTo>
                    <a:pt x="58763" y="14956"/>
                  </a:lnTo>
                  <a:lnTo>
                    <a:pt x="63195" y="14419"/>
                  </a:lnTo>
                  <a:lnTo>
                    <a:pt x="63559" y="15169"/>
                  </a:lnTo>
                  <a:lnTo>
                    <a:pt x="64190" y="24241"/>
                  </a:lnTo>
                  <a:lnTo>
                    <a:pt x="65016" y="25686"/>
                  </a:lnTo>
                  <a:lnTo>
                    <a:pt x="66360" y="26649"/>
                  </a:lnTo>
                  <a:lnTo>
                    <a:pt x="69970" y="28512"/>
                  </a:lnTo>
                  <a:lnTo>
                    <a:pt x="89102" y="46263"/>
                  </a:lnTo>
                  <a:lnTo>
                    <a:pt x="95424" y="48342"/>
                  </a:lnTo>
                  <a:lnTo>
                    <a:pt x="99332" y="48897"/>
                  </a:lnTo>
                  <a:lnTo>
                    <a:pt x="105791" y="47396"/>
                  </a:lnTo>
                  <a:lnTo>
                    <a:pt x="111308" y="44877"/>
                  </a:lnTo>
                  <a:lnTo>
                    <a:pt x="116406" y="43758"/>
                  </a:lnTo>
                  <a:lnTo>
                    <a:pt x="118082" y="42665"/>
                  </a:lnTo>
                  <a:lnTo>
                    <a:pt x="119200" y="41144"/>
                  </a:lnTo>
                  <a:lnTo>
                    <a:pt x="121236" y="37336"/>
                  </a:lnTo>
                  <a:lnTo>
                    <a:pt x="126051" y="30729"/>
                  </a:lnTo>
                  <a:lnTo>
                    <a:pt x="128247" y="22812"/>
                  </a:lnTo>
                  <a:lnTo>
                    <a:pt x="128551" y="15402"/>
                  </a:lnTo>
                  <a:lnTo>
                    <a:pt x="126450" y="16899"/>
                  </a:lnTo>
                  <a:lnTo>
                    <a:pt x="124779" y="18409"/>
                  </a:lnTo>
                  <a:lnTo>
                    <a:pt x="120805" y="20088"/>
                  </a:lnTo>
                  <a:lnTo>
                    <a:pt x="118634" y="20535"/>
                  </a:lnTo>
                  <a:lnTo>
                    <a:pt x="100938" y="31295"/>
                  </a:lnTo>
                  <a:lnTo>
                    <a:pt x="94334" y="37986"/>
                  </a:lnTo>
                  <a:lnTo>
                    <a:pt x="81943" y="59036"/>
                  </a:lnTo>
                  <a:lnTo>
                    <a:pt x="72554" y="87000"/>
                  </a:lnTo>
                  <a:lnTo>
                    <a:pt x="72973" y="89750"/>
                  </a:lnTo>
                  <a:lnTo>
                    <a:pt x="75556" y="94922"/>
                  </a:lnTo>
                  <a:lnTo>
                    <a:pt x="84459" y="105716"/>
                  </a:lnTo>
                  <a:lnTo>
                    <a:pt x="109220" y="107071"/>
                  </a:lnTo>
                  <a:lnTo>
                    <a:pt x="144496" y="107154"/>
                  </a:lnTo>
                  <a:lnTo>
                    <a:pt x="154654" y="107155"/>
                  </a:lnTo>
                  <a:lnTo>
                    <a:pt x="158160" y="109272"/>
                  </a:lnTo>
                  <a:lnTo>
                    <a:pt x="160207" y="110948"/>
                  </a:lnTo>
                  <a:lnTo>
                    <a:pt x="162480" y="114927"/>
                  </a:lnTo>
                  <a:lnTo>
                    <a:pt x="163760" y="123746"/>
                  </a:lnTo>
                  <a:lnTo>
                    <a:pt x="164193" y="137155"/>
                  </a:lnTo>
                  <a:lnTo>
                    <a:pt x="157017" y="161207"/>
                  </a:lnTo>
                  <a:lnTo>
                    <a:pt x="151630" y="171308"/>
                  </a:lnTo>
                  <a:lnTo>
                    <a:pt x="150011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5757"/>
            <p:cNvSpPr/>
            <p:nvPr/>
          </p:nvSpPr>
          <p:spPr>
            <a:xfrm>
              <a:off x="3744449" y="4357688"/>
              <a:ext cx="84602" cy="135732"/>
            </a:xfrm>
            <a:custGeom>
              <a:avLst/>
              <a:gdLst/>
              <a:ahLst/>
              <a:cxnLst/>
              <a:rect l="0" t="0" r="0" b="0"/>
              <a:pathLst>
                <a:path w="84602" h="135732">
                  <a:moveTo>
                    <a:pt x="48882" y="0"/>
                  </a:moveTo>
                  <a:lnTo>
                    <a:pt x="45090" y="3792"/>
                  </a:lnTo>
                  <a:lnTo>
                    <a:pt x="43228" y="7770"/>
                  </a:lnTo>
                  <a:lnTo>
                    <a:pt x="42731" y="9942"/>
                  </a:lnTo>
                  <a:lnTo>
                    <a:pt x="38240" y="16792"/>
                  </a:lnTo>
                  <a:lnTo>
                    <a:pt x="21650" y="30707"/>
                  </a:lnTo>
                  <a:lnTo>
                    <a:pt x="9371" y="51874"/>
                  </a:lnTo>
                  <a:lnTo>
                    <a:pt x="0" y="83649"/>
                  </a:lnTo>
                  <a:lnTo>
                    <a:pt x="1492" y="90887"/>
                  </a:lnTo>
                  <a:lnTo>
                    <a:pt x="4678" y="99425"/>
                  </a:lnTo>
                  <a:lnTo>
                    <a:pt x="5126" y="102002"/>
                  </a:lnTo>
                  <a:lnTo>
                    <a:pt x="6217" y="103720"/>
                  </a:lnTo>
                  <a:lnTo>
                    <a:pt x="7739" y="104865"/>
                  </a:lnTo>
                  <a:lnTo>
                    <a:pt x="12340" y="106138"/>
                  </a:lnTo>
                  <a:lnTo>
                    <a:pt x="32732" y="107022"/>
                  </a:lnTo>
                  <a:lnTo>
                    <a:pt x="39853" y="104980"/>
                  </a:lnTo>
                  <a:lnTo>
                    <a:pt x="50891" y="97201"/>
                  </a:lnTo>
                  <a:lnTo>
                    <a:pt x="73837" y="78564"/>
                  </a:lnTo>
                  <a:lnTo>
                    <a:pt x="77245" y="71854"/>
                  </a:lnTo>
                  <a:lnTo>
                    <a:pt x="67496" y="71473"/>
                  </a:lnTo>
                  <a:lnTo>
                    <a:pt x="62976" y="73570"/>
                  </a:lnTo>
                  <a:lnTo>
                    <a:pt x="53606" y="81384"/>
                  </a:lnTo>
                  <a:lnTo>
                    <a:pt x="46490" y="92023"/>
                  </a:lnTo>
                  <a:lnTo>
                    <a:pt x="43146" y="101437"/>
                  </a:lnTo>
                  <a:lnTo>
                    <a:pt x="42156" y="109254"/>
                  </a:lnTo>
                  <a:lnTo>
                    <a:pt x="45655" y="120389"/>
                  </a:lnTo>
                  <a:lnTo>
                    <a:pt x="47524" y="123122"/>
                  </a:lnTo>
                  <a:lnTo>
                    <a:pt x="51718" y="126158"/>
                  </a:lnTo>
                  <a:lnTo>
                    <a:pt x="84601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5758"/>
            <p:cNvSpPr/>
            <p:nvPr/>
          </p:nvSpPr>
          <p:spPr>
            <a:xfrm>
              <a:off x="3871913" y="4437677"/>
              <a:ext cx="57125" cy="105749"/>
            </a:xfrm>
            <a:custGeom>
              <a:avLst/>
              <a:gdLst/>
              <a:ahLst/>
              <a:cxnLst/>
              <a:rect l="0" t="0" r="0" b="0"/>
              <a:pathLst>
                <a:path w="57125" h="105749">
                  <a:moveTo>
                    <a:pt x="50006" y="34311"/>
                  </a:moveTo>
                  <a:lnTo>
                    <a:pt x="53798" y="30518"/>
                  </a:lnTo>
                  <a:lnTo>
                    <a:pt x="55660" y="26540"/>
                  </a:lnTo>
                  <a:lnTo>
                    <a:pt x="57124" y="3343"/>
                  </a:lnTo>
                  <a:lnTo>
                    <a:pt x="46555" y="704"/>
                  </a:lnTo>
                  <a:lnTo>
                    <a:pt x="38180" y="0"/>
                  </a:lnTo>
                  <a:lnTo>
                    <a:pt x="24641" y="3451"/>
                  </a:lnTo>
                  <a:lnTo>
                    <a:pt x="18809" y="6594"/>
                  </a:lnTo>
                  <a:lnTo>
                    <a:pt x="14920" y="10276"/>
                  </a:lnTo>
                  <a:lnTo>
                    <a:pt x="10600" y="18601"/>
                  </a:lnTo>
                  <a:lnTo>
                    <a:pt x="8168" y="32214"/>
                  </a:lnTo>
                  <a:lnTo>
                    <a:pt x="14479" y="64490"/>
                  </a:lnTo>
                  <a:lnTo>
                    <a:pt x="28186" y="96862"/>
                  </a:lnTo>
                  <a:lnTo>
                    <a:pt x="28459" y="101880"/>
                  </a:lnTo>
                  <a:lnTo>
                    <a:pt x="27704" y="103170"/>
                  </a:lnTo>
                  <a:lnTo>
                    <a:pt x="26407" y="104029"/>
                  </a:lnTo>
                  <a:lnTo>
                    <a:pt x="20789" y="105239"/>
                  </a:lnTo>
                  <a:lnTo>
                    <a:pt x="0" y="1057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SMARTInkShape-5759"/>
          <p:cNvSpPr/>
          <p:nvPr/>
        </p:nvSpPr>
        <p:spPr>
          <a:xfrm>
            <a:off x="3164681" y="3950494"/>
            <a:ext cx="50008" cy="164307"/>
          </a:xfrm>
          <a:custGeom>
            <a:avLst/>
            <a:gdLst/>
            <a:ahLst/>
            <a:cxnLst/>
            <a:rect l="0" t="0" r="0" b="0"/>
            <a:pathLst>
              <a:path w="50008" h="164307">
                <a:moveTo>
                  <a:pt x="50007" y="0"/>
                </a:moveTo>
                <a:lnTo>
                  <a:pt x="50007" y="3792"/>
                </a:lnTo>
                <a:lnTo>
                  <a:pt x="47890" y="7771"/>
                </a:lnTo>
                <a:lnTo>
                  <a:pt x="44303" y="13772"/>
                </a:lnTo>
                <a:lnTo>
                  <a:pt x="37650" y="34911"/>
                </a:lnTo>
                <a:lnTo>
                  <a:pt x="30270" y="65128"/>
                </a:lnTo>
                <a:lnTo>
                  <a:pt x="18960" y="100122"/>
                </a:lnTo>
                <a:lnTo>
                  <a:pt x="9249" y="130091"/>
                </a:lnTo>
                <a:lnTo>
                  <a:pt x="7285" y="141956"/>
                </a:lnTo>
                <a:lnTo>
                  <a:pt x="0" y="16430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Shape-5760"/>
          <p:cNvSpPr/>
          <p:nvPr/>
        </p:nvSpPr>
        <p:spPr>
          <a:xfrm>
            <a:off x="3336131" y="4593431"/>
            <a:ext cx="1607345" cy="92574"/>
          </a:xfrm>
          <a:custGeom>
            <a:avLst/>
            <a:gdLst/>
            <a:ahLst/>
            <a:cxnLst/>
            <a:rect l="0" t="0" r="0" b="0"/>
            <a:pathLst>
              <a:path w="1607345" h="92574">
                <a:moveTo>
                  <a:pt x="0" y="0"/>
                </a:moveTo>
                <a:lnTo>
                  <a:pt x="3792" y="0"/>
                </a:lnTo>
                <a:lnTo>
                  <a:pt x="7771" y="2117"/>
                </a:lnTo>
                <a:lnTo>
                  <a:pt x="12185" y="4910"/>
                </a:lnTo>
                <a:lnTo>
                  <a:pt x="19133" y="7276"/>
                </a:lnTo>
                <a:lnTo>
                  <a:pt x="26218" y="11857"/>
                </a:lnTo>
                <a:lnTo>
                  <a:pt x="33345" y="14361"/>
                </a:lnTo>
                <a:lnTo>
                  <a:pt x="52535" y="25616"/>
                </a:lnTo>
                <a:lnTo>
                  <a:pt x="83675" y="34611"/>
                </a:lnTo>
                <a:lnTo>
                  <a:pt x="114971" y="41227"/>
                </a:lnTo>
                <a:lnTo>
                  <a:pt x="150107" y="48350"/>
                </a:lnTo>
                <a:lnTo>
                  <a:pt x="180728" y="55177"/>
                </a:lnTo>
                <a:lnTo>
                  <a:pt x="209918" y="56565"/>
                </a:lnTo>
                <a:lnTo>
                  <a:pt x="241586" y="59094"/>
                </a:lnTo>
                <a:lnTo>
                  <a:pt x="273194" y="62753"/>
                </a:lnTo>
                <a:lnTo>
                  <a:pt x="296838" y="63609"/>
                </a:lnTo>
                <a:lnTo>
                  <a:pt x="323222" y="63990"/>
                </a:lnTo>
                <a:lnTo>
                  <a:pt x="350823" y="66275"/>
                </a:lnTo>
                <a:lnTo>
                  <a:pt x="378965" y="69143"/>
                </a:lnTo>
                <a:lnTo>
                  <a:pt x="407348" y="70418"/>
                </a:lnTo>
                <a:lnTo>
                  <a:pt x="435838" y="70985"/>
                </a:lnTo>
                <a:lnTo>
                  <a:pt x="465168" y="71236"/>
                </a:lnTo>
                <a:lnTo>
                  <a:pt x="496725" y="71348"/>
                </a:lnTo>
                <a:lnTo>
                  <a:pt x="527154" y="73515"/>
                </a:lnTo>
                <a:lnTo>
                  <a:pt x="557347" y="76330"/>
                </a:lnTo>
                <a:lnTo>
                  <a:pt x="589287" y="77581"/>
                </a:lnTo>
                <a:lnTo>
                  <a:pt x="624120" y="78137"/>
                </a:lnTo>
                <a:lnTo>
                  <a:pt x="642299" y="78285"/>
                </a:lnTo>
                <a:lnTo>
                  <a:pt x="677314" y="78450"/>
                </a:lnTo>
                <a:lnTo>
                  <a:pt x="712191" y="78523"/>
                </a:lnTo>
                <a:lnTo>
                  <a:pt x="730382" y="78542"/>
                </a:lnTo>
                <a:lnTo>
                  <a:pt x="748858" y="78555"/>
                </a:lnTo>
                <a:lnTo>
                  <a:pt x="767527" y="79358"/>
                </a:lnTo>
                <a:lnTo>
                  <a:pt x="786322" y="80686"/>
                </a:lnTo>
                <a:lnTo>
                  <a:pt x="805202" y="82366"/>
                </a:lnTo>
                <a:lnTo>
                  <a:pt x="824933" y="83486"/>
                </a:lnTo>
                <a:lnTo>
                  <a:pt x="845230" y="84232"/>
                </a:lnTo>
                <a:lnTo>
                  <a:pt x="865906" y="84730"/>
                </a:lnTo>
                <a:lnTo>
                  <a:pt x="886833" y="85062"/>
                </a:lnTo>
                <a:lnTo>
                  <a:pt x="907929" y="85283"/>
                </a:lnTo>
                <a:lnTo>
                  <a:pt x="929136" y="85431"/>
                </a:lnTo>
                <a:lnTo>
                  <a:pt x="950418" y="85529"/>
                </a:lnTo>
                <a:lnTo>
                  <a:pt x="971749" y="85594"/>
                </a:lnTo>
                <a:lnTo>
                  <a:pt x="993114" y="85638"/>
                </a:lnTo>
                <a:lnTo>
                  <a:pt x="1014502" y="86461"/>
                </a:lnTo>
                <a:lnTo>
                  <a:pt x="1035903" y="87803"/>
                </a:lnTo>
                <a:lnTo>
                  <a:pt x="1057314" y="89492"/>
                </a:lnTo>
                <a:lnTo>
                  <a:pt x="1078733" y="90617"/>
                </a:lnTo>
                <a:lnTo>
                  <a:pt x="1100155" y="91368"/>
                </a:lnTo>
                <a:lnTo>
                  <a:pt x="1121581" y="91868"/>
                </a:lnTo>
                <a:lnTo>
                  <a:pt x="1142214" y="92202"/>
                </a:lnTo>
                <a:lnTo>
                  <a:pt x="1162320" y="92424"/>
                </a:lnTo>
                <a:lnTo>
                  <a:pt x="1182074" y="92573"/>
                </a:lnTo>
                <a:lnTo>
                  <a:pt x="1200799" y="91084"/>
                </a:lnTo>
                <a:lnTo>
                  <a:pt x="1236422" y="85196"/>
                </a:lnTo>
                <a:lnTo>
                  <a:pt x="1270775" y="81521"/>
                </a:lnTo>
                <a:lnTo>
                  <a:pt x="1303770" y="79888"/>
                </a:lnTo>
                <a:lnTo>
                  <a:pt x="1334310" y="79162"/>
                </a:lnTo>
                <a:lnTo>
                  <a:pt x="1363758" y="78840"/>
                </a:lnTo>
                <a:lnTo>
                  <a:pt x="1391927" y="78696"/>
                </a:lnTo>
                <a:lnTo>
                  <a:pt x="1417676" y="78632"/>
                </a:lnTo>
                <a:lnTo>
                  <a:pt x="1442349" y="78604"/>
                </a:lnTo>
                <a:lnTo>
                  <a:pt x="1476436" y="78588"/>
                </a:lnTo>
                <a:lnTo>
                  <a:pt x="1506644" y="76467"/>
                </a:lnTo>
                <a:lnTo>
                  <a:pt x="1541503" y="72431"/>
                </a:lnTo>
                <a:lnTo>
                  <a:pt x="1572911" y="71568"/>
                </a:lnTo>
                <a:lnTo>
                  <a:pt x="1607344" y="7143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SMARTInkShape-Group616"/>
          <p:cNvGrpSpPr/>
          <p:nvPr/>
        </p:nvGrpSpPr>
        <p:grpSpPr>
          <a:xfrm>
            <a:off x="3457575" y="4729163"/>
            <a:ext cx="1185864" cy="521465"/>
            <a:chOff x="3457575" y="4729163"/>
            <a:chExt cx="1185864" cy="521465"/>
          </a:xfrm>
        </p:grpSpPr>
        <p:sp>
          <p:nvSpPr>
            <p:cNvPr id="178" name="SMARTInkShape-5761"/>
            <p:cNvSpPr/>
            <p:nvPr/>
          </p:nvSpPr>
          <p:spPr>
            <a:xfrm>
              <a:off x="3464721" y="4758167"/>
              <a:ext cx="364330" cy="163751"/>
            </a:xfrm>
            <a:custGeom>
              <a:avLst/>
              <a:gdLst/>
              <a:ahLst/>
              <a:cxnLst/>
              <a:rect l="0" t="0" r="0" b="0"/>
              <a:pathLst>
                <a:path w="364330" h="163751">
                  <a:moveTo>
                    <a:pt x="28573" y="28146"/>
                  </a:moveTo>
                  <a:lnTo>
                    <a:pt x="24781" y="28146"/>
                  </a:lnTo>
                  <a:lnTo>
                    <a:pt x="23663" y="28939"/>
                  </a:lnTo>
                  <a:lnTo>
                    <a:pt x="22918" y="30262"/>
                  </a:lnTo>
                  <a:lnTo>
                    <a:pt x="21723" y="38088"/>
                  </a:lnTo>
                  <a:lnTo>
                    <a:pt x="19351" y="59520"/>
                  </a:lnTo>
                  <a:lnTo>
                    <a:pt x="14730" y="92058"/>
                  </a:lnTo>
                  <a:lnTo>
                    <a:pt x="12300" y="108731"/>
                  </a:lnTo>
                  <a:lnTo>
                    <a:pt x="7027" y="131303"/>
                  </a:lnTo>
                  <a:lnTo>
                    <a:pt x="1621" y="142126"/>
                  </a:lnTo>
                  <a:lnTo>
                    <a:pt x="26" y="156309"/>
                  </a:lnTo>
                  <a:lnTo>
                    <a:pt x="0" y="146753"/>
                  </a:lnTo>
                  <a:lnTo>
                    <a:pt x="2115" y="142243"/>
                  </a:lnTo>
                  <a:lnTo>
                    <a:pt x="21484" y="106536"/>
                  </a:lnTo>
                  <a:lnTo>
                    <a:pt x="37838" y="78135"/>
                  </a:lnTo>
                  <a:lnTo>
                    <a:pt x="61714" y="44960"/>
                  </a:lnTo>
                  <a:lnTo>
                    <a:pt x="68996" y="33833"/>
                  </a:lnTo>
                  <a:lnTo>
                    <a:pt x="88102" y="18424"/>
                  </a:lnTo>
                  <a:lnTo>
                    <a:pt x="89690" y="17696"/>
                  </a:lnTo>
                  <a:lnTo>
                    <a:pt x="90749" y="18004"/>
                  </a:lnTo>
                  <a:lnTo>
                    <a:pt x="92448" y="20410"/>
                  </a:lnTo>
                  <a:lnTo>
                    <a:pt x="92742" y="24619"/>
                  </a:lnTo>
                  <a:lnTo>
                    <a:pt x="94928" y="28695"/>
                  </a:lnTo>
                  <a:lnTo>
                    <a:pt x="96622" y="30893"/>
                  </a:lnTo>
                  <a:lnTo>
                    <a:pt x="98505" y="37569"/>
                  </a:lnTo>
                  <a:lnTo>
                    <a:pt x="101995" y="58410"/>
                  </a:lnTo>
                  <a:lnTo>
                    <a:pt x="106135" y="72312"/>
                  </a:lnTo>
                  <a:lnTo>
                    <a:pt x="107142" y="106584"/>
                  </a:lnTo>
                  <a:lnTo>
                    <a:pt x="107154" y="113833"/>
                  </a:lnTo>
                  <a:lnTo>
                    <a:pt x="107154" y="93285"/>
                  </a:lnTo>
                  <a:lnTo>
                    <a:pt x="109271" y="86730"/>
                  </a:lnTo>
                  <a:lnTo>
                    <a:pt x="126287" y="54117"/>
                  </a:lnTo>
                  <a:lnTo>
                    <a:pt x="141293" y="26539"/>
                  </a:lnTo>
                  <a:lnTo>
                    <a:pt x="168870" y="2828"/>
                  </a:lnTo>
                  <a:lnTo>
                    <a:pt x="177155" y="0"/>
                  </a:lnTo>
                  <a:lnTo>
                    <a:pt x="180070" y="1878"/>
                  </a:lnTo>
                  <a:lnTo>
                    <a:pt x="181958" y="3490"/>
                  </a:lnTo>
                  <a:lnTo>
                    <a:pt x="184057" y="7398"/>
                  </a:lnTo>
                  <a:lnTo>
                    <a:pt x="185588" y="21062"/>
                  </a:lnTo>
                  <a:lnTo>
                    <a:pt x="183575" y="34513"/>
                  </a:lnTo>
                  <a:lnTo>
                    <a:pt x="179248" y="65203"/>
                  </a:lnTo>
                  <a:lnTo>
                    <a:pt x="178678" y="89920"/>
                  </a:lnTo>
                  <a:lnTo>
                    <a:pt x="180747" y="97405"/>
                  </a:lnTo>
                  <a:lnTo>
                    <a:pt x="183518" y="103377"/>
                  </a:lnTo>
                  <a:lnTo>
                    <a:pt x="185872" y="111202"/>
                  </a:lnTo>
                  <a:lnTo>
                    <a:pt x="195592" y="123358"/>
                  </a:lnTo>
                  <a:lnTo>
                    <a:pt x="200170" y="126024"/>
                  </a:lnTo>
                  <a:lnTo>
                    <a:pt x="209577" y="127736"/>
                  </a:lnTo>
                  <a:lnTo>
                    <a:pt x="214323" y="125854"/>
                  </a:lnTo>
                  <a:lnTo>
                    <a:pt x="231127" y="115155"/>
                  </a:lnTo>
                  <a:lnTo>
                    <a:pt x="244561" y="101013"/>
                  </a:lnTo>
                  <a:lnTo>
                    <a:pt x="252361" y="94662"/>
                  </a:lnTo>
                  <a:lnTo>
                    <a:pt x="276160" y="60755"/>
                  </a:lnTo>
                  <a:lnTo>
                    <a:pt x="283618" y="44406"/>
                  </a:lnTo>
                  <a:lnTo>
                    <a:pt x="285711" y="24805"/>
                  </a:lnTo>
                  <a:lnTo>
                    <a:pt x="284930" y="23538"/>
                  </a:lnTo>
                  <a:lnTo>
                    <a:pt x="283615" y="22692"/>
                  </a:lnTo>
                  <a:lnTo>
                    <a:pt x="281944" y="22129"/>
                  </a:lnTo>
                  <a:lnTo>
                    <a:pt x="280037" y="22547"/>
                  </a:lnTo>
                  <a:lnTo>
                    <a:pt x="275801" y="25128"/>
                  </a:lnTo>
                  <a:lnTo>
                    <a:pt x="274354" y="26928"/>
                  </a:lnTo>
                  <a:lnTo>
                    <a:pt x="269915" y="35519"/>
                  </a:lnTo>
                  <a:lnTo>
                    <a:pt x="254701" y="61914"/>
                  </a:lnTo>
                  <a:lnTo>
                    <a:pt x="246647" y="90096"/>
                  </a:lnTo>
                  <a:lnTo>
                    <a:pt x="246674" y="99600"/>
                  </a:lnTo>
                  <a:lnTo>
                    <a:pt x="253625" y="132922"/>
                  </a:lnTo>
                  <a:lnTo>
                    <a:pt x="259829" y="140329"/>
                  </a:lnTo>
                  <a:lnTo>
                    <a:pt x="286873" y="158990"/>
                  </a:lnTo>
                  <a:lnTo>
                    <a:pt x="296567" y="161706"/>
                  </a:lnTo>
                  <a:lnTo>
                    <a:pt x="330811" y="163750"/>
                  </a:lnTo>
                  <a:lnTo>
                    <a:pt x="364329" y="156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5762"/>
            <p:cNvSpPr/>
            <p:nvPr/>
          </p:nvSpPr>
          <p:spPr>
            <a:xfrm>
              <a:off x="3894365" y="4743857"/>
              <a:ext cx="27555" cy="213907"/>
            </a:xfrm>
            <a:custGeom>
              <a:avLst/>
              <a:gdLst/>
              <a:ahLst/>
              <a:cxnLst/>
              <a:rect l="0" t="0" r="0" b="0"/>
              <a:pathLst>
                <a:path w="27555" h="213907">
                  <a:moveTo>
                    <a:pt x="13266" y="21024"/>
                  </a:moveTo>
                  <a:lnTo>
                    <a:pt x="17058" y="17232"/>
                  </a:lnTo>
                  <a:lnTo>
                    <a:pt x="18921" y="13253"/>
                  </a:lnTo>
                  <a:lnTo>
                    <a:pt x="20384" y="0"/>
                  </a:lnTo>
                  <a:lnTo>
                    <a:pt x="16610" y="3506"/>
                  </a:lnTo>
                  <a:lnTo>
                    <a:pt x="14752" y="7417"/>
                  </a:lnTo>
                  <a:lnTo>
                    <a:pt x="7743" y="40163"/>
                  </a:lnTo>
                  <a:lnTo>
                    <a:pt x="5542" y="71669"/>
                  </a:lnTo>
                  <a:lnTo>
                    <a:pt x="0" y="106834"/>
                  </a:lnTo>
                  <a:lnTo>
                    <a:pt x="4768" y="136825"/>
                  </a:lnTo>
                  <a:lnTo>
                    <a:pt x="9647" y="164196"/>
                  </a:lnTo>
                  <a:lnTo>
                    <a:pt x="27554" y="213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5763"/>
            <p:cNvSpPr/>
            <p:nvPr/>
          </p:nvSpPr>
          <p:spPr>
            <a:xfrm>
              <a:off x="3843425" y="4779420"/>
              <a:ext cx="370971" cy="199346"/>
            </a:xfrm>
            <a:custGeom>
              <a:avLst/>
              <a:gdLst/>
              <a:ahLst/>
              <a:cxnLst/>
              <a:rect l="0" t="0" r="0" b="0"/>
              <a:pathLst>
                <a:path w="370971" h="199346">
                  <a:moveTo>
                    <a:pt x="7056" y="42611"/>
                  </a:moveTo>
                  <a:lnTo>
                    <a:pt x="3264" y="42611"/>
                  </a:lnTo>
                  <a:lnTo>
                    <a:pt x="2147" y="41818"/>
                  </a:lnTo>
                  <a:lnTo>
                    <a:pt x="1402" y="40495"/>
                  </a:lnTo>
                  <a:lnTo>
                    <a:pt x="0" y="35762"/>
                  </a:lnTo>
                  <a:lnTo>
                    <a:pt x="30443" y="35475"/>
                  </a:lnTo>
                  <a:lnTo>
                    <a:pt x="64464" y="29814"/>
                  </a:lnTo>
                  <a:lnTo>
                    <a:pt x="96624" y="28618"/>
                  </a:lnTo>
                  <a:lnTo>
                    <a:pt x="128642" y="28382"/>
                  </a:lnTo>
                  <a:lnTo>
                    <a:pt x="160484" y="28335"/>
                  </a:lnTo>
                  <a:lnTo>
                    <a:pt x="192466" y="28325"/>
                  </a:lnTo>
                  <a:lnTo>
                    <a:pt x="197338" y="28325"/>
                  </a:lnTo>
                  <a:lnTo>
                    <a:pt x="200586" y="29118"/>
                  </a:lnTo>
                  <a:lnTo>
                    <a:pt x="202751" y="30441"/>
                  </a:lnTo>
                  <a:lnTo>
                    <a:pt x="204194" y="32116"/>
                  </a:lnTo>
                  <a:lnTo>
                    <a:pt x="207915" y="33978"/>
                  </a:lnTo>
                  <a:lnTo>
                    <a:pt x="212979" y="35173"/>
                  </a:lnTo>
                  <a:lnTo>
                    <a:pt x="211554" y="35337"/>
                  </a:lnTo>
                  <a:lnTo>
                    <a:pt x="210063" y="35380"/>
                  </a:lnTo>
                  <a:lnTo>
                    <a:pt x="206290" y="37545"/>
                  </a:lnTo>
                  <a:lnTo>
                    <a:pt x="172613" y="59316"/>
                  </a:lnTo>
                  <a:lnTo>
                    <a:pt x="165833" y="66175"/>
                  </a:lnTo>
                  <a:lnTo>
                    <a:pt x="160967" y="73722"/>
                  </a:lnTo>
                  <a:lnTo>
                    <a:pt x="151076" y="101062"/>
                  </a:lnTo>
                  <a:lnTo>
                    <a:pt x="151488" y="103804"/>
                  </a:lnTo>
                  <a:lnTo>
                    <a:pt x="154063" y="108966"/>
                  </a:lnTo>
                  <a:lnTo>
                    <a:pt x="155860" y="110661"/>
                  </a:lnTo>
                  <a:lnTo>
                    <a:pt x="159975" y="112543"/>
                  </a:lnTo>
                  <a:lnTo>
                    <a:pt x="174338" y="113602"/>
                  </a:lnTo>
                  <a:lnTo>
                    <a:pt x="182739" y="111734"/>
                  </a:lnTo>
                  <a:lnTo>
                    <a:pt x="207453" y="97441"/>
                  </a:lnTo>
                  <a:lnTo>
                    <a:pt x="222412" y="84045"/>
                  </a:lnTo>
                  <a:lnTo>
                    <a:pt x="225801" y="76637"/>
                  </a:lnTo>
                  <a:lnTo>
                    <a:pt x="228949" y="59998"/>
                  </a:lnTo>
                  <a:lnTo>
                    <a:pt x="232146" y="54837"/>
                  </a:lnTo>
                  <a:lnTo>
                    <a:pt x="232522" y="52349"/>
                  </a:lnTo>
                  <a:lnTo>
                    <a:pt x="231979" y="49897"/>
                  </a:lnTo>
                  <a:lnTo>
                    <a:pt x="228573" y="42738"/>
                  </a:lnTo>
                  <a:lnTo>
                    <a:pt x="228518" y="52565"/>
                  </a:lnTo>
                  <a:lnTo>
                    <a:pt x="240869" y="85676"/>
                  </a:lnTo>
                  <a:lnTo>
                    <a:pt x="244344" y="99821"/>
                  </a:lnTo>
                  <a:lnTo>
                    <a:pt x="257223" y="133996"/>
                  </a:lnTo>
                  <a:lnTo>
                    <a:pt x="266388" y="149327"/>
                  </a:lnTo>
                  <a:lnTo>
                    <a:pt x="292676" y="184848"/>
                  </a:lnTo>
                  <a:lnTo>
                    <a:pt x="296717" y="189965"/>
                  </a:lnTo>
                  <a:lnTo>
                    <a:pt x="299524" y="198325"/>
                  </a:lnTo>
                  <a:lnTo>
                    <a:pt x="300460" y="198808"/>
                  </a:lnTo>
                  <a:lnTo>
                    <a:pt x="303616" y="199345"/>
                  </a:lnTo>
                  <a:lnTo>
                    <a:pt x="304775" y="198694"/>
                  </a:lnTo>
                  <a:lnTo>
                    <a:pt x="305548" y="197466"/>
                  </a:lnTo>
                  <a:lnTo>
                    <a:pt x="306063" y="195854"/>
                  </a:lnTo>
                  <a:lnTo>
                    <a:pt x="305613" y="193986"/>
                  </a:lnTo>
                  <a:lnTo>
                    <a:pt x="301981" y="186770"/>
                  </a:lnTo>
                  <a:lnTo>
                    <a:pt x="300128" y="155666"/>
                  </a:lnTo>
                  <a:lnTo>
                    <a:pt x="299974" y="121029"/>
                  </a:lnTo>
                  <a:lnTo>
                    <a:pt x="299953" y="85452"/>
                  </a:lnTo>
                  <a:lnTo>
                    <a:pt x="299950" y="50546"/>
                  </a:lnTo>
                  <a:lnTo>
                    <a:pt x="300744" y="34026"/>
                  </a:lnTo>
                  <a:lnTo>
                    <a:pt x="309893" y="9398"/>
                  </a:lnTo>
                  <a:lnTo>
                    <a:pt x="314423" y="4037"/>
                  </a:lnTo>
                  <a:lnTo>
                    <a:pt x="319083" y="1655"/>
                  </a:lnTo>
                  <a:lnTo>
                    <a:pt x="330917" y="0"/>
                  </a:lnTo>
                  <a:lnTo>
                    <a:pt x="335673" y="1977"/>
                  </a:lnTo>
                  <a:lnTo>
                    <a:pt x="359481" y="23600"/>
                  </a:lnTo>
                  <a:lnTo>
                    <a:pt x="368213" y="38003"/>
                  </a:lnTo>
                  <a:lnTo>
                    <a:pt x="370760" y="49315"/>
                  </a:lnTo>
                  <a:lnTo>
                    <a:pt x="370970" y="51843"/>
                  </a:lnTo>
                  <a:lnTo>
                    <a:pt x="369085" y="56769"/>
                  </a:lnTo>
                  <a:lnTo>
                    <a:pt x="367471" y="59193"/>
                  </a:lnTo>
                  <a:lnTo>
                    <a:pt x="345766" y="75150"/>
                  </a:lnTo>
                  <a:lnTo>
                    <a:pt x="340685" y="76917"/>
                  </a:lnTo>
                  <a:lnTo>
                    <a:pt x="307094" y="783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5764"/>
            <p:cNvSpPr/>
            <p:nvPr/>
          </p:nvSpPr>
          <p:spPr>
            <a:xfrm>
              <a:off x="4257675" y="4729163"/>
              <a:ext cx="100014" cy="150019"/>
            </a:xfrm>
            <a:custGeom>
              <a:avLst/>
              <a:gdLst/>
              <a:ahLst/>
              <a:cxnLst/>
              <a:rect l="0" t="0" r="0" b="0"/>
              <a:pathLst>
                <a:path w="100014" h="150019">
                  <a:moveTo>
                    <a:pt x="0" y="0"/>
                  </a:moveTo>
                  <a:lnTo>
                    <a:pt x="0" y="6150"/>
                  </a:lnTo>
                  <a:lnTo>
                    <a:pt x="3792" y="10641"/>
                  </a:lnTo>
                  <a:lnTo>
                    <a:pt x="5654" y="16900"/>
                  </a:lnTo>
                  <a:lnTo>
                    <a:pt x="9130" y="43091"/>
                  </a:lnTo>
                  <a:lnTo>
                    <a:pt x="12759" y="57217"/>
                  </a:lnTo>
                  <a:lnTo>
                    <a:pt x="14198" y="90491"/>
                  </a:lnTo>
                  <a:lnTo>
                    <a:pt x="14286" y="125133"/>
                  </a:lnTo>
                  <a:lnTo>
                    <a:pt x="14288" y="134603"/>
                  </a:lnTo>
                  <a:lnTo>
                    <a:pt x="14288" y="112572"/>
                  </a:lnTo>
                  <a:lnTo>
                    <a:pt x="18080" y="101176"/>
                  </a:lnTo>
                  <a:lnTo>
                    <a:pt x="41462" y="66026"/>
                  </a:lnTo>
                  <a:lnTo>
                    <a:pt x="46240" y="61014"/>
                  </a:lnTo>
                  <a:lnTo>
                    <a:pt x="50449" y="58867"/>
                  </a:lnTo>
                  <a:lnTo>
                    <a:pt x="59619" y="57489"/>
                  </a:lnTo>
                  <a:lnTo>
                    <a:pt x="64333" y="59417"/>
                  </a:lnTo>
                  <a:lnTo>
                    <a:pt x="73827" y="67122"/>
                  </a:lnTo>
                  <a:lnTo>
                    <a:pt x="76468" y="71636"/>
                  </a:lnTo>
                  <a:lnTo>
                    <a:pt x="78436" y="76288"/>
                  </a:lnTo>
                  <a:lnTo>
                    <a:pt x="89890" y="95404"/>
                  </a:lnTo>
                  <a:lnTo>
                    <a:pt x="92780" y="104115"/>
                  </a:lnTo>
                  <a:lnTo>
                    <a:pt x="97517" y="112517"/>
                  </a:lnTo>
                  <a:lnTo>
                    <a:pt x="100000" y="147862"/>
                  </a:lnTo>
                  <a:lnTo>
                    <a:pt x="100013" y="150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5765"/>
            <p:cNvSpPr/>
            <p:nvPr/>
          </p:nvSpPr>
          <p:spPr>
            <a:xfrm>
              <a:off x="4418454" y="4800600"/>
              <a:ext cx="74544" cy="64194"/>
            </a:xfrm>
            <a:custGeom>
              <a:avLst/>
              <a:gdLst/>
              <a:ahLst/>
              <a:cxnLst/>
              <a:rect l="0" t="0" r="0" b="0"/>
              <a:pathLst>
                <a:path w="74544" h="64194">
                  <a:moveTo>
                    <a:pt x="24959" y="0"/>
                  </a:moveTo>
                  <a:lnTo>
                    <a:pt x="13581" y="3792"/>
                  </a:lnTo>
                  <a:lnTo>
                    <a:pt x="10230" y="6497"/>
                  </a:lnTo>
                  <a:lnTo>
                    <a:pt x="617" y="22944"/>
                  </a:lnTo>
                  <a:lnTo>
                    <a:pt x="0" y="25614"/>
                  </a:lnTo>
                  <a:lnTo>
                    <a:pt x="382" y="28189"/>
                  </a:lnTo>
                  <a:lnTo>
                    <a:pt x="2129" y="33960"/>
                  </a:lnTo>
                  <a:lnTo>
                    <a:pt x="3907" y="45340"/>
                  </a:lnTo>
                  <a:lnTo>
                    <a:pt x="7136" y="51372"/>
                  </a:lnTo>
                  <a:lnTo>
                    <a:pt x="9108" y="53298"/>
                  </a:lnTo>
                  <a:lnTo>
                    <a:pt x="24096" y="60435"/>
                  </a:lnTo>
                  <a:lnTo>
                    <a:pt x="44473" y="63786"/>
                  </a:lnTo>
                  <a:lnTo>
                    <a:pt x="55536" y="64193"/>
                  </a:lnTo>
                  <a:lnTo>
                    <a:pt x="60509" y="62133"/>
                  </a:lnTo>
                  <a:lnTo>
                    <a:pt x="70169" y="54342"/>
                  </a:lnTo>
                  <a:lnTo>
                    <a:pt x="72833" y="49817"/>
                  </a:lnTo>
                  <a:lnTo>
                    <a:pt x="74543" y="40444"/>
                  </a:lnTo>
                  <a:lnTo>
                    <a:pt x="72661" y="35702"/>
                  </a:lnTo>
                  <a:lnTo>
                    <a:pt x="63549" y="18901"/>
                  </a:lnTo>
                  <a:lnTo>
                    <a:pt x="53534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5766"/>
            <p:cNvSpPr/>
            <p:nvPr/>
          </p:nvSpPr>
          <p:spPr>
            <a:xfrm>
              <a:off x="4536281" y="4779312"/>
              <a:ext cx="107158" cy="92632"/>
            </a:xfrm>
            <a:custGeom>
              <a:avLst/>
              <a:gdLst/>
              <a:ahLst/>
              <a:cxnLst/>
              <a:rect l="0" t="0" r="0" b="0"/>
              <a:pathLst>
                <a:path w="107158" h="92632">
                  <a:moveTo>
                    <a:pt x="0" y="78438"/>
                  </a:moveTo>
                  <a:lnTo>
                    <a:pt x="14193" y="92631"/>
                  </a:lnTo>
                  <a:lnTo>
                    <a:pt x="14280" y="82774"/>
                  </a:lnTo>
                  <a:lnTo>
                    <a:pt x="16401" y="78248"/>
                  </a:lnTo>
                  <a:lnTo>
                    <a:pt x="19196" y="73591"/>
                  </a:lnTo>
                  <a:lnTo>
                    <a:pt x="20990" y="64134"/>
                  </a:lnTo>
                  <a:lnTo>
                    <a:pt x="23417" y="52769"/>
                  </a:lnTo>
                  <a:lnTo>
                    <a:pt x="35893" y="18006"/>
                  </a:lnTo>
                  <a:lnTo>
                    <a:pt x="45278" y="5382"/>
                  </a:lnTo>
                  <a:lnTo>
                    <a:pt x="50022" y="2312"/>
                  </a:lnTo>
                  <a:lnTo>
                    <a:pt x="55570" y="948"/>
                  </a:lnTo>
                  <a:lnTo>
                    <a:pt x="72827" y="0"/>
                  </a:lnTo>
                  <a:lnTo>
                    <a:pt x="93365" y="7647"/>
                  </a:lnTo>
                  <a:lnTo>
                    <a:pt x="107157" y="14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5767"/>
            <p:cNvSpPr/>
            <p:nvPr/>
          </p:nvSpPr>
          <p:spPr>
            <a:xfrm>
              <a:off x="3729038" y="4972050"/>
              <a:ext cx="85726" cy="78582"/>
            </a:xfrm>
            <a:custGeom>
              <a:avLst/>
              <a:gdLst/>
              <a:ahLst/>
              <a:cxnLst/>
              <a:rect l="0" t="0" r="0" b="0"/>
              <a:pathLst>
                <a:path w="85726" h="78582">
                  <a:moveTo>
                    <a:pt x="85725" y="0"/>
                  </a:moveTo>
                  <a:lnTo>
                    <a:pt x="81932" y="0"/>
                  </a:lnTo>
                  <a:lnTo>
                    <a:pt x="80815" y="794"/>
                  </a:lnTo>
                  <a:lnTo>
                    <a:pt x="80070" y="2117"/>
                  </a:lnTo>
                  <a:lnTo>
                    <a:pt x="79574" y="3792"/>
                  </a:lnTo>
                  <a:lnTo>
                    <a:pt x="75083" y="9943"/>
                  </a:lnTo>
                  <a:lnTo>
                    <a:pt x="70941" y="12357"/>
                  </a:lnTo>
                  <a:lnTo>
                    <a:pt x="66454" y="14223"/>
                  </a:lnTo>
                  <a:lnTo>
                    <a:pt x="33846" y="39880"/>
                  </a:lnTo>
                  <a:lnTo>
                    <a:pt x="5868" y="65659"/>
                  </a:lnTo>
                  <a:lnTo>
                    <a:pt x="2607" y="70986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5768"/>
            <p:cNvSpPr/>
            <p:nvPr/>
          </p:nvSpPr>
          <p:spPr>
            <a:xfrm>
              <a:off x="3500438" y="5043488"/>
              <a:ext cx="71438" cy="142876"/>
            </a:xfrm>
            <a:custGeom>
              <a:avLst/>
              <a:gdLst/>
              <a:ahLst/>
              <a:cxnLst/>
              <a:rect l="0" t="0" r="0" b="0"/>
              <a:pathLst>
                <a:path w="71438" h="142876">
                  <a:moveTo>
                    <a:pt x="71437" y="0"/>
                  </a:moveTo>
                  <a:lnTo>
                    <a:pt x="71437" y="16792"/>
                  </a:lnTo>
                  <a:lnTo>
                    <a:pt x="56964" y="50196"/>
                  </a:lnTo>
                  <a:lnTo>
                    <a:pt x="47834" y="64350"/>
                  </a:lnTo>
                  <a:lnTo>
                    <a:pt x="40309" y="74638"/>
                  </a:lnTo>
                  <a:lnTo>
                    <a:pt x="23212" y="108877"/>
                  </a:lnTo>
                  <a:lnTo>
                    <a:pt x="2569" y="13506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5769"/>
            <p:cNvSpPr/>
            <p:nvPr/>
          </p:nvSpPr>
          <p:spPr>
            <a:xfrm>
              <a:off x="3457575" y="5000651"/>
              <a:ext cx="257176" cy="156718"/>
            </a:xfrm>
            <a:custGeom>
              <a:avLst/>
              <a:gdLst/>
              <a:ahLst/>
              <a:cxnLst/>
              <a:rect l="0" t="0" r="0" b="0"/>
              <a:pathLst>
                <a:path w="257176" h="156718">
                  <a:moveTo>
                    <a:pt x="0" y="7118"/>
                  </a:moveTo>
                  <a:lnTo>
                    <a:pt x="18697" y="2208"/>
                  </a:lnTo>
                  <a:lnTo>
                    <a:pt x="46374" y="636"/>
                  </a:lnTo>
                  <a:lnTo>
                    <a:pt x="77864" y="105"/>
                  </a:lnTo>
                  <a:lnTo>
                    <a:pt x="107015" y="0"/>
                  </a:lnTo>
                  <a:lnTo>
                    <a:pt x="135703" y="4889"/>
                  </a:lnTo>
                  <a:lnTo>
                    <a:pt x="164301" y="8794"/>
                  </a:lnTo>
                  <a:lnTo>
                    <a:pt x="181502" y="14758"/>
                  </a:lnTo>
                  <a:lnTo>
                    <a:pt x="201202" y="26234"/>
                  </a:lnTo>
                  <a:lnTo>
                    <a:pt x="204517" y="30959"/>
                  </a:lnTo>
                  <a:lnTo>
                    <a:pt x="206383" y="38083"/>
                  </a:lnTo>
                  <a:lnTo>
                    <a:pt x="206936" y="45220"/>
                  </a:lnTo>
                  <a:lnTo>
                    <a:pt x="204949" y="49981"/>
                  </a:lnTo>
                  <a:lnTo>
                    <a:pt x="176468" y="84435"/>
                  </a:lnTo>
                  <a:lnTo>
                    <a:pt x="162622" y="102589"/>
                  </a:lnTo>
                  <a:lnTo>
                    <a:pt x="153526" y="125259"/>
                  </a:lnTo>
                  <a:lnTo>
                    <a:pt x="153944" y="127947"/>
                  </a:lnTo>
                  <a:lnTo>
                    <a:pt x="156526" y="133051"/>
                  </a:lnTo>
                  <a:lnTo>
                    <a:pt x="166917" y="145194"/>
                  </a:lnTo>
                  <a:lnTo>
                    <a:pt x="177692" y="152364"/>
                  </a:lnTo>
                  <a:lnTo>
                    <a:pt x="190938" y="155723"/>
                  </a:lnTo>
                  <a:lnTo>
                    <a:pt x="204917" y="156717"/>
                  </a:lnTo>
                  <a:lnTo>
                    <a:pt x="237339" y="149836"/>
                  </a:lnTo>
                  <a:lnTo>
                    <a:pt x="246712" y="144478"/>
                  </a:lnTo>
                  <a:lnTo>
                    <a:pt x="251995" y="140134"/>
                  </a:lnTo>
                  <a:lnTo>
                    <a:pt x="254873" y="135557"/>
                  </a:lnTo>
                  <a:lnTo>
                    <a:pt x="256720" y="126151"/>
                  </a:lnTo>
                  <a:lnTo>
                    <a:pt x="257175" y="928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5770"/>
            <p:cNvSpPr/>
            <p:nvPr/>
          </p:nvSpPr>
          <p:spPr>
            <a:xfrm>
              <a:off x="3743354" y="5064919"/>
              <a:ext cx="149942" cy="150020"/>
            </a:xfrm>
            <a:custGeom>
              <a:avLst/>
              <a:gdLst/>
              <a:ahLst/>
              <a:cxnLst/>
              <a:rect l="0" t="0" r="0" b="0"/>
              <a:pathLst>
                <a:path w="149942" h="150020">
                  <a:moveTo>
                    <a:pt x="42834" y="0"/>
                  </a:moveTo>
                  <a:lnTo>
                    <a:pt x="42040" y="31317"/>
                  </a:lnTo>
                  <a:lnTo>
                    <a:pt x="30477" y="66431"/>
                  </a:lnTo>
                  <a:lnTo>
                    <a:pt x="27002" y="84242"/>
                  </a:lnTo>
                  <a:lnTo>
                    <a:pt x="16436" y="108548"/>
                  </a:lnTo>
                  <a:lnTo>
                    <a:pt x="9191" y="120778"/>
                  </a:lnTo>
                  <a:lnTo>
                    <a:pt x="8499" y="123381"/>
                  </a:lnTo>
                  <a:lnTo>
                    <a:pt x="7244" y="125117"/>
                  </a:lnTo>
                  <a:lnTo>
                    <a:pt x="5613" y="126273"/>
                  </a:lnTo>
                  <a:lnTo>
                    <a:pt x="69" y="128547"/>
                  </a:lnTo>
                  <a:lnTo>
                    <a:pt x="0" y="124783"/>
                  </a:lnTo>
                  <a:lnTo>
                    <a:pt x="2101" y="120811"/>
                  </a:lnTo>
                  <a:lnTo>
                    <a:pt x="27613" y="86978"/>
                  </a:lnTo>
                  <a:lnTo>
                    <a:pt x="61018" y="65583"/>
                  </a:lnTo>
                  <a:lnTo>
                    <a:pt x="93353" y="50489"/>
                  </a:lnTo>
                  <a:lnTo>
                    <a:pt x="127976" y="41415"/>
                  </a:lnTo>
                  <a:lnTo>
                    <a:pt x="149941" y="35727"/>
                  </a:lnTo>
                  <a:lnTo>
                    <a:pt x="132099" y="36513"/>
                  </a:lnTo>
                  <a:lnTo>
                    <a:pt x="109347" y="45661"/>
                  </a:lnTo>
                  <a:lnTo>
                    <a:pt x="102029" y="52309"/>
                  </a:lnTo>
                  <a:lnTo>
                    <a:pt x="95336" y="59760"/>
                  </a:lnTo>
                  <a:lnTo>
                    <a:pt x="83437" y="69213"/>
                  </a:lnTo>
                  <a:lnTo>
                    <a:pt x="77284" y="77328"/>
                  </a:lnTo>
                  <a:lnTo>
                    <a:pt x="74020" y="86226"/>
                  </a:lnTo>
                  <a:lnTo>
                    <a:pt x="71924" y="104874"/>
                  </a:lnTo>
                  <a:lnTo>
                    <a:pt x="73754" y="112227"/>
                  </a:lnTo>
                  <a:lnTo>
                    <a:pt x="90550" y="139751"/>
                  </a:lnTo>
                  <a:lnTo>
                    <a:pt x="97629" y="146623"/>
                  </a:lnTo>
                  <a:lnTo>
                    <a:pt x="107127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5771"/>
            <p:cNvSpPr/>
            <p:nvPr/>
          </p:nvSpPr>
          <p:spPr>
            <a:xfrm>
              <a:off x="3923453" y="5093607"/>
              <a:ext cx="291361" cy="157021"/>
            </a:xfrm>
            <a:custGeom>
              <a:avLst/>
              <a:gdLst/>
              <a:ahLst/>
              <a:cxnLst/>
              <a:rect l="0" t="0" r="0" b="0"/>
              <a:pathLst>
                <a:path w="291361" h="157021">
                  <a:moveTo>
                    <a:pt x="105622" y="14174"/>
                  </a:moveTo>
                  <a:lnTo>
                    <a:pt x="95679" y="4231"/>
                  </a:lnTo>
                  <a:lnTo>
                    <a:pt x="89032" y="1818"/>
                  </a:lnTo>
                  <a:lnTo>
                    <a:pt x="64013" y="0"/>
                  </a:lnTo>
                  <a:lnTo>
                    <a:pt x="31737" y="7169"/>
                  </a:lnTo>
                  <a:lnTo>
                    <a:pt x="18290" y="12539"/>
                  </a:lnTo>
                  <a:lnTo>
                    <a:pt x="3644" y="23798"/>
                  </a:lnTo>
                  <a:lnTo>
                    <a:pt x="767" y="28505"/>
                  </a:lnTo>
                  <a:lnTo>
                    <a:pt x="0" y="30872"/>
                  </a:lnTo>
                  <a:lnTo>
                    <a:pt x="282" y="33244"/>
                  </a:lnTo>
                  <a:lnTo>
                    <a:pt x="4751" y="45133"/>
                  </a:lnTo>
                  <a:lnTo>
                    <a:pt x="9461" y="49894"/>
                  </a:lnTo>
                  <a:lnTo>
                    <a:pt x="25421" y="59418"/>
                  </a:lnTo>
                  <a:lnTo>
                    <a:pt x="60672" y="69649"/>
                  </a:lnTo>
                  <a:lnTo>
                    <a:pt x="66595" y="71373"/>
                  </a:lnTo>
                  <a:lnTo>
                    <a:pt x="76913" y="78372"/>
                  </a:lnTo>
                  <a:lnTo>
                    <a:pt x="59945" y="79256"/>
                  </a:lnTo>
                  <a:lnTo>
                    <a:pt x="35788" y="92941"/>
                  </a:lnTo>
                  <a:lnTo>
                    <a:pt x="24977" y="102317"/>
                  </a:lnTo>
                  <a:lnTo>
                    <a:pt x="22155" y="107059"/>
                  </a:lnTo>
                  <a:lnTo>
                    <a:pt x="20343" y="116571"/>
                  </a:lnTo>
                  <a:lnTo>
                    <a:pt x="20029" y="123713"/>
                  </a:lnTo>
                  <a:lnTo>
                    <a:pt x="23729" y="134648"/>
                  </a:lnTo>
                  <a:lnTo>
                    <a:pt x="29851" y="144150"/>
                  </a:lnTo>
                  <a:lnTo>
                    <a:pt x="36492" y="147348"/>
                  </a:lnTo>
                  <a:lnTo>
                    <a:pt x="71453" y="156541"/>
                  </a:lnTo>
                  <a:lnTo>
                    <a:pt x="99539" y="157020"/>
                  </a:lnTo>
                  <a:lnTo>
                    <a:pt x="105035" y="154920"/>
                  </a:lnTo>
                  <a:lnTo>
                    <a:pt x="115031" y="147103"/>
                  </a:lnTo>
                  <a:lnTo>
                    <a:pt x="134192" y="113984"/>
                  </a:lnTo>
                  <a:lnTo>
                    <a:pt x="145309" y="90348"/>
                  </a:lnTo>
                  <a:lnTo>
                    <a:pt x="155651" y="58974"/>
                  </a:lnTo>
                  <a:lnTo>
                    <a:pt x="168738" y="23321"/>
                  </a:lnTo>
                  <a:lnTo>
                    <a:pt x="169683" y="17598"/>
                  </a:lnTo>
                  <a:lnTo>
                    <a:pt x="177683" y="46662"/>
                  </a:lnTo>
                  <a:lnTo>
                    <a:pt x="186707" y="81622"/>
                  </a:lnTo>
                  <a:lnTo>
                    <a:pt x="193518" y="93893"/>
                  </a:lnTo>
                  <a:lnTo>
                    <a:pt x="225447" y="127877"/>
                  </a:lnTo>
                  <a:lnTo>
                    <a:pt x="240063" y="137881"/>
                  </a:lnTo>
                  <a:lnTo>
                    <a:pt x="249791" y="141315"/>
                  </a:lnTo>
                  <a:lnTo>
                    <a:pt x="261492" y="142333"/>
                  </a:lnTo>
                  <a:lnTo>
                    <a:pt x="268295" y="140454"/>
                  </a:lnTo>
                  <a:lnTo>
                    <a:pt x="279131" y="132781"/>
                  </a:lnTo>
                  <a:lnTo>
                    <a:pt x="286501" y="122165"/>
                  </a:lnTo>
                  <a:lnTo>
                    <a:pt x="291360" y="107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5772"/>
            <p:cNvSpPr/>
            <p:nvPr/>
          </p:nvSpPr>
          <p:spPr>
            <a:xfrm>
              <a:off x="4293394" y="4943475"/>
              <a:ext cx="135732" cy="114301"/>
            </a:xfrm>
            <a:custGeom>
              <a:avLst/>
              <a:gdLst/>
              <a:ahLst/>
              <a:cxnLst/>
              <a:rect l="0" t="0" r="0" b="0"/>
              <a:pathLst>
                <a:path w="135732" h="114301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16590" y="27141"/>
                  </a:lnTo>
                  <a:lnTo>
                    <a:pt x="48719" y="50507"/>
                  </a:lnTo>
                  <a:lnTo>
                    <a:pt x="79352" y="74678"/>
                  </a:lnTo>
                  <a:lnTo>
                    <a:pt x="107308" y="96419"/>
                  </a:lnTo>
                  <a:lnTo>
                    <a:pt x="135731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SMARTInkShape-5773"/>
          <p:cNvSpPr/>
          <p:nvPr/>
        </p:nvSpPr>
        <p:spPr>
          <a:xfrm>
            <a:off x="4586420" y="5072065"/>
            <a:ext cx="378487" cy="228553"/>
          </a:xfrm>
          <a:custGeom>
            <a:avLst/>
            <a:gdLst/>
            <a:ahLst/>
            <a:cxnLst/>
            <a:rect l="0" t="0" r="0" b="0"/>
            <a:pathLst>
              <a:path w="378487" h="228553">
                <a:moveTo>
                  <a:pt x="85593" y="7141"/>
                </a:moveTo>
                <a:lnTo>
                  <a:pt x="85593" y="3349"/>
                </a:lnTo>
                <a:lnTo>
                  <a:pt x="84799" y="2231"/>
                </a:lnTo>
                <a:lnTo>
                  <a:pt x="83476" y="1487"/>
                </a:lnTo>
                <a:lnTo>
                  <a:pt x="78317" y="194"/>
                </a:lnTo>
                <a:lnTo>
                  <a:pt x="43966" y="0"/>
                </a:lnTo>
                <a:lnTo>
                  <a:pt x="37194" y="2115"/>
                </a:lnTo>
                <a:lnTo>
                  <a:pt x="7495" y="21484"/>
                </a:lnTo>
                <a:lnTo>
                  <a:pt x="4952" y="23846"/>
                </a:lnTo>
                <a:lnTo>
                  <a:pt x="2127" y="30706"/>
                </a:lnTo>
                <a:lnTo>
                  <a:pt x="0" y="52092"/>
                </a:lnTo>
                <a:lnTo>
                  <a:pt x="3699" y="63234"/>
                </a:lnTo>
                <a:lnTo>
                  <a:pt x="9822" y="72798"/>
                </a:lnTo>
                <a:lnTo>
                  <a:pt x="14346" y="76009"/>
                </a:lnTo>
                <a:lnTo>
                  <a:pt x="21355" y="77818"/>
                </a:lnTo>
                <a:lnTo>
                  <a:pt x="37971" y="78535"/>
                </a:lnTo>
                <a:lnTo>
                  <a:pt x="54614" y="72424"/>
                </a:lnTo>
                <a:lnTo>
                  <a:pt x="70126" y="60257"/>
                </a:lnTo>
                <a:lnTo>
                  <a:pt x="75544" y="57736"/>
                </a:lnTo>
                <a:lnTo>
                  <a:pt x="80597" y="53969"/>
                </a:lnTo>
                <a:lnTo>
                  <a:pt x="83372" y="49650"/>
                </a:lnTo>
                <a:lnTo>
                  <a:pt x="85463" y="43258"/>
                </a:lnTo>
                <a:lnTo>
                  <a:pt x="85554" y="46770"/>
                </a:lnTo>
                <a:lnTo>
                  <a:pt x="86361" y="47848"/>
                </a:lnTo>
                <a:lnTo>
                  <a:pt x="89373" y="49046"/>
                </a:lnTo>
                <a:lnTo>
                  <a:pt x="90494" y="50953"/>
                </a:lnTo>
                <a:lnTo>
                  <a:pt x="92441" y="69806"/>
                </a:lnTo>
                <a:lnTo>
                  <a:pt x="93472" y="88253"/>
                </a:lnTo>
                <a:lnTo>
                  <a:pt x="99213" y="121601"/>
                </a:lnTo>
                <a:lnTo>
                  <a:pt x="103584" y="151135"/>
                </a:lnTo>
                <a:lnTo>
                  <a:pt x="106571" y="183766"/>
                </a:lnTo>
                <a:lnTo>
                  <a:pt x="106997" y="212807"/>
                </a:lnTo>
                <a:lnTo>
                  <a:pt x="104895" y="219727"/>
                </a:lnTo>
                <a:lnTo>
                  <a:pt x="100871" y="226845"/>
                </a:lnTo>
                <a:lnTo>
                  <a:pt x="99747" y="227429"/>
                </a:lnTo>
                <a:lnTo>
                  <a:pt x="92663" y="228495"/>
                </a:lnTo>
                <a:lnTo>
                  <a:pt x="89264" y="228552"/>
                </a:lnTo>
                <a:lnTo>
                  <a:pt x="79096" y="224792"/>
                </a:lnTo>
                <a:lnTo>
                  <a:pt x="72651" y="218704"/>
                </a:lnTo>
                <a:lnTo>
                  <a:pt x="47516" y="184423"/>
                </a:lnTo>
                <a:lnTo>
                  <a:pt x="38766" y="169131"/>
                </a:lnTo>
                <a:lnTo>
                  <a:pt x="36528" y="159472"/>
                </a:lnTo>
                <a:lnTo>
                  <a:pt x="35710" y="141580"/>
                </a:lnTo>
                <a:lnTo>
                  <a:pt x="37758" y="136212"/>
                </a:lnTo>
                <a:lnTo>
                  <a:pt x="40520" y="131181"/>
                </a:lnTo>
                <a:lnTo>
                  <a:pt x="41748" y="126299"/>
                </a:lnTo>
                <a:lnTo>
                  <a:pt x="43663" y="124680"/>
                </a:lnTo>
                <a:lnTo>
                  <a:pt x="53149" y="122401"/>
                </a:lnTo>
                <a:lnTo>
                  <a:pt x="78989" y="119381"/>
                </a:lnTo>
                <a:lnTo>
                  <a:pt x="89007" y="116557"/>
                </a:lnTo>
                <a:lnTo>
                  <a:pt x="123845" y="114496"/>
                </a:lnTo>
                <a:lnTo>
                  <a:pt x="142699" y="113563"/>
                </a:lnTo>
                <a:lnTo>
                  <a:pt x="178319" y="101944"/>
                </a:lnTo>
                <a:lnTo>
                  <a:pt x="187129" y="100076"/>
                </a:lnTo>
                <a:lnTo>
                  <a:pt x="197345" y="93768"/>
                </a:lnTo>
                <a:lnTo>
                  <a:pt x="215442" y="77101"/>
                </a:lnTo>
                <a:lnTo>
                  <a:pt x="218710" y="71836"/>
                </a:lnTo>
                <a:lnTo>
                  <a:pt x="227704" y="45919"/>
                </a:lnTo>
                <a:lnTo>
                  <a:pt x="228128" y="40780"/>
                </a:lnTo>
                <a:lnTo>
                  <a:pt x="224083" y="33733"/>
                </a:lnTo>
                <a:lnTo>
                  <a:pt x="217788" y="26897"/>
                </a:lnTo>
                <a:lnTo>
                  <a:pt x="212344" y="23860"/>
                </a:lnTo>
                <a:lnTo>
                  <a:pt x="209781" y="23843"/>
                </a:lnTo>
                <a:lnTo>
                  <a:pt x="201352" y="27793"/>
                </a:lnTo>
                <a:lnTo>
                  <a:pt x="182105" y="53676"/>
                </a:lnTo>
                <a:lnTo>
                  <a:pt x="180081" y="59044"/>
                </a:lnTo>
                <a:lnTo>
                  <a:pt x="178603" y="83717"/>
                </a:lnTo>
                <a:lnTo>
                  <a:pt x="180641" y="90916"/>
                </a:lnTo>
                <a:lnTo>
                  <a:pt x="195258" y="115572"/>
                </a:lnTo>
                <a:lnTo>
                  <a:pt x="199949" y="118833"/>
                </a:lnTo>
                <a:lnTo>
                  <a:pt x="204680" y="121075"/>
                </a:lnTo>
                <a:lnTo>
                  <a:pt x="209428" y="124719"/>
                </a:lnTo>
                <a:lnTo>
                  <a:pt x="216302" y="126867"/>
                </a:lnTo>
                <a:lnTo>
                  <a:pt x="229857" y="128245"/>
                </a:lnTo>
                <a:lnTo>
                  <a:pt x="235171" y="126317"/>
                </a:lnTo>
                <a:lnTo>
                  <a:pt x="252369" y="117174"/>
                </a:lnTo>
                <a:lnTo>
                  <a:pt x="261126" y="114356"/>
                </a:lnTo>
                <a:lnTo>
                  <a:pt x="266266" y="110884"/>
                </a:lnTo>
                <a:lnTo>
                  <a:pt x="295140" y="76277"/>
                </a:lnTo>
                <a:lnTo>
                  <a:pt x="299904" y="73587"/>
                </a:lnTo>
                <a:lnTo>
                  <a:pt x="306631" y="71561"/>
                </a:lnTo>
                <a:lnTo>
                  <a:pt x="310717" y="71472"/>
                </a:lnTo>
                <a:lnTo>
                  <a:pt x="311876" y="72254"/>
                </a:lnTo>
                <a:lnTo>
                  <a:pt x="312648" y="73568"/>
                </a:lnTo>
                <a:lnTo>
                  <a:pt x="320656" y="97981"/>
                </a:lnTo>
                <a:lnTo>
                  <a:pt x="321335" y="128184"/>
                </a:lnTo>
                <a:lnTo>
                  <a:pt x="325128" y="128466"/>
                </a:lnTo>
                <a:lnTo>
                  <a:pt x="326245" y="127712"/>
                </a:lnTo>
                <a:lnTo>
                  <a:pt x="326990" y="126416"/>
                </a:lnTo>
                <a:lnTo>
                  <a:pt x="327487" y="124757"/>
                </a:lnTo>
                <a:lnTo>
                  <a:pt x="328611" y="123652"/>
                </a:lnTo>
                <a:lnTo>
                  <a:pt x="331978" y="122424"/>
                </a:lnTo>
                <a:lnTo>
                  <a:pt x="333193" y="121302"/>
                </a:lnTo>
                <a:lnTo>
                  <a:pt x="339096" y="111584"/>
                </a:lnTo>
                <a:lnTo>
                  <a:pt x="353944" y="95228"/>
                </a:lnTo>
                <a:lnTo>
                  <a:pt x="358557" y="85719"/>
                </a:lnTo>
                <a:lnTo>
                  <a:pt x="370951" y="71853"/>
                </a:lnTo>
                <a:lnTo>
                  <a:pt x="377459" y="71471"/>
                </a:lnTo>
                <a:lnTo>
                  <a:pt x="377801" y="72253"/>
                </a:lnTo>
                <a:lnTo>
                  <a:pt x="378486" y="10715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Shape-5774"/>
          <p:cNvSpPr/>
          <p:nvPr/>
        </p:nvSpPr>
        <p:spPr>
          <a:xfrm>
            <a:off x="2450335" y="3954274"/>
            <a:ext cx="1050104" cy="1124846"/>
          </a:xfrm>
          <a:custGeom>
            <a:avLst/>
            <a:gdLst/>
            <a:ahLst/>
            <a:cxnLst/>
            <a:rect l="0" t="0" r="0" b="0"/>
            <a:pathLst>
              <a:path w="1050104" h="1124846">
                <a:moveTo>
                  <a:pt x="1050103" y="1117789"/>
                </a:moveTo>
                <a:lnTo>
                  <a:pt x="1039461" y="1117789"/>
                </a:lnTo>
                <a:lnTo>
                  <a:pt x="1012268" y="1124638"/>
                </a:lnTo>
                <a:lnTo>
                  <a:pt x="1001145" y="1124845"/>
                </a:lnTo>
                <a:lnTo>
                  <a:pt x="994477" y="1122777"/>
                </a:lnTo>
                <a:lnTo>
                  <a:pt x="988867" y="1120006"/>
                </a:lnTo>
                <a:lnTo>
                  <a:pt x="954591" y="1105661"/>
                </a:lnTo>
                <a:lnTo>
                  <a:pt x="935751" y="1094197"/>
                </a:lnTo>
                <a:lnTo>
                  <a:pt x="902462" y="1059101"/>
                </a:lnTo>
                <a:lnTo>
                  <a:pt x="873890" y="1023792"/>
                </a:lnTo>
                <a:lnTo>
                  <a:pt x="844423" y="989053"/>
                </a:lnTo>
                <a:lnTo>
                  <a:pt x="819317" y="957579"/>
                </a:lnTo>
                <a:lnTo>
                  <a:pt x="797993" y="925952"/>
                </a:lnTo>
                <a:lnTo>
                  <a:pt x="774878" y="896538"/>
                </a:lnTo>
                <a:lnTo>
                  <a:pt x="750197" y="866295"/>
                </a:lnTo>
                <a:lnTo>
                  <a:pt x="731179" y="831846"/>
                </a:lnTo>
                <a:lnTo>
                  <a:pt x="713084" y="796295"/>
                </a:lnTo>
                <a:lnTo>
                  <a:pt x="696669" y="760598"/>
                </a:lnTo>
                <a:lnTo>
                  <a:pt x="686912" y="724881"/>
                </a:lnTo>
                <a:lnTo>
                  <a:pt x="670037" y="689164"/>
                </a:lnTo>
                <a:lnTo>
                  <a:pt x="660556" y="655679"/>
                </a:lnTo>
                <a:lnTo>
                  <a:pt x="655743" y="625311"/>
                </a:lnTo>
                <a:lnTo>
                  <a:pt x="647384" y="592590"/>
                </a:lnTo>
                <a:lnTo>
                  <a:pt x="640443" y="564946"/>
                </a:lnTo>
                <a:lnTo>
                  <a:pt x="633359" y="536647"/>
                </a:lnTo>
                <a:lnTo>
                  <a:pt x="626232" y="508154"/>
                </a:lnTo>
                <a:lnTo>
                  <a:pt x="619094" y="479603"/>
                </a:lnTo>
                <a:lnTo>
                  <a:pt x="611952" y="451035"/>
                </a:lnTo>
                <a:lnTo>
                  <a:pt x="601016" y="422462"/>
                </a:lnTo>
                <a:lnTo>
                  <a:pt x="591514" y="393888"/>
                </a:lnTo>
                <a:lnTo>
                  <a:pt x="579879" y="365314"/>
                </a:lnTo>
                <a:lnTo>
                  <a:pt x="566378" y="336739"/>
                </a:lnTo>
                <a:lnTo>
                  <a:pt x="556116" y="308164"/>
                </a:lnTo>
                <a:lnTo>
                  <a:pt x="544255" y="279589"/>
                </a:lnTo>
                <a:lnTo>
                  <a:pt x="526026" y="246398"/>
                </a:lnTo>
                <a:lnTo>
                  <a:pt x="505021" y="212208"/>
                </a:lnTo>
                <a:lnTo>
                  <a:pt x="478177" y="178496"/>
                </a:lnTo>
                <a:lnTo>
                  <a:pt x="450737" y="147760"/>
                </a:lnTo>
                <a:lnTo>
                  <a:pt x="420448" y="116767"/>
                </a:lnTo>
                <a:lnTo>
                  <a:pt x="391885" y="94615"/>
                </a:lnTo>
                <a:lnTo>
                  <a:pt x="358609" y="77068"/>
                </a:lnTo>
                <a:lnTo>
                  <a:pt x="328870" y="65724"/>
                </a:lnTo>
                <a:lnTo>
                  <a:pt x="295860" y="54473"/>
                </a:lnTo>
                <a:lnTo>
                  <a:pt x="264059" y="47855"/>
                </a:lnTo>
                <a:lnTo>
                  <a:pt x="243584" y="47502"/>
                </a:lnTo>
                <a:lnTo>
                  <a:pt x="213282" y="52440"/>
                </a:lnTo>
                <a:lnTo>
                  <a:pt x="186204" y="61019"/>
                </a:lnTo>
                <a:lnTo>
                  <a:pt x="161961" y="73280"/>
                </a:lnTo>
                <a:lnTo>
                  <a:pt x="129949" y="102114"/>
                </a:lnTo>
                <a:lnTo>
                  <a:pt x="109114" y="119301"/>
                </a:lnTo>
                <a:lnTo>
                  <a:pt x="87361" y="148552"/>
                </a:lnTo>
                <a:lnTo>
                  <a:pt x="52134" y="179828"/>
                </a:lnTo>
                <a:lnTo>
                  <a:pt x="51415" y="180538"/>
                </a:lnTo>
                <a:lnTo>
                  <a:pt x="50616" y="183443"/>
                </a:lnTo>
                <a:lnTo>
                  <a:pt x="50104" y="187983"/>
                </a:lnTo>
                <a:lnTo>
                  <a:pt x="50015" y="184977"/>
                </a:lnTo>
                <a:lnTo>
                  <a:pt x="50796" y="183971"/>
                </a:lnTo>
                <a:lnTo>
                  <a:pt x="53781" y="182852"/>
                </a:lnTo>
                <a:lnTo>
                  <a:pt x="54894" y="181760"/>
                </a:lnTo>
                <a:lnTo>
                  <a:pt x="56131" y="178430"/>
                </a:lnTo>
                <a:lnTo>
                  <a:pt x="57719" y="169825"/>
                </a:lnTo>
                <a:lnTo>
                  <a:pt x="68495" y="154950"/>
                </a:lnTo>
                <a:lnTo>
                  <a:pt x="77446" y="119920"/>
                </a:lnTo>
                <a:lnTo>
                  <a:pt x="84970" y="86700"/>
                </a:lnTo>
                <a:lnTo>
                  <a:pt x="85654" y="53369"/>
                </a:lnTo>
                <a:lnTo>
                  <a:pt x="85694" y="23824"/>
                </a:lnTo>
                <a:lnTo>
                  <a:pt x="87812" y="18278"/>
                </a:lnTo>
                <a:lnTo>
                  <a:pt x="90605" y="13167"/>
                </a:lnTo>
                <a:lnTo>
                  <a:pt x="92644" y="3535"/>
                </a:lnTo>
                <a:lnTo>
                  <a:pt x="92753" y="0"/>
                </a:lnTo>
                <a:lnTo>
                  <a:pt x="92041" y="28865"/>
                </a:lnTo>
                <a:lnTo>
                  <a:pt x="84770" y="55106"/>
                </a:lnTo>
                <a:lnTo>
                  <a:pt x="62178" y="87676"/>
                </a:lnTo>
                <a:lnTo>
                  <a:pt x="40557" y="123271"/>
                </a:lnTo>
                <a:lnTo>
                  <a:pt x="19024" y="158461"/>
                </a:lnTo>
                <a:lnTo>
                  <a:pt x="9232" y="174228"/>
                </a:lnTo>
                <a:lnTo>
                  <a:pt x="7262" y="179316"/>
                </a:lnTo>
                <a:lnTo>
                  <a:pt x="2484" y="186643"/>
                </a:lnTo>
                <a:lnTo>
                  <a:pt x="716" y="193841"/>
                </a:lnTo>
                <a:lnTo>
                  <a:pt x="0" y="209120"/>
                </a:lnTo>
                <a:lnTo>
                  <a:pt x="5629" y="218117"/>
                </a:lnTo>
                <a:lnTo>
                  <a:pt x="6124" y="220351"/>
                </a:lnTo>
                <a:lnTo>
                  <a:pt x="10614" y="227288"/>
                </a:lnTo>
                <a:lnTo>
                  <a:pt x="20764" y="234371"/>
                </a:lnTo>
                <a:lnTo>
                  <a:pt x="50834" y="246254"/>
                </a:lnTo>
                <a:lnTo>
                  <a:pt x="81693" y="258951"/>
                </a:lnTo>
                <a:lnTo>
                  <a:pt x="115362" y="277570"/>
                </a:lnTo>
                <a:lnTo>
                  <a:pt x="142846" y="29625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3" name="SMARTInkShape-Group619"/>
          <p:cNvGrpSpPr/>
          <p:nvPr/>
        </p:nvGrpSpPr>
        <p:grpSpPr>
          <a:xfrm>
            <a:off x="6008386" y="2664619"/>
            <a:ext cx="1463978" cy="495939"/>
            <a:chOff x="6008386" y="2664619"/>
            <a:chExt cx="1463978" cy="495939"/>
          </a:xfrm>
        </p:grpSpPr>
        <p:sp>
          <p:nvSpPr>
            <p:cNvPr id="193" name="SMARTInkShape-5775"/>
            <p:cNvSpPr/>
            <p:nvPr/>
          </p:nvSpPr>
          <p:spPr>
            <a:xfrm>
              <a:off x="6008386" y="2780064"/>
              <a:ext cx="155134" cy="380494"/>
            </a:xfrm>
            <a:custGeom>
              <a:avLst/>
              <a:gdLst/>
              <a:ahLst/>
              <a:cxnLst/>
              <a:rect l="0" t="0" r="0" b="0"/>
              <a:pathLst>
                <a:path w="155134" h="380494">
                  <a:moveTo>
                    <a:pt x="20939" y="48861"/>
                  </a:moveTo>
                  <a:lnTo>
                    <a:pt x="20939" y="78934"/>
                  </a:lnTo>
                  <a:lnTo>
                    <a:pt x="20939" y="108424"/>
                  </a:lnTo>
                  <a:lnTo>
                    <a:pt x="20939" y="137418"/>
                  </a:lnTo>
                  <a:lnTo>
                    <a:pt x="20939" y="171144"/>
                  </a:lnTo>
                  <a:lnTo>
                    <a:pt x="23056" y="204155"/>
                  </a:lnTo>
                  <a:lnTo>
                    <a:pt x="26593" y="236162"/>
                  </a:lnTo>
                  <a:lnTo>
                    <a:pt x="27642" y="268664"/>
                  </a:lnTo>
                  <a:lnTo>
                    <a:pt x="27952" y="298402"/>
                  </a:lnTo>
                  <a:lnTo>
                    <a:pt x="28057" y="329311"/>
                  </a:lnTo>
                  <a:lnTo>
                    <a:pt x="28080" y="362907"/>
                  </a:lnTo>
                  <a:lnTo>
                    <a:pt x="28083" y="380493"/>
                  </a:lnTo>
                  <a:lnTo>
                    <a:pt x="28083" y="374235"/>
                  </a:lnTo>
                  <a:lnTo>
                    <a:pt x="20807" y="339691"/>
                  </a:lnTo>
                  <a:lnTo>
                    <a:pt x="13299" y="305158"/>
                  </a:lnTo>
                  <a:lnTo>
                    <a:pt x="8621" y="275084"/>
                  </a:lnTo>
                  <a:lnTo>
                    <a:pt x="5118" y="243155"/>
                  </a:lnTo>
                  <a:lnTo>
                    <a:pt x="1170" y="211469"/>
                  </a:lnTo>
                  <a:lnTo>
                    <a:pt x="0" y="179062"/>
                  </a:lnTo>
                  <a:lnTo>
                    <a:pt x="1770" y="149352"/>
                  </a:lnTo>
                  <a:lnTo>
                    <a:pt x="5205" y="120440"/>
                  </a:lnTo>
                  <a:lnTo>
                    <a:pt x="10158" y="86019"/>
                  </a:lnTo>
                  <a:lnTo>
                    <a:pt x="23689" y="56289"/>
                  </a:lnTo>
                  <a:lnTo>
                    <a:pt x="33043" y="36245"/>
                  </a:lnTo>
                  <a:lnTo>
                    <a:pt x="59265" y="11179"/>
                  </a:lnTo>
                  <a:lnTo>
                    <a:pt x="68665" y="4861"/>
                  </a:lnTo>
                  <a:lnTo>
                    <a:pt x="86674" y="634"/>
                  </a:lnTo>
                  <a:lnTo>
                    <a:pt x="108389" y="0"/>
                  </a:lnTo>
                  <a:lnTo>
                    <a:pt x="132771" y="8844"/>
                  </a:lnTo>
                  <a:lnTo>
                    <a:pt x="143327" y="15661"/>
                  </a:lnTo>
                  <a:lnTo>
                    <a:pt x="151482" y="26500"/>
                  </a:lnTo>
                  <a:lnTo>
                    <a:pt x="155133" y="43558"/>
                  </a:lnTo>
                  <a:lnTo>
                    <a:pt x="152422" y="59902"/>
                  </a:lnTo>
                  <a:lnTo>
                    <a:pt x="140021" y="92237"/>
                  </a:lnTo>
                  <a:lnTo>
                    <a:pt x="114143" y="126716"/>
                  </a:lnTo>
                  <a:lnTo>
                    <a:pt x="85233" y="1631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5776"/>
            <p:cNvSpPr/>
            <p:nvPr/>
          </p:nvSpPr>
          <p:spPr>
            <a:xfrm>
              <a:off x="6172655" y="2821781"/>
              <a:ext cx="306727" cy="178105"/>
            </a:xfrm>
            <a:custGeom>
              <a:avLst/>
              <a:gdLst/>
              <a:ahLst/>
              <a:cxnLst/>
              <a:rect l="0" t="0" r="0" b="0"/>
              <a:pathLst>
                <a:path w="306727" h="178105">
                  <a:moveTo>
                    <a:pt x="85270" y="0"/>
                  </a:moveTo>
                  <a:lnTo>
                    <a:pt x="85270" y="3793"/>
                  </a:lnTo>
                  <a:lnTo>
                    <a:pt x="84476" y="4910"/>
                  </a:lnTo>
                  <a:lnTo>
                    <a:pt x="83153" y="5655"/>
                  </a:lnTo>
                  <a:lnTo>
                    <a:pt x="81478" y="6151"/>
                  </a:lnTo>
                  <a:lnTo>
                    <a:pt x="75327" y="10642"/>
                  </a:lnTo>
                  <a:lnTo>
                    <a:pt x="51478" y="40005"/>
                  </a:lnTo>
                  <a:lnTo>
                    <a:pt x="32793" y="70050"/>
                  </a:lnTo>
                  <a:lnTo>
                    <a:pt x="15932" y="99739"/>
                  </a:lnTo>
                  <a:lnTo>
                    <a:pt x="4722" y="128534"/>
                  </a:lnTo>
                  <a:lnTo>
                    <a:pt x="0" y="163861"/>
                  </a:lnTo>
                  <a:lnTo>
                    <a:pt x="1864" y="170194"/>
                  </a:lnTo>
                  <a:lnTo>
                    <a:pt x="3472" y="172994"/>
                  </a:lnTo>
                  <a:lnTo>
                    <a:pt x="5338" y="174067"/>
                  </a:lnTo>
                  <a:lnTo>
                    <a:pt x="7376" y="173988"/>
                  </a:lnTo>
                  <a:lnTo>
                    <a:pt x="11757" y="171785"/>
                  </a:lnTo>
                  <a:lnTo>
                    <a:pt x="45076" y="140162"/>
                  </a:lnTo>
                  <a:lnTo>
                    <a:pt x="58368" y="125314"/>
                  </a:lnTo>
                  <a:lnTo>
                    <a:pt x="77946" y="91815"/>
                  </a:lnTo>
                  <a:lnTo>
                    <a:pt x="90281" y="71972"/>
                  </a:lnTo>
                  <a:lnTo>
                    <a:pt x="91993" y="65811"/>
                  </a:lnTo>
                  <a:lnTo>
                    <a:pt x="92927" y="66099"/>
                  </a:lnTo>
                  <a:lnTo>
                    <a:pt x="96081" y="68536"/>
                  </a:lnTo>
                  <a:lnTo>
                    <a:pt x="98013" y="74381"/>
                  </a:lnTo>
                  <a:lnTo>
                    <a:pt x="99252" y="91069"/>
                  </a:lnTo>
                  <a:lnTo>
                    <a:pt x="95980" y="122148"/>
                  </a:lnTo>
                  <a:lnTo>
                    <a:pt x="99880" y="155668"/>
                  </a:lnTo>
                  <a:lnTo>
                    <a:pt x="105121" y="167215"/>
                  </a:lnTo>
                  <a:lnTo>
                    <a:pt x="112539" y="176939"/>
                  </a:lnTo>
                  <a:lnTo>
                    <a:pt x="115381" y="177858"/>
                  </a:lnTo>
                  <a:lnTo>
                    <a:pt x="117251" y="178104"/>
                  </a:lnTo>
                  <a:lnTo>
                    <a:pt x="118497" y="177474"/>
                  </a:lnTo>
                  <a:lnTo>
                    <a:pt x="119327" y="176260"/>
                  </a:lnTo>
                  <a:lnTo>
                    <a:pt x="120250" y="172000"/>
                  </a:lnTo>
                  <a:lnTo>
                    <a:pt x="121564" y="160677"/>
                  </a:lnTo>
                  <a:lnTo>
                    <a:pt x="126599" y="140512"/>
                  </a:lnTo>
                  <a:lnTo>
                    <a:pt x="129039" y="127537"/>
                  </a:lnTo>
                  <a:lnTo>
                    <a:pt x="144137" y="92731"/>
                  </a:lnTo>
                  <a:lnTo>
                    <a:pt x="156620" y="59249"/>
                  </a:lnTo>
                  <a:lnTo>
                    <a:pt x="165942" y="43484"/>
                  </a:lnTo>
                  <a:lnTo>
                    <a:pt x="178758" y="30876"/>
                  </a:lnTo>
                  <a:lnTo>
                    <a:pt x="197311" y="19505"/>
                  </a:lnTo>
                  <a:lnTo>
                    <a:pt x="211512" y="15834"/>
                  </a:lnTo>
                  <a:lnTo>
                    <a:pt x="244022" y="14378"/>
                  </a:lnTo>
                  <a:lnTo>
                    <a:pt x="250547" y="14328"/>
                  </a:lnTo>
                  <a:lnTo>
                    <a:pt x="256093" y="16422"/>
                  </a:lnTo>
                  <a:lnTo>
                    <a:pt x="258683" y="18092"/>
                  </a:lnTo>
                  <a:lnTo>
                    <a:pt x="266121" y="28027"/>
                  </a:lnTo>
                  <a:lnTo>
                    <a:pt x="266956" y="31385"/>
                  </a:lnTo>
                  <a:lnTo>
                    <a:pt x="266719" y="34417"/>
                  </a:lnTo>
                  <a:lnTo>
                    <a:pt x="265133" y="41490"/>
                  </a:lnTo>
                  <a:lnTo>
                    <a:pt x="261998" y="63317"/>
                  </a:lnTo>
                  <a:lnTo>
                    <a:pt x="250918" y="92887"/>
                  </a:lnTo>
                  <a:lnTo>
                    <a:pt x="231960" y="122824"/>
                  </a:lnTo>
                  <a:lnTo>
                    <a:pt x="228899" y="135063"/>
                  </a:lnTo>
                  <a:lnTo>
                    <a:pt x="228294" y="141332"/>
                  </a:lnTo>
                  <a:lnTo>
                    <a:pt x="229038" y="141053"/>
                  </a:lnTo>
                  <a:lnTo>
                    <a:pt x="248734" y="122250"/>
                  </a:lnTo>
                  <a:lnTo>
                    <a:pt x="269232" y="88823"/>
                  </a:lnTo>
                  <a:lnTo>
                    <a:pt x="281652" y="73226"/>
                  </a:lnTo>
                  <a:lnTo>
                    <a:pt x="282866" y="70248"/>
                  </a:lnTo>
                  <a:lnTo>
                    <a:pt x="284469" y="68264"/>
                  </a:lnTo>
                  <a:lnTo>
                    <a:pt x="288368" y="66058"/>
                  </a:lnTo>
                  <a:lnTo>
                    <a:pt x="289725" y="66264"/>
                  </a:lnTo>
                  <a:lnTo>
                    <a:pt x="290630" y="67195"/>
                  </a:lnTo>
                  <a:lnTo>
                    <a:pt x="291635" y="70346"/>
                  </a:lnTo>
                  <a:lnTo>
                    <a:pt x="293212" y="95431"/>
                  </a:lnTo>
                  <a:lnTo>
                    <a:pt x="301256" y="114172"/>
                  </a:lnTo>
                  <a:lnTo>
                    <a:pt x="306726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5777"/>
            <p:cNvSpPr/>
            <p:nvPr/>
          </p:nvSpPr>
          <p:spPr>
            <a:xfrm>
              <a:off x="6573271" y="2728913"/>
              <a:ext cx="20411" cy="250032"/>
            </a:xfrm>
            <a:custGeom>
              <a:avLst/>
              <a:gdLst/>
              <a:ahLst/>
              <a:cxnLst/>
              <a:rect l="0" t="0" r="0" b="0"/>
              <a:pathLst>
                <a:path w="20411" h="250032">
                  <a:moveTo>
                    <a:pt x="20410" y="0"/>
                  </a:moveTo>
                  <a:lnTo>
                    <a:pt x="16617" y="3792"/>
                  </a:lnTo>
                  <a:lnTo>
                    <a:pt x="14756" y="7770"/>
                  </a:lnTo>
                  <a:lnTo>
                    <a:pt x="7203" y="41377"/>
                  </a:lnTo>
                  <a:lnTo>
                    <a:pt x="6442" y="67645"/>
                  </a:lnTo>
                  <a:lnTo>
                    <a:pt x="2425" y="99329"/>
                  </a:lnTo>
                  <a:lnTo>
                    <a:pt x="0" y="133853"/>
                  </a:lnTo>
                  <a:lnTo>
                    <a:pt x="3074" y="169217"/>
                  </a:lnTo>
                  <a:lnTo>
                    <a:pt x="5219" y="201039"/>
                  </a:lnTo>
                  <a:lnTo>
                    <a:pt x="11658" y="234309"/>
                  </a:lnTo>
                  <a:lnTo>
                    <a:pt x="13346" y="243043"/>
                  </a:lnTo>
                  <a:lnTo>
                    <a:pt x="14907" y="245373"/>
                  </a:lnTo>
                  <a:lnTo>
                    <a:pt x="2041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5778"/>
            <p:cNvSpPr/>
            <p:nvPr/>
          </p:nvSpPr>
          <p:spPr>
            <a:xfrm>
              <a:off x="6688039" y="2671763"/>
              <a:ext cx="27087" cy="278607"/>
            </a:xfrm>
            <a:custGeom>
              <a:avLst/>
              <a:gdLst/>
              <a:ahLst/>
              <a:cxnLst/>
              <a:rect l="0" t="0" r="0" b="0"/>
              <a:pathLst>
                <a:path w="27087" h="278607">
                  <a:moveTo>
                    <a:pt x="5655" y="0"/>
                  </a:moveTo>
                  <a:lnTo>
                    <a:pt x="5655" y="30539"/>
                  </a:lnTo>
                  <a:lnTo>
                    <a:pt x="5655" y="59654"/>
                  </a:lnTo>
                  <a:lnTo>
                    <a:pt x="5655" y="88583"/>
                  </a:lnTo>
                  <a:lnTo>
                    <a:pt x="5655" y="122290"/>
                  </a:lnTo>
                  <a:lnTo>
                    <a:pt x="3538" y="157413"/>
                  </a:lnTo>
                  <a:lnTo>
                    <a:pt x="0" y="190838"/>
                  </a:lnTo>
                  <a:lnTo>
                    <a:pt x="1069" y="220851"/>
                  </a:lnTo>
                  <a:lnTo>
                    <a:pt x="4749" y="251852"/>
                  </a:lnTo>
                  <a:lnTo>
                    <a:pt x="6638" y="256801"/>
                  </a:lnTo>
                  <a:lnTo>
                    <a:pt x="27086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5779"/>
            <p:cNvSpPr/>
            <p:nvPr/>
          </p:nvSpPr>
          <p:spPr>
            <a:xfrm>
              <a:off x="6786563" y="2810866"/>
              <a:ext cx="71438" cy="96641"/>
            </a:xfrm>
            <a:custGeom>
              <a:avLst/>
              <a:gdLst/>
              <a:ahLst/>
              <a:cxnLst/>
              <a:rect l="0" t="0" r="0" b="0"/>
              <a:pathLst>
                <a:path w="71438" h="96641">
                  <a:moveTo>
                    <a:pt x="0" y="96640"/>
                  </a:moveTo>
                  <a:lnTo>
                    <a:pt x="0" y="90489"/>
                  </a:lnTo>
                  <a:lnTo>
                    <a:pt x="4909" y="83989"/>
                  </a:lnTo>
                  <a:lnTo>
                    <a:pt x="16999" y="55712"/>
                  </a:lnTo>
                  <a:lnTo>
                    <a:pt x="36779" y="23696"/>
                  </a:lnTo>
                  <a:lnTo>
                    <a:pt x="48657" y="5512"/>
                  </a:lnTo>
                  <a:lnTo>
                    <a:pt x="48313" y="4138"/>
                  </a:lnTo>
                  <a:lnTo>
                    <a:pt x="45814" y="495"/>
                  </a:lnTo>
                  <a:lnTo>
                    <a:pt x="44830" y="0"/>
                  </a:lnTo>
                  <a:lnTo>
                    <a:pt x="44174" y="463"/>
                  </a:lnTo>
                  <a:lnTo>
                    <a:pt x="43736" y="1566"/>
                  </a:lnTo>
                  <a:lnTo>
                    <a:pt x="21386" y="33003"/>
                  </a:lnTo>
                  <a:lnTo>
                    <a:pt x="10312" y="56245"/>
                  </a:lnTo>
                  <a:lnTo>
                    <a:pt x="7560" y="79983"/>
                  </a:lnTo>
                  <a:lnTo>
                    <a:pt x="9445" y="87385"/>
                  </a:lnTo>
                  <a:lnTo>
                    <a:pt x="11059" y="90470"/>
                  </a:lnTo>
                  <a:lnTo>
                    <a:pt x="23436" y="93898"/>
                  </a:lnTo>
                  <a:lnTo>
                    <a:pt x="38991" y="94628"/>
                  </a:lnTo>
                  <a:lnTo>
                    <a:pt x="71437" y="823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5780"/>
            <p:cNvSpPr/>
            <p:nvPr/>
          </p:nvSpPr>
          <p:spPr>
            <a:xfrm>
              <a:off x="6958317" y="2664619"/>
              <a:ext cx="35415" cy="278607"/>
            </a:xfrm>
            <a:custGeom>
              <a:avLst/>
              <a:gdLst/>
              <a:ahLst/>
              <a:cxnLst/>
              <a:rect l="0" t="0" r="0" b="0"/>
              <a:pathLst>
                <a:path w="35415" h="278607">
                  <a:moveTo>
                    <a:pt x="35414" y="0"/>
                  </a:moveTo>
                  <a:lnTo>
                    <a:pt x="29263" y="6151"/>
                  </a:lnTo>
                  <a:lnTo>
                    <a:pt x="16144" y="37159"/>
                  </a:lnTo>
                  <a:lnTo>
                    <a:pt x="8912" y="64578"/>
                  </a:lnTo>
                  <a:lnTo>
                    <a:pt x="7249" y="96717"/>
                  </a:lnTo>
                  <a:lnTo>
                    <a:pt x="3168" y="128052"/>
                  </a:lnTo>
                  <a:lnTo>
                    <a:pt x="725" y="158679"/>
                  </a:lnTo>
                  <a:lnTo>
                    <a:pt x="0" y="187862"/>
                  </a:lnTo>
                  <a:lnTo>
                    <a:pt x="550" y="220465"/>
                  </a:lnTo>
                  <a:lnTo>
                    <a:pt x="5855" y="253252"/>
                  </a:lnTo>
                  <a:lnTo>
                    <a:pt x="13983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5781"/>
            <p:cNvSpPr/>
            <p:nvPr/>
          </p:nvSpPr>
          <p:spPr>
            <a:xfrm>
              <a:off x="7036594" y="2814638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21431" y="0"/>
                  </a:moveTo>
                  <a:lnTo>
                    <a:pt x="21431" y="3792"/>
                  </a:lnTo>
                  <a:lnTo>
                    <a:pt x="19314" y="7770"/>
                  </a:lnTo>
                  <a:lnTo>
                    <a:pt x="4638" y="33792"/>
                  </a:lnTo>
                  <a:lnTo>
                    <a:pt x="611" y="6286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5782"/>
            <p:cNvSpPr/>
            <p:nvPr/>
          </p:nvSpPr>
          <p:spPr>
            <a:xfrm>
              <a:off x="7115989" y="2771775"/>
              <a:ext cx="111958" cy="171451"/>
            </a:xfrm>
            <a:custGeom>
              <a:avLst/>
              <a:gdLst/>
              <a:ahLst/>
              <a:cxnLst/>
              <a:rect l="0" t="0" r="0" b="0"/>
              <a:pathLst>
                <a:path w="111958" h="171451">
                  <a:moveTo>
                    <a:pt x="63480" y="0"/>
                  </a:moveTo>
                  <a:lnTo>
                    <a:pt x="63480" y="3792"/>
                  </a:lnTo>
                  <a:lnTo>
                    <a:pt x="62686" y="4910"/>
                  </a:lnTo>
                  <a:lnTo>
                    <a:pt x="61363" y="5654"/>
                  </a:lnTo>
                  <a:lnTo>
                    <a:pt x="41476" y="12651"/>
                  </a:lnTo>
                  <a:lnTo>
                    <a:pt x="8457" y="30985"/>
                  </a:lnTo>
                  <a:lnTo>
                    <a:pt x="5366" y="34151"/>
                  </a:lnTo>
                  <a:lnTo>
                    <a:pt x="1932" y="41901"/>
                  </a:lnTo>
                  <a:lnTo>
                    <a:pt x="0" y="51397"/>
                  </a:lnTo>
                  <a:lnTo>
                    <a:pt x="1664" y="56710"/>
                  </a:lnTo>
                  <a:lnTo>
                    <a:pt x="3220" y="59238"/>
                  </a:lnTo>
                  <a:lnTo>
                    <a:pt x="5844" y="60923"/>
                  </a:lnTo>
                  <a:lnTo>
                    <a:pt x="19345" y="65744"/>
                  </a:lnTo>
                  <a:lnTo>
                    <a:pt x="33683" y="74105"/>
                  </a:lnTo>
                  <a:lnTo>
                    <a:pt x="67501" y="84022"/>
                  </a:lnTo>
                  <a:lnTo>
                    <a:pt x="100233" y="102420"/>
                  </a:lnTo>
                  <a:lnTo>
                    <a:pt x="108325" y="109545"/>
                  </a:lnTo>
                  <a:lnTo>
                    <a:pt x="111192" y="114303"/>
                  </a:lnTo>
                  <a:lnTo>
                    <a:pt x="111957" y="116684"/>
                  </a:lnTo>
                  <a:lnTo>
                    <a:pt x="110690" y="123561"/>
                  </a:lnTo>
                  <a:lnTo>
                    <a:pt x="105514" y="134242"/>
                  </a:lnTo>
                  <a:lnTo>
                    <a:pt x="87749" y="157659"/>
                  </a:lnTo>
                  <a:lnTo>
                    <a:pt x="70624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5783"/>
            <p:cNvSpPr/>
            <p:nvPr/>
          </p:nvSpPr>
          <p:spPr>
            <a:xfrm>
              <a:off x="7286653" y="2812403"/>
              <a:ext cx="185711" cy="116536"/>
            </a:xfrm>
            <a:custGeom>
              <a:avLst/>
              <a:gdLst/>
              <a:ahLst/>
              <a:cxnLst/>
              <a:rect l="0" t="0" r="0" b="0"/>
              <a:pathLst>
                <a:path w="185711" h="116536">
                  <a:moveTo>
                    <a:pt x="14260" y="16522"/>
                  </a:moveTo>
                  <a:lnTo>
                    <a:pt x="13466" y="37242"/>
                  </a:lnTo>
                  <a:lnTo>
                    <a:pt x="6984" y="68533"/>
                  </a:lnTo>
                  <a:lnTo>
                    <a:pt x="452" y="94454"/>
                  </a:lnTo>
                  <a:lnTo>
                    <a:pt x="0" y="101791"/>
                  </a:lnTo>
                  <a:lnTo>
                    <a:pt x="3773" y="98319"/>
                  </a:lnTo>
                  <a:lnTo>
                    <a:pt x="5630" y="94416"/>
                  </a:lnTo>
                  <a:lnTo>
                    <a:pt x="16973" y="64659"/>
                  </a:lnTo>
                  <a:lnTo>
                    <a:pt x="34245" y="32680"/>
                  </a:lnTo>
                  <a:lnTo>
                    <a:pt x="52274" y="1374"/>
                  </a:lnTo>
                  <a:lnTo>
                    <a:pt x="54684" y="73"/>
                  </a:lnTo>
                  <a:lnTo>
                    <a:pt x="57084" y="0"/>
                  </a:lnTo>
                  <a:lnTo>
                    <a:pt x="61867" y="2035"/>
                  </a:lnTo>
                  <a:lnTo>
                    <a:pt x="66639" y="5585"/>
                  </a:lnTo>
                  <a:lnTo>
                    <a:pt x="69289" y="9809"/>
                  </a:lnTo>
                  <a:lnTo>
                    <a:pt x="81229" y="42166"/>
                  </a:lnTo>
                  <a:lnTo>
                    <a:pt x="87226" y="64339"/>
                  </a:lnTo>
                  <a:lnTo>
                    <a:pt x="95524" y="75621"/>
                  </a:lnTo>
                  <a:lnTo>
                    <a:pt x="100119" y="78507"/>
                  </a:lnTo>
                  <a:lnTo>
                    <a:pt x="109536" y="80360"/>
                  </a:lnTo>
                  <a:lnTo>
                    <a:pt x="114284" y="78497"/>
                  </a:lnTo>
                  <a:lnTo>
                    <a:pt x="116661" y="76888"/>
                  </a:lnTo>
                  <a:lnTo>
                    <a:pt x="130677" y="60670"/>
                  </a:lnTo>
                  <a:lnTo>
                    <a:pt x="148285" y="46583"/>
                  </a:lnTo>
                  <a:lnTo>
                    <a:pt x="151350" y="45758"/>
                  </a:lnTo>
                  <a:lnTo>
                    <a:pt x="153277" y="45537"/>
                  </a:lnTo>
                  <a:lnTo>
                    <a:pt x="157537" y="47409"/>
                  </a:lnTo>
                  <a:lnTo>
                    <a:pt x="159784" y="49020"/>
                  </a:lnTo>
                  <a:lnTo>
                    <a:pt x="162281" y="55043"/>
                  </a:lnTo>
                  <a:lnTo>
                    <a:pt x="167676" y="71844"/>
                  </a:lnTo>
                  <a:lnTo>
                    <a:pt x="181037" y="103707"/>
                  </a:lnTo>
                  <a:lnTo>
                    <a:pt x="185710" y="1165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5784"/>
            <p:cNvSpPr/>
            <p:nvPr/>
          </p:nvSpPr>
          <p:spPr>
            <a:xfrm>
              <a:off x="7029450" y="2700338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4" name="SMARTInkShape-5785"/>
          <p:cNvSpPr/>
          <p:nvPr/>
        </p:nvSpPr>
        <p:spPr>
          <a:xfrm>
            <a:off x="5994035" y="4064794"/>
            <a:ext cx="106729" cy="364331"/>
          </a:xfrm>
          <a:custGeom>
            <a:avLst/>
            <a:gdLst/>
            <a:ahLst/>
            <a:cxnLst/>
            <a:rect l="0" t="0" r="0" b="0"/>
            <a:pathLst>
              <a:path w="106729" h="364331">
                <a:moveTo>
                  <a:pt x="106728" y="0"/>
                </a:moveTo>
                <a:lnTo>
                  <a:pt x="81892" y="30539"/>
                </a:lnTo>
                <a:lnTo>
                  <a:pt x="63663" y="59654"/>
                </a:lnTo>
                <a:lnTo>
                  <a:pt x="49518" y="86467"/>
                </a:lnTo>
                <a:lnTo>
                  <a:pt x="35272" y="116636"/>
                </a:lnTo>
                <a:lnTo>
                  <a:pt x="23114" y="148594"/>
                </a:lnTo>
                <a:lnTo>
                  <a:pt x="14484" y="178171"/>
                </a:lnTo>
                <a:lnTo>
                  <a:pt x="6900" y="207043"/>
                </a:lnTo>
                <a:lnTo>
                  <a:pt x="1742" y="235706"/>
                </a:lnTo>
                <a:lnTo>
                  <a:pt x="0" y="270044"/>
                </a:lnTo>
                <a:lnTo>
                  <a:pt x="449" y="294054"/>
                </a:lnTo>
                <a:lnTo>
                  <a:pt x="14049" y="328541"/>
                </a:lnTo>
                <a:lnTo>
                  <a:pt x="23422" y="343856"/>
                </a:lnTo>
                <a:lnTo>
                  <a:pt x="38665" y="360525"/>
                </a:lnTo>
                <a:lnTo>
                  <a:pt x="42876" y="362639"/>
                </a:lnTo>
                <a:lnTo>
                  <a:pt x="49574" y="364330"/>
                </a:lnTo>
                <a:lnTo>
                  <a:pt x="49578" y="3571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Shape-5786"/>
          <p:cNvSpPr/>
          <p:nvPr/>
        </p:nvSpPr>
        <p:spPr>
          <a:xfrm>
            <a:off x="7387630" y="3900488"/>
            <a:ext cx="204401" cy="457201"/>
          </a:xfrm>
          <a:custGeom>
            <a:avLst/>
            <a:gdLst/>
            <a:ahLst/>
            <a:cxnLst/>
            <a:rect l="0" t="0" r="0" b="0"/>
            <a:pathLst>
              <a:path w="204401" h="457201">
                <a:moveTo>
                  <a:pt x="13295" y="0"/>
                </a:moveTo>
                <a:lnTo>
                  <a:pt x="6446" y="0"/>
                </a:lnTo>
                <a:lnTo>
                  <a:pt x="5359" y="32699"/>
                </a:lnTo>
                <a:lnTo>
                  <a:pt x="1242" y="41086"/>
                </a:lnTo>
                <a:lnTo>
                  <a:pt x="0" y="48952"/>
                </a:lnTo>
                <a:lnTo>
                  <a:pt x="1565" y="55622"/>
                </a:lnTo>
                <a:lnTo>
                  <a:pt x="4113" y="62027"/>
                </a:lnTo>
                <a:lnTo>
                  <a:pt x="6341" y="73764"/>
                </a:lnTo>
                <a:lnTo>
                  <a:pt x="12469" y="83415"/>
                </a:lnTo>
                <a:lnTo>
                  <a:pt x="28360" y="98380"/>
                </a:lnTo>
                <a:lnTo>
                  <a:pt x="58343" y="121927"/>
                </a:lnTo>
                <a:lnTo>
                  <a:pt x="91370" y="145319"/>
                </a:lnTo>
                <a:lnTo>
                  <a:pt x="121482" y="172869"/>
                </a:lnTo>
                <a:lnTo>
                  <a:pt x="153461" y="208286"/>
                </a:lnTo>
                <a:lnTo>
                  <a:pt x="181096" y="243034"/>
                </a:lnTo>
                <a:lnTo>
                  <a:pt x="196171" y="278625"/>
                </a:lnTo>
                <a:lnTo>
                  <a:pt x="203965" y="307185"/>
                </a:lnTo>
                <a:lnTo>
                  <a:pt x="204400" y="321470"/>
                </a:lnTo>
                <a:lnTo>
                  <a:pt x="196104" y="357187"/>
                </a:lnTo>
                <a:lnTo>
                  <a:pt x="185553" y="374826"/>
                </a:lnTo>
                <a:lnTo>
                  <a:pt x="153697" y="408698"/>
                </a:lnTo>
                <a:lnTo>
                  <a:pt x="120296" y="430867"/>
                </a:lnTo>
                <a:lnTo>
                  <a:pt x="103648" y="438990"/>
                </a:lnTo>
                <a:lnTo>
                  <a:pt x="67990" y="447477"/>
                </a:lnTo>
                <a:lnTo>
                  <a:pt x="33864" y="450623"/>
                </a:lnTo>
                <a:lnTo>
                  <a:pt x="20439" y="4572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SMARTInkShape-Group622"/>
          <p:cNvGrpSpPr/>
          <p:nvPr/>
        </p:nvGrpSpPr>
        <p:grpSpPr>
          <a:xfrm>
            <a:off x="6100850" y="3908515"/>
            <a:ext cx="1049619" cy="784930"/>
            <a:chOff x="6100850" y="3908515"/>
            <a:chExt cx="1049619" cy="784930"/>
          </a:xfrm>
        </p:grpSpPr>
        <p:sp>
          <p:nvSpPr>
            <p:cNvPr id="206" name="SMARTInkShape-5787"/>
            <p:cNvSpPr/>
            <p:nvPr/>
          </p:nvSpPr>
          <p:spPr>
            <a:xfrm>
              <a:off x="6100850" y="4157663"/>
              <a:ext cx="128501" cy="155356"/>
            </a:xfrm>
            <a:custGeom>
              <a:avLst/>
              <a:gdLst/>
              <a:ahLst/>
              <a:cxnLst/>
              <a:rect l="0" t="0" r="0" b="0"/>
              <a:pathLst>
                <a:path w="128501" h="155356">
                  <a:moveTo>
                    <a:pt x="7056" y="0"/>
                  </a:moveTo>
                  <a:lnTo>
                    <a:pt x="6263" y="25629"/>
                  </a:lnTo>
                  <a:lnTo>
                    <a:pt x="1402" y="52952"/>
                  </a:lnTo>
                  <a:lnTo>
                    <a:pt x="354" y="79454"/>
                  </a:lnTo>
                  <a:lnTo>
                    <a:pt x="0" y="113061"/>
                  </a:lnTo>
                  <a:lnTo>
                    <a:pt x="2041" y="147739"/>
                  </a:lnTo>
                  <a:lnTo>
                    <a:pt x="3712" y="153261"/>
                  </a:lnTo>
                  <a:lnTo>
                    <a:pt x="7209" y="155355"/>
                  </a:lnTo>
                  <a:lnTo>
                    <a:pt x="11920" y="155164"/>
                  </a:lnTo>
                  <a:lnTo>
                    <a:pt x="17443" y="153449"/>
                  </a:lnTo>
                  <a:lnTo>
                    <a:pt x="27812" y="143076"/>
                  </a:lnTo>
                  <a:lnTo>
                    <a:pt x="46508" y="107976"/>
                  </a:lnTo>
                  <a:lnTo>
                    <a:pt x="64033" y="74974"/>
                  </a:lnTo>
                  <a:lnTo>
                    <a:pt x="65677" y="73795"/>
                  </a:lnTo>
                  <a:lnTo>
                    <a:pt x="67569" y="73009"/>
                  </a:lnTo>
                  <a:lnTo>
                    <a:pt x="69623" y="73279"/>
                  </a:lnTo>
                  <a:lnTo>
                    <a:pt x="74022" y="75695"/>
                  </a:lnTo>
                  <a:lnTo>
                    <a:pt x="75513" y="77451"/>
                  </a:lnTo>
                  <a:lnTo>
                    <a:pt x="77169" y="81518"/>
                  </a:lnTo>
                  <a:lnTo>
                    <a:pt x="78460" y="115408"/>
                  </a:lnTo>
                  <a:lnTo>
                    <a:pt x="80595" y="120877"/>
                  </a:lnTo>
                  <a:lnTo>
                    <a:pt x="84641" y="127064"/>
                  </a:lnTo>
                  <a:lnTo>
                    <a:pt x="85767" y="126778"/>
                  </a:lnTo>
                  <a:lnTo>
                    <a:pt x="89135" y="124343"/>
                  </a:lnTo>
                  <a:lnTo>
                    <a:pt x="91160" y="120615"/>
                  </a:lnTo>
                  <a:lnTo>
                    <a:pt x="93649" y="114725"/>
                  </a:lnTo>
                  <a:lnTo>
                    <a:pt x="108780" y="84840"/>
                  </a:lnTo>
                  <a:lnTo>
                    <a:pt x="115614" y="49889"/>
                  </a:lnTo>
                  <a:lnTo>
                    <a:pt x="121771" y="32773"/>
                  </a:lnTo>
                  <a:lnTo>
                    <a:pt x="128500" y="21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5788"/>
            <p:cNvSpPr/>
            <p:nvPr/>
          </p:nvSpPr>
          <p:spPr>
            <a:xfrm>
              <a:off x="6265069" y="4071938"/>
              <a:ext cx="64295" cy="189137"/>
            </a:xfrm>
            <a:custGeom>
              <a:avLst/>
              <a:gdLst/>
              <a:ahLst/>
              <a:cxnLst/>
              <a:rect l="0" t="0" r="0" b="0"/>
              <a:pathLst>
                <a:path w="64295" h="189137">
                  <a:moveTo>
                    <a:pt x="0" y="0"/>
                  </a:moveTo>
                  <a:lnTo>
                    <a:pt x="794" y="32904"/>
                  </a:lnTo>
                  <a:lnTo>
                    <a:pt x="5654" y="65619"/>
                  </a:lnTo>
                  <a:lnTo>
                    <a:pt x="6849" y="98862"/>
                  </a:lnTo>
                  <a:lnTo>
                    <a:pt x="7879" y="134063"/>
                  </a:lnTo>
                  <a:lnTo>
                    <a:pt x="12786" y="167357"/>
                  </a:lnTo>
                  <a:lnTo>
                    <a:pt x="14228" y="189136"/>
                  </a:lnTo>
                  <a:lnTo>
                    <a:pt x="14261" y="187777"/>
                  </a:lnTo>
                  <a:lnTo>
                    <a:pt x="15063" y="187097"/>
                  </a:lnTo>
                  <a:lnTo>
                    <a:pt x="18072" y="186341"/>
                  </a:lnTo>
                  <a:lnTo>
                    <a:pt x="19192" y="184553"/>
                  </a:lnTo>
                  <a:lnTo>
                    <a:pt x="20988" y="170275"/>
                  </a:lnTo>
                  <a:lnTo>
                    <a:pt x="22167" y="148276"/>
                  </a:lnTo>
                  <a:lnTo>
                    <a:pt x="27117" y="139007"/>
                  </a:lnTo>
                  <a:lnTo>
                    <a:pt x="32817" y="131233"/>
                  </a:lnTo>
                  <a:lnTo>
                    <a:pt x="34429" y="126324"/>
                  </a:lnTo>
                  <a:lnTo>
                    <a:pt x="35653" y="125491"/>
                  </a:lnTo>
                  <a:lnTo>
                    <a:pt x="37262" y="125729"/>
                  </a:lnTo>
                  <a:lnTo>
                    <a:pt x="43320" y="129857"/>
                  </a:lnTo>
                  <a:lnTo>
                    <a:pt x="45548" y="131815"/>
                  </a:lnTo>
                  <a:lnTo>
                    <a:pt x="48025" y="136107"/>
                  </a:lnTo>
                  <a:lnTo>
                    <a:pt x="62311" y="169528"/>
                  </a:lnTo>
                  <a:lnTo>
                    <a:pt x="64294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5789"/>
            <p:cNvSpPr/>
            <p:nvPr/>
          </p:nvSpPr>
          <p:spPr>
            <a:xfrm>
              <a:off x="6375531" y="4164806"/>
              <a:ext cx="60989" cy="121445"/>
            </a:xfrm>
            <a:custGeom>
              <a:avLst/>
              <a:gdLst/>
              <a:ahLst/>
              <a:cxnLst/>
              <a:rect l="0" t="0" r="0" b="0"/>
              <a:pathLst>
                <a:path w="60989" h="121445">
                  <a:moveTo>
                    <a:pt x="39557" y="0"/>
                  </a:moveTo>
                  <a:lnTo>
                    <a:pt x="39557" y="3792"/>
                  </a:lnTo>
                  <a:lnTo>
                    <a:pt x="37440" y="7771"/>
                  </a:lnTo>
                  <a:lnTo>
                    <a:pt x="27372" y="20720"/>
                  </a:lnTo>
                  <a:lnTo>
                    <a:pt x="15708" y="50854"/>
                  </a:lnTo>
                  <a:lnTo>
                    <a:pt x="7006" y="82865"/>
                  </a:lnTo>
                  <a:lnTo>
                    <a:pt x="0" y="114634"/>
                  </a:lnTo>
                  <a:lnTo>
                    <a:pt x="486" y="116904"/>
                  </a:lnTo>
                  <a:lnTo>
                    <a:pt x="3176" y="120547"/>
                  </a:lnTo>
                  <a:lnTo>
                    <a:pt x="7434" y="121178"/>
                  </a:lnTo>
                  <a:lnTo>
                    <a:pt x="9410" y="119679"/>
                  </a:lnTo>
                  <a:lnTo>
                    <a:pt x="13722" y="113781"/>
                  </a:lnTo>
                  <a:lnTo>
                    <a:pt x="25724" y="80585"/>
                  </a:lnTo>
                  <a:lnTo>
                    <a:pt x="29440" y="74709"/>
                  </a:lnTo>
                  <a:lnTo>
                    <a:pt x="31092" y="69453"/>
                  </a:lnTo>
                  <a:lnTo>
                    <a:pt x="32326" y="67733"/>
                  </a:lnTo>
                  <a:lnTo>
                    <a:pt x="33942" y="66586"/>
                  </a:lnTo>
                  <a:lnTo>
                    <a:pt x="38447" y="64747"/>
                  </a:lnTo>
                  <a:lnTo>
                    <a:pt x="43020" y="68221"/>
                  </a:lnTo>
                  <a:lnTo>
                    <a:pt x="45065" y="74241"/>
                  </a:lnTo>
                  <a:lnTo>
                    <a:pt x="48332" y="86556"/>
                  </a:lnTo>
                  <a:lnTo>
                    <a:pt x="60988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5790"/>
            <p:cNvSpPr/>
            <p:nvPr/>
          </p:nvSpPr>
          <p:spPr>
            <a:xfrm>
              <a:off x="6500813" y="4100513"/>
              <a:ext cx="1" cy="142876"/>
            </a:xfrm>
            <a:custGeom>
              <a:avLst/>
              <a:gdLst/>
              <a:ahLst/>
              <a:cxnLst/>
              <a:rect l="0" t="0" r="0" b="0"/>
              <a:pathLst>
                <a:path w="1" h="142876">
                  <a:moveTo>
                    <a:pt x="0" y="0"/>
                  </a:moveTo>
                  <a:lnTo>
                    <a:pt x="0" y="32131"/>
                  </a:lnTo>
                  <a:lnTo>
                    <a:pt x="0" y="67377"/>
                  </a:lnTo>
                  <a:lnTo>
                    <a:pt x="0" y="95458"/>
                  </a:lnTo>
                  <a:lnTo>
                    <a:pt x="0" y="13089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5791"/>
            <p:cNvSpPr/>
            <p:nvPr/>
          </p:nvSpPr>
          <p:spPr>
            <a:xfrm>
              <a:off x="6457950" y="4186238"/>
              <a:ext cx="21432" cy="7144"/>
            </a:xfrm>
            <a:custGeom>
              <a:avLst/>
              <a:gdLst/>
              <a:ahLst/>
              <a:cxnLst/>
              <a:rect l="0" t="0" r="0" b="0"/>
              <a:pathLst>
                <a:path w="21432" h="7144">
                  <a:moveTo>
                    <a:pt x="0" y="7143"/>
                  </a:moveTo>
                  <a:lnTo>
                    <a:pt x="3792" y="7143"/>
                  </a:lnTo>
                  <a:lnTo>
                    <a:pt x="4910" y="6350"/>
                  </a:lnTo>
                  <a:lnTo>
                    <a:pt x="5654" y="5027"/>
                  </a:lnTo>
                  <a:lnTo>
                    <a:pt x="6151" y="3351"/>
                  </a:lnTo>
                  <a:lnTo>
                    <a:pt x="8069" y="2234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5792"/>
            <p:cNvSpPr/>
            <p:nvPr/>
          </p:nvSpPr>
          <p:spPr>
            <a:xfrm>
              <a:off x="6536531" y="4050506"/>
              <a:ext cx="14289" cy="35720"/>
            </a:xfrm>
            <a:custGeom>
              <a:avLst/>
              <a:gdLst/>
              <a:ahLst/>
              <a:cxnLst/>
              <a:rect l="0" t="0" r="0" b="0"/>
              <a:pathLst>
                <a:path w="14289" h="35720">
                  <a:moveTo>
                    <a:pt x="14288" y="0"/>
                  </a:moveTo>
                  <a:lnTo>
                    <a:pt x="10495" y="3792"/>
                  </a:lnTo>
                  <a:lnTo>
                    <a:pt x="8633" y="7771"/>
                  </a:lnTo>
                  <a:lnTo>
                    <a:pt x="8137" y="9943"/>
                  </a:lnTo>
                  <a:lnTo>
                    <a:pt x="2431" y="19927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5793"/>
            <p:cNvSpPr/>
            <p:nvPr/>
          </p:nvSpPr>
          <p:spPr>
            <a:xfrm>
              <a:off x="6607969" y="4129088"/>
              <a:ext cx="28480" cy="114301"/>
            </a:xfrm>
            <a:custGeom>
              <a:avLst/>
              <a:gdLst/>
              <a:ahLst/>
              <a:cxnLst/>
              <a:rect l="0" t="0" r="0" b="0"/>
              <a:pathLst>
                <a:path w="28480" h="114301">
                  <a:moveTo>
                    <a:pt x="0" y="0"/>
                  </a:moveTo>
                  <a:lnTo>
                    <a:pt x="8819" y="27878"/>
                  </a:lnTo>
                  <a:lnTo>
                    <a:pt x="11856" y="33027"/>
                  </a:lnTo>
                  <a:lnTo>
                    <a:pt x="14361" y="40389"/>
                  </a:lnTo>
                  <a:lnTo>
                    <a:pt x="18983" y="48391"/>
                  </a:lnTo>
                  <a:lnTo>
                    <a:pt x="21499" y="59670"/>
                  </a:lnTo>
                  <a:lnTo>
                    <a:pt x="26942" y="70994"/>
                  </a:lnTo>
                  <a:lnTo>
                    <a:pt x="28479" y="88080"/>
                  </a:lnTo>
                  <a:lnTo>
                    <a:pt x="26416" y="92857"/>
                  </a:lnTo>
                  <a:lnTo>
                    <a:pt x="23646" y="97625"/>
                  </a:lnTo>
                  <a:lnTo>
                    <a:pt x="21868" y="107155"/>
                  </a:lnTo>
                  <a:lnTo>
                    <a:pt x="21431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5794"/>
            <p:cNvSpPr/>
            <p:nvPr/>
          </p:nvSpPr>
          <p:spPr>
            <a:xfrm>
              <a:off x="6718609" y="4114800"/>
              <a:ext cx="46406" cy="121445"/>
            </a:xfrm>
            <a:custGeom>
              <a:avLst/>
              <a:gdLst/>
              <a:ahLst/>
              <a:cxnLst/>
              <a:rect l="0" t="0" r="0" b="0"/>
              <a:pathLst>
                <a:path w="46406" h="121445">
                  <a:moveTo>
                    <a:pt x="32235" y="0"/>
                  </a:moveTo>
                  <a:lnTo>
                    <a:pt x="28442" y="0"/>
                  </a:lnTo>
                  <a:lnTo>
                    <a:pt x="27325" y="794"/>
                  </a:lnTo>
                  <a:lnTo>
                    <a:pt x="26580" y="2117"/>
                  </a:lnTo>
                  <a:lnTo>
                    <a:pt x="26084" y="3792"/>
                  </a:lnTo>
                  <a:lnTo>
                    <a:pt x="18791" y="12979"/>
                  </a:lnTo>
                  <a:lnTo>
                    <a:pt x="8849" y="24042"/>
                  </a:lnTo>
                  <a:lnTo>
                    <a:pt x="551" y="37817"/>
                  </a:lnTo>
                  <a:lnTo>
                    <a:pt x="0" y="41086"/>
                  </a:lnTo>
                  <a:lnTo>
                    <a:pt x="1504" y="48952"/>
                  </a:lnTo>
                  <a:lnTo>
                    <a:pt x="3016" y="51684"/>
                  </a:lnTo>
                  <a:lnTo>
                    <a:pt x="4819" y="53506"/>
                  </a:lnTo>
                  <a:lnTo>
                    <a:pt x="21183" y="61918"/>
                  </a:lnTo>
                  <a:lnTo>
                    <a:pt x="26794" y="63237"/>
                  </a:lnTo>
                  <a:lnTo>
                    <a:pt x="28608" y="64383"/>
                  </a:lnTo>
                  <a:lnTo>
                    <a:pt x="29816" y="65941"/>
                  </a:lnTo>
                  <a:lnTo>
                    <a:pt x="30622" y="67773"/>
                  </a:lnTo>
                  <a:lnTo>
                    <a:pt x="31953" y="68995"/>
                  </a:lnTo>
                  <a:lnTo>
                    <a:pt x="39793" y="73072"/>
                  </a:lnTo>
                  <a:lnTo>
                    <a:pt x="42036" y="74908"/>
                  </a:lnTo>
                  <a:lnTo>
                    <a:pt x="44529" y="81182"/>
                  </a:lnTo>
                  <a:lnTo>
                    <a:pt x="46405" y="102128"/>
                  </a:lnTo>
                  <a:lnTo>
                    <a:pt x="44353" y="107038"/>
                  </a:lnTo>
                  <a:lnTo>
                    <a:pt x="41589" y="111866"/>
                  </a:lnTo>
                  <a:lnTo>
                    <a:pt x="39379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5795"/>
            <p:cNvSpPr/>
            <p:nvPr/>
          </p:nvSpPr>
          <p:spPr>
            <a:xfrm>
              <a:off x="6815138" y="4129088"/>
              <a:ext cx="21432" cy="64294"/>
            </a:xfrm>
            <a:custGeom>
              <a:avLst/>
              <a:gdLst/>
              <a:ahLst/>
              <a:cxnLst/>
              <a:rect l="0" t="0" r="0" b="0"/>
              <a:pathLst>
                <a:path w="21432" h="64294">
                  <a:moveTo>
                    <a:pt x="21431" y="0"/>
                  </a:moveTo>
                  <a:lnTo>
                    <a:pt x="21431" y="3792"/>
                  </a:lnTo>
                  <a:lnTo>
                    <a:pt x="19314" y="7770"/>
                  </a:lnTo>
                  <a:lnTo>
                    <a:pt x="11488" y="20585"/>
                  </a:lnTo>
                  <a:lnTo>
                    <a:pt x="1658" y="55093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5796"/>
            <p:cNvSpPr/>
            <p:nvPr/>
          </p:nvSpPr>
          <p:spPr>
            <a:xfrm>
              <a:off x="6850856" y="4143375"/>
              <a:ext cx="7145" cy="42864"/>
            </a:xfrm>
            <a:custGeom>
              <a:avLst/>
              <a:gdLst/>
              <a:ahLst/>
              <a:cxnLst/>
              <a:rect l="0" t="0" r="0" b="0"/>
              <a:pathLst>
                <a:path w="7145" h="42864">
                  <a:moveTo>
                    <a:pt x="0" y="0"/>
                  </a:moveTo>
                  <a:lnTo>
                    <a:pt x="0" y="30000"/>
                  </a:lnTo>
                  <a:lnTo>
                    <a:pt x="7144" y="42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5797"/>
            <p:cNvSpPr/>
            <p:nvPr/>
          </p:nvSpPr>
          <p:spPr>
            <a:xfrm>
              <a:off x="6986588" y="4150519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7143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5798"/>
            <p:cNvSpPr/>
            <p:nvPr/>
          </p:nvSpPr>
          <p:spPr>
            <a:xfrm>
              <a:off x="7058112" y="4050506"/>
              <a:ext cx="14196" cy="71439"/>
            </a:xfrm>
            <a:custGeom>
              <a:avLst/>
              <a:gdLst/>
              <a:ahLst/>
              <a:cxnLst/>
              <a:rect l="0" t="0" r="0" b="0"/>
              <a:pathLst>
                <a:path w="14196" h="71439">
                  <a:moveTo>
                    <a:pt x="7057" y="71438"/>
                  </a:moveTo>
                  <a:lnTo>
                    <a:pt x="7057" y="67646"/>
                  </a:lnTo>
                  <a:lnTo>
                    <a:pt x="6263" y="67322"/>
                  </a:lnTo>
                  <a:lnTo>
                    <a:pt x="0" y="71377"/>
                  </a:lnTo>
                  <a:lnTo>
                    <a:pt x="10557" y="71436"/>
                  </a:lnTo>
                  <a:lnTo>
                    <a:pt x="11771" y="70643"/>
                  </a:lnTo>
                  <a:lnTo>
                    <a:pt x="12581" y="69320"/>
                  </a:lnTo>
                  <a:lnTo>
                    <a:pt x="13721" y="63667"/>
                  </a:lnTo>
                  <a:lnTo>
                    <a:pt x="14195" y="32390"/>
                  </a:lnTo>
                  <a:lnTo>
                    <a:pt x="13405" y="19563"/>
                  </a:lnTo>
                  <a:lnTo>
                    <a:pt x="70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5799"/>
            <p:cNvSpPr/>
            <p:nvPr/>
          </p:nvSpPr>
          <p:spPr>
            <a:xfrm>
              <a:off x="6915445" y="4093369"/>
              <a:ext cx="6850" cy="107157"/>
            </a:xfrm>
            <a:custGeom>
              <a:avLst/>
              <a:gdLst/>
              <a:ahLst/>
              <a:cxnLst/>
              <a:rect l="0" t="0" r="0" b="0"/>
              <a:pathLst>
                <a:path w="6850" h="107157">
                  <a:moveTo>
                    <a:pt x="6849" y="0"/>
                  </a:moveTo>
                  <a:lnTo>
                    <a:pt x="6849" y="31921"/>
                  </a:lnTo>
                  <a:lnTo>
                    <a:pt x="6849" y="65301"/>
                  </a:lnTo>
                  <a:lnTo>
                    <a:pt x="0" y="94920"/>
                  </a:lnTo>
                  <a:lnTo>
                    <a:pt x="1952" y="99866"/>
                  </a:lnTo>
                  <a:lnTo>
                    <a:pt x="6849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5800"/>
            <p:cNvSpPr/>
            <p:nvPr/>
          </p:nvSpPr>
          <p:spPr>
            <a:xfrm>
              <a:off x="6893719" y="4029075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28575" y="7144"/>
                  </a:moveTo>
                  <a:lnTo>
                    <a:pt x="24782" y="3352"/>
                  </a:lnTo>
                  <a:lnTo>
                    <a:pt x="20804" y="14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5801"/>
            <p:cNvSpPr/>
            <p:nvPr/>
          </p:nvSpPr>
          <p:spPr>
            <a:xfrm>
              <a:off x="6986721" y="3908515"/>
              <a:ext cx="64106" cy="252688"/>
            </a:xfrm>
            <a:custGeom>
              <a:avLst/>
              <a:gdLst/>
              <a:ahLst/>
              <a:cxnLst/>
              <a:rect l="0" t="0" r="0" b="0"/>
              <a:pathLst>
                <a:path w="64106" h="252688">
                  <a:moveTo>
                    <a:pt x="57017" y="127704"/>
                  </a:moveTo>
                  <a:lnTo>
                    <a:pt x="57017" y="131496"/>
                  </a:lnTo>
                  <a:lnTo>
                    <a:pt x="56223" y="132613"/>
                  </a:lnTo>
                  <a:lnTo>
                    <a:pt x="54900" y="133358"/>
                  </a:lnTo>
                  <a:lnTo>
                    <a:pt x="53224" y="133855"/>
                  </a:lnTo>
                  <a:lnTo>
                    <a:pt x="49246" y="138640"/>
                  </a:lnTo>
                  <a:lnTo>
                    <a:pt x="23225" y="172199"/>
                  </a:lnTo>
                  <a:lnTo>
                    <a:pt x="5007" y="207421"/>
                  </a:lnTo>
                  <a:lnTo>
                    <a:pt x="543" y="234383"/>
                  </a:lnTo>
                  <a:lnTo>
                    <a:pt x="0" y="246231"/>
                  </a:lnTo>
                  <a:lnTo>
                    <a:pt x="2042" y="249968"/>
                  </a:lnTo>
                  <a:lnTo>
                    <a:pt x="3698" y="252076"/>
                  </a:lnTo>
                  <a:lnTo>
                    <a:pt x="5596" y="252687"/>
                  </a:lnTo>
                  <a:lnTo>
                    <a:pt x="7655" y="252301"/>
                  </a:lnTo>
                  <a:lnTo>
                    <a:pt x="12060" y="250549"/>
                  </a:lnTo>
                  <a:lnTo>
                    <a:pt x="16663" y="249770"/>
                  </a:lnTo>
                  <a:lnTo>
                    <a:pt x="27509" y="241747"/>
                  </a:lnTo>
                  <a:lnTo>
                    <a:pt x="36984" y="229316"/>
                  </a:lnTo>
                  <a:lnTo>
                    <a:pt x="49743" y="198411"/>
                  </a:lnTo>
                  <a:lnTo>
                    <a:pt x="60968" y="163326"/>
                  </a:lnTo>
                  <a:lnTo>
                    <a:pt x="63530" y="132712"/>
                  </a:lnTo>
                  <a:lnTo>
                    <a:pt x="63973" y="105640"/>
                  </a:lnTo>
                  <a:lnTo>
                    <a:pt x="64105" y="77510"/>
                  </a:lnTo>
                  <a:lnTo>
                    <a:pt x="60357" y="43353"/>
                  </a:lnTo>
                  <a:lnTo>
                    <a:pt x="53517" y="9180"/>
                  </a:lnTo>
                  <a:lnTo>
                    <a:pt x="50953" y="2098"/>
                  </a:lnTo>
                  <a:lnTo>
                    <a:pt x="49799" y="1104"/>
                  </a:lnTo>
                  <a:lnTo>
                    <a:pt x="46401" y="0"/>
                  </a:lnTo>
                  <a:lnTo>
                    <a:pt x="45177" y="499"/>
                  </a:lnTo>
                  <a:lnTo>
                    <a:pt x="44361" y="1625"/>
                  </a:lnTo>
                  <a:lnTo>
                    <a:pt x="43213" y="7003"/>
                  </a:lnTo>
                  <a:lnTo>
                    <a:pt x="42729" y="20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5802"/>
            <p:cNvSpPr/>
            <p:nvPr/>
          </p:nvSpPr>
          <p:spPr>
            <a:xfrm>
              <a:off x="6257925" y="4371975"/>
              <a:ext cx="135732" cy="99472"/>
            </a:xfrm>
            <a:custGeom>
              <a:avLst/>
              <a:gdLst/>
              <a:ahLst/>
              <a:cxnLst/>
              <a:rect l="0" t="0" r="0" b="0"/>
              <a:pathLst>
                <a:path w="135732" h="99472">
                  <a:moveTo>
                    <a:pt x="0" y="0"/>
                  </a:moveTo>
                  <a:lnTo>
                    <a:pt x="794" y="17888"/>
                  </a:lnTo>
                  <a:lnTo>
                    <a:pt x="14473" y="50078"/>
                  </a:lnTo>
                  <a:lnTo>
                    <a:pt x="30967" y="83348"/>
                  </a:lnTo>
                  <a:lnTo>
                    <a:pt x="38103" y="93840"/>
                  </a:lnTo>
                  <a:lnTo>
                    <a:pt x="42864" y="97269"/>
                  </a:lnTo>
                  <a:lnTo>
                    <a:pt x="50007" y="99200"/>
                  </a:lnTo>
                  <a:lnTo>
                    <a:pt x="52388" y="99471"/>
                  </a:lnTo>
                  <a:lnTo>
                    <a:pt x="57150" y="97655"/>
                  </a:lnTo>
                  <a:lnTo>
                    <a:pt x="66675" y="90022"/>
                  </a:lnTo>
                  <a:lnTo>
                    <a:pt x="69321" y="85518"/>
                  </a:lnTo>
                  <a:lnTo>
                    <a:pt x="70027" y="83206"/>
                  </a:lnTo>
                  <a:lnTo>
                    <a:pt x="71290" y="81664"/>
                  </a:lnTo>
                  <a:lnTo>
                    <a:pt x="84401" y="72551"/>
                  </a:lnTo>
                  <a:lnTo>
                    <a:pt x="85636" y="72973"/>
                  </a:lnTo>
                  <a:lnTo>
                    <a:pt x="91167" y="76567"/>
                  </a:lnTo>
                  <a:lnTo>
                    <a:pt x="97832" y="78778"/>
                  </a:lnTo>
                  <a:lnTo>
                    <a:pt x="114312" y="90903"/>
                  </a:lnTo>
                  <a:lnTo>
                    <a:pt x="126208" y="92610"/>
                  </a:lnTo>
                  <a:lnTo>
                    <a:pt x="130970" y="92754"/>
                  </a:lnTo>
                  <a:lnTo>
                    <a:pt x="132557" y="91998"/>
                  </a:lnTo>
                  <a:lnTo>
                    <a:pt x="133615" y="90701"/>
                  </a:lnTo>
                  <a:lnTo>
                    <a:pt x="135313" y="86708"/>
                  </a:lnTo>
                  <a:lnTo>
                    <a:pt x="135724" y="53959"/>
                  </a:lnTo>
                  <a:lnTo>
                    <a:pt x="135731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5803"/>
            <p:cNvSpPr/>
            <p:nvPr/>
          </p:nvSpPr>
          <p:spPr>
            <a:xfrm>
              <a:off x="6458391" y="4300538"/>
              <a:ext cx="6704" cy="250032"/>
            </a:xfrm>
            <a:custGeom>
              <a:avLst/>
              <a:gdLst/>
              <a:ahLst/>
              <a:cxnLst/>
              <a:rect l="0" t="0" r="0" b="0"/>
              <a:pathLst>
                <a:path w="6704" h="250032">
                  <a:moveTo>
                    <a:pt x="6703" y="0"/>
                  </a:moveTo>
                  <a:lnTo>
                    <a:pt x="6703" y="30539"/>
                  </a:lnTo>
                  <a:lnTo>
                    <a:pt x="6703" y="64552"/>
                  </a:lnTo>
                  <a:lnTo>
                    <a:pt x="6703" y="98623"/>
                  </a:lnTo>
                  <a:lnTo>
                    <a:pt x="5909" y="126500"/>
                  </a:lnTo>
                  <a:lnTo>
                    <a:pt x="1793" y="154868"/>
                  </a:lnTo>
                  <a:lnTo>
                    <a:pt x="0" y="188665"/>
                  </a:lnTo>
                  <a:lnTo>
                    <a:pt x="411" y="220254"/>
                  </a:lnTo>
                  <a:lnTo>
                    <a:pt x="6265" y="242538"/>
                  </a:lnTo>
                  <a:lnTo>
                    <a:pt x="6703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5804"/>
            <p:cNvSpPr/>
            <p:nvPr/>
          </p:nvSpPr>
          <p:spPr>
            <a:xfrm>
              <a:off x="6543711" y="4365824"/>
              <a:ext cx="57115" cy="84192"/>
            </a:xfrm>
            <a:custGeom>
              <a:avLst/>
              <a:gdLst/>
              <a:ahLst/>
              <a:cxnLst/>
              <a:rect l="0" t="0" r="0" b="0"/>
              <a:pathLst>
                <a:path w="57115" h="84192">
                  <a:moveTo>
                    <a:pt x="42827" y="6151"/>
                  </a:moveTo>
                  <a:lnTo>
                    <a:pt x="39034" y="6151"/>
                  </a:lnTo>
                  <a:lnTo>
                    <a:pt x="37917" y="5357"/>
                  </a:lnTo>
                  <a:lnTo>
                    <a:pt x="37172" y="4034"/>
                  </a:lnTo>
                  <a:lnTo>
                    <a:pt x="36676" y="2359"/>
                  </a:lnTo>
                  <a:lnTo>
                    <a:pt x="35551" y="1242"/>
                  </a:lnTo>
                  <a:lnTo>
                    <a:pt x="32185" y="0"/>
                  </a:lnTo>
                  <a:lnTo>
                    <a:pt x="30175" y="463"/>
                  </a:lnTo>
                  <a:lnTo>
                    <a:pt x="23556" y="4907"/>
                  </a:lnTo>
                  <a:lnTo>
                    <a:pt x="9470" y="18951"/>
                  </a:lnTo>
                  <a:lnTo>
                    <a:pt x="3133" y="30934"/>
                  </a:lnTo>
                  <a:lnTo>
                    <a:pt x="149" y="63358"/>
                  </a:lnTo>
                  <a:lnTo>
                    <a:pt x="0" y="78570"/>
                  </a:lnTo>
                  <a:lnTo>
                    <a:pt x="782" y="80624"/>
                  </a:lnTo>
                  <a:lnTo>
                    <a:pt x="2097" y="81993"/>
                  </a:lnTo>
                  <a:lnTo>
                    <a:pt x="5675" y="83515"/>
                  </a:lnTo>
                  <a:lnTo>
                    <a:pt x="9910" y="84191"/>
                  </a:lnTo>
                  <a:lnTo>
                    <a:pt x="20550" y="80780"/>
                  </a:lnTo>
                  <a:lnTo>
                    <a:pt x="32664" y="72516"/>
                  </a:lnTo>
                  <a:lnTo>
                    <a:pt x="40256" y="64797"/>
                  </a:lnTo>
                  <a:lnTo>
                    <a:pt x="54986" y="42306"/>
                  </a:lnTo>
                  <a:lnTo>
                    <a:pt x="56833" y="30021"/>
                  </a:lnTo>
                  <a:lnTo>
                    <a:pt x="57114" y="13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5805"/>
            <p:cNvSpPr/>
            <p:nvPr/>
          </p:nvSpPr>
          <p:spPr>
            <a:xfrm>
              <a:off x="6758026" y="4250531"/>
              <a:ext cx="128550" cy="198483"/>
            </a:xfrm>
            <a:custGeom>
              <a:avLst/>
              <a:gdLst/>
              <a:ahLst/>
              <a:cxnLst/>
              <a:rect l="0" t="0" r="0" b="0"/>
              <a:pathLst>
                <a:path w="128550" h="198483">
                  <a:moveTo>
                    <a:pt x="7105" y="0"/>
                  </a:moveTo>
                  <a:lnTo>
                    <a:pt x="7105" y="3792"/>
                  </a:lnTo>
                  <a:lnTo>
                    <a:pt x="6312" y="4910"/>
                  </a:lnTo>
                  <a:lnTo>
                    <a:pt x="4988" y="5655"/>
                  </a:lnTo>
                  <a:lnTo>
                    <a:pt x="3312" y="6151"/>
                  </a:lnTo>
                  <a:lnTo>
                    <a:pt x="2195" y="8070"/>
                  </a:lnTo>
                  <a:lnTo>
                    <a:pt x="256" y="26943"/>
                  </a:lnTo>
                  <a:lnTo>
                    <a:pt x="0" y="59993"/>
                  </a:lnTo>
                  <a:lnTo>
                    <a:pt x="3761" y="92019"/>
                  </a:lnTo>
                  <a:lnTo>
                    <a:pt x="6115" y="117841"/>
                  </a:lnTo>
                  <a:lnTo>
                    <a:pt x="10604" y="153185"/>
                  </a:lnTo>
                  <a:lnTo>
                    <a:pt x="19232" y="188303"/>
                  </a:lnTo>
                  <a:lnTo>
                    <a:pt x="23872" y="194815"/>
                  </a:lnTo>
                  <a:lnTo>
                    <a:pt x="28580" y="197710"/>
                  </a:lnTo>
                  <a:lnTo>
                    <a:pt x="30947" y="198482"/>
                  </a:lnTo>
                  <a:lnTo>
                    <a:pt x="33318" y="198202"/>
                  </a:lnTo>
                  <a:lnTo>
                    <a:pt x="38070" y="195776"/>
                  </a:lnTo>
                  <a:lnTo>
                    <a:pt x="52350" y="183193"/>
                  </a:lnTo>
                  <a:lnTo>
                    <a:pt x="54995" y="176405"/>
                  </a:lnTo>
                  <a:lnTo>
                    <a:pt x="63759" y="141329"/>
                  </a:lnTo>
                  <a:lnTo>
                    <a:pt x="63241" y="132663"/>
                  </a:lnTo>
                  <a:lnTo>
                    <a:pt x="60365" y="123520"/>
                  </a:lnTo>
                  <a:lnTo>
                    <a:pt x="54324" y="116281"/>
                  </a:lnTo>
                  <a:lnTo>
                    <a:pt x="47142" y="111212"/>
                  </a:lnTo>
                  <a:lnTo>
                    <a:pt x="36062" y="105841"/>
                  </a:lnTo>
                  <a:lnTo>
                    <a:pt x="33553" y="103898"/>
                  </a:lnTo>
                  <a:lnTo>
                    <a:pt x="31088" y="103397"/>
                  </a:lnTo>
                  <a:lnTo>
                    <a:pt x="28650" y="103856"/>
                  </a:lnTo>
                  <a:lnTo>
                    <a:pt x="23824" y="105690"/>
                  </a:lnTo>
                  <a:lnTo>
                    <a:pt x="16645" y="107516"/>
                  </a:lnTo>
                  <a:lnTo>
                    <a:pt x="11875" y="110756"/>
                  </a:lnTo>
                  <a:lnTo>
                    <a:pt x="9225" y="114842"/>
                  </a:lnTo>
                  <a:lnTo>
                    <a:pt x="7524" y="123932"/>
                  </a:lnTo>
                  <a:lnTo>
                    <a:pt x="8178" y="125484"/>
                  </a:lnTo>
                  <a:lnTo>
                    <a:pt x="9408" y="126518"/>
                  </a:lnTo>
                  <a:lnTo>
                    <a:pt x="12892" y="127668"/>
                  </a:lnTo>
                  <a:lnTo>
                    <a:pt x="17084" y="128179"/>
                  </a:lnTo>
                  <a:lnTo>
                    <a:pt x="21595" y="130523"/>
                  </a:lnTo>
                  <a:lnTo>
                    <a:pt x="23909" y="132259"/>
                  </a:lnTo>
                  <a:lnTo>
                    <a:pt x="26245" y="132623"/>
                  </a:lnTo>
                  <a:lnTo>
                    <a:pt x="28596" y="132072"/>
                  </a:lnTo>
                  <a:lnTo>
                    <a:pt x="55152" y="118848"/>
                  </a:lnTo>
                  <a:lnTo>
                    <a:pt x="62326" y="112088"/>
                  </a:lnTo>
                  <a:lnTo>
                    <a:pt x="68954" y="104586"/>
                  </a:lnTo>
                  <a:lnTo>
                    <a:pt x="84028" y="91185"/>
                  </a:lnTo>
                  <a:lnTo>
                    <a:pt x="105678" y="58951"/>
                  </a:lnTo>
                  <a:lnTo>
                    <a:pt x="106691" y="53891"/>
                  </a:lnTo>
                  <a:lnTo>
                    <a:pt x="106040" y="52596"/>
                  </a:lnTo>
                  <a:lnTo>
                    <a:pt x="104812" y="51733"/>
                  </a:lnTo>
                  <a:lnTo>
                    <a:pt x="100930" y="50348"/>
                  </a:lnTo>
                  <a:lnTo>
                    <a:pt x="90115" y="59980"/>
                  </a:lnTo>
                  <a:lnTo>
                    <a:pt x="83206" y="70600"/>
                  </a:lnTo>
                  <a:lnTo>
                    <a:pt x="77041" y="105076"/>
                  </a:lnTo>
                  <a:lnTo>
                    <a:pt x="72513" y="137261"/>
                  </a:lnTo>
                  <a:lnTo>
                    <a:pt x="75521" y="153823"/>
                  </a:lnTo>
                  <a:lnTo>
                    <a:pt x="81439" y="164993"/>
                  </a:lnTo>
                  <a:lnTo>
                    <a:pt x="84443" y="167145"/>
                  </a:lnTo>
                  <a:lnTo>
                    <a:pt x="92013" y="169537"/>
                  </a:lnTo>
                  <a:lnTo>
                    <a:pt x="100669" y="168483"/>
                  </a:lnTo>
                  <a:lnTo>
                    <a:pt x="109014" y="165369"/>
                  </a:lnTo>
                  <a:lnTo>
                    <a:pt x="128549" y="15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5806"/>
            <p:cNvSpPr/>
            <p:nvPr/>
          </p:nvSpPr>
          <p:spPr>
            <a:xfrm>
              <a:off x="6936581" y="4314851"/>
              <a:ext cx="21433" cy="70767"/>
            </a:xfrm>
            <a:custGeom>
              <a:avLst/>
              <a:gdLst/>
              <a:ahLst/>
              <a:cxnLst/>
              <a:rect l="0" t="0" r="0" b="0"/>
              <a:pathLst>
                <a:path w="21433" h="70767">
                  <a:moveTo>
                    <a:pt x="0" y="7118"/>
                  </a:moveTo>
                  <a:lnTo>
                    <a:pt x="0" y="967"/>
                  </a:lnTo>
                  <a:lnTo>
                    <a:pt x="794" y="636"/>
                  </a:lnTo>
                  <a:lnTo>
                    <a:pt x="6849" y="0"/>
                  </a:lnTo>
                  <a:lnTo>
                    <a:pt x="7136" y="31202"/>
                  </a:lnTo>
                  <a:lnTo>
                    <a:pt x="7143" y="64060"/>
                  </a:lnTo>
                  <a:lnTo>
                    <a:pt x="7938" y="66510"/>
                  </a:lnTo>
                  <a:lnTo>
                    <a:pt x="9260" y="68144"/>
                  </a:lnTo>
                  <a:lnTo>
                    <a:pt x="13295" y="70766"/>
                  </a:lnTo>
                  <a:lnTo>
                    <a:pt x="15963" y="69008"/>
                  </a:lnTo>
                  <a:lnTo>
                    <a:pt x="17786" y="67428"/>
                  </a:lnTo>
                  <a:lnTo>
                    <a:pt x="19811" y="63556"/>
                  </a:lnTo>
                  <a:lnTo>
                    <a:pt x="21432" y="49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5807"/>
            <p:cNvSpPr/>
            <p:nvPr/>
          </p:nvSpPr>
          <p:spPr>
            <a:xfrm>
              <a:off x="6908326" y="4236244"/>
              <a:ext cx="142556" cy="103845"/>
            </a:xfrm>
            <a:custGeom>
              <a:avLst/>
              <a:gdLst/>
              <a:ahLst/>
              <a:cxnLst/>
              <a:rect l="0" t="0" r="0" b="0"/>
              <a:pathLst>
                <a:path w="142556" h="103845">
                  <a:moveTo>
                    <a:pt x="13968" y="0"/>
                  </a:moveTo>
                  <a:lnTo>
                    <a:pt x="3326" y="0"/>
                  </a:lnTo>
                  <a:lnTo>
                    <a:pt x="2111" y="794"/>
                  </a:lnTo>
                  <a:lnTo>
                    <a:pt x="1300" y="2116"/>
                  </a:lnTo>
                  <a:lnTo>
                    <a:pt x="0" y="6151"/>
                  </a:lnTo>
                  <a:lnTo>
                    <a:pt x="9651" y="16999"/>
                  </a:lnTo>
                  <a:lnTo>
                    <a:pt x="42746" y="35731"/>
                  </a:lnTo>
                  <a:lnTo>
                    <a:pt x="51364" y="41280"/>
                  </a:lnTo>
                  <a:lnTo>
                    <a:pt x="65482" y="55661"/>
                  </a:lnTo>
                  <a:lnTo>
                    <a:pt x="73375" y="62044"/>
                  </a:lnTo>
                  <a:lnTo>
                    <a:pt x="89155" y="82623"/>
                  </a:lnTo>
                  <a:lnTo>
                    <a:pt x="91543" y="90274"/>
                  </a:lnTo>
                  <a:lnTo>
                    <a:pt x="92523" y="103844"/>
                  </a:lnTo>
                  <a:lnTo>
                    <a:pt x="91754" y="83827"/>
                  </a:lnTo>
                  <a:lnTo>
                    <a:pt x="85846" y="50034"/>
                  </a:lnTo>
                  <a:lnTo>
                    <a:pt x="86395" y="41287"/>
                  </a:lnTo>
                  <a:lnTo>
                    <a:pt x="92698" y="24886"/>
                  </a:lnTo>
                  <a:lnTo>
                    <a:pt x="94236" y="23734"/>
                  </a:lnTo>
                  <a:lnTo>
                    <a:pt x="96054" y="22967"/>
                  </a:lnTo>
                  <a:lnTo>
                    <a:pt x="97267" y="23248"/>
                  </a:lnTo>
                  <a:lnTo>
                    <a:pt x="98076" y="24230"/>
                  </a:lnTo>
                  <a:lnTo>
                    <a:pt x="99768" y="27438"/>
                  </a:lnTo>
                  <a:lnTo>
                    <a:pt x="122922" y="59842"/>
                  </a:lnTo>
                  <a:lnTo>
                    <a:pt x="135726" y="90770"/>
                  </a:lnTo>
                  <a:lnTo>
                    <a:pt x="142555" y="10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5808"/>
            <p:cNvSpPr/>
            <p:nvPr/>
          </p:nvSpPr>
          <p:spPr>
            <a:xfrm>
              <a:off x="7086600" y="4244885"/>
              <a:ext cx="63869" cy="184241"/>
            </a:xfrm>
            <a:custGeom>
              <a:avLst/>
              <a:gdLst/>
              <a:ahLst/>
              <a:cxnLst/>
              <a:rect l="0" t="0" r="0" b="0"/>
              <a:pathLst>
                <a:path w="63869" h="184241">
                  <a:moveTo>
                    <a:pt x="0" y="48509"/>
                  </a:moveTo>
                  <a:lnTo>
                    <a:pt x="0" y="44717"/>
                  </a:lnTo>
                  <a:lnTo>
                    <a:pt x="2117" y="40738"/>
                  </a:lnTo>
                  <a:lnTo>
                    <a:pt x="4910" y="36324"/>
                  </a:lnTo>
                  <a:lnTo>
                    <a:pt x="13808" y="6083"/>
                  </a:lnTo>
                  <a:lnTo>
                    <a:pt x="13968" y="3556"/>
                  </a:lnTo>
                  <a:lnTo>
                    <a:pt x="13281" y="1871"/>
                  </a:lnTo>
                  <a:lnTo>
                    <a:pt x="12029" y="748"/>
                  </a:lnTo>
                  <a:lnTo>
                    <a:pt x="10401" y="0"/>
                  </a:lnTo>
                  <a:lnTo>
                    <a:pt x="9315" y="295"/>
                  </a:lnTo>
                  <a:lnTo>
                    <a:pt x="8591" y="1285"/>
                  </a:lnTo>
                  <a:lnTo>
                    <a:pt x="7787" y="5295"/>
                  </a:lnTo>
                  <a:lnTo>
                    <a:pt x="7161" y="37379"/>
                  </a:lnTo>
                  <a:lnTo>
                    <a:pt x="7939" y="60336"/>
                  </a:lnTo>
                  <a:lnTo>
                    <a:pt x="12847" y="72210"/>
                  </a:lnTo>
                  <a:lnTo>
                    <a:pt x="23937" y="86280"/>
                  </a:lnTo>
                  <a:lnTo>
                    <a:pt x="41390" y="100589"/>
                  </a:lnTo>
                  <a:lnTo>
                    <a:pt x="61061" y="131786"/>
                  </a:lnTo>
                  <a:lnTo>
                    <a:pt x="63868" y="153589"/>
                  </a:lnTo>
                  <a:lnTo>
                    <a:pt x="57150" y="1842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5809"/>
            <p:cNvSpPr/>
            <p:nvPr/>
          </p:nvSpPr>
          <p:spPr>
            <a:xfrm>
              <a:off x="6629400" y="4486275"/>
              <a:ext cx="92870" cy="207170"/>
            </a:xfrm>
            <a:custGeom>
              <a:avLst/>
              <a:gdLst/>
              <a:ahLst/>
              <a:cxnLst/>
              <a:rect l="0" t="0" r="0" b="0"/>
              <a:pathLst>
                <a:path w="92870" h="207170">
                  <a:moveTo>
                    <a:pt x="92869" y="0"/>
                  </a:moveTo>
                  <a:lnTo>
                    <a:pt x="89076" y="0"/>
                  </a:lnTo>
                  <a:lnTo>
                    <a:pt x="85098" y="2117"/>
                  </a:lnTo>
                  <a:lnTo>
                    <a:pt x="49804" y="23603"/>
                  </a:lnTo>
                  <a:lnTo>
                    <a:pt x="41185" y="32715"/>
                  </a:lnTo>
                  <a:lnTo>
                    <a:pt x="34708" y="44703"/>
                  </a:lnTo>
                  <a:lnTo>
                    <a:pt x="33417" y="55851"/>
                  </a:lnTo>
                  <a:lnTo>
                    <a:pt x="35489" y="65304"/>
                  </a:lnTo>
                  <a:lnTo>
                    <a:pt x="41119" y="75088"/>
                  </a:lnTo>
                  <a:lnTo>
                    <a:pt x="45527" y="80468"/>
                  </a:lnTo>
                  <a:lnTo>
                    <a:pt x="50132" y="83389"/>
                  </a:lnTo>
                  <a:lnTo>
                    <a:pt x="54825" y="85480"/>
                  </a:lnTo>
                  <a:lnTo>
                    <a:pt x="73821" y="102477"/>
                  </a:lnTo>
                  <a:lnTo>
                    <a:pt x="76466" y="107193"/>
                  </a:lnTo>
                  <a:lnTo>
                    <a:pt x="77954" y="116428"/>
                  </a:lnTo>
                  <a:lnTo>
                    <a:pt x="77508" y="125564"/>
                  </a:lnTo>
                  <a:lnTo>
                    <a:pt x="74665" y="137563"/>
                  </a:lnTo>
                  <a:lnTo>
                    <a:pt x="51835" y="172604"/>
                  </a:lnTo>
                  <a:lnTo>
                    <a:pt x="37936" y="185638"/>
                  </a:lnTo>
                  <a:lnTo>
                    <a:pt x="7765" y="204955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5810"/>
            <p:cNvSpPr/>
            <p:nvPr/>
          </p:nvSpPr>
          <p:spPr>
            <a:xfrm>
              <a:off x="6729733" y="4521994"/>
              <a:ext cx="56831" cy="113431"/>
            </a:xfrm>
            <a:custGeom>
              <a:avLst/>
              <a:gdLst/>
              <a:ahLst/>
              <a:cxnLst/>
              <a:rect l="0" t="0" r="0" b="0"/>
              <a:pathLst>
                <a:path w="56831" h="113431">
                  <a:moveTo>
                    <a:pt x="21111" y="0"/>
                  </a:moveTo>
                  <a:lnTo>
                    <a:pt x="17318" y="3792"/>
                  </a:lnTo>
                  <a:lnTo>
                    <a:pt x="15456" y="7771"/>
                  </a:lnTo>
                  <a:lnTo>
                    <a:pt x="9115" y="39197"/>
                  </a:lnTo>
                  <a:lnTo>
                    <a:pt x="3333" y="71895"/>
                  </a:lnTo>
                  <a:lnTo>
                    <a:pt x="0" y="104397"/>
                  </a:lnTo>
                  <a:lnTo>
                    <a:pt x="687" y="107698"/>
                  </a:lnTo>
                  <a:lnTo>
                    <a:pt x="1939" y="109898"/>
                  </a:lnTo>
                  <a:lnTo>
                    <a:pt x="5858" y="113430"/>
                  </a:lnTo>
                  <a:lnTo>
                    <a:pt x="8511" y="111797"/>
                  </a:lnTo>
                  <a:lnTo>
                    <a:pt x="18951" y="101270"/>
                  </a:lnTo>
                  <a:lnTo>
                    <a:pt x="25145" y="89449"/>
                  </a:lnTo>
                  <a:lnTo>
                    <a:pt x="33727" y="57089"/>
                  </a:lnTo>
                  <a:lnTo>
                    <a:pt x="35379" y="31963"/>
                  </a:lnTo>
                  <a:lnTo>
                    <a:pt x="35390" y="33520"/>
                  </a:lnTo>
                  <a:lnTo>
                    <a:pt x="40306" y="41781"/>
                  </a:lnTo>
                  <a:lnTo>
                    <a:pt x="42674" y="52684"/>
                  </a:lnTo>
                  <a:lnTo>
                    <a:pt x="53875" y="74576"/>
                  </a:lnTo>
                  <a:lnTo>
                    <a:pt x="56830" y="10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5811"/>
            <p:cNvSpPr/>
            <p:nvPr/>
          </p:nvSpPr>
          <p:spPr>
            <a:xfrm>
              <a:off x="6850856" y="4529138"/>
              <a:ext cx="14289" cy="64294"/>
            </a:xfrm>
            <a:custGeom>
              <a:avLst/>
              <a:gdLst/>
              <a:ahLst/>
              <a:cxnLst/>
              <a:rect l="0" t="0" r="0" b="0"/>
              <a:pathLst>
                <a:path w="14289" h="64294">
                  <a:moveTo>
                    <a:pt x="0" y="0"/>
                  </a:moveTo>
                  <a:lnTo>
                    <a:pt x="3793" y="0"/>
                  </a:lnTo>
                  <a:lnTo>
                    <a:pt x="4910" y="1587"/>
                  </a:lnTo>
                  <a:lnTo>
                    <a:pt x="6849" y="16093"/>
                  </a:lnTo>
                  <a:lnTo>
                    <a:pt x="7921" y="45488"/>
                  </a:lnTo>
                  <a:lnTo>
                    <a:pt x="14288" y="64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5812"/>
            <p:cNvSpPr/>
            <p:nvPr/>
          </p:nvSpPr>
          <p:spPr>
            <a:xfrm>
              <a:off x="6950869" y="4391588"/>
              <a:ext cx="100013" cy="197623"/>
            </a:xfrm>
            <a:custGeom>
              <a:avLst/>
              <a:gdLst/>
              <a:ahLst/>
              <a:cxnLst/>
              <a:rect l="0" t="0" r="0" b="0"/>
              <a:pathLst>
                <a:path w="100013" h="197623">
                  <a:moveTo>
                    <a:pt x="0" y="144693"/>
                  </a:moveTo>
                  <a:lnTo>
                    <a:pt x="0" y="148485"/>
                  </a:lnTo>
                  <a:lnTo>
                    <a:pt x="2117" y="152464"/>
                  </a:lnTo>
                  <a:lnTo>
                    <a:pt x="3793" y="154636"/>
                  </a:lnTo>
                  <a:lnTo>
                    <a:pt x="5654" y="161283"/>
                  </a:lnTo>
                  <a:lnTo>
                    <a:pt x="8819" y="173950"/>
                  </a:lnTo>
                  <a:lnTo>
                    <a:pt x="15924" y="194132"/>
                  </a:lnTo>
                  <a:lnTo>
                    <a:pt x="17759" y="196702"/>
                  </a:lnTo>
                  <a:lnTo>
                    <a:pt x="20571" y="197622"/>
                  </a:lnTo>
                  <a:lnTo>
                    <a:pt x="27928" y="196528"/>
                  </a:lnTo>
                  <a:lnTo>
                    <a:pt x="37203" y="191449"/>
                  </a:lnTo>
                  <a:lnTo>
                    <a:pt x="44978" y="181125"/>
                  </a:lnTo>
                  <a:lnTo>
                    <a:pt x="57115" y="148873"/>
                  </a:lnTo>
                  <a:lnTo>
                    <a:pt x="66668" y="116944"/>
                  </a:lnTo>
                  <a:lnTo>
                    <a:pt x="75404" y="82797"/>
                  </a:lnTo>
                  <a:lnTo>
                    <a:pt x="77954" y="52298"/>
                  </a:lnTo>
                  <a:lnTo>
                    <a:pt x="77704" y="17756"/>
                  </a:lnTo>
                  <a:lnTo>
                    <a:pt x="72419" y="282"/>
                  </a:lnTo>
                  <a:lnTo>
                    <a:pt x="72091" y="0"/>
                  </a:lnTo>
                  <a:lnTo>
                    <a:pt x="71475" y="28073"/>
                  </a:lnTo>
                  <a:lnTo>
                    <a:pt x="75237" y="62302"/>
                  </a:lnTo>
                  <a:lnTo>
                    <a:pt x="81382" y="90207"/>
                  </a:lnTo>
                  <a:lnTo>
                    <a:pt x="86454" y="121583"/>
                  </a:lnTo>
                  <a:lnTo>
                    <a:pt x="100012" y="144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SMARTInkShape-Group623"/>
          <p:cNvGrpSpPr/>
          <p:nvPr/>
        </p:nvGrpSpPr>
        <p:grpSpPr>
          <a:xfrm>
            <a:off x="4918710" y="4579144"/>
            <a:ext cx="3053716" cy="1343026"/>
            <a:chOff x="4918710" y="4579144"/>
            <a:chExt cx="3053716" cy="1343026"/>
          </a:xfrm>
        </p:grpSpPr>
        <p:sp>
          <p:nvSpPr>
            <p:cNvPr id="233" name="SMARTInkShape-5813"/>
            <p:cNvSpPr/>
            <p:nvPr/>
          </p:nvSpPr>
          <p:spPr>
            <a:xfrm>
              <a:off x="6057900" y="4901605"/>
              <a:ext cx="214314" cy="277615"/>
            </a:xfrm>
            <a:custGeom>
              <a:avLst/>
              <a:gdLst/>
              <a:ahLst/>
              <a:cxnLst/>
              <a:rect l="0" t="0" r="0" b="0"/>
              <a:pathLst>
                <a:path w="214314" h="277615">
                  <a:moveTo>
                    <a:pt x="214313" y="6151"/>
                  </a:moveTo>
                  <a:lnTo>
                    <a:pt x="204370" y="6151"/>
                  </a:lnTo>
                  <a:lnTo>
                    <a:pt x="199840" y="4034"/>
                  </a:lnTo>
                  <a:lnTo>
                    <a:pt x="197520" y="2359"/>
                  </a:lnTo>
                  <a:lnTo>
                    <a:pt x="186671" y="0"/>
                  </a:lnTo>
                  <a:lnTo>
                    <a:pt x="173402" y="3094"/>
                  </a:lnTo>
                  <a:lnTo>
                    <a:pt x="154696" y="12045"/>
                  </a:lnTo>
                  <a:lnTo>
                    <a:pt x="119322" y="42075"/>
                  </a:lnTo>
                  <a:lnTo>
                    <a:pt x="84049" y="68346"/>
                  </a:lnTo>
                  <a:lnTo>
                    <a:pt x="49356" y="83198"/>
                  </a:lnTo>
                  <a:lnTo>
                    <a:pt x="47192" y="84503"/>
                  </a:lnTo>
                  <a:lnTo>
                    <a:pt x="45749" y="86167"/>
                  </a:lnTo>
                  <a:lnTo>
                    <a:pt x="43433" y="90748"/>
                  </a:lnTo>
                  <a:lnTo>
                    <a:pt x="44036" y="91124"/>
                  </a:lnTo>
                  <a:lnTo>
                    <a:pt x="46824" y="91542"/>
                  </a:lnTo>
                  <a:lnTo>
                    <a:pt x="47885" y="90860"/>
                  </a:lnTo>
                  <a:lnTo>
                    <a:pt x="48592" y="89611"/>
                  </a:lnTo>
                  <a:lnTo>
                    <a:pt x="49063" y="87985"/>
                  </a:lnTo>
                  <a:lnTo>
                    <a:pt x="50965" y="86901"/>
                  </a:lnTo>
                  <a:lnTo>
                    <a:pt x="69810" y="85018"/>
                  </a:lnTo>
                  <a:lnTo>
                    <a:pt x="101490" y="84757"/>
                  </a:lnTo>
                  <a:lnTo>
                    <a:pt x="118266" y="85531"/>
                  </a:lnTo>
                  <a:lnTo>
                    <a:pt x="130645" y="90438"/>
                  </a:lnTo>
                  <a:lnTo>
                    <a:pt x="136910" y="94676"/>
                  </a:lnTo>
                  <a:lnTo>
                    <a:pt x="144900" y="116695"/>
                  </a:lnTo>
                  <a:lnTo>
                    <a:pt x="145627" y="130952"/>
                  </a:lnTo>
                  <a:lnTo>
                    <a:pt x="142511" y="143375"/>
                  </a:lnTo>
                  <a:lnTo>
                    <a:pt x="123150" y="177798"/>
                  </a:lnTo>
                  <a:lnTo>
                    <a:pt x="97807" y="213346"/>
                  </a:lnTo>
                  <a:lnTo>
                    <a:pt x="64003" y="243339"/>
                  </a:lnTo>
                  <a:lnTo>
                    <a:pt x="32329" y="264173"/>
                  </a:lnTo>
                  <a:lnTo>
                    <a:pt x="0" y="277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5814"/>
            <p:cNvSpPr/>
            <p:nvPr/>
          </p:nvSpPr>
          <p:spPr>
            <a:xfrm>
              <a:off x="6308260" y="4864894"/>
              <a:ext cx="27946" cy="364332"/>
            </a:xfrm>
            <a:custGeom>
              <a:avLst/>
              <a:gdLst/>
              <a:ahLst/>
              <a:cxnLst/>
              <a:rect l="0" t="0" r="0" b="0"/>
              <a:pathLst>
                <a:path w="27946" h="364332">
                  <a:moveTo>
                    <a:pt x="13959" y="0"/>
                  </a:moveTo>
                  <a:lnTo>
                    <a:pt x="17751" y="0"/>
                  </a:lnTo>
                  <a:lnTo>
                    <a:pt x="18869" y="794"/>
                  </a:lnTo>
                  <a:lnTo>
                    <a:pt x="19613" y="2116"/>
                  </a:lnTo>
                  <a:lnTo>
                    <a:pt x="20441" y="7290"/>
                  </a:lnTo>
                  <a:lnTo>
                    <a:pt x="24808" y="40471"/>
                  </a:lnTo>
                  <a:lnTo>
                    <a:pt x="27228" y="67377"/>
                  </a:lnTo>
                  <a:lnTo>
                    <a:pt x="27945" y="103042"/>
                  </a:lnTo>
                  <a:lnTo>
                    <a:pt x="25996" y="129934"/>
                  </a:lnTo>
                  <a:lnTo>
                    <a:pt x="23278" y="157761"/>
                  </a:lnTo>
                  <a:lnTo>
                    <a:pt x="22069" y="186004"/>
                  </a:lnTo>
                  <a:lnTo>
                    <a:pt x="19415" y="214430"/>
                  </a:lnTo>
                  <a:lnTo>
                    <a:pt x="15590" y="242146"/>
                  </a:lnTo>
                  <a:lnTo>
                    <a:pt x="11244" y="267693"/>
                  </a:lnTo>
                  <a:lnTo>
                    <a:pt x="8127" y="300596"/>
                  </a:lnTo>
                  <a:lnTo>
                    <a:pt x="2165" y="333662"/>
                  </a:lnTo>
                  <a:lnTo>
                    <a:pt x="0" y="357568"/>
                  </a:lnTo>
                  <a:lnTo>
                    <a:pt x="684" y="359822"/>
                  </a:lnTo>
                  <a:lnTo>
                    <a:pt x="1934" y="361325"/>
                  </a:lnTo>
                  <a:lnTo>
                    <a:pt x="6815" y="364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5815"/>
            <p:cNvSpPr/>
            <p:nvPr/>
          </p:nvSpPr>
          <p:spPr>
            <a:xfrm>
              <a:off x="6229350" y="4950619"/>
              <a:ext cx="371476" cy="199569"/>
            </a:xfrm>
            <a:custGeom>
              <a:avLst/>
              <a:gdLst/>
              <a:ahLst/>
              <a:cxnLst/>
              <a:rect l="0" t="0" r="0" b="0"/>
              <a:pathLst>
                <a:path w="371476" h="199569">
                  <a:moveTo>
                    <a:pt x="0" y="100012"/>
                  </a:moveTo>
                  <a:lnTo>
                    <a:pt x="0" y="93861"/>
                  </a:lnTo>
                  <a:lnTo>
                    <a:pt x="3792" y="89370"/>
                  </a:lnTo>
                  <a:lnTo>
                    <a:pt x="13735" y="83013"/>
                  </a:lnTo>
                  <a:lnTo>
                    <a:pt x="44572" y="73931"/>
                  </a:lnTo>
                  <a:lnTo>
                    <a:pt x="80172" y="71657"/>
                  </a:lnTo>
                  <a:lnTo>
                    <a:pt x="101973" y="73597"/>
                  </a:lnTo>
                  <a:lnTo>
                    <a:pt x="125182" y="81389"/>
                  </a:lnTo>
                  <a:lnTo>
                    <a:pt x="158400" y="102404"/>
                  </a:lnTo>
                  <a:lnTo>
                    <a:pt x="176954" y="122072"/>
                  </a:lnTo>
                  <a:lnTo>
                    <a:pt x="192737" y="155728"/>
                  </a:lnTo>
                  <a:lnTo>
                    <a:pt x="197865" y="171025"/>
                  </a:lnTo>
                  <a:lnTo>
                    <a:pt x="200014" y="199568"/>
                  </a:lnTo>
                  <a:lnTo>
                    <a:pt x="200025" y="168646"/>
                  </a:lnTo>
                  <a:lnTo>
                    <a:pt x="200819" y="135362"/>
                  </a:lnTo>
                  <a:lnTo>
                    <a:pt x="209968" y="99963"/>
                  </a:lnTo>
                  <a:lnTo>
                    <a:pt x="221511" y="66404"/>
                  </a:lnTo>
                  <a:lnTo>
                    <a:pt x="230992" y="49453"/>
                  </a:lnTo>
                  <a:lnTo>
                    <a:pt x="238128" y="41023"/>
                  </a:lnTo>
                  <a:lnTo>
                    <a:pt x="245005" y="38076"/>
                  </a:lnTo>
                  <a:lnTo>
                    <a:pt x="249062" y="37290"/>
                  </a:lnTo>
                  <a:lnTo>
                    <a:pt x="252560" y="37559"/>
                  </a:lnTo>
                  <a:lnTo>
                    <a:pt x="270198" y="45799"/>
                  </a:lnTo>
                  <a:lnTo>
                    <a:pt x="276986" y="54486"/>
                  </a:lnTo>
                  <a:lnTo>
                    <a:pt x="292752" y="87608"/>
                  </a:lnTo>
                  <a:lnTo>
                    <a:pt x="307169" y="120982"/>
                  </a:lnTo>
                  <a:lnTo>
                    <a:pt x="316704" y="136610"/>
                  </a:lnTo>
                  <a:lnTo>
                    <a:pt x="321468" y="140090"/>
                  </a:lnTo>
                  <a:lnTo>
                    <a:pt x="326230" y="142431"/>
                  </a:lnTo>
                  <a:lnTo>
                    <a:pt x="330994" y="146117"/>
                  </a:lnTo>
                  <a:lnTo>
                    <a:pt x="333375" y="146624"/>
                  </a:lnTo>
                  <a:lnTo>
                    <a:pt x="335756" y="146168"/>
                  </a:lnTo>
                  <a:lnTo>
                    <a:pt x="340519" y="144339"/>
                  </a:lnTo>
                  <a:lnTo>
                    <a:pt x="345281" y="143525"/>
                  </a:lnTo>
                  <a:lnTo>
                    <a:pt x="346869" y="142515"/>
                  </a:lnTo>
                  <a:lnTo>
                    <a:pt x="347927" y="141048"/>
                  </a:lnTo>
                  <a:lnTo>
                    <a:pt x="355512" y="120656"/>
                  </a:lnTo>
                  <a:lnTo>
                    <a:pt x="362695" y="85029"/>
                  </a:lnTo>
                  <a:lnTo>
                    <a:pt x="367800" y="49428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5816"/>
            <p:cNvSpPr/>
            <p:nvPr/>
          </p:nvSpPr>
          <p:spPr>
            <a:xfrm>
              <a:off x="6652232" y="4964906"/>
              <a:ext cx="98613" cy="128095"/>
            </a:xfrm>
            <a:custGeom>
              <a:avLst/>
              <a:gdLst/>
              <a:ahLst/>
              <a:cxnLst/>
              <a:rect l="0" t="0" r="0" b="0"/>
              <a:pathLst>
                <a:path w="98613" h="128095">
                  <a:moveTo>
                    <a:pt x="27174" y="0"/>
                  </a:moveTo>
                  <a:lnTo>
                    <a:pt x="27174" y="3792"/>
                  </a:lnTo>
                  <a:lnTo>
                    <a:pt x="14990" y="37815"/>
                  </a:lnTo>
                  <a:lnTo>
                    <a:pt x="5688" y="70205"/>
                  </a:lnTo>
                  <a:lnTo>
                    <a:pt x="0" y="99769"/>
                  </a:lnTo>
                  <a:lnTo>
                    <a:pt x="1339" y="109959"/>
                  </a:lnTo>
                  <a:lnTo>
                    <a:pt x="6555" y="120157"/>
                  </a:lnTo>
                  <a:lnTo>
                    <a:pt x="10866" y="124841"/>
                  </a:lnTo>
                  <a:lnTo>
                    <a:pt x="15428" y="126923"/>
                  </a:lnTo>
                  <a:lnTo>
                    <a:pt x="22460" y="128094"/>
                  </a:lnTo>
                  <a:lnTo>
                    <a:pt x="29312" y="124135"/>
                  </a:lnTo>
                  <a:lnTo>
                    <a:pt x="55384" y="103395"/>
                  </a:lnTo>
                  <a:lnTo>
                    <a:pt x="80052" y="69667"/>
                  </a:lnTo>
                  <a:lnTo>
                    <a:pt x="98612" y="500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5817"/>
            <p:cNvSpPr/>
            <p:nvPr/>
          </p:nvSpPr>
          <p:spPr>
            <a:xfrm>
              <a:off x="6818819" y="4757738"/>
              <a:ext cx="32038" cy="328613"/>
            </a:xfrm>
            <a:custGeom>
              <a:avLst/>
              <a:gdLst/>
              <a:ahLst/>
              <a:cxnLst/>
              <a:rect l="0" t="0" r="0" b="0"/>
              <a:pathLst>
                <a:path w="32038" h="328613">
                  <a:moveTo>
                    <a:pt x="32037" y="0"/>
                  </a:moveTo>
                  <a:lnTo>
                    <a:pt x="32037" y="3792"/>
                  </a:lnTo>
                  <a:lnTo>
                    <a:pt x="19853" y="33698"/>
                  </a:lnTo>
                  <a:lnTo>
                    <a:pt x="13698" y="62460"/>
                  </a:lnTo>
                  <a:lnTo>
                    <a:pt x="10728" y="96118"/>
                  </a:lnTo>
                  <a:lnTo>
                    <a:pt x="7221" y="119448"/>
                  </a:lnTo>
                  <a:lnTo>
                    <a:pt x="5133" y="145163"/>
                  </a:lnTo>
                  <a:lnTo>
                    <a:pt x="3411" y="171673"/>
                  </a:lnTo>
                  <a:lnTo>
                    <a:pt x="0" y="196684"/>
                  </a:lnTo>
                  <a:lnTo>
                    <a:pt x="1201" y="229286"/>
                  </a:lnTo>
                  <a:lnTo>
                    <a:pt x="2793" y="259053"/>
                  </a:lnTo>
                  <a:lnTo>
                    <a:pt x="8239" y="291060"/>
                  </a:lnTo>
                  <a:lnTo>
                    <a:pt x="10698" y="307519"/>
                  </a:lnTo>
                  <a:lnTo>
                    <a:pt x="16102" y="317776"/>
                  </a:lnTo>
                  <a:lnTo>
                    <a:pt x="24894" y="328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5818"/>
            <p:cNvSpPr/>
            <p:nvPr/>
          </p:nvSpPr>
          <p:spPr>
            <a:xfrm>
              <a:off x="6736556" y="4873611"/>
              <a:ext cx="407183" cy="212182"/>
            </a:xfrm>
            <a:custGeom>
              <a:avLst/>
              <a:gdLst/>
              <a:ahLst/>
              <a:cxnLst/>
              <a:rect l="0" t="0" r="0" b="0"/>
              <a:pathLst>
                <a:path w="407183" h="212182">
                  <a:moveTo>
                    <a:pt x="0" y="91295"/>
                  </a:moveTo>
                  <a:lnTo>
                    <a:pt x="0" y="81352"/>
                  </a:lnTo>
                  <a:lnTo>
                    <a:pt x="2117" y="76822"/>
                  </a:lnTo>
                  <a:lnTo>
                    <a:pt x="20721" y="53041"/>
                  </a:lnTo>
                  <a:lnTo>
                    <a:pt x="52012" y="35928"/>
                  </a:lnTo>
                  <a:lnTo>
                    <a:pt x="67357" y="25325"/>
                  </a:lnTo>
                  <a:lnTo>
                    <a:pt x="101722" y="15429"/>
                  </a:lnTo>
                  <a:lnTo>
                    <a:pt x="111620" y="13920"/>
                  </a:lnTo>
                  <a:lnTo>
                    <a:pt x="129910" y="16864"/>
                  </a:lnTo>
                  <a:lnTo>
                    <a:pt x="150411" y="30348"/>
                  </a:lnTo>
                  <a:lnTo>
                    <a:pt x="163982" y="49424"/>
                  </a:lnTo>
                  <a:lnTo>
                    <a:pt x="174884" y="82907"/>
                  </a:lnTo>
                  <a:lnTo>
                    <a:pt x="178289" y="110682"/>
                  </a:lnTo>
                  <a:lnTo>
                    <a:pt x="186148" y="146395"/>
                  </a:lnTo>
                  <a:lnTo>
                    <a:pt x="192788" y="178191"/>
                  </a:lnTo>
                  <a:lnTo>
                    <a:pt x="196280" y="188388"/>
                  </a:lnTo>
                  <a:lnTo>
                    <a:pt x="200477" y="193979"/>
                  </a:lnTo>
                  <a:lnTo>
                    <a:pt x="209640" y="201361"/>
                  </a:lnTo>
                  <a:lnTo>
                    <a:pt x="211991" y="201978"/>
                  </a:lnTo>
                  <a:lnTo>
                    <a:pt x="214352" y="201596"/>
                  </a:lnTo>
                  <a:lnTo>
                    <a:pt x="220053" y="199072"/>
                  </a:lnTo>
                  <a:lnTo>
                    <a:pt x="233560" y="173324"/>
                  </a:lnTo>
                  <a:lnTo>
                    <a:pt x="242927" y="145598"/>
                  </a:lnTo>
                  <a:lnTo>
                    <a:pt x="248628" y="113575"/>
                  </a:lnTo>
                  <a:lnTo>
                    <a:pt x="250548" y="79410"/>
                  </a:lnTo>
                  <a:lnTo>
                    <a:pt x="254065" y="56288"/>
                  </a:lnTo>
                  <a:lnTo>
                    <a:pt x="250719" y="23744"/>
                  </a:lnTo>
                  <a:lnTo>
                    <a:pt x="250049" y="0"/>
                  </a:lnTo>
                  <a:lnTo>
                    <a:pt x="250033" y="8508"/>
                  </a:lnTo>
                  <a:lnTo>
                    <a:pt x="260644" y="38812"/>
                  </a:lnTo>
                  <a:lnTo>
                    <a:pt x="271208" y="69374"/>
                  </a:lnTo>
                  <a:lnTo>
                    <a:pt x="276414" y="93266"/>
                  </a:lnTo>
                  <a:lnTo>
                    <a:pt x="282190" y="122571"/>
                  </a:lnTo>
                  <a:lnTo>
                    <a:pt x="289722" y="152156"/>
                  </a:lnTo>
                  <a:lnTo>
                    <a:pt x="293270" y="185152"/>
                  </a:lnTo>
                  <a:lnTo>
                    <a:pt x="296886" y="199627"/>
                  </a:lnTo>
                  <a:lnTo>
                    <a:pt x="293096" y="212181"/>
                  </a:lnTo>
                  <a:lnTo>
                    <a:pt x="289162" y="208781"/>
                  </a:lnTo>
                  <a:lnTo>
                    <a:pt x="287266" y="202778"/>
                  </a:lnTo>
                  <a:lnTo>
                    <a:pt x="284083" y="190473"/>
                  </a:lnTo>
                  <a:lnTo>
                    <a:pt x="281040" y="180618"/>
                  </a:lnTo>
                  <a:lnTo>
                    <a:pt x="278927" y="147979"/>
                  </a:lnTo>
                  <a:lnTo>
                    <a:pt x="279464" y="120572"/>
                  </a:lnTo>
                  <a:lnTo>
                    <a:pt x="284329" y="104909"/>
                  </a:lnTo>
                  <a:lnTo>
                    <a:pt x="288558" y="97875"/>
                  </a:lnTo>
                  <a:lnTo>
                    <a:pt x="293083" y="94219"/>
                  </a:lnTo>
                  <a:lnTo>
                    <a:pt x="297741" y="91801"/>
                  </a:lnTo>
                  <a:lnTo>
                    <a:pt x="304825" y="86771"/>
                  </a:lnTo>
                  <a:lnTo>
                    <a:pt x="309574" y="85315"/>
                  </a:lnTo>
                  <a:lnTo>
                    <a:pt x="316447" y="86785"/>
                  </a:lnTo>
                  <a:lnTo>
                    <a:pt x="330002" y="90405"/>
                  </a:lnTo>
                  <a:lnTo>
                    <a:pt x="341637" y="91031"/>
                  </a:lnTo>
                  <a:lnTo>
                    <a:pt x="348424" y="89061"/>
                  </a:lnTo>
                  <a:lnTo>
                    <a:pt x="354880" y="86334"/>
                  </a:lnTo>
                  <a:lnTo>
                    <a:pt x="363041" y="85121"/>
                  </a:lnTo>
                  <a:lnTo>
                    <a:pt x="366646" y="83210"/>
                  </a:lnTo>
                  <a:lnTo>
                    <a:pt x="391274" y="60896"/>
                  </a:lnTo>
                  <a:lnTo>
                    <a:pt x="404934" y="41756"/>
                  </a:lnTo>
                  <a:lnTo>
                    <a:pt x="406748" y="31856"/>
                  </a:lnTo>
                  <a:lnTo>
                    <a:pt x="407182" y="14128"/>
                  </a:lnTo>
                  <a:lnTo>
                    <a:pt x="402955" y="13343"/>
                  </a:lnTo>
                  <a:lnTo>
                    <a:pt x="399606" y="13133"/>
                  </a:lnTo>
                  <a:lnTo>
                    <a:pt x="393768" y="15017"/>
                  </a:lnTo>
                  <a:lnTo>
                    <a:pt x="391100" y="16631"/>
                  </a:lnTo>
                  <a:lnTo>
                    <a:pt x="383551" y="26486"/>
                  </a:lnTo>
                  <a:lnTo>
                    <a:pt x="376287" y="39460"/>
                  </a:lnTo>
                  <a:lnTo>
                    <a:pt x="369992" y="70564"/>
                  </a:lnTo>
                  <a:lnTo>
                    <a:pt x="365077" y="104881"/>
                  </a:lnTo>
                  <a:lnTo>
                    <a:pt x="364430" y="131371"/>
                  </a:lnTo>
                  <a:lnTo>
                    <a:pt x="366492" y="139005"/>
                  </a:lnTo>
                  <a:lnTo>
                    <a:pt x="371475" y="148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5819"/>
            <p:cNvSpPr/>
            <p:nvPr/>
          </p:nvSpPr>
          <p:spPr>
            <a:xfrm>
              <a:off x="7251462" y="4822031"/>
              <a:ext cx="73935" cy="235745"/>
            </a:xfrm>
            <a:custGeom>
              <a:avLst/>
              <a:gdLst/>
              <a:ahLst/>
              <a:cxnLst/>
              <a:rect l="0" t="0" r="0" b="0"/>
              <a:pathLst>
                <a:path w="73935" h="235745">
                  <a:moveTo>
                    <a:pt x="28019" y="0"/>
                  </a:moveTo>
                  <a:lnTo>
                    <a:pt x="8940" y="11309"/>
                  </a:lnTo>
                  <a:lnTo>
                    <a:pt x="5775" y="12302"/>
                  </a:lnTo>
                  <a:lnTo>
                    <a:pt x="3664" y="13758"/>
                  </a:lnTo>
                  <a:lnTo>
                    <a:pt x="2258" y="15522"/>
                  </a:lnTo>
                  <a:lnTo>
                    <a:pt x="695" y="19599"/>
                  </a:lnTo>
                  <a:lnTo>
                    <a:pt x="0" y="24056"/>
                  </a:lnTo>
                  <a:lnTo>
                    <a:pt x="1808" y="28683"/>
                  </a:lnTo>
                  <a:lnTo>
                    <a:pt x="3401" y="31029"/>
                  </a:lnTo>
                  <a:lnTo>
                    <a:pt x="5257" y="32592"/>
                  </a:lnTo>
                  <a:lnTo>
                    <a:pt x="16056" y="39335"/>
                  </a:lnTo>
                  <a:lnTo>
                    <a:pt x="50755" y="70406"/>
                  </a:lnTo>
                  <a:lnTo>
                    <a:pt x="65260" y="93282"/>
                  </a:lnTo>
                  <a:lnTo>
                    <a:pt x="73934" y="126389"/>
                  </a:lnTo>
                  <a:lnTo>
                    <a:pt x="73020" y="149367"/>
                  </a:lnTo>
                  <a:lnTo>
                    <a:pt x="65601" y="183374"/>
                  </a:lnTo>
                  <a:lnTo>
                    <a:pt x="54145" y="217353"/>
                  </a:lnTo>
                  <a:lnTo>
                    <a:pt x="42307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5820"/>
            <p:cNvSpPr/>
            <p:nvPr/>
          </p:nvSpPr>
          <p:spPr>
            <a:xfrm>
              <a:off x="7379494" y="4736306"/>
              <a:ext cx="107157" cy="269463"/>
            </a:xfrm>
            <a:custGeom>
              <a:avLst/>
              <a:gdLst/>
              <a:ahLst/>
              <a:cxnLst/>
              <a:rect l="0" t="0" r="0" b="0"/>
              <a:pathLst>
                <a:path w="107157" h="269463">
                  <a:moveTo>
                    <a:pt x="0" y="0"/>
                  </a:moveTo>
                  <a:lnTo>
                    <a:pt x="2117" y="33491"/>
                  </a:lnTo>
                  <a:lnTo>
                    <a:pt x="5654" y="60723"/>
                  </a:lnTo>
                  <a:lnTo>
                    <a:pt x="8819" y="93928"/>
                  </a:lnTo>
                  <a:lnTo>
                    <a:pt x="12667" y="128901"/>
                  </a:lnTo>
                  <a:lnTo>
                    <a:pt x="13807" y="164400"/>
                  </a:lnTo>
                  <a:lnTo>
                    <a:pt x="14145" y="197936"/>
                  </a:lnTo>
                  <a:lnTo>
                    <a:pt x="14245" y="225865"/>
                  </a:lnTo>
                  <a:lnTo>
                    <a:pt x="14283" y="261335"/>
                  </a:lnTo>
                  <a:lnTo>
                    <a:pt x="14286" y="269462"/>
                  </a:lnTo>
                  <a:lnTo>
                    <a:pt x="15081" y="257573"/>
                  </a:lnTo>
                  <a:lnTo>
                    <a:pt x="24230" y="227712"/>
                  </a:lnTo>
                  <a:lnTo>
                    <a:pt x="33419" y="194940"/>
                  </a:lnTo>
                  <a:lnTo>
                    <a:pt x="42879" y="164713"/>
                  </a:lnTo>
                  <a:lnTo>
                    <a:pt x="52390" y="139604"/>
                  </a:lnTo>
                  <a:lnTo>
                    <a:pt x="59267" y="131367"/>
                  </a:lnTo>
                  <a:lnTo>
                    <a:pt x="66822" y="125855"/>
                  </a:lnTo>
                  <a:lnTo>
                    <a:pt x="75538" y="122751"/>
                  </a:lnTo>
                  <a:lnTo>
                    <a:pt x="80668" y="122025"/>
                  </a:lnTo>
                  <a:lnTo>
                    <a:pt x="85594" y="123819"/>
                  </a:lnTo>
                  <a:lnTo>
                    <a:pt x="88019" y="125408"/>
                  </a:lnTo>
                  <a:lnTo>
                    <a:pt x="97614" y="139366"/>
                  </a:lnTo>
                  <a:lnTo>
                    <a:pt x="103976" y="153565"/>
                  </a:lnTo>
                  <a:lnTo>
                    <a:pt x="106528" y="181411"/>
                  </a:lnTo>
                  <a:lnTo>
                    <a:pt x="107032" y="213458"/>
                  </a:lnTo>
                  <a:lnTo>
                    <a:pt x="107145" y="247157"/>
                  </a:lnTo>
                  <a:lnTo>
                    <a:pt x="107156" y="264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5821"/>
            <p:cNvSpPr/>
            <p:nvPr/>
          </p:nvSpPr>
          <p:spPr>
            <a:xfrm>
              <a:off x="7550944" y="4843463"/>
              <a:ext cx="7145" cy="128588"/>
            </a:xfrm>
            <a:custGeom>
              <a:avLst/>
              <a:gdLst/>
              <a:ahLst/>
              <a:cxnLst/>
              <a:rect l="0" t="0" r="0" b="0"/>
              <a:pathLst>
                <a:path w="7145" h="128588">
                  <a:moveTo>
                    <a:pt x="7144" y="0"/>
                  </a:moveTo>
                  <a:lnTo>
                    <a:pt x="7144" y="3792"/>
                  </a:lnTo>
                  <a:lnTo>
                    <a:pt x="5027" y="7770"/>
                  </a:lnTo>
                  <a:lnTo>
                    <a:pt x="3351" y="9942"/>
                  </a:lnTo>
                  <a:lnTo>
                    <a:pt x="993" y="24377"/>
                  </a:lnTo>
                  <a:lnTo>
                    <a:pt x="131" y="57537"/>
                  </a:lnTo>
                  <a:lnTo>
                    <a:pt x="2155" y="78696"/>
                  </a:lnTo>
                  <a:lnTo>
                    <a:pt x="4133" y="92919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5822"/>
            <p:cNvSpPr/>
            <p:nvPr/>
          </p:nvSpPr>
          <p:spPr>
            <a:xfrm>
              <a:off x="7565231" y="47005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0"/>
                  </a:moveTo>
                  <a:lnTo>
                    <a:pt x="7144" y="3792"/>
                  </a:lnTo>
                  <a:lnTo>
                    <a:pt x="6350" y="4909"/>
                  </a:lnTo>
                  <a:lnTo>
                    <a:pt x="5027" y="5654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5823"/>
            <p:cNvSpPr/>
            <p:nvPr/>
          </p:nvSpPr>
          <p:spPr>
            <a:xfrm>
              <a:off x="7665696" y="4609211"/>
              <a:ext cx="128136" cy="289987"/>
            </a:xfrm>
            <a:custGeom>
              <a:avLst/>
              <a:gdLst/>
              <a:ahLst/>
              <a:cxnLst/>
              <a:rect l="0" t="0" r="0" b="0"/>
              <a:pathLst>
                <a:path w="128136" h="289987">
                  <a:moveTo>
                    <a:pt x="6692" y="248539"/>
                  </a:moveTo>
                  <a:lnTo>
                    <a:pt x="12346" y="261964"/>
                  </a:lnTo>
                  <a:lnTo>
                    <a:pt x="13827" y="289986"/>
                  </a:lnTo>
                  <a:lnTo>
                    <a:pt x="13037" y="289664"/>
                  </a:lnTo>
                  <a:lnTo>
                    <a:pt x="10041" y="287189"/>
                  </a:lnTo>
                  <a:lnTo>
                    <a:pt x="8180" y="281327"/>
                  </a:lnTo>
                  <a:lnTo>
                    <a:pt x="6094" y="253562"/>
                  </a:lnTo>
                  <a:lnTo>
                    <a:pt x="1840" y="226567"/>
                  </a:lnTo>
                  <a:lnTo>
                    <a:pt x="567" y="202262"/>
                  </a:lnTo>
                  <a:lnTo>
                    <a:pt x="0" y="177700"/>
                  </a:lnTo>
                  <a:lnTo>
                    <a:pt x="542" y="152762"/>
                  </a:lnTo>
                  <a:lnTo>
                    <a:pt x="3430" y="125802"/>
                  </a:lnTo>
                  <a:lnTo>
                    <a:pt x="7358" y="100062"/>
                  </a:lnTo>
                  <a:lnTo>
                    <a:pt x="14033" y="67492"/>
                  </a:lnTo>
                  <a:lnTo>
                    <a:pt x="23400" y="35153"/>
                  </a:lnTo>
                  <a:lnTo>
                    <a:pt x="30257" y="24584"/>
                  </a:lnTo>
                  <a:lnTo>
                    <a:pt x="51231" y="6059"/>
                  </a:lnTo>
                  <a:lnTo>
                    <a:pt x="59825" y="1864"/>
                  </a:lnTo>
                  <a:lnTo>
                    <a:pt x="68936" y="0"/>
                  </a:lnTo>
                  <a:lnTo>
                    <a:pt x="76159" y="1287"/>
                  </a:lnTo>
                  <a:lnTo>
                    <a:pt x="128135" y="34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5824"/>
            <p:cNvSpPr/>
            <p:nvPr/>
          </p:nvSpPr>
          <p:spPr>
            <a:xfrm>
              <a:off x="7636963" y="4779169"/>
              <a:ext cx="71144" cy="28576"/>
            </a:xfrm>
            <a:custGeom>
              <a:avLst/>
              <a:gdLst/>
              <a:ahLst/>
              <a:cxnLst/>
              <a:rect l="0" t="0" r="0" b="0"/>
              <a:pathLst>
                <a:path w="71144" h="28576">
                  <a:moveTo>
                    <a:pt x="6850" y="28575"/>
                  </a:moveTo>
                  <a:lnTo>
                    <a:pt x="0" y="28575"/>
                  </a:lnTo>
                  <a:lnTo>
                    <a:pt x="3585" y="28575"/>
                  </a:lnTo>
                  <a:lnTo>
                    <a:pt x="32616" y="16390"/>
                  </a:lnTo>
                  <a:lnTo>
                    <a:pt x="711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5825"/>
            <p:cNvSpPr/>
            <p:nvPr/>
          </p:nvSpPr>
          <p:spPr>
            <a:xfrm>
              <a:off x="7850981" y="4579144"/>
              <a:ext cx="21433" cy="285751"/>
            </a:xfrm>
            <a:custGeom>
              <a:avLst/>
              <a:gdLst/>
              <a:ahLst/>
              <a:cxnLst/>
              <a:rect l="0" t="0" r="0" b="0"/>
              <a:pathLst>
                <a:path w="21433" h="285751">
                  <a:moveTo>
                    <a:pt x="21432" y="0"/>
                  </a:moveTo>
                  <a:lnTo>
                    <a:pt x="21432" y="3792"/>
                  </a:lnTo>
                  <a:lnTo>
                    <a:pt x="15281" y="30528"/>
                  </a:lnTo>
                  <a:lnTo>
                    <a:pt x="13690" y="58330"/>
                  </a:lnTo>
                  <a:lnTo>
                    <a:pt x="9436" y="85192"/>
                  </a:lnTo>
                  <a:lnTo>
                    <a:pt x="7029" y="117141"/>
                  </a:lnTo>
                  <a:lnTo>
                    <a:pt x="2436" y="147068"/>
                  </a:lnTo>
                  <a:lnTo>
                    <a:pt x="722" y="176044"/>
                  </a:lnTo>
                  <a:lnTo>
                    <a:pt x="214" y="203944"/>
                  </a:lnTo>
                  <a:lnTo>
                    <a:pt x="43" y="235106"/>
                  </a:lnTo>
                  <a:lnTo>
                    <a:pt x="6" y="26979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5826"/>
            <p:cNvSpPr/>
            <p:nvPr/>
          </p:nvSpPr>
          <p:spPr>
            <a:xfrm>
              <a:off x="7758113" y="4687514"/>
              <a:ext cx="214313" cy="148806"/>
            </a:xfrm>
            <a:custGeom>
              <a:avLst/>
              <a:gdLst/>
              <a:ahLst/>
              <a:cxnLst/>
              <a:rect l="0" t="0" r="0" b="0"/>
              <a:pathLst>
                <a:path w="214313" h="148806">
                  <a:moveTo>
                    <a:pt x="0" y="105942"/>
                  </a:moveTo>
                  <a:lnTo>
                    <a:pt x="6849" y="105942"/>
                  </a:lnTo>
                  <a:lnTo>
                    <a:pt x="7056" y="102150"/>
                  </a:lnTo>
                  <a:lnTo>
                    <a:pt x="8673" y="101033"/>
                  </a:lnTo>
                  <a:lnTo>
                    <a:pt x="17739" y="98667"/>
                  </a:lnTo>
                  <a:lnTo>
                    <a:pt x="51784" y="82031"/>
                  </a:lnTo>
                  <a:lnTo>
                    <a:pt x="86874" y="61683"/>
                  </a:lnTo>
                  <a:lnTo>
                    <a:pt x="119478" y="41151"/>
                  </a:lnTo>
                  <a:lnTo>
                    <a:pt x="137266" y="29330"/>
                  </a:lnTo>
                  <a:lnTo>
                    <a:pt x="155500" y="18684"/>
                  </a:lnTo>
                  <a:lnTo>
                    <a:pt x="165948" y="11598"/>
                  </a:lnTo>
                  <a:lnTo>
                    <a:pt x="200966" y="0"/>
                  </a:lnTo>
                  <a:lnTo>
                    <a:pt x="203827" y="389"/>
                  </a:lnTo>
                  <a:lnTo>
                    <a:pt x="212775" y="5043"/>
                  </a:lnTo>
                  <a:lnTo>
                    <a:pt x="213629" y="7653"/>
                  </a:lnTo>
                  <a:lnTo>
                    <a:pt x="214311" y="43139"/>
                  </a:lnTo>
                  <a:lnTo>
                    <a:pt x="214312" y="59405"/>
                  </a:lnTo>
                  <a:lnTo>
                    <a:pt x="212195" y="63563"/>
                  </a:lnTo>
                  <a:lnTo>
                    <a:pt x="209402" y="68057"/>
                  </a:lnTo>
                  <a:lnTo>
                    <a:pt x="203670" y="83569"/>
                  </a:lnTo>
                  <a:lnTo>
                    <a:pt x="175868" y="115552"/>
                  </a:lnTo>
                  <a:lnTo>
                    <a:pt x="161028" y="128986"/>
                  </a:lnTo>
                  <a:lnTo>
                    <a:pt x="144285" y="138346"/>
                  </a:lnTo>
                  <a:lnTo>
                    <a:pt x="135731" y="148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5827"/>
            <p:cNvSpPr/>
            <p:nvPr/>
          </p:nvSpPr>
          <p:spPr>
            <a:xfrm>
              <a:off x="6007894" y="5272088"/>
              <a:ext cx="64295" cy="357188"/>
            </a:xfrm>
            <a:custGeom>
              <a:avLst/>
              <a:gdLst/>
              <a:ahLst/>
              <a:cxnLst/>
              <a:rect l="0" t="0" r="0" b="0"/>
              <a:pathLst>
                <a:path w="64295" h="357188">
                  <a:moveTo>
                    <a:pt x="64294" y="0"/>
                  </a:moveTo>
                  <a:lnTo>
                    <a:pt x="60501" y="3792"/>
                  </a:lnTo>
                  <a:lnTo>
                    <a:pt x="58639" y="7770"/>
                  </a:lnTo>
                  <a:lnTo>
                    <a:pt x="49418" y="40595"/>
                  </a:lnTo>
                  <a:lnTo>
                    <a:pt x="40365" y="70989"/>
                  </a:lnTo>
                  <a:lnTo>
                    <a:pt x="35843" y="99924"/>
                  </a:lnTo>
                  <a:lnTo>
                    <a:pt x="30246" y="130686"/>
                  </a:lnTo>
                  <a:lnTo>
                    <a:pt x="25112" y="163309"/>
                  </a:lnTo>
                  <a:lnTo>
                    <a:pt x="21365" y="198387"/>
                  </a:lnTo>
                  <a:lnTo>
                    <a:pt x="15944" y="228820"/>
                  </a:lnTo>
                  <a:lnTo>
                    <a:pt x="11584" y="256743"/>
                  </a:lnTo>
                  <a:lnTo>
                    <a:pt x="8459" y="288532"/>
                  </a:lnTo>
                  <a:lnTo>
                    <a:pt x="2494" y="319813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5828"/>
            <p:cNvSpPr/>
            <p:nvPr/>
          </p:nvSpPr>
          <p:spPr>
            <a:xfrm>
              <a:off x="6072188" y="5450681"/>
              <a:ext cx="78582" cy="28576"/>
            </a:xfrm>
            <a:custGeom>
              <a:avLst/>
              <a:gdLst/>
              <a:ahLst/>
              <a:cxnLst/>
              <a:rect l="0" t="0" r="0" b="0"/>
              <a:pathLst>
                <a:path w="78582" h="28576">
                  <a:moveTo>
                    <a:pt x="0" y="28575"/>
                  </a:moveTo>
                  <a:lnTo>
                    <a:pt x="9942" y="28575"/>
                  </a:lnTo>
                  <a:lnTo>
                    <a:pt x="14472" y="26458"/>
                  </a:lnTo>
                  <a:lnTo>
                    <a:pt x="16792" y="24783"/>
                  </a:lnTo>
                  <a:lnTo>
                    <a:pt x="48745" y="11576"/>
                  </a:lnTo>
                  <a:lnTo>
                    <a:pt x="69468" y="5611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5829"/>
            <p:cNvSpPr/>
            <p:nvPr/>
          </p:nvSpPr>
          <p:spPr>
            <a:xfrm>
              <a:off x="6229350" y="5286375"/>
              <a:ext cx="42864" cy="200026"/>
            </a:xfrm>
            <a:custGeom>
              <a:avLst/>
              <a:gdLst/>
              <a:ahLst/>
              <a:cxnLst/>
              <a:rect l="0" t="0" r="0" b="0"/>
              <a:pathLst>
                <a:path w="42864" h="200026">
                  <a:moveTo>
                    <a:pt x="42863" y="0"/>
                  </a:moveTo>
                  <a:lnTo>
                    <a:pt x="42863" y="3792"/>
                  </a:lnTo>
                  <a:lnTo>
                    <a:pt x="30678" y="37021"/>
                  </a:lnTo>
                  <a:lnTo>
                    <a:pt x="23493" y="66667"/>
                  </a:lnTo>
                  <a:lnTo>
                    <a:pt x="19926" y="93572"/>
                  </a:lnTo>
                  <a:lnTo>
                    <a:pt x="11609" y="127315"/>
                  </a:lnTo>
                  <a:lnTo>
                    <a:pt x="5615" y="162022"/>
                  </a:lnTo>
                  <a:lnTo>
                    <a:pt x="1109" y="18290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5830"/>
            <p:cNvSpPr/>
            <p:nvPr/>
          </p:nvSpPr>
          <p:spPr>
            <a:xfrm>
              <a:off x="6296868" y="5379244"/>
              <a:ext cx="132053" cy="128588"/>
            </a:xfrm>
            <a:custGeom>
              <a:avLst/>
              <a:gdLst/>
              <a:ahLst/>
              <a:cxnLst/>
              <a:rect l="0" t="0" r="0" b="0"/>
              <a:pathLst>
                <a:path w="132053" h="128588">
                  <a:moveTo>
                    <a:pt x="11063" y="0"/>
                  </a:moveTo>
                  <a:lnTo>
                    <a:pt x="7271" y="3792"/>
                  </a:lnTo>
                  <a:lnTo>
                    <a:pt x="5409" y="7771"/>
                  </a:lnTo>
                  <a:lnTo>
                    <a:pt x="4912" y="9943"/>
                  </a:lnTo>
                  <a:lnTo>
                    <a:pt x="3788" y="11391"/>
                  </a:lnTo>
                  <a:lnTo>
                    <a:pt x="421" y="13000"/>
                  </a:lnTo>
                  <a:lnTo>
                    <a:pt x="0" y="14223"/>
                  </a:lnTo>
                  <a:lnTo>
                    <a:pt x="513" y="15832"/>
                  </a:lnTo>
                  <a:lnTo>
                    <a:pt x="3247" y="20325"/>
                  </a:lnTo>
                  <a:lnTo>
                    <a:pt x="5737" y="20940"/>
                  </a:lnTo>
                  <a:lnTo>
                    <a:pt x="38406" y="21422"/>
                  </a:lnTo>
                  <a:lnTo>
                    <a:pt x="70662" y="14949"/>
                  </a:lnTo>
                  <a:lnTo>
                    <a:pt x="99175" y="15139"/>
                  </a:lnTo>
                  <a:lnTo>
                    <a:pt x="112665" y="20008"/>
                  </a:lnTo>
                  <a:lnTo>
                    <a:pt x="119190" y="24238"/>
                  </a:lnTo>
                  <a:lnTo>
                    <a:pt x="127327" y="34874"/>
                  </a:lnTo>
                  <a:lnTo>
                    <a:pt x="130972" y="48081"/>
                  </a:lnTo>
                  <a:lnTo>
                    <a:pt x="132052" y="58255"/>
                  </a:lnTo>
                  <a:lnTo>
                    <a:pt x="124676" y="84694"/>
                  </a:lnTo>
                  <a:lnTo>
                    <a:pt x="115703" y="104571"/>
                  </a:lnTo>
                  <a:lnTo>
                    <a:pt x="108898" y="112092"/>
                  </a:lnTo>
                  <a:lnTo>
                    <a:pt x="102170" y="118082"/>
                  </a:lnTo>
                  <a:lnTo>
                    <a:pt x="96788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5831"/>
            <p:cNvSpPr/>
            <p:nvPr/>
          </p:nvSpPr>
          <p:spPr>
            <a:xfrm>
              <a:off x="6307931" y="5243513"/>
              <a:ext cx="142876" cy="57151"/>
            </a:xfrm>
            <a:custGeom>
              <a:avLst/>
              <a:gdLst/>
              <a:ahLst/>
              <a:cxnLst/>
              <a:rect l="0" t="0" r="0" b="0"/>
              <a:pathLst>
                <a:path w="142876" h="57151">
                  <a:moveTo>
                    <a:pt x="0" y="57150"/>
                  </a:moveTo>
                  <a:lnTo>
                    <a:pt x="12201" y="40833"/>
                  </a:lnTo>
                  <a:lnTo>
                    <a:pt x="39736" y="20507"/>
                  </a:lnTo>
                  <a:lnTo>
                    <a:pt x="74113" y="10606"/>
                  </a:lnTo>
                  <a:lnTo>
                    <a:pt x="107666" y="380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5832"/>
            <p:cNvSpPr/>
            <p:nvPr/>
          </p:nvSpPr>
          <p:spPr>
            <a:xfrm>
              <a:off x="5929313" y="5722144"/>
              <a:ext cx="1" cy="200026"/>
            </a:xfrm>
            <a:custGeom>
              <a:avLst/>
              <a:gdLst/>
              <a:ahLst/>
              <a:cxnLst/>
              <a:rect l="0" t="0" r="0" b="0"/>
              <a:pathLst>
                <a:path w="1" h="200026">
                  <a:moveTo>
                    <a:pt x="0" y="0"/>
                  </a:moveTo>
                  <a:lnTo>
                    <a:pt x="0" y="33792"/>
                  </a:lnTo>
                  <a:lnTo>
                    <a:pt x="0" y="62929"/>
                  </a:lnTo>
                  <a:lnTo>
                    <a:pt x="0" y="98332"/>
                  </a:lnTo>
                  <a:lnTo>
                    <a:pt x="0" y="128255"/>
                  </a:lnTo>
                  <a:lnTo>
                    <a:pt x="0" y="159353"/>
                  </a:lnTo>
                  <a:lnTo>
                    <a:pt x="0" y="194512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5833"/>
            <p:cNvSpPr/>
            <p:nvPr/>
          </p:nvSpPr>
          <p:spPr>
            <a:xfrm>
              <a:off x="6029330" y="5650706"/>
              <a:ext cx="78541" cy="238556"/>
            </a:xfrm>
            <a:custGeom>
              <a:avLst/>
              <a:gdLst/>
              <a:ahLst/>
              <a:cxnLst/>
              <a:rect l="0" t="0" r="0" b="0"/>
              <a:pathLst>
                <a:path w="78541" h="238556">
                  <a:moveTo>
                    <a:pt x="7139" y="0"/>
                  </a:moveTo>
                  <a:lnTo>
                    <a:pt x="7139" y="33792"/>
                  </a:lnTo>
                  <a:lnTo>
                    <a:pt x="2229" y="63090"/>
                  </a:lnTo>
                  <a:lnTo>
                    <a:pt x="436" y="94748"/>
                  </a:lnTo>
                  <a:lnTo>
                    <a:pt x="126" y="122001"/>
                  </a:lnTo>
                  <a:lnTo>
                    <a:pt x="21" y="155862"/>
                  </a:lnTo>
                  <a:lnTo>
                    <a:pt x="0" y="185481"/>
                  </a:lnTo>
                  <a:lnTo>
                    <a:pt x="2113" y="212145"/>
                  </a:lnTo>
                  <a:lnTo>
                    <a:pt x="6146" y="229142"/>
                  </a:lnTo>
                  <a:lnTo>
                    <a:pt x="8064" y="232136"/>
                  </a:lnTo>
                  <a:lnTo>
                    <a:pt x="14429" y="237580"/>
                  </a:lnTo>
                  <a:lnTo>
                    <a:pt x="17556" y="238555"/>
                  </a:lnTo>
                  <a:lnTo>
                    <a:pt x="20433" y="238412"/>
                  </a:lnTo>
                  <a:lnTo>
                    <a:pt x="35627" y="233862"/>
                  </a:lnTo>
                  <a:lnTo>
                    <a:pt x="38037" y="232108"/>
                  </a:lnTo>
                  <a:lnTo>
                    <a:pt x="49993" y="213521"/>
                  </a:lnTo>
                  <a:lnTo>
                    <a:pt x="66669" y="180929"/>
                  </a:lnTo>
                  <a:lnTo>
                    <a:pt x="76459" y="159273"/>
                  </a:lnTo>
                  <a:lnTo>
                    <a:pt x="78540" y="137179"/>
                  </a:lnTo>
                  <a:lnTo>
                    <a:pt x="74773" y="132368"/>
                  </a:lnTo>
                  <a:lnTo>
                    <a:pt x="73659" y="131902"/>
                  </a:lnTo>
                  <a:lnTo>
                    <a:pt x="72917" y="132384"/>
                  </a:lnTo>
                  <a:lnTo>
                    <a:pt x="72422" y="133500"/>
                  </a:lnTo>
                  <a:lnTo>
                    <a:pt x="71299" y="134244"/>
                  </a:lnTo>
                  <a:lnTo>
                    <a:pt x="67933" y="135070"/>
                  </a:lnTo>
                  <a:lnTo>
                    <a:pt x="57784" y="143120"/>
                  </a:lnTo>
                  <a:lnTo>
                    <a:pt x="48515" y="155560"/>
                  </a:lnTo>
                  <a:lnTo>
                    <a:pt x="35714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5834"/>
            <p:cNvSpPr/>
            <p:nvPr/>
          </p:nvSpPr>
          <p:spPr>
            <a:xfrm>
              <a:off x="6150769" y="5722144"/>
              <a:ext cx="42863" cy="4116"/>
            </a:xfrm>
            <a:custGeom>
              <a:avLst/>
              <a:gdLst/>
              <a:ahLst/>
              <a:cxnLst/>
              <a:rect l="0" t="0" r="0" b="0"/>
              <a:pathLst>
                <a:path w="42863" h="4116">
                  <a:moveTo>
                    <a:pt x="0" y="0"/>
                  </a:moveTo>
                  <a:lnTo>
                    <a:pt x="10642" y="0"/>
                  </a:lnTo>
                  <a:lnTo>
                    <a:pt x="14784" y="2117"/>
                  </a:lnTo>
                  <a:lnTo>
                    <a:pt x="16999" y="3792"/>
                  </a:lnTo>
                  <a:lnTo>
                    <a:pt x="19271" y="4115"/>
                  </a:lnTo>
                  <a:lnTo>
                    <a:pt x="428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5835"/>
            <p:cNvSpPr/>
            <p:nvPr/>
          </p:nvSpPr>
          <p:spPr>
            <a:xfrm>
              <a:off x="6315075" y="5615388"/>
              <a:ext cx="150020" cy="163860"/>
            </a:xfrm>
            <a:custGeom>
              <a:avLst/>
              <a:gdLst/>
              <a:ahLst/>
              <a:cxnLst/>
              <a:rect l="0" t="0" r="0" b="0"/>
              <a:pathLst>
                <a:path w="150020" h="163860">
                  <a:moveTo>
                    <a:pt x="0" y="106756"/>
                  </a:moveTo>
                  <a:lnTo>
                    <a:pt x="0" y="102964"/>
                  </a:lnTo>
                  <a:lnTo>
                    <a:pt x="2117" y="98985"/>
                  </a:lnTo>
                  <a:lnTo>
                    <a:pt x="18339" y="79744"/>
                  </a:lnTo>
                  <a:lnTo>
                    <a:pt x="29021" y="45185"/>
                  </a:lnTo>
                  <a:lnTo>
                    <a:pt x="38188" y="14425"/>
                  </a:lnTo>
                  <a:lnTo>
                    <a:pt x="38668" y="4072"/>
                  </a:lnTo>
                  <a:lnTo>
                    <a:pt x="37685" y="200"/>
                  </a:lnTo>
                  <a:lnTo>
                    <a:pt x="35442" y="0"/>
                  </a:lnTo>
                  <a:lnTo>
                    <a:pt x="28717" y="6128"/>
                  </a:lnTo>
                  <a:lnTo>
                    <a:pt x="17167" y="24555"/>
                  </a:lnTo>
                  <a:lnTo>
                    <a:pt x="10466" y="43506"/>
                  </a:lnTo>
                  <a:lnTo>
                    <a:pt x="3789" y="78318"/>
                  </a:lnTo>
                  <a:lnTo>
                    <a:pt x="499" y="113917"/>
                  </a:lnTo>
                  <a:lnTo>
                    <a:pt x="859" y="139008"/>
                  </a:lnTo>
                  <a:lnTo>
                    <a:pt x="7281" y="159904"/>
                  </a:lnTo>
                  <a:lnTo>
                    <a:pt x="8823" y="161238"/>
                  </a:lnTo>
                  <a:lnTo>
                    <a:pt x="10644" y="162127"/>
                  </a:lnTo>
                  <a:lnTo>
                    <a:pt x="37835" y="163859"/>
                  </a:lnTo>
                  <a:lnTo>
                    <a:pt x="42745" y="161769"/>
                  </a:lnTo>
                  <a:lnTo>
                    <a:pt x="47573" y="158987"/>
                  </a:lnTo>
                  <a:lnTo>
                    <a:pt x="54753" y="156628"/>
                  </a:lnTo>
                  <a:lnTo>
                    <a:pt x="66673" y="146906"/>
                  </a:lnTo>
                  <a:lnTo>
                    <a:pt x="73818" y="136203"/>
                  </a:lnTo>
                  <a:lnTo>
                    <a:pt x="88400" y="100961"/>
                  </a:lnTo>
                  <a:lnTo>
                    <a:pt x="107014" y="66536"/>
                  </a:lnTo>
                  <a:lnTo>
                    <a:pt x="110533" y="61628"/>
                  </a:lnTo>
                  <a:lnTo>
                    <a:pt x="114743" y="58918"/>
                  </a:lnTo>
                  <a:lnTo>
                    <a:pt x="116976" y="58195"/>
                  </a:lnTo>
                  <a:lnTo>
                    <a:pt x="119259" y="58507"/>
                  </a:lnTo>
                  <a:lnTo>
                    <a:pt x="123912" y="60970"/>
                  </a:lnTo>
                  <a:lnTo>
                    <a:pt x="130994" y="66819"/>
                  </a:lnTo>
                  <a:lnTo>
                    <a:pt x="133626" y="71280"/>
                  </a:lnTo>
                  <a:lnTo>
                    <a:pt x="148034" y="106948"/>
                  </a:lnTo>
                  <a:lnTo>
                    <a:pt x="150019" y="128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5836"/>
            <p:cNvSpPr/>
            <p:nvPr/>
          </p:nvSpPr>
          <p:spPr>
            <a:xfrm>
              <a:off x="6500933" y="5429250"/>
              <a:ext cx="56987" cy="313674"/>
            </a:xfrm>
            <a:custGeom>
              <a:avLst/>
              <a:gdLst/>
              <a:ahLst/>
              <a:cxnLst/>
              <a:rect l="0" t="0" r="0" b="0"/>
              <a:pathLst>
                <a:path w="56987" h="313674">
                  <a:moveTo>
                    <a:pt x="21311" y="200025"/>
                  </a:moveTo>
                  <a:lnTo>
                    <a:pt x="21311" y="203817"/>
                  </a:lnTo>
                  <a:lnTo>
                    <a:pt x="19194" y="207796"/>
                  </a:lnTo>
                  <a:lnTo>
                    <a:pt x="11368" y="220610"/>
                  </a:lnTo>
                  <a:lnTo>
                    <a:pt x="4518" y="237610"/>
                  </a:lnTo>
                  <a:lnTo>
                    <a:pt x="1254" y="269105"/>
                  </a:lnTo>
                  <a:lnTo>
                    <a:pt x="60" y="303186"/>
                  </a:lnTo>
                  <a:lnTo>
                    <a:pt x="0" y="306899"/>
                  </a:lnTo>
                  <a:lnTo>
                    <a:pt x="754" y="309374"/>
                  </a:lnTo>
                  <a:lnTo>
                    <a:pt x="2050" y="311024"/>
                  </a:lnTo>
                  <a:lnTo>
                    <a:pt x="5606" y="312858"/>
                  </a:lnTo>
                  <a:lnTo>
                    <a:pt x="9834" y="313673"/>
                  </a:lnTo>
                  <a:lnTo>
                    <a:pt x="14358" y="311919"/>
                  </a:lnTo>
                  <a:lnTo>
                    <a:pt x="23730" y="304324"/>
                  </a:lnTo>
                  <a:lnTo>
                    <a:pt x="30847" y="293723"/>
                  </a:lnTo>
                  <a:lnTo>
                    <a:pt x="42744" y="263487"/>
                  </a:lnTo>
                  <a:lnTo>
                    <a:pt x="47770" y="240524"/>
                  </a:lnTo>
                  <a:lnTo>
                    <a:pt x="51376" y="213612"/>
                  </a:lnTo>
                  <a:lnTo>
                    <a:pt x="55354" y="185530"/>
                  </a:lnTo>
                  <a:lnTo>
                    <a:pt x="56533" y="157101"/>
                  </a:lnTo>
                  <a:lnTo>
                    <a:pt x="56882" y="128570"/>
                  </a:lnTo>
                  <a:lnTo>
                    <a:pt x="56986" y="100007"/>
                  </a:lnTo>
                  <a:lnTo>
                    <a:pt x="54900" y="71436"/>
                  </a:lnTo>
                  <a:lnTo>
                    <a:pt x="50876" y="37130"/>
                  </a:lnTo>
                  <a:lnTo>
                    <a:pt x="48209" y="26291"/>
                  </a:lnTo>
                  <a:lnTo>
                    <a:pt x="37759" y="6049"/>
                  </a:lnTo>
                  <a:lnTo>
                    <a:pt x="33119" y="2688"/>
                  </a:lnTo>
                  <a:lnTo>
                    <a:pt x="213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5837"/>
            <p:cNvSpPr/>
            <p:nvPr/>
          </p:nvSpPr>
          <p:spPr>
            <a:xfrm>
              <a:off x="4918710" y="5137520"/>
              <a:ext cx="889160" cy="656062"/>
            </a:xfrm>
            <a:custGeom>
              <a:avLst/>
              <a:gdLst/>
              <a:ahLst/>
              <a:cxnLst/>
              <a:rect l="0" t="0" r="0" b="0"/>
              <a:pathLst>
                <a:path w="889160" h="656062">
                  <a:moveTo>
                    <a:pt x="889159" y="656061"/>
                  </a:moveTo>
                  <a:lnTo>
                    <a:pt x="885367" y="652269"/>
                  </a:lnTo>
                  <a:lnTo>
                    <a:pt x="881388" y="650407"/>
                  </a:lnTo>
                  <a:lnTo>
                    <a:pt x="879216" y="649910"/>
                  </a:lnTo>
                  <a:lnTo>
                    <a:pt x="845052" y="624606"/>
                  </a:lnTo>
                  <a:lnTo>
                    <a:pt x="810414" y="601227"/>
                  </a:lnTo>
                  <a:lnTo>
                    <a:pt x="774837" y="569700"/>
                  </a:lnTo>
                  <a:lnTo>
                    <a:pt x="742487" y="541636"/>
                  </a:lnTo>
                  <a:lnTo>
                    <a:pt x="714908" y="520293"/>
                  </a:lnTo>
                  <a:lnTo>
                    <a:pt x="686628" y="495095"/>
                  </a:lnTo>
                  <a:lnTo>
                    <a:pt x="654348" y="467521"/>
                  </a:lnTo>
                  <a:lnTo>
                    <a:pt x="623441" y="439243"/>
                  </a:lnTo>
                  <a:lnTo>
                    <a:pt x="594174" y="410755"/>
                  </a:lnTo>
                  <a:lnTo>
                    <a:pt x="561603" y="382207"/>
                  </a:lnTo>
                  <a:lnTo>
                    <a:pt x="526817" y="353639"/>
                  </a:lnTo>
                  <a:lnTo>
                    <a:pt x="495166" y="325066"/>
                  </a:lnTo>
                  <a:lnTo>
                    <a:pt x="461887" y="296493"/>
                  </a:lnTo>
                  <a:lnTo>
                    <a:pt x="426892" y="267918"/>
                  </a:lnTo>
                  <a:lnTo>
                    <a:pt x="391388" y="239343"/>
                  </a:lnTo>
                  <a:lnTo>
                    <a:pt x="359524" y="214560"/>
                  </a:lnTo>
                  <a:lnTo>
                    <a:pt x="329975" y="188343"/>
                  </a:lnTo>
                  <a:lnTo>
                    <a:pt x="301112" y="164259"/>
                  </a:lnTo>
                  <a:lnTo>
                    <a:pt x="268659" y="145834"/>
                  </a:lnTo>
                  <a:lnTo>
                    <a:pt x="237700" y="130321"/>
                  </a:lnTo>
                  <a:lnTo>
                    <a:pt x="208419" y="115670"/>
                  </a:lnTo>
                  <a:lnTo>
                    <a:pt x="179635" y="101275"/>
                  </a:lnTo>
                  <a:lnTo>
                    <a:pt x="146373" y="88686"/>
                  </a:lnTo>
                  <a:lnTo>
                    <a:pt x="112169" y="83260"/>
                  </a:lnTo>
                  <a:lnTo>
                    <a:pt x="82247" y="78572"/>
                  </a:lnTo>
                  <a:lnTo>
                    <a:pt x="48357" y="83223"/>
                  </a:lnTo>
                  <a:lnTo>
                    <a:pt x="32549" y="86281"/>
                  </a:lnTo>
                  <a:lnTo>
                    <a:pt x="16778" y="90634"/>
                  </a:lnTo>
                  <a:lnTo>
                    <a:pt x="11160" y="95462"/>
                  </a:lnTo>
                  <a:lnTo>
                    <a:pt x="6813" y="102106"/>
                  </a:lnTo>
                  <a:lnTo>
                    <a:pt x="0" y="119111"/>
                  </a:lnTo>
                  <a:lnTo>
                    <a:pt x="0" y="127962"/>
                  </a:lnTo>
                  <a:lnTo>
                    <a:pt x="5158" y="158163"/>
                  </a:lnTo>
                  <a:lnTo>
                    <a:pt x="10571" y="192002"/>
                  </a:lnTo>
                  <a:lnTo>
                    <a:pt x="20328" y="227473"/>
                  </a:lnTo>
                  <a:lnTo>
                    <a:pt x="34319" y="260359"/>
                  </a:lnTo>
                  <a:lnTo>
                    <a:pt x="38118" y="274039"/>
                  </a:lnTo>
                  <a:lnTo>
                    <a:pt x="38637" y="279369"/>
                  </a:lnTo>
                  <a:lnTo>
                    <a:pt x="39570" y="281108"/>
                  </a:lnTo>
                  <a:lnTo>
                    <a:pt x="40984" y="282267"/>
                  </a:lnTo>
                  <a:lnTo>
                    <a:pt x="42722" y="283041"/>
                  </a:lnTo>
                  <a:lnTo>
                    <a:pt x="43086" y="282762"/>
                  </a:lnTo>
                  <a:lnTo>
                    <a:pt x="40600" y="277784"/>
                  </a:lnTo>
                  <a:lnTo>
                    <a:pt x="37026" y="246492"/>
                  </a:lnTo>
                  <a:lnTo>
                    <a:pt x="32920" y="216031"/>
                  </a:lnTo>
                  <a:lnTo>
                    <a:pt x="28416" y="188779"/>
                  </a:lnTo>
                  <a:lnTo>
                    <a:pt x="25847" y="156804"/>
                  </a:lnTo>
                  <a:lnTo>
                    <a:pt x="28878" y="125987"/>
                  </a:lnTo>
                  <a:lnTo>
                    <a:pt x="34803" y="96747"/>
                  </a:lnTo>
                  <a:lnTo>
                    <a:pt x="44710" y="64126"/>
                  </a:lnTo>
                  <a:lnTo>
                    <a:pt x="61131" y="36868"/>
                  </a:lnTo>
                  <a:lnTo>
                    <a:pt x="84382" y="11841"/>
                  </a:lnTo>
                  <a:lnTo>
                    <a:pt x="93859" y="5145"/>
                  </a:lnTo>
                  <a:lnTo>
                    <a:pt x="111912" y="706"/>
                  </a:lnTo>
                  <a:lnTo>
                    <a:pt x="139346" y="0"/>
                  </a:lnTo>
                  <a:lnTo>
                    <a:pt x="174821" y="8828"/>
                  </a:lnTo>
                  <a:lnTo>
                    <a:pt x="224790" y="274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SMARTInkShape-5838"/>
          <p:cNvSpPr/>
          <p:nvPr/>
        </p:nvSpPr>
        <p:spPr>
          <a:xfrm>
            <a:off x="2177594" y="3929063"/>
            <a:ext cx="3780295" cy="1400176"/>
          </a:xfrm>
          <a:custGeom>
            <a:avLst/>
            <a:gdLst/>
            <a:ahLst/>
            <a:cxnLst/>
            <a:rect l="0" t="0" r="0" b="0"/>
            <a:pathLst>
              <a:path w="3780295" h="1400176">
                <a:moveTo>
                  <a:pt x="3780294" y="1400175"/>
                </a:moveTo>
                <a:lnTo>
                  <a:pt x="3773152" y="1400175"/>
                </a:lnTo>
                <a:lnTo>
                  <a:pt x="3779999" y="1400175"/>
                </a:lnTo>
                <a:lnTo>
                  <a:pt x="3780294" y="1364636"/>
                </a:lnTo>
                <a:lnTo>
                  <a:pt x="3778177" y="1358450"/>
                </a:lnTo>
                <a:lnTo>
                  <a:pt x="3775384" y="1353055"/>
                </a:lnTo>
                <a:lnTo>
                  <a:pt x="3773812" y="1344762"/>
                </a:lnTo>
                <a:lnTo>
                  <a:pt x="3772552" y="1333396"/>
                </a:lnTo>
                <a:lnTo>
                  <a:pt x="3768298" y="1323856"/>
                </a:lnTo>
                <a:lnTo>
                  <a:pt x="3760504" y="1297561"/>
                </a:lnTo>
                <a:lnTo>
                  <a:pt x="3744531" y="1262314"/>
                </a:lnTo>
                <a:lnTo>
                  <a:pt x="3730283" y="1227048"/>
                </a:lnTo>
                <a:lnTo>
                  <a:pt x="3715999" y="1191369"/>
                </a:lnTo>
                <a:lnTo>
                  <a:pt x="3710443" y="1178785"/>
                </a:lnTo>
                <a:lnTo>
                  <a:pt x="3689674" y="1143068"/>
                </a:lnTo>
                <a:lnTo>
                  <a:pt x="3664357" y="1107424"/>
                </a:lnTo>
                <a:lnTo>
                  <a:pt x="3632560" y="1073952"/>
                </a:lnTo>
                <a:lnTo>
                  <a:pt x="3598519" y="1039813"/>
                </a:lnTo>
                <a:lnTo>
                  <a:pt x="3563467" y="1005549"/>
                </a:lnTo>
                <a:lnTo>
                  <a:pt x="3529931" y="981162"/>
                </a:lnTo>
                <a:lnTo>
                  <a:pt x="3500828" y="966951"/>
                </a:lnTo>
                <a:lnTo>
                  <a:pt x="3467445" y="951796"/>
                </a:lnTo>
                <a:lnTo>
                  <a:pt x="3437685" y="937132"/>
                </a:lnTo>
                <a:lnTo>
                  <a:pt x="3403173" y="918949"/>
                </a:lnTo>
                <a:lnTo>
                  <a:pt x="3375219" y="904811"/>
                </a:lnTo>
                <a:lnTo>
                  <a:pt x="3346828" y="889775"/>
                </a:lnTo>
                <a:lnTo>
                  <a:pt x="3318309" y="871384"/>
                </a:lnTo>
                <a:lnTo>
                  <a:pt x="3288955" y="855528"/>
                </a:lnTo>
                <a:lnTo>
                  <a:pt x="3256270" y="839983"/>
                </a:lnTo>
                <a:lnTo>
                  <a:pt x="3225330" y="821442"/>
                </a:lnTo>
                <a:lnTo>
                  <a:pt x="3192174" y="804747"/>
                </a:lnTo>
                <a:lnTo>
                  <a:pt x="3161095" y="785866"/>
                </a:lnTo>
                <a:lnTo>
                  <a:pt x="3127104" y="769071"/>
                </a:lnTo>
                <a:lnTo>
                  <a:pt x="3091897" y="749366"/>
                </a:lnTo>
                <a:lnTo>
                  <a:pt x="3068204" y="735483"/>
                </a:lnTo>
                <a:lnTo>
                  <a:pt x="3042328" y="723491"/>
                </a:lnTo>
                <a:lnTo>
                  <a:pt x="3015746" y="712076"/>
                </a:lnTo>
                <a:lnTo>
                  <a:pt x="2990703" y="699065"/>
                </a:lnTo>
                <a:lnTo>
                  <a:pt x="2966344" y="687462"/>
                </a:lnTo>
                <a:lnTo>
                  <a:pt x="2941494" y="676220"/>
                </a:lnTo>
                <a:lnTo>
                  <a:pt x="2914575" y="663286"/>
                </a:lnTo>
                <a:lnTo>
                  <a:pt x="2886736" y="649600"/>
                </a:lnTo>
                <a:lnTo>
                  <a:pt x="2858488" y="636373"/>
                </a:lnTo>
                <a:lnTo>
                  <a:pt x="2830058" y="625203"/>
                </a:lnTo>
                <a:lnTo>
                  <a:pt x="2801548" y="612830"/>
                </a:lnTo>
                <a:lnTo>
                  <a:pt x="2773002" y="600188"/>
                </a:lnTo>
                <a:lnTo>
                  <a:pt x="2744440" y="589277"/>
                </a:lnTo>
                <a:lnTo>
                  <a:pt x="2717987" y="577019"/>
                </a:lnTo>
                <a:lnTo>
                  <a:pt x="2691413" y="564428"/>
                </a:lnTo>
                <a:lnTo>
                  <a:pt x="2661082" y="553540"/>
                </a:lnTo>
                <a:lnTo>
                  <a:pt x="2631197" y="541292"/>
                </a:lnTo>
                <a:lnTo>
                  <a:pt x="2602041" y="528705"/>
                </a:lnTo>
                <a:lnTo>
                  <a:pt x="2573207" y="517820"/>
                </a:lnTo>
                <a:lnTo>
                  <a:pt x="2544517" y="507690"/>
                </a:lnTo>
                <a:lnTo>
                  <a:pt x="2515890" y="497102"/>
                </a:lnTo>
                <a:lnTo>
                  <a:pt x="2487293" y="484459"/>
                </a:lnTo>
                <a:lnTo>
                  <a:pt x="2456591" y="473019"/>
                </a:lnTo>
                <a:lnTo>
                  <a:pt x="2425219" y="465024"/>
                </a:lnTo>
                <a:lnTo>
                  <a:pt x="2395401" y="464117"/>
                </a:lnTo>
                <a:lnTo>
                  <a:pt x="2364156" y="460009"/>
                </a:lnTo>
                <a:lnTo>
                  <a:pt x="2331749" y="452892"/>
                </a:lnTo>
                <a:lnTo>
                  <a:pt x="2298825" y="444437"/>
                </a:lnTo>
                <a:lnTo>
                  <a:pt x="2265672" y="437505"/>
                </a:lnTo>
                <a:lnTo>
                  <a:pt x="2233210" y="430984"/>
                </a:lnTo>
                <a:lnTo>
                  <a:pt x="2202907" y="422794"/>
                </a:lnTo>
                <a:lnTo>
                  <a:pt x="2171448" y="415979"/>
                </a:lnTo>
                <a:lnTo>
                  <a:pt x="2138944" y="409511"/>
                </a:lnTo>
                <a:lnTo>
                  <a:pt x="2105978" y="401344"/>
                </a:lnTo>
                <a:lnTo>
                  <a:pt x="2072805" y="394539"/>
                </a:lnTo>
                <a:lnTo>
                  <a:pt x="2040335" y="388870"/>
                </a:lnTo>
                <a:lnTo>
                  <a:pt x="2010029" y="383703"/>
                </a:lnTo>
                <a:lnTo>
                  <a:pt x="1978567" y="376645"/>
                </a:lnTo>
                <a:lnTo>
                  <a:pt x="1946064" y="369010"/>
                </a:lnTo>
                <a:lnTo>
                  <a:pt x="1913097" y="362971"/>
                </a:lnTo>
                <a:lnTo>
                  <a:pt x="1882041" y="357641"/>
                </a:lnTo>
                <a:lnTo>
                  <a:pt x="1851569" y="352626"/>
                </a:lnTo>
                <a:lnTo>
                  <a:pt x="1819505" y="347752"/>
                </a:lnTo>
                <a:lnTo>
                  <a:pt x="1790968" y="342939"/>
                </a:lnTo>
                <a:lnTo>
                  <a:pt x="1764261" y="337361"/>
                </a:lnTo>
                <a:lnTo>
                  <a:pt x="1736517" y="329590"/>
                </a:lnTo>
                <a:lnTo>
                  <a:pt x="1708311" y="322961"/>
                </a:lnTo>
                <a:lnTo>
                  <a:pt x="1680693" y="317369"/>
                </a:lnTo>
                <a:lnTo>
                  <a:pt x="1655190" y="312238"/>
                </a:lnTo>
                <a:lnTo>
                  <a:pt x="1628509" y="307312"/>
                </a:lnTo>
                <a:lnTo>
                  <a:pt x="1601570" y="302476"/>
                </a:lnTo>
                <a:lnTo>
                  <a:pt x="1576368" y="297682"/>
                </a:lnTo>
                <a:lnTo>
                  <a:pt x="1551938" y="292905"/>
                </a:lnTo>
                <a:lnTo>
                  <a:pt x="1527851" y="288136"/>
                </a:lnTo>
                <a:lnTo>
                  <a:pt x="1503916" y="283371"/>
                </a:lnTo>
                <a:lnTo>
                  <a:pt x="1480049" y="278607"/>
                </a:lnTo>
                <a:lnTo>
                  <a:pt x="1456213" y="273844"/>
                </a:lnTo>
                <a:lnTo>
                  <a:pt x="1421274" y="266700"/>
                </a:lnTo>
                <a:lnTo>
                  <a:pt x="1389667" y="259556"/>
                </a:lnTo>
                <a:lnTo>
                  <a:pt x="1356313" y="253206"/>
                </a:lnTo>
                <a:lnTo>
                  <a:pt x="1325970" y="250178"/>
                </a:lnTo>
                <a:lnTo>
                  <a:pt x="1296870" y="245400"/>
                </a:lnTo>
                <a:lnTo>
                  <a:pt x="1268140" y="242838"/>
                </a:lnTo>
                <a:lnTo>
                  <a:pt x="1237932" y="237404"/>
                </a:lnTo>
                <a:lnTo>
                  <a:pt x="1212874" y="233042"/>
                </a:lnTo>
                <a:lnTo>
                  <a:pt x="1179576" y="229916"/>
                </a:lnTo>
                <a:lnTo>
                  <a:pt x="1145583" y="229653"/>
                </a:lnTo>
                <a:lnTo>
                  <a:pt x="1111705" y="234305"/>
                </a:lnTo>
                <a:lnTo>
                  <a:pt x="1090892" y="236691"/>
                </a:lnTo>
                <a:lnTo>
                  <a:pt x="1055893" y="246926"/>
                </a:lnTo>
                <a:lnTo>
                  <a:pt x="1034197" y="253344"/>
                </a:lnTo>
                <a:lnTo>
                  <a:pt x="1000494" y="263667"/>
                </a:lnTo>
                <a:lnTo>
                  <a:pt x="967861" y="273053"/>
                </a:lnTo>
                <a:lnTo>
                  <a:pt x="949131" y="282784"/>
                </a:lnTo>
                <a:lnTo>
                  <a:pt x="940210" y="285665"/>
                </a:lnTo>
                <a:lnTo>
                  <a:pt x="931746" y="290399"/>
                </a:lnTo>
                <a:lnTo>
                  <a:pt x="901750" y="298377"/>
                </a:lnTo>
                <a:lnTo>
                  <a:pt x="872945" y="311213"/>
                </a:lnTo>
                <a:lnTo>
                  <a:pt x="841756" y="319797"/>
                </a:lnTo>
                <a:lnTo>
                  <a:pt x="830421" y="321519"/>
                </a:lnTo>
                <a:lnTo>
                  <a:pt x="813948" y="327521"/>
                </a:lnTo>
                <a:lnTo>
                  <a:pt x="791718" y="329342"/>
                </a:lnTo>
                <a:lnTo>
                  <a:pt x="772908" y="337427"/>
                </a:lnTo>
                <a:lnTo>
                  <a:pt x="770482" y="339252"/>
                </a:lnTo>
                <a:lnTo>
                  <a:pt x="763554" y="341278"/>
                </a:lnTo>
                <a:lnTo>
                  <a:pt x="749963" y="342579"/>
                </a:lnTo>
                <a:lnTo>
                  <a:pt x="748042" y="343480"/>
                </a:lnTo>
                <a:lnTo>
                  <a:pt x="746761" y="344874"/>
                </a:lnTo>
                <a:lnTo>
                  <a:pt x="745907" y="346597"/>
                </a:lnTo>
                <a:lnTo>
                  <a:pt x="737121" y="352814"/>
                </a:lnTo>
                <a:lnTo>
                  <a:pt x="728256" y="355891"/>
                </a:lnTo>
                <a:lnTo>
                  <a:pt x="720602" y="356803"/>
                </a:lnTo>
                <a:lnTo>
                  <a:pt x="718943" y="357725"/>
                </a:lnTo>
                <a:lnTo>
                  <a:pt x="717837" y="359133"/>
                </a:lnTo>
                <a:lnTo>
                  <a:pt x="717099" y="360865"/>
                </a:lnTo>
                <a:lnTo>
                  <a:pt x="672158" y="373927"/>
                </a:lnTo>
                <a:lnTo>
                  <a:pt x="597747" y="394541"/>
                </a:lnTo>
                <a:lnTo>
                  <a:pt x="503689" y="420189"/>
                </a:lnTo>
                <a:lnTo>
                  <a:pt x="440191" y="437288"/>
                </a:lnTo>
                <a:lnTo>
                  <a:pt x="397065" y="448688"/>
                </a:lnTo>
                <a:lnTo>
                  <a:pt x="367520" y="456288"/>
                </a:lnTo>
                <a:lnTo>
                  <a:pt x="332576" y="464732"/>
                </a:lnTo>
                <a:lnTo>
                  <a:pt x="307468" y="470153"/>
                </a:lnTo>
                <a:lnTo>
                  <a:pt x="305408" y="469804"/>
                </a:lnTo>
                <a:lnTo>
                  <a:pt x="304034" y="468777"/>
                </a:lnTo>
                <a:lnTo>
                  <a:pt x="303119" y="467300"/>
                </a:lnTo>
                <a:lnTo>
                  <a:pt x="301714" y="466314"/>
                </a:lnTo>
                <a:lnTo>
                  <a:pt x="294485" y="464420"/>
                </a:lnTo>
                <a:lnTo>
                  <a:pt x="294245" y="460574"/>
                </a:lnTo>
                <a:lnTo>
                  <a:pt x="293417" y="459449"/>
                </a:lnTo>
                <a:lnTo>
                  <a:pt x="287088" y="457226"/>
                </a:lnTo>
                <a:lnTo>
                  <a:pt x="283233" y="457207"/>
                </a:lnTo>
                <a:lnTo>
                  <a:pt x="279240" y="455086"/>
                </a:lnTo>
                <a:lnTo>
                  <a:pt x="267264" y="445342"/>
                </a:lnTo>
                <a:lnTo>
                  <a:pt x="262882" y="443992"/>
                </a:lnTo>
                <a:lnTo>
                  <a:pt x="261396" y="442838"/>
                </a:lnTo>
                <a:lnTo>
                  <a:pt x="252944" y="428481"/>
                </a:lnTo>
                <a:lnTo>
                  <a:pt x="252390" y="426147"/>
                </a:lnTo>
                <a:lnTo>
                  <a:pt x="245773" y="414324"/>
                </a:lnTo>
                <a:lnTo>
                  <a:pt x="245227" y="411947"/>
                </a:lnTo>
                <a:lnTo>
                  <a:pt x="224741" y="376605"/>
                </a:lnTo>
                <a:lnTo>
                  <a:pt x="207880" y="342031"/>
                </a:lnTo>
                <a:lnTo>
                  <a:pt x="193055" y="308421"/>
                </a:lnTo>
                <a:lnTo>
                  <a:pt x="171426" y="274370"/>
                </a:lnTo>
                <a:lnTo>
                  <a:pt x="148670" y="240213"/>
                </a:lnTo>
                <a:lnTo>
                  <a:pt x="120911" y="207110"/>
                </a:lnTo>
                <a:lnTo>
                  <a:pt x="91790" y="184415"/>
                </a:lnTo>
                <a:lnTo>
                  <a:pt x="58403" y="173280"/>
                </a:lnTo>
                <a:lnTo>
                  <a:pt x="23308" y="171497"/>
                </a:lnTo>
                <a:lnTo>
                  <a:pt x="20718" y="171481"/>
                </a:lnTo>
                <a:lnTo>
                  <a:pt x="15723" y="173580"/>
                </a:lnTo>
                <a:lnTo>
                  <a:pt x="13280" y="175251"/>
                </a:lnTo>
                <a:lnTo>
                  <a:pt x="11651" y="177953"/>
                </a:lnTo>
                <a:lnTo>
                  <a:pt x="9841" y="185187"/>
                </a:lnTo>
                <a:lnTo>
                  <a:pt x="11154" y="193695"/>
                </a:lnTo>
                <a:lnTo>
                  <a:pt x="16547" y="216007"/>
                </a:lnTo>
                <a:lnTo>
                  <a:pt x="31555" y="234369"/>
                </a:lnTo>
                <a:lnTo>
                  <a:pt x="50229" y="268176"/>
                </a:lnTo>
                <a:lnTo>
                  <a:pt x="82292" y="299999"/>
                </a:lnTo>
                <a:lnTo>
                  <a:pt x="94936" y="310521"/>
                </a:lnTo>
                <a:lnTo>
                  <a:pt x="100182" y="317872"/>
                </a:lnTo>
                <a:lnTo>
                  <a:pt x="104222" y="319870"/>
                </a:lnTo>
                <a:lnTo>
                  <a:pt x="104823" y="319609"/>
                </a:lnTo>
                <a:lnTo>
                  <a:pt x="104429" y="318641"/>
                </a:lnTo>
                <a:lnTo>
                  <a:pt x="74515" y="285490"/>
                </a:lnTo>
                <a:lnTo>
                  <a:pt x="46182" y="252397"/>
                </a:lnTo>
                <a:lnTo>
                  <a:pt x="16986" y="219406"/>
                </a:lnTo>
                <a:lnTo>
                  <a:pt x="566" y="205793"/>
                </a:lnTo>
                <a:lnTo>
                  <a:pt x="0" y="207045"/>
                </a:lnTo>
                <a:lnTo>
                  <a:pt x="14559" y="240303"/>
                </a:lnTo>
                <a:lnTo>
                  <a:pt x="36599" y="270158"/>
                </a:lnTo>
                <a:lnTo>
                  <a:pt x="60581" y="301856"/>
                </a:lnTo>
                <a:lnTo>
                  <a:pt x="65455" y="304814"/>
                </a:lnTo>
                <a:lnTo>
                  <a:pt x="67865" y="305603"/>
                </a:lnTo>
                <a:lnTo>
                  <a:pt x="71060" y="304541"/>
                </a:lnTo>
                <a:lnTo>
                  <a:pt x="78843" y="299129"/>
                </a:lnTo>
                <a:lnTo>
                  <a:pt x="88358" y="271986"/>
                </a:lnTo>
                <a:lnTo>
                  <a:pt x="96204" y="237575"/>
                </a:lnTo>
                <a:lnTo>
                  <a:pt x="99764" y="206035"/>
                </a:lnTo>
                <a:lnTo>
                  <a:pt x="104610" y="172790"/>
                </a:lnTo>
                <a:lnTo>
                  <a:pt x="107281" y="137803"/>
                </a:lnTo>
                <a:lnTo>
                  <a:pt x="111865" y="106094"/>
                </a:lnTo>
                <a:lnTo>
                  <a:pt x="118250" y="76591"/>
                </a:lnTo>
                <a:lnTo>
                  <a:pt x="123403" y="44674"/>
                </a:lnTo>
                <a:lnTo>
                  <a:pt x="138672" y="13428"/>
                </a:lnTo>
                <a:lnTo>
                  <a:pt x="14412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SMARTInkShape-Group625"/>
          <p:cNvGrpSpPr/>
          <p:nvPr/>
        </p:nvGrpSpPr>
        <p:grpSpPr>
          <a:xfrm>
            <a:off x="7165181" y="5101668"/>
            <a:ext cx="400009" cy="370446"/>
            <a:chOff x="7165181" y="5101668"/>
            <a:chExt cx="400009" cy="370446"/>
          </a:xfrm>
        </p:grpSpPr>
        <p:sp>
          <p:nvSpPr>
            <p:cNvPr id="260" name="SMARTInkShape-5839"/>
            <p:cNvSpPr/>
            <p:nvPr/>
          </p:nvSpPr>
          <p:spPr>
            <a:xfrm>
              <a:off x="7165181" y="5122069"/>
              <a:ext cx="7145" cy="214313"/>
            </a:xfrm>
            <a:custGeom>
              <a:avLst/>
              <a:gdLst/>
              <a:ahLst/>
              <a:cxnLst/>
              <a:rect l="0" t="0" r="0" b="0"/>
              <a:pathLst>
                <a:path w="7145" h="214313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87" y="6151"/>
                  </a:lnTo>
                  <a:lnTo>
                    <a:pt x="6159" y="23150"/>
                  </a:lnTo>
                  <a:lnTo>
                    <a:pt x="7106" y="57309"/>
                  </a:lnTo>
                  <a:lnTo>
                    <a:pt x="7141" y="87856"/>
                  </a:lnTo>
                  <a:lnTo>
                    <a:pt x="7143" y="118402"/>
                  </a:lnTo>
                  <a:lnTo>
                    <a:pt x="7144" y="147883"/>
                  </a:lnTo>
                  <a:lnTo>
                    <a:pt x="6350" y="179372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5840"/>
            <p:cNvSpPr/>
            <p:nvPr/>
          </p:nvSpPr>
          <p:spPr>
            <a:xfrm>
              <a:off x="7258050" y="5264944"/>
              <a:ext cx="56820" cy="207170"/>
            </a:xfrm>
            <a:custGeom>
              <a:avLst/>
              <a:gdLst/>
              <a:ahLst/>
              <a:cxnLst/>
              <a:rect l="0" t="0" r="0" b="0"/>
              <a:pathLst>
                <a:path w="56820" h="207170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849" y="6151"/>
                  </a:lnTo>
                  <a:lnTo>
                    <a:pt x="9130" y="6702"/>
                  </a:lnTo>
                  <a:lnTo>
                    <a:pt x="10849" y="6849"/>
                  </a:lnTo>
                  <a:lnTo>
                    <a:pt x="11995" y="7741"/>
                  </a:lnTo>
                  <a:lnTo>
                    <a:pt x="17778" y="17061"/>
                  </a:lnTo>
                  <a:lnTo>
                    <a:pt x="45252" y="49039"/>
                  </a:lnTo>
                  <a:lnTo>
                    <a:pt x="54637" y="81839"/>
                  </a:lnTo>
                  <a:lnTo>
                    <a:pt x="56819" y="110936"/>
                  </a:lnTo>
                  <a:lnTo>
                    <a:pt x="50971" y="146558"/>
                  </a:lnTo>
                  <a:lnTo>
                    <a:pt x="40148" y="176118"/>
                  </a:lnTo>
                  <a:lnTo>
                    <a:pt x="29497" y="198931"/>
                  </a:lnTo>
                  <a:lnTo>
                    <a:pt x="28575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5841"/>
            <p:cNvSpPr/>
            <p:nvPr/>
          </p:nvSpPr>
          <p:spPr>
            <a:xfrm>
              <a:off x="7300915" y="5101668"/>
              <a:ext cx="178592" cy="198446"/>
            </a:xfrm>
            <a:custGeom>
              <a:avLst/>
              <a:gdLst/>
              <a:ahLst/>
              <a:cxnLst/>
              <a:rect l="0" t="0" r="0" b="0"/>
              <a:pathLst>
                <a:path w="178592" h="198446">
                  <a:moveTo>
                    <a:pt x="14285" y="84695"/>
                  </a:moveTo>
                  <a:lnTo>
                    <a:pt x="8134" y="84695"/>
                  </a:lnTo>
                  <a:lnTo>
                    <a:pt x="7803" y="83901"/>
                  </a:lnTo>
                  <a:lnTo>
                    <a:pt x="7436" y="80902"/>
                  </a:lnTo>
                  <a:lnTo>
                    <a:pt x="6544" y="79785"/>
                  </a:lnTo>
                  <a:lnTo>
                    <a:pt x="1017" y="77845"/>
                  </a:lnTo>
                  <a:lnTo>
                    <a:pt x="450" y="75565"/>
                  </a:lnTo>
                  <a:lnTo>
                    <a:pt x="0" y="53641"/>
                  </a:lnTo>
                  <a:lnTo>
                    <a:pt x="2115" y="48932"/>
                  </a:lnTo>
                  <a:lnTo>
                    <a:pt x="28589" y="13388"/>
                  </a:lnTo>
                  <a:lnTo>
                    <a:pt x="30965" y="10963"/>
                  </a:lnTo>
                  <a:lnTo>
                    <a:pt x="37838" y="8268"/>
                  </a:lnTo>
                  <a:lnTo>
                    <a:pt x="54104" y="5603"/>
                  </a:lnTo>
                  <a:lnTo>
                    <a:pt x="64160" y="515"/>
                  </a:lnTo>
                  <a:lnTo>
                    <a:pt x="66586" y="0"/>
                  </a:lnTo>
                  <a:lnTo>
                    <a:pt x="68996" y="450"/>
                  </a:lnTo>
                  <a:lnTo>
                    <a:pt x="78567" y="4759"/>
                  </a:lnTo>
                  <a:lnTo>
                    <a:pt x="80952" y="5211"/>
                  </a:lnTo>
                  <a:lnTo>
                    <a:pt x="88101" y="9638"/>
                  </a:lnTo>
                  <a:lnTo>
                    <a:pt x="106183" y="26675"/>
                  </a:lnTo>
                  <a:lnTo>
                    <a:pt x="110692" y="35360"/>
                  </a:lnTo>
                  <a:lnTo>
                    <a:pt x="124029" y="68065"/>
                  </a:lnTo>
                  <a:lnTo>
                    <a:pt x="127235" y="82325"/>
                  </a:lnTo>
                  <a:lnTo>
                    <a:pt x="127525" y="108657"/>
                  </a:lnTo>
                  <a:lnTo>
                    <a:pt x="120761" y="144078"/>
                  </a:lnTo>
                  <a:lnTo>
                    <a:pt x="107094" y="177132"/>
                  </a:lnTo>
                  <a:lnTo>
                    <a:pt x="97617" y="192736"/>
                  </a:lnTo>
                  <a:lnTo>
                    <a:pt x="92861" y="196212"/>
                  </a:lnTo>
                  <a:lnTo>
                    <a:pt x="85721" y="198170"/>
                  </a:lnTo>
                  <a:lnTo>
                    <a:pt x="83340" y="198445"/>
                  </a:lnTo>
                  <a:lnTo>
                    <a:pt x="72405" y="195039"/>
                  </a:lnTo>
                  <a:lnTo>
                    <a:pt x="69700" y="193182"/>
                  </a:lnTo>
                  <a:lnTo>
                    <a:pt x="66695" y="189003"/>
                  </a:lnTo>
                  <a:lnTo>
                    <a:pt x="58954" y="171848"/>
                  </a:lnTo>
                  <a:lnTo>
                    <a:pt x="57253" y="153834"/>
                  </a:lnTo>
                  <a:lnTo>
                    <a:pt x="60971" y="142840"/>
                  </a:lnTo>
                  <a:lnTo>
                    <a:pt x="71625" y="128002"/>
                  </a:lnTo>
                  <a:lnTo>
                    <a:pt x="76282" y="123786"/>
                  </a:lnTo>
                  <a:lnTo>
                    <a:pt x="80998" y="121912"/>
                  </a:lnTo>
                  <a:lnTo>
                    <a:pt x="106185" y="120452"/>
                  </a:lnTo>
                  <a:lnTo>
                    <a:pt x="112808" y="122547"/>
                  </a:lnTo>
                  <a:lnTo>
                    <a:pt x="118398" y="125330"/>
                  </a:lnTo>
                  <a:lnTo>
                    <a:pt x="123528" y="126568"/>
                  </a:lnTo>
                  <a:lnTo>
                    <a:pt x="128454" y="131351"/>
                  </a:lnTo>
                  <a:lnTo>
                    <a:pt x="154777" y="165765"/>
                  </a:lnTo>
                  <a:lnTo>
                    <a:pt x="161129" y="174508"/>
                  </a:lnTo>
                  <a:lnTo>
                    <a:pt x="162892" y="179645"/>
                  </a:lnTo>
                  <a:lnTo>
                    <a:pt x="167910" y="184574"/>
                  </a:lnTo>
                  <a:lnTo>
                    <a:pt x="178591" y="191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5842"/>
            <p:cNvSpPr/>
            <p:nvPr/>
          </p:nvSpPr>
          <p:spPr>
            <a:xfrm>
              <a:off x="7543800" y="5214938"/>
              <a:ext cx="21390" cy="135732"/>
            </a:xfrm>
            <a:custGeom>
              <a:avLst/>
              <a:gdLst/>
              <a:ahLst/>
              <a:cxnLst/>
              <a:rect l="0" t="0" r="0" b="0"/>
              <a:pathLst>
                <a:path w="21390" h="135732">
                  <a:moveTo>
                    <a:pt x="0" y="0"/>
                  </a:moveTo>
                  <a:lnTo>
                    <a:pt x="0" y="9942"/>
                  </a:lnTo>
                  <a:lnTo>
                    <a:pt x="2117" y="14472"/>
                  </a:lnTo>
                  <a:lnTo>
                    <a:pt x="4910" y="19132"/>
                  </a:lnTo>
                  <a:lnTo>
                    <a:pt x="15924" y="51682"/>
                  </a:lnTo>
                  <a:lnTo>
                    <a:pt x="19800" y="62673"/>
                  </a:lnTo>
                  <a:lnTo>
                    <a:pt x="21389" y="98039"/>
                  </a:lnTo>
                  <a:lnTo>
                    <a:pt x="20632" y="116568"/>
                  </a:lnTo>
                  <a:lnTo>
                    <a:pt x="14288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626"/>
          <p:cNvGrpSpPr/>
          <p:nvPr/>
        </p:nvGrpSpPr>
        <p:grpSpPr>
          <a:xfrm>
            <a:off x="7023757" y="4679156"/>
            <a:ext cx="1377294" cy="1121570"/>
            <a:chOff x="7023757" y="4679156"/>
            <a:chExt cx="1377294" cy="1121570"/>
          </a:xfrm>
        </p:grpSpPr>
        <p:sp>
          <p:nvSpPr>
            <p:cNvPr id="265" name="SMARTInkShape-5843"/>
            <p:cNvSpPr/>
            <p:nvPr/>
          </p:nvSpPr>
          <p:spPr>
            <a:xfrm>
              <a:off x="7636677" y="5043488"/>
              <a:ext cx="64287" cy="128254"/>
            </a:xfrm>
            <a:custGeom>
              <a:avLst/>
              <a:gdLst/>
              <a:ahLst/>
              <a:cxnLst/>
              <a:rect l="0" t="0" r="0" b="0"/>
              <a:pathLst>
                <a:path w="64287" h="128254">
                  <a:moveTo>
                    <a:pt x="7136" y="0"/>
                  </a:moveTo>
                  <a:lnTo>
                    <a:pt x="985" y="6150"/>
                  </a:lnTo>
                  <a:lnTo>
                    <a:pt x="286" y="10641"/>
                  </a:lnTo>
                  <a:lnTo>
                    <a:pt x="0" y="37136"/>
                  </a:lnTo>
                  <a:lnTo>
                    <a:pt x="6143" y="68396"/>
                  </a:lnTo>
                  <a:lnTo>
                    <a:pt x="7077" y="101561"/>
                  </a:lnTo>
                  <a:lnTo>
                    <a:pt x="7128" y="116258"/>
                  </a:lnTo>
                  <a:lnTo>
                    <a:pt x="7924" y="117986"/>
                  </a:lnTo>
                  <a:lnTo>
                    <a:pt x="9249" y="119138"/>
                  </a:lnTo>
                  <a:lnTo>
                    <a:pt x="12837" y="121212"/>
                  </a:lnTo>
                  <a:lnTo>
                    <a:pt x="20136" y="127459"/>
                  </a:lnTo>
                  <a:lnTo>
                    <a:pt x="24834" y="128253"/>
                  </a:lnTo>
                  <a:lnTo>
                    <a:pt x="29025" y="126322"/>
                  </a:lnTo>
                  <a:lnTo>
                    <a:pt x="33532" y="123612"/>
                  </a:lnTo>
                  <a:lnTo>
                    <a:pt x="52544" y="115930"/>
                  </a:lnTo>
                  <a:lnTo>
                    <a:pt x="64286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5844"/>
            <p:cNvSpPr/>
            <p:nvPr/>
          </p:nvSpPr>
          <p:spPr>
            <a:xfrm>
              <a:off x="7743956" y="4972050"/>
              <a:ext cx="7014" cy="250032"/>
            </a:xfrm>
            <a:custGeom>
              <a:avLst/>
              <a:gdLst/>
              <a:ahLst/>
              <a:cxnLst/>
              <a:rect l="0" t="0" r="0" b="0"/>
              <a:pathLst>
                <a:path w="7014" h="250032">
                  <a:moveTo>
                    <a:pt x="7013" y="0"/>
                  </a:moveTo>
                  <a:lnTo>
                    <a:pt x="7013" y="6151"/>
                  </a:lnTo>
                  <a:lnTo>
                    <a:pt x="1358" y="22555"/>
                  </a:lnTo>
                  <a:lnTo>
                    <a:pt x="0" y="52222"/>
                  </a:lnTo>
                  <a:lnTo>
                    <a:pt x="680" y="86017"/>
                  </a:lnTo>
                  <a:lnTo>
                    <a:pt x="6022" y="121482"/>
                  </a:lnTo>
                  <a:lnTo>
                    <a:pt x="4766" y="157168"/>
                  </a:lnTo>
                  <a:lnTo>
                    <a:pt x="514" y="192882"/>
                  </a:lnTo>
                  <a:lnTo>
                    <a:pt x="853" y="213519"/>
                  </a:lnTo>
                  <a:lnTo>
                    <a:pt x="7013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5845"/>
            <p:cNvSpPr/>
            <p:nvPr/>
          </p:nvSpPr>
          <p:spPr>
            <a:xfrm>
              <a:off x="7829550" y="5143500"/>
              <a:ext cx="14289" cy="142876"/>
            </a:xfrm>
            <a:custGeom>
              <a:avLst/>
              <a:gdLst/>
              <a:ahLst/>
              <a:cxnLst/>
              <a:rect l="0" t="0" r="0" b="0"/>
              <a:pathLst>
                <a:path w="14289" h="142876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849" y="9943"/>
                  </a:lnTo>
                  <a:lnTo>
                    <a:pt x="7879" y="19926"/>
                  </a:lnTo>
                  <a:lnTo>
                    <a:pt x="12787" y="36362"/>
                  </a:lnTo>
                  <a:lnTo>
                    <a:pt x="14156" y="66467"/>
                  </a:lnTo>
                  <a:lnTo>
                    <a:pt x="14280" y="100692"/>
                  </a:lnTo>
                  <a:lnTo>
                    <a:pt x="14288" y="130630"/>
                  </a:lnTo>
                  <a:lnTo>
                    <a:pt x="12171" y="135581"/>
                  </a:lnTo>
                  <a:lnTo>
                    <a:pt x="714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5846"/>
            <p:cNvSpPr/>
            <p:nvPr/>
          </p:nvSpPr>
          <p:spPr>
            <a:xfrm>
              <a:off x="7887722" y="4950619"/>
              <a:ext cx="105714" cy="192882"/>
            </a:xfrm>
            <a:custGeom>
              <a:avLst/>
              <a:gdLst/>
              <a:ahLst/>
              <a:cxnLst/>
              <a:rect l="0" t="0" r="0" b="0"/>
              <a:pathLst>
                <a:path w="105714" h="192882">
                  <a:moveTo>
                    <a:pt x="34697" y="0"/>
                  </a:moveTo>
                  <a:lnTo>
                    <a:pt x="30904" y="0"/>
                  </a:lnTo>
                  <a:lnTo>
                    <a:pt x="26926" y="6350"/>
                  </a:lnTo>
                  <a:lnTo>
                    <a:pt x="15327" y="41303"/>
                  </a:lnTo>
                  <a:lnTo>
                    <a:pt x="7792" y="74838"/>
                  </a:lnTo>
                  <a:lnTo>
                    <a:pt x="5548" y="94904"/>
                  </a:lnTo>
                  <a:lnTo>
                    <a:pt x="0" y="109178"/>
                  </a:lnTo>
                  <a:lnTo>
                    <a:pt x="453" y="110885"/>
                  </a:lnTo>
                  <a:lnTo>
                    <a:pt x="1549" y="112024"/>
                  </a:lnTo>
                  <a:lnTo>
                    <a:pt x="5854" y="114166"/>
                  </a:lnTo>
                  <a:lnTo>
                    <a:pt x="33259" y="90695"/>
                  </a:lnTo>
                  <a:lnTo>
                    <a:pt x="39614" y="83171"/>
                  </a:lnTo>
                  <a:lnTo>
                    <a:pt x="51323" y="75266"/>
                  </a:lnTo>
                  <a:lnTo>
                    <a:pt x="78853" y="65436"/>
                  </a:lnTo>
                  <a:lnTo>
                    <a:pt x="81597" y="65848"/>
                  </a:lnTo>
                  <a:lnTo>
                    <a:pt x="98948" y="73157"/>
                  </a:lnTo>
                  <a:lnTo>
                    <a:pt x="101343" y="74965"/>
                  </a:lnTo>
                  <a:lnTo>
                    <a:pt x="104005" y="79091"/>
                  </a:lnTo>
                  <a:lnTo>
                    <a:pt x="105713" y="88207"/>
                  </a:lnTo>
                  <a:lnTo>
                    <a:pt x="105316" y="116965"/>
                  </a:lnTo>
                  <a:lnTo>
                    <a:pt x="96188" y="140531"/>
                  </a:lnTo>
                  <a:lnTo>
                    <a:pt x="72640" y="173833"/>
                  </a:lnTo>
                  <a:lnTo>
                    <a:pt x="56128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5847"/>
            <p:cNvSpPr/>
            <p:nvPr/>
          </p:nvSpPr>
          <p:spPr>
            <a:xfrm>
              <a:off x="7915275" y="4872038"/>
              <a:ext cx="114301" cy="64294"/>
            </a:xfrm>
            <a:custGeom>
              <a:avLst/>
              <a:gdLst/>
              <a:ahLst/>
              <a:cxnLst/>
              <a:rect l="0" t="0" r="0" b="0"/>
              <a:pathLst>
                <a:path w="114301" h="64294">
                  <a:moveTo>
                    <a:pt x="0" y="64293"/>
                  </a:moveTo>
                  <a:lnTo>
                    <a:pt x="0" y="60501"/>
                  </a:lnTo>
                  <a:lnTo>
                    <a:pt x="2117" y="56522"/>
                  </a:lnTo>
                  <a:lnTo>
                    <a:pt x="9943" y="47500"/>
                  </a:lnTo>
                  <a:lnTo>
                    <a:pt x="20585" y="40444"/>
                  </a:lnTo>
                  <a:lnTo>
                    <a:pt x="55802" y="25898"/>
                  </a:lnTo>
                  <a:lnTo>
                    <a:pt x="70947" y="19902"/>
                  </a:lnTo>
                  <a:lnTo>
                    <a:pt x="75982" y="1678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5848"/>
            <p:cNvSpPr/>
            <p:nvPr/>
          </p:nvSpPr>
          <p:spPr>
            <a:xfrm>
              <a:off x="8086725" y="5043488"/>
              <a:ext cx="7133" cy="178594"/>
            </a:xfrm>
            <a:custGeom>
              <a:avLst/>
              <a:gdLst/>
              <a:ahLst/>
              <a:cxnLst/>
              <a:rect l="0" t="0" r="0" b="0"/>
              <a:pathLst>
                <a:path w="7133" h="178594">
                  <a:moveTo>
                    <a:pt x="0" y="0"/>
                  </a:moveTo>
                  <a:lnTo>
                    <a:pt x="0" y="23848"/>
                  </a:lnTo>
                  <a:lnTo>
                    <a:pt x="6482" y="58371"/>
                  </a:lnTo>
                  <a:lnTo>
                    <a:pt x="7057" y="93029"/>
                  </a:lnTo>
                  <a:lnTo>
                    <a:pt x="7132" y="122954"/>
                  </a:lnTo>
                  <a:lnTo>
                    <a:pt x="6345" y="135609"/>
                  </a:lnTo>
                  <a:lnTo>
                    <a:pt x="441" y="169186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5849"/>
            <p:cNvSpPr/>
            <p:nvPr/>
          </p:nvSpPr>
          <p:spPr>
            <a:xfrm>
              <a:off x="8186764" y="4764881"/>
              <a:ext cx="121294" cy="256721"/>
            </a:xfrm>
            <a:custGeom>
              <a:avLst/>
              <a:gdLst/>
              <a:ahLst/>
              <a:cxnLst/>
              <a:rect l="0" t="0" r="0" b="0"/>
              <a:pathLst>
                <a:path w="121294" h="256721">
                  <a:moveTo>
                    <a:pt x="21405" y="0"/>
                  </a:moveTo>
                  <a:lnTo>
                    <a:pt x="17612" y="0"/>
                  </a:lnTo>
                  <a:lnTo>
                    <a:pt x="16495" y="1588"/>
                  </a:lnTo>
                  <a:lnTo>
                    <a:pt x="9409" y="32577"/>
                  </a:lnTo>
                  <a:lnTo>
                    <a:pt x="7419" y="64821"/>
                  </a:lnTo>
                  <a:lnTo>
                    <a:pt x="1503" y="100082"/>
                  </a:lnTo>
                  <a:lnTo>
                    <a:pt x="175" y="135741"/>
                  </a:lnTo>
                  <a:lnTo>
                    <a:pt x="0" y="171451"/>
                  </a:lnTo>
                  <a:lnTo>
                    <a:pt x="3774" y="189089"/>
                  </a:lnTo>
                  <a:lnTo>
                    <a:pt x="14197" y="223755"/>
                  </a:lnTo>
                  <a:lnTo>
                    <a:pt x="19710" y="237307"/>
                  </a:lnTo>
                  <a:lnTo>
                    <a:pt x="31020" y="251991"/>
                  </a:lnTo>
                  <a:lnTo>
                    <a:pt x="37849" y="254872"/>
                  </a:lnTo>
                  <a:lnTo>
                    <a:pt x="51377" y="256720"/>
                  </a:lnTo>
                  <a:lnTo>
                    <a:pt x="56686" y="254856"/>
                  </a:lnTo>
                  <a:lnTo>
                    <a:pt x="77559" y="236578"/>
                  </a:lnTo>
                  <a:lnTo>
                    <a:pt x="94927" y="209414"/>
                  </a:lnTo>
                  <a:lnTo>
                    <a:pt x="107091" y="177949"/>
                  </a:lnTo>
                  <a:lnTo>
                    <a:pt x="119297" y="143446"/>
                  </a:lnTo>
                  <a:lnTo>
                    <a:pt x="121293" y="113364"/>
                  </a:lnTo>
                  <a:lnTo>
                    <a:pt x="119245" y="107799"/>
                  </a:lnTo>
                  <a:lnTo>
                    <a:pt x="115256" y="101551"/>
                  </a:lnTo>
                  <a:lnTo>
                    <a:pt x="114135" y="101832"/>
                  </a:lnTo>
                  <a:lnTo>
                    <a:pt x="97506" y="116845"/>
                  </a:lnTo>
                  <a:lnTo>
                    <a:pt x="74449" y="152027"/>
                  </a:lnTo>
                  <a:lnTo>
                    <a:pt x="67637" y="167371"/>
                  </a:lnTo>
                  <a:lnTo>
                    <a:pt x="59654" y="200941"/>
                  </a:lnTo>
                  <a:lnTo>
                    <a:pt x="57124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5850"/>
            <p:cNvSpPr/>
            <p:nvPr/>
          </p:nvSpPr>
          <p:spPr>
            <a:xfrm>
              <a:off x="7158038" y="4679156"/>
              <a:ext cx="1243013" cy="514351"/>
            </a:xfrm>
            <a:custGeom>
              <a:avLst/>
              <a:gdLst/>
              <a:ahLst/>
              <a:cxnLst/>
              <a:rect l="0" t="0" r="0" b="0"/>
              <a:pathLst>
                <a:path w="1243013" h="514351">
                  <a:moveTo>
                    <a:pt x="1243012" y="0"/>
                  </a:moveTo>
                  <a:lnTo>
                    <a:pt x="1239219" y="0"/>
                  </a:lnTo>
                  <a:lnTo>
                    <a:pt x="1238102" y="794"/>
                  </a:lnTo>
                  <a:lnTo>
                    <a:pt x="1237357" y="2117"/>
                  </a:lnTo>
                  <a:lnTo>
                    <a:pt x="1225951" y="33792"/>
                  </a:lnTo>
                  <a:lnTo>
                    <a:pt x="1219083" y="43968"/>
                  </a:lnTo>
                  <a:lnTo>
                    <a:pt x="1187124" y="66642"/>
                  </a:lnTo>
                  <a:lnTo>
                    <a:pt x="1161322" y="76067"/>
                  </a:lnTo>
                  <a:lnTo>
                    <a:pt x="1128669" y="80551"/>
                  </a:lnTo>
                  <a:lnTo>
                    <a:pt x="1112295" y="84192"/>
                  </a:lnTo>
                  <a:lnTo>
                    <a:pt x="1077029" y="85591"/>
                  </a:lnTo>
                  <a:lnTo>
                    <a:pt x="1064467" y="86459"/>
                  </a:lnTo>
                  <a:lnTo>
                    <a:pt x="1030960" y="91868"/>
                  </a:lnTo>
                  <a:lnTo>
                    <a:pt x="1000571" y="92671"/>
                  </a:lnTo>
                  <a:lnTo>
                    <a:pt x="969521" y="92830"/>
                  </a:lnTo>
                  <a:lnTo>
                    <a:pt x="942374" y="94974"/>
                  </a:lnTo>
                  <a:lnTo>
                    <a:pt x="914221" y="100636"/>
                  </a:lnTo>
                  <a:lnTo>
                    <a:pt x="883655" y="107341"/>
                  </a:lnTo>
                  <a:lnTo>
                    <a:pt x="851579" y="114355"/>
                  </a:lnTo>
                  <a:lnTo>
                    <a:pt x="821967" y="123577"/>
                  </a:lnTo>
                  <a:lnTo>
                    <a:pt x="790968" y="136364"/>
                  </a:lnTo>
                  <a:lnTo>
                    <a:pt x="756648" y="150206"/>
                  </a:lnTo>
                  <a:lnTo>
                    <a:pt x="721344" y="164362"/>
                  </a:lnTo>
                  <a:lnTo>
                    <a:pt x="696834" y="173856"/>
                  </a:lnTo>
                  <a:lnTo>
                    <a:pt x="670067" y="183367"/>
                  </a:lnTo>
                  <a:lnTo>
                    <a:pt x="644411" y="192886"/>
                  </a:lnTo>
                  <a:lnTo>
                    <a:pt x="619779" y="202409"/>
                  </a:lnTo>
                  <a:lnTo>
                    <a:pt x="595603" y="211933"/>
                  </a:lnTo>
                  <a:lnTo>
                    <a:pt x="571629" y="221457"/>
                  </a:lnTo>
                  <a:lnTo>
                    <a:pt x="547744" y="230982"/>
                  </a:lnTo>
                  <a:lnTo>
                    <a:pt x="523900" y="240507"/>
                  </a:lnTo>
                  <a:lnTo>
                    <a:pt x="500074" y="250032"/>
                  </a:lnTo>
                  <a:lnTo>
                    <a:pt x="476255" y="259557"/>
                  </a:lnTo>
                  <a:lnTo>
                    <a:pt x="452439" y="269082"/>
                  </a:lnTo>
                  <a:lnTo>
                    <a:pt x="428625" y="280723"/>
                  </a:lnTo>
                  <a:lnTo>
                    <a:pt x="404813" y="293041"/>
                  </a:lnTo>
                  <a:lnTo>
                    <a:pt x="381000" y="303807"/>
                  </a:lnTo>
                  <a:lnTo>
                    <a:pt x="345281" y="318794"/>
                  </a:lnTo>
                  <a:lnTo>
                    <a:pt x="313355" y="333288"/>
                  </a:lnTo>
                  <a:lnTo>
                    <a:pt x="279994" y="347637"/>
                  </a:lnTo>
                  <a:lnTo>
                    <a:pt x="252559" y="361942"/>
                  </a:lnTo>
                  <a:lnTo>
                    <a:pt x="221764" y="372443"/>
                  </a:lnTo>
                  <a:lnTo>
                    <a:pt x="186415" y="388806"/>
                  </a:lnTo>
                  <a:lnTo>
                    <a:pt x="151799" y="407325"/>
                  </a:lnTo>
                  <a:lnTo>
                    <a:pt x="118003" y="426270"/>
                  </a:lnTo>
                  <a:lnTo>
                    <a:pt x="84723" y="450060"/>
                  </a:lnTo>
                  <a:lnTo>
                    <a:pt x="53160" y="472899"/>
                  </a:lnTo>
                  <a:lnTo>
                    <a:pt x="21156" y="494588"/>
                  </a:lnTo>
                  <a:lnTo>
                    <a:pt x="2588" y="505733"/>
                  </a:lnTo>
                  <a:lnTo>
                    <a:pt x="1726" y="507018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5851"/>
            <p:cNvSpPr/>
            <p:nvPr/>
          </p:nvSpPr>
          <p:spPr>
            <a:xfrm>
              <a:off x="8072532" y="4779170"/>
              <a:ext cx="271369" cy="303113"/>
            </a:xfrm>
            <a:custGeom>
              <a:avLst/>
              <a:gdLst/>
              <a:ahLst/>
              <a:cxnLst/>
              <a:rect l="0" t="0" r="0" b="0"/>
              <a:pathLst>
                <a:path w="271369" h="303113">
                  <a:moveTo>
                    <a:pt x="14193" y="57149"/>
                  </a:moveTo>
                  <a:lnTo>
                    <a:pt x="0" y="57149"/>
                  </a:lnTo>
                  <a:lnTo>
                    <a:pt x="9857" y="57149"/>
                  </a:lnTo>
                  <a:lnTo>
                    <a:pt x="14382" y="55032"/>
                  </a:lnTo>
                  <a:lnTo>
                    <a:pt x="16701" y="53357"/>
                  </a:lnTo>
                  <a:lnTo>
                    <a:pt x="50102" y="42365"/>
                  </a:lnTo>
                  <a:lnTo>
                    <a:pt x="83261" y="26163"/>
                  </a:lnTo>
                  <a:lnTo>
                    <a:pt x="103095" y="17455"/>
                  </a:lnTo>
                  <a:lnTo>
                    <a:pt x="137356" y="8861"/>
                  </a:lnTo>
                  <a:lnTo>
                    <a:pt x="156937" y="1985"/>
                  </a:lnTo>
                  <a:lnTo>
                    <a:pt x="190321" y="22"/>
                  </a:lnTo>
                  <a:lnTo>
                    <a:pt x="203301" y="0"/>
                  </a:lnTo>
                  <a:lnTo>
                    <a:pt x="204559" y="1587"/>
                  </a:lnTo>
                  <a:lnTo>
                    <a:pt x="206577" y="13424"/>
                  </a:lnTo>
                  <a:lnTo>
                    <a:pt x="207045" y="44640"/>
                  </a:lnTo>
                  <a:lnTo>
                    <a:pt x="201365" y="72582"/>
                  </a:lnTo>
                  <a:lnTo>
                    <a:pt x="192600" y="107851"/>
                  </a:lnTo>
                  <a:lnTo>
                    <a:pt x="187704" y="138053"/>
                  </a:lnTo>
                  <a:lnTo>
                    <a:pt x="184137" y="170020"/>
                  </a:lnTo>
                  <a:lnTo>
                    <a:pt x="180170" y="199601"/>
                  </a:lnTo>
                  <a:lnTo>
                    <a:pt x="178829" y="234248"/>
                  </a:lnTo>
                  <a:lnTo>
                    <a:pt x="178564" y="264816"/>
                  </a:lnTo>
                  <a:lnTo>
                    <a:pt x="179312" y="288189"/>
                  </a:lnTo>
                  <a:lnTo>
                    <a:pt x="180629" y="292138"/>
                  </a:lnTo>
                  <a:lnTo>
                    <a:pt x="183414" y="297319"/>
                  </a:lnTo>
                  <a:lnTo>
                    <a:pt x="184983" y="303112"/>
                  </a:lnTo>
                  <a:lnTo>
                    <a:pt x="185203" y="302880"/>
                  </a:lnTo>
                  <a:lnTo>
                    <a:pt x="185349" y="301932"/>
                  </a:lnTo>
                  <a:lnTo>
                    <a:pt x="186241" y="301300"/>
                  </a:lnTo>
                  <a:lnTo>
                    <a:pt x="189348" y="300598"/>
                  </a:lnTo>
                  <a:lnTo>
                    <a:pt x="190495" y="298823"/>
                  </a:lnTo>
                  <a:lnTo>
                    <a:pt x="198307" y="268995"/>
                  </a:lnTo>
                  <a:lnTo>
                    <a:pt x="199610" y="238607"/>
                  </a:lnTo>
                  <a:lnTo>
                    <a:pt x="203628" y="211367"/>
                  </a:lnTo>
                  <a:lnTo>
                    <a:pt x="211303" y="178629"/>
                  </a:lnTo>
                  <a:lnTo>
                    <a:pt x="214148" y="151704"/>
                  </a:lnTo>
                  <a:lnTo>
                    <a:pt x="219701" y="116278"/>
                  </a:lnTo>
                  <a:lnTo>
                    <a:pt x="221034" y="86115"/>
                  </a:lnTo>
                  <a:lnTo>
                    <a:pt x="228051" y="50833"/>
                  </a:lnTo>
                  <a:lnTo>
                    <a:pt x="228479" y="37177"/>
                  </a:lnTo>
                  <a:lnTo>
                    <a:pt x="228503" y="45789"/>
                  </a:lnTo>
                  <a:lnTo>
                    <a:pt x="230621" y="50248"/>
                  </a:lnTo>
                  <a:lnTo>
                    <a:pt x="232298" y="52548"/>
                  </a:lnTo>
                  <a:lnTo>
                    <a:pt x="234656" y="63370"/>
                  </a:lnTo>
                  <a:lnTo>
                    <a:pt x="235518" y="93687"/>
                  </a:lnTo>
                  <a:lnTo>
                    <a:pt x="233494" y="114541"/>
                  </a:lnTo>
                  <a:lnTo>
                    <a:pt x="228369" y="150049"/>
                  </a:lnTo>
                  <a:lnTo>
                    <a:pt x="222442" y="181948"/>
                  </a:lnTo>
                  <a:lnTo>
                    <a:pt x="221390" y="211746"/>
                  </a:lnTo>
                  <a:lnTo>
                    <a:pt x="220587" y="212601"/>
                  </a:lnTo>
                  <a:lnTo>
                    <a:pt x="214513" y="214245"/>
                  </a:lnTo>
                  <a:lnTo>
                    <a:pt x="213482" y="207801"/>
                  </a:lnTo>
                  <a:lnTo>
                    <a:pt x="206459" y="194181"/>
                  </a:lnTo>
                  <a:lnTo>
                    <a:pt x="185627" y="162664"/>
                  </a:lnTo>
                  <a:lnTo>
                    <a:pt x="176115" y="148723"/>
                  </a:lnTo>
                  <a:lnTo>
                    <a:pt x="171354" y="145474"/>
                  </a:lnTo>
                  <a:lnTo>
                    <a:pt x="166592" y="143235"/>
                  </a:lnTo>
                  <a:lnTo>
                    <a:pt x="159448" y="138307"/>
                  </a:lnTo>
                  <a:lnTo>
                    <a:pt x="154687" y="136875"/>
                  </a:lnTo>
                  <a:lnTo>
                    <a:pt x="143750" y="136070"/>
                  </a:lnTo>
                  <a:lnTo>
                    <a:pt x="137126" y="137997"/>
                  </a:lnTo>
                  <a:lnTo>
                    <a:pt x="130742" y="140706"/>
                  </a:lnTo>
                  <a:lnTo>
                    <a:pt x="119018" y="143026"/>
                  </a:lnTo>
                  <a:lnTo>
                    <a:pt x="112905" y="146381"/>
                  </a:lnTo>
                  <a:lnTo>
                    <a:pt x="109658" y="150518"/>
                  </a:lnTo>
                  <a:lnTo>
                    <a:pt x="107422" y="155002"/>
                  </a:lnTo>
                  <a:lnTo>
                    <a:pt x="103782" y="159641"/>
                  </a:lnTo>
                  <a:lnTo>
                    <a:pt x="103288" y="161990"/>
                  </a:lnTo>
                  <a:lnTo>
                    <a:pt x="103752" y="164348"/>
                  </a:lnTo>
                  <a:lnTo>
                    <a:pt x="106408" y="170047"/>
                  </a:lnTo>
                  <a:lnTo>
                    <a:pt x="114454" y="174825"/>
                  </a:lnTo>
                  <a:lnTo>
                    <a:pt x="123099" y="177476"/>
                  </a:lnTo>
                  <a:lnTo>
                    <a:pt x="130329" y="175980"/>
                  </a:lnTo>
                  <a:lnTo>
                    <a:pt x="165730" y="161771"/>
                  </a:lnTo>
                  <a:lnTo>
                    <a:pt x="192360" y="152114"/>
                  </a:lnTo>
                  <a:lnTo>
                    <a:pt x="221452" y="144591"/>
                  </a:lnTo>
                  <a:lnTo>
                    <a:pt x="254829" y="128547"/>
                  </a:lnTo>
                  <a:lnTo>
                    <a:pt x="271368" y="114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5852"/>
            <p:cNvSpPr/>
            <p:nvPr/>
          </p:nvSpPr>
          <p:spPr>
            <a:xfrm>
              <a:off x="7023757" y="4714875"/>
              <a:ext cx="1377294" cy="871537"/>
            </a:xfrm>
            <a:custGeom>
              <a:avLst/>
              <a:gdLst/>
              <a:ahLst/>
              <a:cxnLst/>
              <a:rect l="0" t="0" r="0" b="0"/>
              <a:pathLst>
                <a:path w="1377294" h="871537">
                  <a:moveTo>
                    <a:pt x="1377293" y="0"/>
                  </a:moveTo>
                  <a:lnTo>
                    <a:pt x="1370444" y="0"/>
                  </a:lnTo>
                  <a:lnTo>
                    <a:pt x="1356440" y="9943"/>
                  </a:lnTo>
                  <a:lnTo>
                    <a:pt x="1324785" y="24646"/>
                  </a:lnTo>
                  <a:lnTo>
                    <a:pt x="1294837" y="35413"/>
                  </a:lnTo>
                  <a:lnTo>
                    <a:pt x="1278249" y="40655"/>
                  </a:lnTo>
                  <a:lnTo>
                    <a:pt x="1248685" y="48275"/>
                  </a:lnTo>
                  <a:lnTo>
                    <a:pt x="1219031" y="59617"/>
                  </a:lnTo>
                  <a:lnTo>
                    <a:pt x="1186429" y="69073"/>
                  </a:lnTo>
                  <a:lnTo>
                    <a:pt x="1152002" y="80701"/>
                  </a:lnTo>
                  <a:lnTo>
                    <a:pt x="1123215" y="91380"/>
                  </a:lnTo>
                  <a:lnTo>
                    <a:pt x="1095371" y="99571"/>
                  </a:lnTo>
                  <a:lnTo>
                    <a:pt x="1064102" y="107026"/>
                  </a:lnTo>
                  <a:lnTo>
                    <a:pt x="1032612" y="114261"/>
                  </a:lnTo>
                  <a:lnTo>
                    <a:pt x="998146" y="123549"/>
                  </a:lnTo>
                  <a:lnTo>
                    <a:pt x="962799" y="134238"/>
                  </a:lnTo>
                  <a:lnTo>
                    <a:pt x="927190" y="144549"/>
                  </a:lnTo>
                  <a:lnTo>
                    <a:pt x="891504" y="153425"/>
                  </a:lnTo>
                  <a:lnTo>
                    <a:pt x="855795" y="158172"/>
                  </a:lnTo>
                  <a:lnTo>
                    <a:pt x="822196" y="164605"/>
                  </a:lnTo>
                  <a:lnTo>
                    <a:pt x="790016" y="171539"/>
                  </a:lnTo>
                  <a:lnTo>
                    <a:pt x="755346" y="178620"/>
                  </a:lnTo>
                  <a:lnTo>
                    <a:pt x="719937" y="183629"/>
                  </a:lnTo>
                  <a:lnTo>
                    <a:pt x="684310" y="187229"/>
                  </a:lnTo>
                  <a:lnTo>
                    <a:pt x="650736" y="193323"/>
                  </a:lnTo>
                  <a:lnTo>
                    <a:pt x="616446" y="200156"/>
                  </a:lnTo>
                  <a:lnTo>
                    <a:pt x="590670" y="205639"/>
                  </a:lnTo>
                  <a:lnTo>
                    <a:pt x="565985" y="213368"/>
                  </a:lnTo>
                  <a:lnTo>
                    <a:pt x="541784" y="219978"/>
                  </a:lnTo>
                  <a:lnTo>
                    <a:pt x="517800" y="226355"/>
                  </a:lnTo>
                  <a:lnTo>
                    <a:pt x="493911" y="234482"/>
                  </a:lnTo>
                  <a:lnTo>
                    <a:pt x="470064" y="245502"/>
                  </a:lnTo>
                  <a:lnTo>
                    <a:pt x="446237" y="257543"/>
                  </a:lnTo>
                  <a:lnTo>
                    <a:pt x="422417" y="268187"/>
                  </a:lnTo>
                  <a:lnTo>
                    <a:pt x="398602" y="278209"/>
                  </a:lnTo>
                  <a:lnTo>
                    <a:pt x="364998" y="294892"/>
                  </a:lnTo>
                  <a:lnTo>
                    <a:pt x="332816" y="314917"/>
                  </a:lnTo>
                  <a:lnTo>
                    <a:pt x="298146" y="338048"/>
                  </a:lnTo>
                  <a:lnTo>
                    <a:pt x="262737" y="362893"/>
                  </a:lnTo>
                  <a:lnTo>
                    <a:pt x="229227" y="387453"/>
                  </a:lnTo>
                  <a:lnTo>
                    <a:pt x="199190" y="414838"/>
                  </a:lnTo>
                  <a:lnTo>
                    <a:pt x="170181" y="443061"/>
                  </a:lnTo>
                  <a:lnTo>
                    <a:pt x="141479" y="473649"/>
                  </a:lnTo>
                  <a:lnTo>
                    <a:pt x="114982" y="503613"/>
                  </a:lnTo>
                  <a:lnTo>
                    <a:pt x="84695" y="538864"/>
                  </a:lnTo>
                  <a:lnTo>
                    <a:pt x="62967" y="566945"/>
                  </a:lnTo>
                  <a:lnTo>
                    <a:pt x="45241" y="595374"/>
                  </a:lnTo>
                  <a:lnTo>
                    <a:pt x="25823" y="627721"/>
                  </a:lnTo>
                  <a:lnTo>
                    <a:pt x="13520" y="657042"/>
                  </a:lnTo>
                  <a:lnTo>
                    <a:pt x="3447" y="685764"/>
                  </a:lnTo>
                  <a:lnTo>
                    <a:pt x="0" y="707221"/>
                  </a:lnTo>
                  <a:lnTo>
                    <a:pt x="2771" y="736244"/>
                  </a:lnTo>
                  <a:lnTo>
                    <a:pt x="8620" y="758602"/>
                  </a:lnTo>
                  <a:lnTo>
                    <a:pt x="22617" y="779585"/>
                  </a:lnTo>
                  <a:lnTo>
                    <a:pt x="38081" y="794313"/>
                  </a:lnTo>
                  <a:lnTo>
                    <a:pt x="72870" y="816947"/>
                  </a:lnTo>
                  <a:lnTo>
                    <a:pt x="106295" y="830316"/>
                  </a:lnTo>
                  <a:lnTo>
                    <a:pt x="133133" y="840450"/>
                  </a:lnTo>
                  <a:lnTo>
                    <a:pt x="160839" y="851567"/>
                  </a:lnTo>
                  <a:lnTo>
                    <a:pt x="189951" y="856360"/>
                  </a:lnTo>
                  <a:lnTo>
                    <a:pt x="223360" y="862454"/>
                  </a:lnTo>
                  <a:lnTo>
                    <a:pt x="258394" y="868493"/>
                  </a:lnTo>
                  <a:lnTo>
                    <a:pt x="293910" y="870636"/>
                  </a:lnTo>
                  <a:lnTo>
                    <a:pt x="329568" y="871270"/>
                  </a:lnTo>
                  <a:lnTo>
                    <a:pt x="353367" y="871419"/>
                  </a:lnTo>
                  <a:lnTo>
                    <a:pt x="379290" y="871485"/>
                  </a:lnTo>
                  <a:lnTo>
                    <a:pt x="406686" y="871514"/>
                  </a:lnTo>
                  <a:lnTo>
                    <a:pt x="434737" y="871527"/>
                  </a:lnTo>
                  <a:lnTo>
                    <a:pt x="463079" y="871533"/>
                  </a:lnTo>
                  <a:lnTo>
                    <a:pt x="491550" y="871535"/>
                  </a:lnTo>
                  <a:lnTo>
                    <a:pt x="520079" y="871536"/>
                  </a:lnTo>
                  <a:lnTo>
                    <a:pt x="548634" y="869420"/>
                  </a:lnTo>
                  <a:lnTo>
                    <a:pt x="577200" y="866628"/>
                  </a:lnTo>
                  <a:lnTo>
                    <a:pt x="605771" y="865387"/>
                  </a:lnTo>
                  <a:lnTo>
                    <a:pt x="636461" y="860602"/>
                  </a:lnTo>
                  <a:lnTo>
                    <a:pt x="667828" y="853977"/>
                  </a:lnTo>
                  <a:lnTo>
                    <a:pt x="697644" y="848387"/>
                  </a:lnTo>
                  <a:lnTo>
                    <a:pt x="726771" y="843257"/>
                  </a:lnTo>
                  <a:lnTo>
                    <a:pt x="755591" y="837537"/>
                  </a:lnTo>
                  <a:lnTo>
                    <a:pt x="784275" y="829704"/>
                  </a:lnTo>
                  <a:lnTo>
                    <a:pt x="815015" y="820930"/>
                  </a:lnTo>
                  <a:lnTo>
                    <a:pt x="846404" y="810945"/>
                  </a:lnTo>
                  <a:lnTo>
                    <a:pt x="876230" y="798570"/>
                  </a:lnTo>
                  <a:lnTo>
                    <a:pt x="903244" y="787249"/>
                  </a:lnTo>
                  <a:lnTo>
                    <a:pt x="929273" y="776132"/>
                  </a:lnTo>
                  <a:lnTo>
                    <a:pt x="956717" y="763254"/>
                  </a:lnTo>
                  <a:lnTo>
                    <a:pt x="982672" y="751709"/>
                  </a:lnTo>
                  <a:lnTo>
                    <a:pt x="1007437" y="740493"/>
                  </a:lnTo>
                  <a:lnTo>
                    <a:pt x="1031674" y="727571"/>
                  </a:lnTo>
                  <a:lnTo>
                    <a:pt x="1055674" y="711774"/>
                  </a:lnTo>
                  <a:lnTo>
                    <a:pt x="1079570" y="694168"/>
                  </a:lnTo>
                  <a:lnTo>
                    <a:pt x="1114542" y="666407"/>
                  </a:lnTo>
                  <a:lnTo>
                    <a:pt x="1145365" y="638073"/>
                  </a:lnTo>
                  <a:lnTo>
                    <a:pt x="1174606" y="608776"/>
                  </a:lnTo>
                  <a:lnTo>
                    <a:pt x="1202585" y="575313"/>
                  </a:lnTo>
                  <a:lnTo>
                    <a:pt x="1226309" y="541056"/>
                  </a:lnTo>
                  <a:lnTo>
                    <a:pt x="1248419" y="509651"/>
                  </a:lnTo>
                  <a:lnTo>
                    <a:pt x="1269259" y="474769"/>
                  </a:lnTo>
                  <a:lnTo>
                    <a:pt x="1280594" y="448340"/>
                  </a:lnTo>
                  <a:lnTo>
                    <a:pt x="1290924" y="422835"/>
                  </a:lnTo>
                  <a:lnTo>
                    <a:pt x="1300807" y="398270"/>
                  </a:lnTo>
                  <a:lnTo>
                    <a:pt x="1310491" y="374124"/>
                  </a:lnTo>
                  <a:lnTo>
                    <a:pt x="1317969" y="348045"/>
                  </a:lnTo>
                  <a:lnTo>
                    <a:pt x="1323940" y="321375"/>
                  </a:lnTo>
                  <a:lnTo>
                    <a:pt x="1329239" y="296291"/>
                  </a:lnTo>
                  <a:lnTo>
                    <a:pt x="1334240" y="271914"/>
                  </a:lnTo>
                  <a:lnTo>
                    <a:pt x="1339108" y="247851"/>
                  </a:lnTo>
                  <a:lnTo>
                    <a:pt x="1343918" y="223927"/>
                  </a:lnTo>
                  <a:lnTo>
                    <a:pt x="1346585" y="200065"/>
                  </a:lnTo>
                  <a:lnTo>
                    <a:pt x="1348086" y="166435"/>
                  </a:lnTo>
                  <a:lnTo>
                    <a:pt x="1346414" y="136362"/>
                  </a:lnTo>
                  <a:lnTo>
                    <a:pt x="1343008" y="107343"/>
                  </a:lnTo>
                  <a:lnTo>
                    <a:pt x="1339882" y="82870"/>
                  </a:lnTo>
                  <a:lnTo>
                    <a:pt x="1331813" y="63448"/>
                  </a:lnTo>
                  <a:lnTo>
                    <a:pt x="1305856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5853"/>
            <p:cNvSpPr/>
            <p:nvPr/>
          </p:nvSpPr>
          <p:spPr>
            <a:xfrm>
              <a:off x="7250906" y="5464970"/>
              <a:ext cx="178479" cy="335756"/>
            </a:xfrm>
            <a:custGeom>
              <a:avLst/>
              <a:gdLst/>
              <a:ahLst/>
              <a:cxnLst/>
              <a:rect l="0" t="0" r="0" b="0"/>
              <a:pathLst>
                <a:path w="178479" h="335756">
                  <a:moveTo>
                    <a:pt x="0" y="35718"/>
                  </a:moveTo>
                  <a:lnTo>
                    <a:pt x="0" y="39510"/>
                  </a:lnTo>
                  <a:lnTo>
                    <a:pt x="794" y="40627"/>
                  </a:lnTo>
                  <a:lnTo>
                    <a:pt x="2117" y="41372"/>
                  </a:lnTo>
                  <a:lnTo>
                    <a:pt x="35204" y="49792"/>
                  </a:lnTo>
                  <a:lnTo>
                    <a:pt x="48669" y="49997"/>
                  </a:lnTo>
                  <a:lnTo>
                    <a:pt x="62190" y="43853"/>
                  </a:lnTo>
                  <a:lnTo>
                    <a:pt x="69581" y="38148"/>
                  </a:lnTo>
                  <a:lnTo>
                    <a:pt x="74053" y="36798"/>
                  </a:lnTo>
                  <a:lnTo>
                    <a:pt x="75562" y="35644"/>
                  </a:lnTo>
                  <a:lnTo>
                    <a:pt x="95339" y="11876"/>
                  </a:lnTo>
                  <a:lnTo>
                    <a:pt x="100052" y="9246"/>
                  </a:lnTo>
                  <a:lnTo>
                    <a:pt x="104792" y="7284"/>
                  </a:lnTo>
                  <a:lnTo>
                    <a:pt x="111924" y="2510"/>
                  </a:lnTo>
                  <a:lnTo>
                    <a:pt x="119064" y="743"/>
                  </a:lnTo>
                  <a:lnTo>
                    <a:pt x="152695" y="0"/>
                  </a:lnTo>
                  <a:lnTo>
                    <a:pt x="154184" y="793"/>
                  </a:lnTo>
                  <a:lnTo>
                    <a:pt x="155177" y="2116"/>
                  </a:lnTo>
                  <a:lnTo>
                    <a:pt x="157074" y="5702"/>
                  </a:lnTo>
                  <a:lnTo>
                    <a:pt x="161811" y="12183"/>
                  </a:lnTo>
                  <a:lnTo>
                    <a:pt x="163197" y="16792"/>
                  </a:lnTo>
                  <a:lnTo>
                    <a:pt x="155444" y="52313"/>
                  </a:lnTo>
                  <a:lnTo>
                    <a:pt x="149940" y="85234"/>
                  </a:lnTo>
                  <a:lnTo>
                    <a:pt x="140170" y="115332"/>
                  </a:lnTo>
                  <a:lnTo>
                    <a:pt x="128545" y="140266"/>
                  </a:lnTo>
                  <a:lnTo>
                    <a:pt x="121480" y="149968"/>
                  </a:lnTo>
                  <a:lnTo>
                    <a:pt x="131390" y="150013"/>
                  </a:lnTo>
                  <a:lnTo>
                    <a:pt x="132837" y="149221"/>
                  </a:lnTo>
                  <a:lnTo>
                    <a:pt x="133802" y="147899"/>
                  </a:lnTo>
                  <a:lnTo>
                    <a:pt x="135668" y="144313"/>
                  </a:lnTo>
                  <a:lnTo>
                    <a:pt x="139143" y="140074"/>
                  </a:lnTo>
                  <a:lnTo>
                    <a:pt x="143333" y="137661"/>
                  </a:lnTo>
                  <a:lnTo>
                    <a:pt x="147841" y="135794"/>
                  </a:lnTo>
                  <a:lnTo>
                    <a:pt x="154842" y="131075"/>
                  </a:lnTo>
                  <a:lnTo>
                    <a:pt x="162903" y="128914"/>
                  </a:lnTo>
                  <a:lnTo>
                    <a:pt x="171893" y="134284"/>
                  </a:lnTo>
                  <a:lnTo>
                    <a:pt x="174127" y="134766"/>
                  </a:lnTo>
                  <a:lnTo>
                    <a:pt x="175616" y="135881"/>
                  </a:lnTo>
                  <a:lnTo>
                    <a:pt x="176609" y="137418"/>
                  </a:lnTo>
                  <a:lnTo>
                    <a:pt x="178006" y="143374"/>
                  </a:lnTo>
                  <a:lnTo>
                    <a:pt x="178478" y="156290"/>
                  </a:lnTo>
                  <a:lnTo>
                    <a:pt x="171312" y="188206"/>
                  </a:lnTo>
                  <a:lnTo>
                    <a:pt x="165148" y="202431"/>
                  </a:lnTo>
                  <a:lnTo>
                    <a:pt x="141156" y="237860"/>
                  </a:lnTo>
                  <a:lnTo>
                    <a:pt x="114149" y="271020"/>
                  </a:lnTo>
                  <a:lnTo>
                    <a:pt x="80954" y="298622"/>
                  </a:lnTo>
                  <a:lnTo>
                    <a:pt x="46317" y="332318"/>
                  </a:lnTo>
                  <a:lnTo>
                    <a:pt x="42863" y="335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5854"/>
            <p:cNvSpPr/>
            <p:nvPr/>
          </p:nvSpPr>
          <p:spPr>
            <a:xfrm>
              <a:off x="7750973" y="5307806"/>
              <a:ext cx="135711" cy="385764"/>
            </a:xfrm>
            <a:custGeom>
              <a:avLst/>
              <a:gdLst/>
              <a:ahLst/>
              <a:cxnLst/>
              <a:rect l="0" t="0" r="0" b="0"/>
              <a:pathLst>
                <a:path w="135711" h="385764">
                  <a:moveTo>
                    <a:pt x="42858" y="0"/>
                  </a:moveTo>
                  <a:lnTo>
                    <a:pt x="36707" y="0"/>
                  </a:lnTo>
                  <a:lnTo>
                    <a:pt x="36376" y="794"/>
                  </a:lnTo>
                  <a:lnTo>
                    <a:pt x="35715" y="13994"/>
                  </a:lnTo>
                  <a:lnTo>
                    <a:pt x="30805" y="19933"/>
                  </a:lnTo>
                  <a:lnTo>
                    <a:pt x="29233" y="26456"/>
                  </a:lnTo>
                  <a:lnTo>
                    <a:pt x="27973" y="34209"/>
                  </a:lnTo>
                  <a:lnTo>
                    <a:pt x="22446" y="51405"/>
                  </a:lnTo>
                  <a:lnTo>
                    <a:pt x="19444" y="71935"/>
                  </a:lnTo>
                  <a:lnTo>
                    <a:pt x="15813" y="85873"/>
                  </a:lnTo>
                  <a:lnTo>
                    <a:pt x="8763" y="119967"/>
                  </a:lnTo>
                  <a:lnTo>
                    <a:pt x="2444" y="150765"/>
                  </a:lnTo>
                  <a:lnTo>
                    <a:pt x="318" y="185836"/>
                  </a:lnTo>
                  <a:lnTo>
                    <a:pt x="38" y="221469"/>
                  </a:lnTo>
                  <a:lnTo>
                    <a:pt x="0" y="256549"/>
                  </a:lnTo>
                  <a:lnTo>
                    <a:pt x="791" y="266422"/>
                  </a:lnTo>
                  <a:lnTo>
                    <a:pt x="9939" y="290476"/>
                  </a:lnTo>
                  <a:lnTo>
                    <a:pt x="21482" y="306550"/>
                  </a:lnTo>
                  <a:lnTo>
                    <a:pt x="30963" y="316582"/>
                  </a:lnTo>
                  <a:lnTo>
                    <a:pt x="35719" y="319297"/>
                  </a:lnTo>
                  <a:lnTo>
                    <a:pt x="44976" y="320826"/>
                  </a:lnTo>
                  <a:lnTo>
                    <a:pt x="58534" y="321342"/>
                  </a:lnTo>
                  <a:lnTo>
                    <a:pt x="63848" y="319296"/>
                  </a:lnTo>
                  <a:lnTo>
                    <a:pt x="98736" y="293827"/>
                  </a:lnTo>
                  <a:lnTo>
                    <a:pt x="103412" y="287223"/>
                  </a:lnTo>
                  <a:lnTo>
                    <a:pt x="119234" y="253074"/>
                  </a:lnTo>
                  <a:lnTo>
                    <a:pt x="133547" y="223896"/>
                  </a:lnTo>
                  <a:lnTo>
                    <a:pt x="135600" y="188931"/>
                  </a:lnTo>
                  <a:lnTo>
                    <a:pt x="135710" y="170274"/>
                  </a:lnTo>
                  <a:lnTo>
                    <a:pt x="133603" y="164842"/>
                  </a:lnTo>
                  <a:lnTo>
                    <a:pt x="131930" y="162282"/>
                  </a:lnTo>
                  <a:lnTo>
                    <a:pt x="130020" y="160576"/>
                  </a:lnTo>
                  <a:lnTo>
                    <a:pt x="125782" y="158680"/>
                  </a:lnTo>
                  <a:lnTo>
                    <a:pt x="111878" y="157296"/>
                  </a:lnTo>
                  <a:lnTo>
                    <a:pt x="100968" y="160994"/>
                  </a:lnTo>
                  <a:lnTo>
                    <a:pt x="77482" y="180109"/>
                  </a:lnTo>
                  <a:lnTo>
                    <a:pt x="55870" y="211280"/>
                  </a:lnTo>
                  <a:lnTo>
                    <a:pt x="34423" y="246600"/>
                  </a:lnTo>
                  <a:lnTo>
                    <a:pt x="27225" y="279096"/>
                  </a:lnTo>
                  <a:lnTo>
                    <a:pt x="16282" y="313741"/>
                  </a:lnTo>
                  <a:lnTo>
                    <a:pt x="14400" y="347629"/>
                  </a:lnTo>
                  <a:lnTo>
                    <a:pt x="20010" y="366706"/>
                  </a:lnTo>
                  <a:lnTo>
                    <a:pt x="28571" y="385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8" name="SMARTInkShape-5855"/>
          <p:cNvSpPr/>
          <p:nvPr/>
        </p:nvSpPr>
        <p:spPr>
          <a:xfrm>
            <a:off x="7636796" y="4093369"/>
            <a:ext cx="471263" cy="1407320"/>
          </a:xfrm>
          <a:custGeom>
            <a:avLst/>
            <a:gdLst/>
            <a:ahLst/>
            <a:cxnLst/>
            <a:rect l="0" t="0" r="0" b="0"/>
            <a:pathLst>
              <a:path w="471263" h="1407320">
                <a:moveTo>
                  <a:pt x="285623" y="1407319"/>
                </a:moveTo>
                <a:lnTo>
                  <a:pt x="310596" y="1406525"/>
                </a:lnTo>
                <a:lnTo>
                  <a:pt x="323273" y="1401615"/>
                </a:lnTo>
                <a:lnTo>
                  <a:pt x="352343" y="1385805"/>
                </a:lnTo>
                <a:lnTo>
                  <a:pt x="382352" y="1359648"/>
                </a:lnTo>
                <a:lnTo>
                  <a:pt x="392907" y="1348031"/>
                </a:lnTo>
                <a:lnTo>
                  <a:pt x="408268" y="1319055"/>
                </a:lnTo>
                <a:lnTo>
                  <a:pt x="419594" y="1292266"/>
                </a:lnTo>
                <a:lnTo>
                  <a:pt x="427976" y="1262104"/>
                </a:lnTo>
                <a:lnTo>
                  <a:pt x="433028" y="1238797"/>
                </a:lnTo>
                <a:lnTo>
                  <a:pt x="437920" y="1212564"/>
                </a:lnTo>
                <a:lnTo>
                  <a:pt x="442740" y="1187147"/>
                </a:lnTo>
                <a:lnTo>
                  <a:pt x="447528" y="1161033"/>
                </a:lnTo>
                <a:lnTo>
                  <a:pt x="452302" y="1130906"/>
                </a:lnTo>
                <a:lnTo>
                  <a:pt x="457069" y="1101112"/>
                </a:lnTo>
                <a:lnTo>
                  <a:pt x="461040" y="1071202"/>
                </a:lnTo>
                <a:lnTo>
                  <a:pt x="462805" y="1039387"/>
                </a:lnTo>
                <a:lnTo>
                  <a:pt x="465706" y="1006727"/>
                </a:lnTo>
                <a:lnTo>
                  <a:pt x="468847" y="972897"/>
                </a:lnTo>
                <a:lnTo>
                  <a:pt x="469685" y="954985"/>
                </a:lnTo>
                <a:lnTo>
                  <a:pt x="470243" y="936695"/>
                </a:lnTo>
                <a:lnTo>
                  <a:pt x="470864" y="901555"/>
                </a:lnTo>
                <a:lnTo>
                  <a:pt x="471140" y="866622"/>
                </a:lnTo>
                <a:lnTo>
                  <a:pt x="471213" y="848417"/>
                </a:lnTo>
                <a:lnTo>
                  <a:pt x="471262" y="829930"/>
                </a:lnTo>
                <a:lnTo>
                  <a:pt x="470501" y="811255"/>
                </a:lnTo>
                <a:lnTo>
                  <a:pt x="469200" y="792455"/>
                </a:lnTo>
                <a:lnTo>
                  <a:pt x="467539" y="773572"/>
                </a:lnTo>
                <a:lnTo>
                  <a:pt x="466432" y="755427"/>
                </a:lnTo>
                <a:lnTo>
                  <a:pt x="465201" y="720450"/>
                </a:lnTo>
                <a:lnTo>
                  <a:pt x="460421" y="688500"/>
                </a:lnTo>
                <a:lnTo>
                  <a:pt x="453798" y="657631"/>
                </a:lnTo>
                <a:lnTo>
                  <a:pt x="448210" y="625391"/>
                </a:lnTo>
                <a:lnTo>
                  <a:pt x="443079" y="594658"/>
                </a:lnTo>
                <a:lnTo>
                  <a:pt x="438154" y="564330"/>
                </a:lnTo>
                <a:lnTo>
                  <a:pt x="433318" y="532330"/>
                </a:lnTo>
                <a:lnTo>
                  <a:pt x="426407" y="503820"/>
                </a:lnTo>
                <a:lnTo>
                  <a:pt x="418044" y="477920"/>
                </a:lnTo>
                <a:lnTo>
                  <a:pt x="409035" y="453180"/>
                </a:lnTo>
                <a:lnTo>
                  <a:pt x="399739" y="426838"/>
                </a:lnTo>
                <a:lnTo>
                  <a:pt x="390316" y="400843"/>
                </a:lnTo>
                <a:lnTo>
                  <a:pt x="375292" y="368358"/>
                </a:lnTo>
                <a:lnTo>
                  <a:pt x="356906" y="337831"/>
                </a:lnTo>
                <a:lnTo>
                  <a:pt x="340258" y="305591"/>
                </a:lnTo>
                <a:lnTo>
                  <a:pt x="313701" y="270443"/>
                </a:lnTo>
                <a:lnTo>
                  <a:pt x="292619" y="242585"/>
                </a:lnTo>
                <a:lnTo>
                  <a:pt x="264162" y="208520"/>
                </a:lnTo>
                <a:lnTo>
                  <a:pt x="228469" y="177282"/>
                </a:lnTo>
                <a:lnTo>
                  <a:pt x="207041" y="161007"/>
                </a:lnTo>
                <a:lnTo>
                  <a:pt x="174674" y="144604"/>
                </a:lnTo>
                <a:lnTo>
                  <a:pt x="143410" y="131780"/>
                </a:lnTo>
                <a:lnTo>
                  <a:pt x="110070" y="119487"/>
                </a:lnTo>
                <a:lnTo>
                  <a:pt x="77115" y="109592"/>
                </a:lnTo>
                <a:lnTo>
                  <a:pt x="60419" y="107878"/>
                </a:lnTo>
                <a:lnTo>
                  <a:pt x="45417" y="111162"/>
                </a:lnTo>
                <a:lnTo>
                  <a:pt x="23460" y="121657"/>
                </a:lnTo>
                <a:lnTo>
                  <a:pt x="4762" y="138125"/>
                </a:lnTo>
                <a:lnTo>
                  <a:pt x="2045" y="142881"/>
                </a:lnTo>
                <a:lnTo>
                  <a:pt x="302" y="152401"/>
                </a:lnTo>
                <a:lnTo>
                  <a:pt x="0" y="159544"/>
                </a:lnTo>
                <a:lnTo>
                  <a:pt x="2046" y="164306"/>
                </a:lnTo>
                <a:lnTo>
                  <a:pt x="4807" y="169069"/>
                </a:lnTo>
                <a:lnTo>
                  <a:pt x="6034" y="173831"/>
                </a:lnTo>
                <a:lnTo>
                  <a:pt x="7155" y="175419"/>
                </a:lnTo>
                <a:lnTo>
                  <a:pt x="8697" y="176477"/>
                </a:lnTo>
                <a:lnTo>
                  <a:pt x="14658" y="177966"/>
                </a:lnTo>
                <a:lnTo>
                  <a:pt x="31830" y="178583"/>
                </a:lnTo>
                <a:lnTo>
                  <a:pt x="33878" y="176999"/>
                </a:lnTo>
                <a:lnTo>
                  <a:pt x="38269" y="171006"/>
                </a:lnTo>
                <a:lnTo>
                  <a:pt x="41412" y="162498"/>
                </a:lnTo>
                <a:lnTo>
                  <a:pt x="42619" y="143895"/>
                </a:lnTo>
                <a:lnTo>
                  <a:pt x="33912" y="112757"/>
                </a:lnTo>
                <a:lnTo>
                  <a:pt x="27950" y="101672"/>
                </a:lnTo>
                <a:lnTo>
                  <a:pt x="17270" y="88325"/>
                </a:lnTo>
                <a:lnTo>
                  <a:pt x="15542" y="83440"/>
                </a:lnTo>
                <a:lnTo>
                  <a:pt x="14287" y="81821"/>
                </a:lnTo>
                <a:lnTo>
                  <a:pt x="10778" y="80021"/>
                </a:lnTo>
                <a:lnTo>
                  <a:pt x="10317" y="78747"/>
                </a:lnTo>
                <a:lnTo>
                  <a:pt x="10805" y="77104"/>
                </a:lnTo>
                <a:lnTo>
                  <a:pt x="12669" y="73162"/>
                </a:lnTo>
                <a:lnTo>
                  <a:pt x="14512" y="66480"/>
                </a:lnTo>
                <a:lnTo>
                  <a:pt x="17757" y="61825"/>
                </a:lnTo>
                <a:lnTo>
                  <a:pt x="40878" y="47617"/>
                </a:lnTo>
                <a:lnTo>
                  <a:pt x="64235" y="33601"/>
                </a:lnTo>
                <a:lnTo>
                  <a:pt x="74516" y="26046"/>
                </a:lnTo>
                <a:lnTo>
                  <a:pt x="108751" y="9721"/>
                </a:lnTo>
                <a:lnTo>
                  <a:pt x="12846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Shape-5856"/>
          <p:cNvSpPr/>
          <p:nvPr/>
        </p:nvSpPr>
        <p:spPr>
          <a:xfrm>
            <a:off x="2067875" y="3439114"/>
            <a:ext cx="4004314" cy="1454356"/>
          </a:xfrm>
          <a:custGeom>
            <a:avLst/>
            <a:gdLst/>
            <a:ahLst/>
            <a:cxnLst/>
            <a:rect l="0" t="0" r="0" b="0"/>
            <a:pathLst>
              <a:path w="4004314" h="1454356">
                <a:moveTo>
                  <a:pt x="4004313" y="1454355"/>
                </a:moveTo>
                <a:lnTo>
                  <a:pt x="3983969" y="1454355"/>
                </a:lnTo>
                <a:lnTo>
                  <a:pt x="3983606" y="1453561"/>
                </a:lnTo>
                <a:lnTo>
                  <a:pt x="3982881" y="1447211"/>
                </a:lnTo>
                <a:lnTo>
                  <a:pt x="3975738" y="1447211"/>
                </a:lnTo>
                <a:lnTo>
                  <a:pt x="3979854" y="1447211"/>
                </a:lnTo>
                <a:lnTo>
                  <a:pt x="3968950" y="1447211"/>
                </a:lnTo>
                <a:lnTo>
                  <a:pt x="3968595" y="1440093"/>
                </a:lnTo>
                <a:lnTo>
                  <a:pt x="3955325" y="1426799"/>
                </a:lnTo>
                <a:lnTo>
                  <a:pt x="3950816" y="1426081"/>
                </a:lnTo>
                <a:lnTo>
                  <a:pt x="3949598" y="1425187"/>
                </a:lnTo>
                <a:lnTo>
                  <a:pt x="3943691" y="1415863"/>
                </a:lnTo>
                <a:lnTo>
                  <a:pt x="3939534" y="1413435"/>
                </a:lnTo>
                <a:lnTo>
                  <a:pt x="3937314" y="1412787"/>
                </a:lnTo>
                <a:lnTo>
                  <a:pt x="3935835" y="1410768"/>
                </a:lnTo>
                <a:lnTo>
                  <a:pt x="3934190" y="1404291"/>
                </a:lnTo>
                <a:lnTo>
                  <a:pt x="3929226" y="1398238"/>
                </a:lnTo>
                <a:lnTo>
                  <a:pt x="3895066" y="1366521"/>
                </a:lnTo>
                <a:lnTo>
                  <a:pt x="3866596" y="1331367"/>
                </a:lnTo>
                <a:lnTo>
                  <a:pt x="3835127" y="1299483"/>
                </a:lnTo>
                <a:lnTo>
                  <a:pt x="3801899" y="1265437"/>
                </a:lnTo>
                <a:lnTo>
                  <a:pt x="3772537" y="1231179"/>
                </a:lnTo>
                <a:lnTo>
                  <a:pt x="3739575" y="1203000"/>
                </a:lnTo>
                <a:lnTo>
                  <a:pt x="3704220" y="1176201"/>
                </a:lnTo>
                <a:lnTo>
                  <a:pt x="3668549" y="1147086"/>
                </a:lnTo>
                <a:lnTo>
                  <a:pt x="3637864" y="1124079"/>
                </a:lnTo>
                <a:lnTo>
                  <a:pt x="3605255" y="1096839"/>
                </a:lnTo>
                <a:lnTo>
                  <a:pt x="3575090" y="1068528"/>
                </a:lnTo>
                <a:lnTo>
                  <a:pt x="3539380" y="1040004"/>
                </a:lnTo>
                <a:lnTo>
                  <a:pt x="3505545" y="1007648"/>
                </a:lnTo>
                <a:lnTo>
                  <a:pt x="3474343" y="975591"/>
                </a:lnTo>
                <a:lnTo>
                  <a:pt x="3444501" y="949579"/>
                </a:lnTo>
                <a:lnTo>
                  <a:pt x="3410162" y="916937"/>
                </a:lnTo>
                <a:lnTo>
                  <a:pt x="3382445" y="889514"/>
                </a:lnTo>
                <a:lnTo>
                  <a:pt x="3354124" y="861280"/>
                </a:lnTo>
                <a:lnTo>
                  <a:pt x="3325624" y="832806"/>
                </a:lnTo>
                <a:lnTo>
                  <a:pt x="3297072" y="804261"/>
                </a:lnTo>
                <a:lnTo>
                  <a:pt x="3268503" y="775695"/>
                </a:lnTo>
                <a:lnTo>
                  <a:pt x="3239930" y="747122"/>
                </a:lnTo>
                <a:lnTo>
                  <a:pt x="3211355" y="718548"/>
                </a:lnTo>
                <a:lnTo>
                  <a:pt x="3182781" y="689974"/>
                </a:lnTo>
                <a:lnTo>
                  <a:pt x="3154206" y="661399"/>
                </a:lnTo>
                <a:lnTo>
                  <a:pt x="3125631" y="632824"/>
                </a:lnTo>
                <a:lnTo>
                  <a:pt x="3094939" y="604249"/>
                </a:lnTo>
                <a:lnTo>
                  <a:pt x="3060710" y="575674"/>
                </a:lnTo>
                <a:lnTo>
                  <a:pt x="3025433" y="549215"/>
                </a:lnTo>
                <a:lnTo>
                  <a:pt x="2989845" y="526294"/>
                </a:lnTo>
                <a:lnTo>
                  <a:pt x="2954165" y="502305"/>
                </a:lnTo>
                <a:lnTo>
                  <a:pt x="2918458" y="477205"/>
                </a:lnTo>
                <a:lnTo>
                  <a:pt x="2882742" y="454687"/>
                </a:lnTo>
                <a:lnTo>
                  <a:pt x="2858137" y="440146"/>
                </a:lnTo>
                <a:lnTo>
                  <a:pt x="2831326" y="425745"/>
                </a:lnTo>
                <a:lnTo>
                  <a:pt x="2805652" y="411408"/>
                </a:lnTo>
                <a:lnTo>
                  <a:pt x="2780218" y="397891"/>
                </a:lnTo>
                <a:lnTo>
                  <a:pt x="2753039" y="386593"/>
                </a:lnTo>
                <a:lnTo>
                  <a:pt x="2725085" y="374163"/>
                </a:lnTo>
                <a:lnTo>
                  <a:pt x="2697579" y="361494"/>
                </a:lnTo>
                <a:lnTo>
                  <a:pt x="2672126" y="350572"/>
                </a:lnTo>
                <a:lnTo>
                  <a:pt x="2645467" y="340426"/>
                </a:lnTo>
                <a:lnTo>
                  <a:pt x="2617744" y="329832"/>
                </a:lnTo>
                <a:lnTo>
                  <a:pt x="2589547" y="317185"/>
                </a:lnTo>
                <a:lnTo>
                  <a:pt x="2561141" y="305744"/>
                </a:lnTo>
                <a:lnTo>
                  <a:pt x="2532640" y="296161"/>
                </a:lnTo>
                <a:lnTo>
                  <a:pt x="2504098" y="289256"/>
                </a:lnTo>
                <a:lnTo>
                  <a:pt x="2475538" y="279308"/>
                </a:lnTo>
                <a:lnTo>
                  <a:pt x="2446176" y="267743"/>
                </a:lnTo>
                <a:lnTo>
                  <a:pt x="2414605" y="257311"/>
                </a:lnTo>
                <a:lnTo>
                  <a:pt x="2384170" y="247383"/>
                </a:lnTo>
                <a:lnTo>
                  <a:pt x="2354768" y="237679"/>
                </a:lnTo>
                <a:lnTo>
                  <a:pt x="2325825" y="228075"/>
                </a:lnTo>
                <a:lnTo>
                  <a:pt x="2294970" y="218514"/>
                </a:lnTo>
                <a:lnTo>
                  <a:pt x="2263530" y="208180"/>
                </a:lnTo>
                <a:lnTo>
                  <a:pt x="2233681" y="195649"/>
                </a:lnTo>
                <a:lnTo>
                  <a:pt x="2204540" y="186376"/>
                </a:lnTo>
                <a:lnTo>
                  <a:pt x="2174920" y="178815"/>
                </a:lnTo>
                <a:lnTo>
                  <a:pt x="2143235" y="170163"/>
                </a:lnTo>
                <a:lnTo>
                  <a:pt x="2112748" y="161026"/>
                </a:lnTo>
                <a:lnTo>
                  <a:pt x="2083324" y="152467"/>
                </a:lnTo>
                <a:lnTo>
                  <a:pt x="2054371" y="146017"/>
                </a:lnTo>
                <a:lnTo>
                  <a:pt x="2023511" y="138388"/>
                </a:lnTo>
                <a:lnTo>
                  <a:pt x="1992069" y="130500"/>
                </a:lnTo>
                <a:lnTo>
                  <a:pt x="1962220" y="124348"/>
                </a:lnTo>
                <a:lnTo>
                  <a:pt x="1930962" y="116851"/>
                </a:lnTo>
                <a:lnTo>
                  <a:pt x="1899342" y="109021"/>
                </a:lnTo>
                <a:lnTo>
                  <a:pt x="1869414" y="102895"/>
                </a:lnTo>
                <a:lnTo>
                  <a:pt x="1838121" y="97527"/>
                </a:lnTo>
                <a:lnTo>
                  <a:pt x="1806485" y="92495"/>
                </a:lnTo>
                <a:lnTo>
                  <a:pt x="1776550" y="87613"/>
                </a:lnTo>
                <a:lnTo>
                  <a:pt x="1745254" y="82797"/>
                </a:lnTo>
                <a:lnTo>
                  <a:pt x="1713618" y="78011"/>
                </a:lnTo>
                <a:lnTo>
                  <a:pt x="1683682" y="73238"/>
                </a:lnTo>
                <a:lnTo>
                  <a:pt x="1654502" y="68471"/>
                </a:lnTo>
                <a:lnTo>
                  <a:pt x="1624865" y="63706"/>
                </a:lnTo>
                <a:lnTo>
                  <a:pt x="1593172" y="58943"/>
                </a:lnTo>
                <a:lnTo>
                  <a:pt x="1562682" y="56297"/>
                </a:lnTo>
                <a:lnTo>
                  <a:pt x="1532462" y="54327"/>
                </a:lnTo>
                <a:lnTo>
                  <a:pt x="1500510" y="50806"/>
                </a:lnTo>
                <a:lnTo>
                  <a:pt x="1469905" y="48711"/>
                </a:lnTo>
                <a:lnTo>
                  <a:pt x="1440428" y="46987"/>
                </a:lnTo>
                <a:lnTo>
                  <a:pt x="1411452" y="43575"/>
                </a:lnTo>
                <a:lnTo>
                  <a:pt x="1380582" y="41529"/>
                </a:lnTo>
                <a:lnTo>
                  <a:pt x="1349135" y="40620"/>
                </a:lnTo>
                <a:lnTo>
                  <a:pt x="1319284" y="40215"/>
                </a:lnTo>
                <a:lnTo>
                  <a:pt x="1290141" y="40036"/>
                </a:lnTo>
                <a:lnTo>
                  <a:pt x="1261314" y="39956"/>
                </a:lnTo>
                <a:lnTo>
                  <a:pt x="1232627" y="39921"/>
                </a:lnTo>
                <a:lnTo>
                  <a:pt x="1204002" y="42022"/>
                </a:lnTo>
                <a:lnTo>
                  <a:pt x="1174611" y="44807"/>
                </a:lnTo>
                <a:lnTo>
                  <a:pt x="1143028" y="46046"/>
                </a:lnTo>
                <a:lnTo>
                  <a:pt x="1112587" y="48713"/>
                </a:lnTo>
                <a:lnTo>
                  <a:pt x="1083182" y="52544"/>
                </a:lnTo>
                <a:lnTo>
                  <a:pt x="1054239" y="56892"/>
                </a:lnTo>
                <a:lnTo>
                  <a:pt x="1025500" y="59354"/>
                </a:lnTo>
                <a:lnTo>
                  <a:pt x="996058" y="61242"/>
                </a:lnTo>
                <a:lnTo>
                  <a:pt x="964452" y="64727"/>
                </a:lnTo>
                <a:lnTo>
                  <a:pt x="934001" y="68921"/>
                </a:lnTo>
                <a:lnTo>
                  <a:pt x="904592" y="73432"/>
                </a:lnTo>
                <a:lnTo>
                  <a:pt x="875646" y="78082"/>
                </a:lnTo>
                <a:lnTo>
                  <a:pt x="846907" y="82795"/>
                </a:lnTo>
                <a:lnTo>
                  <a:pt x="818259" y="87535"/>
                </a:lnTo>
                <a:lnTo>
                  <a:pt x="789651" y="92288"/>
                </a:lnTo>
                <a:lnTo>
                  <a:pt x="763178" y="99163"/>
                </a:lnTo>
                <a:lnTo>
                  <a:pt x="737389" y="105922"/>
                </a:lnTo>
                <a:lnTo>
                  <a:pt x="710053" y="108926"/>
                </a:lnTo>
                <a:lnTo>
                  <a:pt x="684145" y="112378"/>
                </a:lnTo>
                <a:lnTo>
                  <a:pt x="659401" y="116558"/>
                </a:lnTo>
                <a:lnTo>
                  <a:pt x="635175" y="121062"/>
                </a:lnTo>
                <a:lnTo>
                  <a:pt x="611178" y="125709"/>
                </a:lnTo>
                <a:lnTo>
                  <a:pt x="587284" y="130420"/>
                </a:lnTo>
                <a:lnTo>
                  <a:pt x="563435" y="135160"/>
                </a:lnTo>
                <a:lnTo>
                  <a:pt x="539607" y="139913"/>
                </a:lnTo>
                <a:lnTo>
                  <a:pt x="515787" y="144671"/>
                </a:lnTo>
                <a:lnTo>
                  <a:pt x="491971" y="149431"/>
                </a:lnTo>
                <a:lnTo>
                  <a:pt x="468157" y="154193"/>
                </a:lnTo>
                <a:lnTo>
                  <a:pt x="434554" y="163453"/>
                </a:lnTo>
                <a:lnTo>
                  <a:pt x="402373" y="174134"/>
                </a:lnTo>
                <a:lnTo>
                  <a:pt x="371936" y="182326"/>
                </a:lnTo>
                <a:lnTo>
                  <a:pt x="336525" y="195997"/>
                </a:lnTo>
                <a:lnTo>
                  <a:pt x="308416" y="205561"/>
                </a:lnTo>
                <a:lnTo>
                  <a:pt x="279979" y="217214"/>
                </a:lnTo>
                <a:lnTo>
                  <a:pt x="251445" y="230721"/>
                </a:lnTo>
                <a:lnTo>
                  <a:pt x="218269" y="245392"/>
                </a:lnTo>
                <a:lnTo>
                  <a:pt x="184081" y="267457"/>
                </a:lnTo>
                <a:lnTo>
                  <a:pt x="154162" y="291130"/>
                </a:lnTo>
                <a:lnTo>
                  <a:pt x="125322" y="318737"/>
                </a:lnTo>
                <a:lnTo>
                  <a:pt x="96694" y="345004"/>
                </a:lnTo>
                <a:lnTo>
                  <a:pt x="65080" y="370614"/>
                </a:lnTo>
                <a:lnTo>
                  <a:pt x="41898" y="383505"/>
                </a:lnTo>
                <a:lnTo>
                  <a:pt x="29735" y="387078"/>
                </a:lnTo>
                <a:lnTo>
                  <a:pt x="21154" y="386549"/>
                </a:lnTo>
                <a:lnTo>
                  <a:pt x="17755" y="385297"/>
                </a:lnTo>
                <a:lnTo>
                  <a:pt x="15489" y="380493"/>
                </a:lnTo>
                <a:lnTo>
                  <a:pt x="13093" y="355564"/>
                </a:lnTo>
                <a:lnTo>
                  <a:pt x="17057" y="326923"/>
                </a:lnTo>
                <a:lnTo>
                  <a:pt x="24053" y="292861"/>
                </a:lnTo>
                <a:lnTo>
                  <a:pt x="31594" y="266623"/>
                </a:lnTo>
                <a:lnTo>
                  <a:pt x="42353" y="239086"/>
                </a:lnTo>
                <a:lnTo>
                  <a:pt x="55073" y="210973"/>
                </a:lnTo>
                <a:lnTo>
                  <a:pt x="68664" y="182603"/>
                </a:lnTo>
                <a:lnTo>
                  <a:pt x="82642" y="154119"/>
                </a:lnTo>
                <a:lnTo>
                  <a:pt x="96791" y="126378"/>
                </a:lnTo>
                <a:lnTo>
                  <a:pt x="111018" y="100820"/>
                </a:lnTo>
                <a:lnTo>
                  <a:pt x="132415" y="67911"/>
                </a:lnTo>
                <a:lnTo>
                  <a:pt x="150043" y="38052"/>
                </a:lnTo>
                <a:lnTo>
                  <a:pt x="180732" y="5499"/>
                </a:lnTo>
                <a:lnTo>
                  <a:pt x="186052" y="295"/>
                </a:lnTo>
                <a:lnTo>
                  <a:pt x="188012" y="0"/>
                </a:lnTo>
                <a:lnTo>
                  <a:pt x="187731" y="2979"/>
                </a:lnTo>
                <a:lnTo>
                  <a:pt x="175873" y="26780"/>
                </a:lnTo>
                <a:lnTo>
                  <a:pt x="153335" y="59321"/>
                </a:lnTo>
                <a:lnTo>
                  <a:pt x="130656" y="89503"/>
                </a:lnTo>
                <a:lnTo>
                  <a:pt x="107273" y="122188"/>
                </a:lnTo>
                <a:lnTo>
                  <a:pt x="88442" y="149825"/>
                </a:lnTo>
                <a:lnTo>
                  <a:pt x="71574" y="181914"/>
                </a:lnTo>
                <a:lnTo>
                  <a:pt x="56522" y="212765"/>
                </a:lnTo>
                <a:lnTo>
                  <a:pt x="42008" y="245807"/>
                </a:lnTo>
                <a:lnTo>
                  <a:pt x="27653" y="276940"/>
                </a:lnTo>
                <a:lnTo>
                  <a:pt x="17138" y="306273"/>
                </a:lnTo>
                <a:lnTo>
                  <a:pt x="7268" y="338926"/>
                </a:lnTo>
                <a:lnTo>
                  <a:pt x="2378" y="368306"/>
                </a:lnTo>
                <a:lnTo>
                  <a:pt x="0" y="381910"/>
                </a:lnTo>
                <a:lnTo>
                  <a:pt x="1589" y="393248"/>
                </a:lnTo>
                <a:lnTo>
                  <a:pt x="14531" y="412349"/>
                </a:lnTo>
                <a:lnTo>
                  <a:pt x="24716" y="419741"/>
                </a:lnTo>
                <a:lnTo>
                  <a:pt x="29654" y="421712"/>
                </a:lnTo>
                <a:lnTo>
                  <a:pt x="41491" y="421786"/>
                </a:lnTo>
                <a:lnTo>
                  <a:pt x="70010" y="417365"/>
                </a:lnTo>
                <a:lnTo>
                  <a:pt x="96734" y="413239"/>
                </a:lnTo>
                <a:lnTo>
                  <a:pt x="121840" y="408760"/>
                </a:lnTo>
                <a:lnTo>
                  <a:pt x="154495" y="401775"/>
                </a:lnTo>
                <a:lnTo>
                  <a:pt x="189550" y="39708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4" name="SMARTInkShape-Group629"/>
          <p:cNvGrpSpPr/>
          <p:nvPr/>
        </p:nvGrpSpPr>
        <p:grpSpPr>
          <a:xfrm>
            <a:off x="6266122" y="3123358"/>
            <a:ext cx="620454" cy="369937"/>
            <a:chOff x="6266122" y="3123358"/>
            <a:chExt cx="620454" cy="369937"/>
          </a:xfrm>
        </p:grpSpPr>
        <p:sp>
          <p:nvSpPr>
            <p:cNvPr id="280" name="SMARTInkShape-5857"/>
            <p:cNvSpPr/>
            <p:nvPr/>
          </p:nvSpPr>
          <p:spPr>
            <a:xfrm>
              <a:off x="6286500" y="3178969"/>
              <a:ext cx="37599" cy="314326"/>
            </a:xfrm>
            <a:custGeom>
              <a:avLst/>
              <a:gdLst/>
              <a:ahLst/>
              <a:cxnLst/>
              <a:rect l="0" t="0" r="0" b="0"/>
              <a:pathLst>
                <a:path w="37599" h="314326">
                  <a:moveTo>
                    <a:pt x="0" y="0"/>
                  </a:moveTo>
                  <a:lnTo>
                    <a:pt x="0" y="3792"/>
                  </a:lnTo>
                  <a:lnTo>
                    <a:pt x="8819" y="38076"/>
                  </a:lnTo>
                  <a:lnTo>
                    <a:pt x="19271" y="71748"/>
                  </a:lnTo>
                  <a:lnTo>
                    <a:pt x="26502" y="102190"/>
                  </a:lnTo>
                  <a:lnTo>
                    <a:pt x="27960" y="129233"/>
                  </a:lnTo>
                  <a:lnTo>
                    <a:pt x="28393" y="157353"/>
                  </a:lnTo>
                  <a:lnTo>
                    <a:pt x="28521" y="185794"/>
                  </a:lnTo>
                  <a:lnTo>
                    <a:pt x="28559" y="214329"/>
                  </a:lnTo>
                  <a:lnTo>
                    <a:pt x="30156" y="232576"/>
                  </a:lnTo>
                  <a:lnTo>
                    <a:pt x="37598" y="256236"/>
                  </a:lnTo>
                  <a:lnTo>
                    <a:pt x="36123" y="288977"/>
                  </a:lnTo>
                  <a:lnTo>
                    <a:pt x="35719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5858"/>
            <p:cNvSpPr/>
            <p:nvPr/>
          </p:nvSpPr>
          <p:spPr>
            <a:xfrm>
              <a:off x="6266122" y="3123358"/>
              <a:ext cx="212096" cy="241349"/>
            </a:xfrm>
            <a:custGeom>
              <a:avLst/>
              <a:gdLst/>
              <a:ahLst/>
              <a:cxnLst/>
              <a:rect l="0" t="0" r="0" b="0"/>
              <a:pathLst>
                <a:path w="212096" h="241349">
                  <a:moveTo>
                    <a:pt x="20378" y="191342"/>
                  </a:moveTo>
                  <a:lnTo>
                    <a:pt x="16586" y="187550"/>
                  </a:lnTo>
                  <a:lnTo>
                    <a:pt x="14724" y="181455"/>
                  </a:lnTo>
                  <a:lnTo>
                    <a:pt x="5594" y="147611"/>
                  </a:lnTo>
                  <a:lnTo>
                    <a:pt x="260" y="119733"/>
                  </a:lnTo>
                  <a:lnTo>
                    <a:pt x="0" y="86386"/>
                  </a:lnTo>
                  <a:lnTo>
                    <a:pt x="8924" y="52549"/>
                  </a:lnTo>
                  <a:lnTo>
                    <a:pt x="28209" y="27260"/>
                  </a:lnTo>
                  <a:lnTo>
                    <a:pt x="38146" y="18404"/>
                  </a:lnTo>
                  <a:lnTo>
                    <a:pt x="70842" y="3655"/>
                  </a:lnTo>
                  <a:lnTo>
                    <a:pt x="91952" y="0"/>
                  </a:lnTo>
                  <a:lnTo>
                    <a:pt x="113287" y="2709"/>
                  </a:lnTo>
                  <a:lnTo>
                    <a:pt x="146739" y="15645"/>
                  </a:lnTo>
                  <a:lnTo>
                    <a:pt x="174984" y="28784"/>
                  </a:lnTo>
                  <a:lnTo>
                    <a:pt x="191071" y="43958"/>
                  </a:lnTo>
                  <a:lnTo>
                    <a:pt x="206936" y="66626"/>
                  </a:lnTo>
                  <a:lnTo>
                    <a:pt x="211386" y="85333"/>
                  </a:lnTo>
                  <a:lnTo>
                    <a:pt x="212095" y="112987"/>
                  </a:lnTo>
                  <a:lnTo>
                    <a:pt x="206653" y="134259"/>
                  </a:lnTo>
                  <a:lnTo>
                    <a:pt x="186509" y="169919"/>
                  </a:lnTo>
                  <a:lnTo>
                    <a:pt x="167112" y="197694"/>
                  </a:lnTo>
                  <a:lnTo>
                    <a:pt x="132949" y="227576"/>
                  </a:lnTo>
                  <a:lnTo>
                    <a:pt x="98014" y="240096"/>
                  </a:lnTo>
                  <a:lnTo>
                    <a:pt x="91816" y="241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5859"/>
            <p:cNvSpPr/>
            <p:nvPr/>
          </p:nvSpPr>
          <p:spPr>
            <a:xfrm>
              <a:off x="6508731" y="3150394"/>
              <a:ext cx="184498" cy="239036"/>
            </a:xfrm>
            <a:custGeom>
              <a:avLst/>
              <a:gdLst/>
              <a:ahLst/>
              <a:cxnLst/>
              <a:rect l="0" t="0" r="0" b="0"/>
              <a:pathLst>
                <a:path w="184498" h="239036">
                  <a:moveTo>
                    <a:pt x="99238" y="7144"/>
                  </a:moveTo>
                  <a:lnTo>
                    <a:pt x="99238" y="10936"/>
                  </a:lnTo>
                  <a:lnTo>
                    <a:pt x="97121" y="14914"/>
                  </a:lnTo>
                  <a:lnTo>
                    <a:pt x="93534" y="20916"/>
                  </a:lnTo>
                  <a:lnTo>
                    <a:pt x="82648" y="42055"/>
                  </a:lnTo>
                  <a:lnTo>
                    <a:pt x="60835" y="73065"/>
                  </a:lnTo>
                  <a:lnTo>
                    <a:pt x="39911" y="107948"/>
                  </a:lnTo>
                  <a:lnTo>
                    <a:pt x="20667" y="141620"/>
                  </a:lnTo>
                  <a:lnTo>
                    <a:pt x="5107" y="171202"/>
                  </a:lnTo>
                  <a:lnTo>
                    <a:pt x="0" y="203344"/>
                  </a:lnTo>
                  <a:lnTo>
                    <a:pt x="172" y="222758"/>
                  </a:lnTo>
                  <a:lnTo>
                    <a:pt x="3085" y="229443"/>
                  </a:lnTo>
                  <a:lnTo>
                    <a:pt x="5767" y="231543"/>
                  </a:lnTo>
                  <a:lnTo>
                    <a:pt x="25966" y="238983"/>
                  </a:lnTo>
                  <a:lnTo>
                    <a:pt x="35187" y="239035"/>
                  </a:lnTo>
                  <a:lnTo>
                    <a:pt x="64492" y="230474"/>
                  </a:lnTo>
                  <a:lnTo>
                    <a:pt x="99366" y="215216"/>
                  </a:lnTo>
                  <a:lnTo>
                    <a:pt x="134974" y="184916"/>
                  </a:lnTo>
                  <a:lnTo>
                    <a:pt x="164180" y="154820"/>
                  </a:lnTo>
                  <a:lnTo>
                    <a:pt x="179658" y="121135"/>
                  </a:lnTo>
                  <a:lnTo>
                    <a:pt x="184264" y="85684"/>
                  </a:lnTo>
                  <a:lnTo>
                    <a:pt x="184497" y="78554"/>
                  </a:lnTo>
                  <a:lnTo>
                    <a:pt x="180523" y="64281"/>
                  </a:lnTo>
                  <a:lnTo>
                    <a:pt x="165475" y="35070"/>
                  </a:lnTo>
                  <a:lnTo>
                    <a:pt x="144110" y="15799"/>
                  </a:lnTo>
                  <a:lnTo>
                    <a:pt x="132674" y="10991"/>
                  </a:lnTo>
                  <a:lnTo>
                    <a:pt x="99732" y="2741"/>
                  </a:lnTo>
                  <a:lnTo>
                    <a:pt x="635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5860"/>
            <p:cNvSpPr/>
            <p:nvPr/>
          </p:nvSpPr>
          <p:spPr>
            <a:xfrm>
              <a:off x="6707981" y="3164681"/>
              <a:ext cx="178595" cy="209982"/>
            </a:xfrm>
            <a:custGeom>
              <a:avLst/>
              <a:gdLst/>
              <a:ahLst/>
              <a:cxnLst/>
              <a:rect l="0" t="0" r="0" b="0"/>
              <a:pathLst>
                <a:path w="178595" h="209982">
                  <a:moveTo>
                    <a:pt x="0" y="35719"/>
                  </a:moveTo>
                  <a:lnTo>
                    <a:pt x="3793" y="39511"/>
                  </a:lnTo>
                  <a:lnTo>
                    <a:pt x="5655" y="43490"/>
                  </a:lnTo>
                  <a:lnTo>
                    <a:pt x="9130" y="72747"/>
                  </a:lnTo>
                  <a:lnTo>
                    <a:pt x="17061" y="104064"/>
                  </a:lnTo>
                  <a:lnTo>
                    <a:pt x="21362" y="135121"/>
                  </a:lnTo>
                  <a:lnTo>
                    <a:pt x="29032" y="164186"/>
                  </a:lnTo>
                  <a:lnTo>
                    <a:pt x="40542" y="193512"/>
                  </a:lnTo>
                  <a:lnTo>
                    <a:pt x="52396" y="209006"/>
                  </a:lnTo>
                  <a:lnTo>
                    <a:pt x="54774" y="209981"/>
                  </a:lnTo>
                  <a:lnTo>
                    <a:pt x="57153" y="209837"/>
                  </a:lnTo>
                  <a:lnTo>
                    <a:pt x="64295" y="207960"/>
                  </a:lnTo>
                  <a:lnTo>
                    <a:pt x="66676" y="207696"/>
                  </a:lnTo>
                  <a:lnTo>
                    <a:pt x="71438" y="203170"/>
                  </a:lnTo>
                  <a:lnTo>
                    <a:pt x="85725" y="176126"/>
                  </a:lnTo>
                  <a:lnTo>
                    <a:pt x="99043" y="145739"/>
                  </a:lnTo>
                  <a:lnTo>
                    <a:pt x="116167" y="114072"/>
                  </a:lnTo>
                  <a:lnTo>
                    <a:pt x="130133" y="80183"/>
                  </a:lnTo>
                  <a:lnTo>
                    <a:pt x="147943" y="50323"/>
                  </a:lnTo>
                  <a:lnTo>
                    <a:pt x="170089" y="17115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SMARTInkShape-Group630"/>
          <p:cNvGrpSpPr/>
          <p:nvPr/>
        </p:nvGrpSpPr>
        <p:grpSpPr>
          <a:xfrm>
            <a:off x="6915150" y="3121819"/>
            <a:ext cx="1200151" cy="320980"/>
            <a:chOff x="6915150" y="3121819"/>
            <a:chExt cx="1200151" cy="320980"/>
          </a:xfrm>
        </p:grpSpPr>
        <p:sp>
          <p:nvSpPr>
            <p:cNvPr id="285" name="SMARTInkShape-5861"/>
            <p:cNvSpPr/>
            <p:nvPr/>
          </p:nvSpPr>
          <p:spPr>
            <a:xfrm>
              <a:off x="6915150" y="3293269"/>
              <a:ext cx="78582" cy="14288"/>
            </a:xfrm>
            <a:custGeom>
              <a:avLst/>
              <a:gdLst/>
              <a:ahLst/>
              <a:cxnLst/>
              <a:rect l="0" t="0" r="0" b="0"/>
              <a:pathLst>
                <a:path w="78582" h="14288">
                  <a:moveTo>
                    <a:pt x="0" y="14287"/>
                  </a:moveTo>
                  <a:lnTo>
                    <a:pt x="11406" y="13494"/>
                  </a:lnTo>
                  <a:lnTo>
                    <a:pt x="31063" y="8633"/>
                  </a:lnTo>
                  <a:lnTo>
                    <a:pt x="61434" y="3645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5862"/>
            <p:cNvSpPr/>
            <p:nvPr/>
          </p:nvSpPr>
          <p:spPr>
            <a:xfrm>
              <a:off x="6946950" y="3336131"/>
              <a:ext cx="25351" cy="18203"/>
            </a:xfrm>
            <a:custGeom>
              <a:avLst/>
              <a:gdLst/>
              <a:ahLst/>
              <a:cxnLst/>
              <a:rect l="0" t="0" r="0" b="0"/>
              <a:pathLst>
                <a:path w="25351" h="18203">
                  <a:moveTo>
                    <a:pt x="11063" y="0"/>
                  </a:moveTo>
                  <a:lnTo>
                    <a:pt x="11063" y="3792"/>
                  </a:lnTo>
                  <a:lnTo>
                    <a:pt x="10269" y="4910"/>
                  </a:lnTo>
                  <a:lnTo>
                    <a:pt x="8946" y="5655"/>
                  </a:lnTo>
                  <a:lnTo>
                    <a:pt x="4912" y="6850"/>
                  </a:lnTo>
                  <a:lnTo>
                    <a:pt x="421" y="10849"/>
                  </a:lnTo>
                  <a:lnTo>
                    <a:pt x="0" y="11996"/>
                  </a:lnTo>
                  <a:lnTo>
                    <a:pt x="512" y="12760"/>
                  </a:lnTo>
                  <a:lnTo>
                    <a:pt x="3199" y="14402"/>
                  </a:lnTo>
                  <a:lnTo>
                    <a:pt x="7038" y="17778"/>
                  </a:lnTo>
                  <a:lnTo>
                    <a:pt x="9173" y="18202"/>
                  </a:lnTo>
                  <a:lnTo>
                    <a:pt x="11390" y="17691"/>
                  </a:lnTo>
                  <a:lnTo>
                    <a:pt x="15971" y="15800"/>
                  </a:lnTo>
                  <a:lnTo>
                    <a:pt x="25350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5863"/>
            <p:cNvSpPr/>
            <p:nvPr/>
          </p:nvSpPr>
          <p:spPr>
            <a:xfrm>
              <a:off x="7193756" y="3121819"/>
              <a:ext cx="35720" cy="228601"/>
            </a:xfrm>
            <a:custGeom>
              <a:avLst/>
              <a:gdLst/>
              <a:ahLst/>
              <a:cxnLst/>
              <a:rect l="0" t="0" r="0" b="0"/>
              <a:pathLst>
                <a:path w="35720" h="228601">
                  <a:moveTo>
                    <a:pt x="35719" y="0"/>
                  </a:moveTo>
                  <a:lnTo>
                    <a:pt x="35719" y="3792"/>
                  </a:lnTo>
                  <a:lnTo>
                    <a:pt x="33602" y="7771"/>
                  </a:lnTo>
                  <a:lnTo>
                    <a:pt x="31926" y="9943"/>
                  </a:lnTo>
                  <a:lnTo>
                    <a:pt x="30064" y="16590"/>
                  </a:lnTo>
                  <a:lnTo>
                    <a:pt x="27978" y="44900"/>
                  </a:lnTo>
                  <a:lnTo>
                    <a:pt x="22960" y="77337"/>
                  </a:lnTo>
                  <a:lnTo>
                    <a:pt x="17941" y="110703"/>
                  </a:lnTo>
                  <a:lnTo>
                    <a:pt x="14216" y="142164"/>
                  </a:lnTo>
                  <a:lnTo>
                    <a:pt x="8776" y="171309"/>
                  </a:lnTo>
                  <a:lnTo>
                    <a:pt x="6565" y="206356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5864"/>
            <p:cNvSpPr/>
            <p:nvPr/>
          </p:nvSpPr>
          <p:spPr>
            <a:xfrm>
              <a:off x="7273884" y="3200400"/>
              <a:ext cx="86686" cy="164307"/>
            </a:xfrm>
            <a:custGeom>
              <a:avLst/>
              <a:gdLst/>
              <a:ahLst/>
              <a:cxnLst/>
              <a:rect l="0" t="0" r="0" b="0"/>
              <a:pathLst>
                <a:path w="86686" h="164307">
                  <a:moveTo>
                    <a:pt x="55604" y="0"/>
                  </a:moveTo>
                  <a:lnTo>
                    <a:pt x="51811" y="3792"/>
                  </a:lnTo>
                  <a:lnTo>
                    <a:pt x="18598" y="19133"/>
                  </a:lnTo>
                  <a:lnTo>
                    <a:pt x="0" y="34311"/>
                  </a:lnTo>
                  <a:lnTo>
                    <a:pt x="1257" y="39326"/>
                  </a:lnTo>
                  <a:lnTo>
                    <a:pt x="5256" y="46847"/>
                  </a:lnTo>
                  <a:lnTo>
                    <a:pt x="16432" y="59213"/>
                  </a:lnTo>
                  <a:lnTo>
                    <a:pt x="45400" y="81666"/>
                  </a:lnTo>
                  <a:lnTo>
                    <a:pt x="76033" y="101075"/>
                  </a:lnTo>
                  <a:lnTo>
                    <a:pt x="85557" y="112939"/>
                  </a:lnTo>
                  <a:lnTo>
                    <a:pt x="86685" y="116568"/>
                  </a:lnTo>
                  <a:lnTo>
                    <a:pt x="86643" y="119781"/>
                  </a:lnTo>
                  <a:lnTo>
                    <a:pt x="80873" y="134432"/>
                  </a:lnTo>
                  <a:lnTo>
                    <a:pt x="67428" y="152077"/>
                  </a:lnTo>
                  <a:lnTo>
                    <a:pt x="56550" y="159448"/>
                  </a:lnTo>
                  <a:lnTo>
                    <a:pt x="43272" y="162867"/>
                  </a:lnTo>
                  <a:lnTo>
                    <a:pt x="27029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5865"/>
            <p:cNvSpPr/>
            <p:nvPr/>
          </p:nvSpPr>
          <p:spPr>
            <a:xfrm>
              <a:off x="7422356" y="3128963"/>
              <a:ext cx="7145" cy="242888"/>
            </a:xfrm>
            <a:custGeom>
              <a:avLst/>
              <a:gdLst/>
              <a:ahLst/>
              <a:cxnLst/>
              <a:rect l="0" t="0" r="0" b="0"/>
              <a:pathLst>
                <a:path w="7145" h="242888">
                  <a:moveTo>
                    <a:pt x="0" y="0"/>
                  </a:moveTo>
                  <a:lnTo>
                    <a:pt x="794" y="17888"/>
                  </a:lnTo>
                  <a:lnTo>
                    <a:pt x="6151" y="44434"/>
                  </a:lnTo>
                  <a:lnTo>
                    <a:pt x="6948" y="77451"/>
                  </a:lnTo>
                  <a:lnTo>
                    <a:pt x="7086" y="105145"/>
                  </a:lnTo>
                  <a:lnTo>
                    <a:pt x="7127" y="133460"/>
                  </a:lnTo>
                  <a:lnTo>
                    <a:pt x="7139" y="161957"/>
                  </a:lnTo>
                  <a:lnTo>
                    <a:pt x="7142" y="189715"/>
                  </a:lnTo>
                  <a:lnTo>
                    <a:pt x="7144" y="224059"/>
                  </a:lnTo>
                  <a:lnTo>
                    <a:pt x="7144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5866"/>
            <p:cNvSpPr/>
            <p:nvPr/>
          </p:nvSpPr>
          <p:spPr>
            <a:xfrm>
              <a:off x="7361090" y="3171825"/>
              <a:ext cx="146992" cy="50007"/>
            </a:xfrm>
            <a:custGeom>
              <a:avLst/>
              <a:gdLst/>
              <a:ahLst/>
              <a:cxnLst/>
              <a:rect l="0" t="0" r="0" b="0"/>
              <a:pathLst>
                <a:path w="146992" h="50007">
                  <a:moveTo>
                    <a:pt x="4116" y="50006"/>
                  </a:moveTo>
                  <a:lnTo>
                    <a:pt x="323" y="50006"/>
                  </a:lnTo>
                  <a:lnTo>
                    <a:pt x="0" y="49213"/>
                  </a:lnTo>
                  <a:lnTo>
                    <a:pt x="1757" y="46214"/>
                  </a:lnTo>
                  <a:lnTo>
                    <a:pt x="3338" y="45097"/>
                  </a:lnTo>
                  <a:lnTo>
                    <a:pt x="34583" y="33007"/>
                  </a:lnTo>
                  <a:lnTo>
                    <a:pt x="63227" y="23747"/>
                  </a:lnTo>
                  <a:lnTo>
                    <a:pt x="93421" y="15855"/>
                  </a:lnTo>
                  <a:lnTo>
                    <a:pt x="1469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5867"/>
            <p:cNvSpPr/>
            <p:nvPr/>
          </p:nvSpPr>
          <p:spPr>
            <a:xfrm>
              <a:off x="7587366" y="3130871"/>
              <a:ext cx="138063" cy="311928"/>
            </a:xfrm>
            <a:custGeom>
              <a:avLst/>
              <a:gdLst/>
              <a:ahLst/>
              <a:cxnLst/>
              <a:rect l="0" t="0" r="0" b="0"/>
              <a:pathLst>
                <a:path w="138063" h="311928">
                  <a:moveTo>
                    <a:pt x="20728" y="212404"/>
                  </a:moveTo>
                  <a:lnTo>
                    <a:pt x="19934" y="231086"/>
                  </a:lnTo>
                  <a:lnTo>
                    <a:pt x="14577" y="262989"/>
                  </a:lnTo>
                  <a:lnTo>
                    <a:pt x="19822" y="297739"/>
                  </a:lnTo>
                  <a:lnTo>
                    <a:pt x="20704" y="311927"/>
                  </a:lnTo>
                  <a:lnTo>
                    <a:pt x="20725" y="302430"/>
                  </a:lnTo>
                  <a:lnTo>
                    <a:pt x="7302" y="273266"/>
                  </a:lnTo>
                  <a:lnTo>
                    <a:pt x="1668" y="244989"/>
                  </a:lnTo>
                  <a:lnTo>
                    <a:pt x="0" y="211475"/>
                  </a:lnTo>
                  <a:lnTo>
                    <a:pt x="403" y="187385"/>
                  </a:lnTo>
                  <a:lnTo>
                    <a:pt x="3228" y="160803"/>
                  </a:lnTo>
                  <a:lnTo>
                    <a:pt x="7129" y="133114"/>
                  </a:lnTo>
                  <a:lnTo>
                    <a:pt x="11509" y="106520"/>
                  </a:lnTo>
                  <a:lnTo>
                    <a:pt x="18437" y="73699"/>
                  </a:lnTo>
                  <a:lnTo>
                    <a:pt x="26311" y="45453"/>
                  </a:lnTo>
                  <a:lnTo>
                    <a:pt x="42792" y="20882"/>
                  </a:lnTo>
                  <a:lnTo>
                    <a:pt x="56634" y="7754"/>
                  </a:lnTo>
                  <a:lnTo>
                    <a:pt x="66054" y="2386"/>
                  </a:lnTo>
                  <a:lnTo>
                    <a:pt x="75534" y="0"/>
                  </a:lnTo>
                  <a:lnTo>
                    <a:pt x="85038" y="1056"/>
                  </a:lnTo>
                  <a:lnTo>
                    <a:pt x="117136" y="12639"/>
                  </a:lnTo>
                  <a:lnTo>
                    <a:pt x="123901" y="18051"/>
                  </a:lnTo>
                  <a:lnTo>
                    <a:pt x="137198" y="39006"/>
                  </a:lnTo>
                  <a:lnTo>
                    <a:pt x="138062" y="43624"/>
                  </a:lnTo>
                  <a:lnTo>
                    <a:pt x="135486" y="58502"/>
                  </a:lnTo>
                  <a:lnTo>
                    <a:pt x="128902" y="76845"/>
                  </a:lnTo>
                  <a:lnTo>
                    <a:pt x="108341" y="102575"/>
                  </a:lnTo>
                  <a:lnTo>
                    <a:pt x="74066" y="131416"/>
                  </a:lnTo>
                  <a:lnTo>
                    <a:pt x="66129" y="136722"/>
                  </a:lnTo>
                  <a:lnTo>
                    <a:pt x="35015" y="148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5868"/>
            <p:cNvSpPr/>
            <p:nvPr/>
          </p:nvSpPr>
          <p:spPr>
            <a:xfrm>
              <a:off x="7686675" y="3133765"/>
              <a:ext cx="224558" cy="152361"/>
            </a:xfrm>
            <a:custGeom>
              <a:avLst/>
              <a:gdLst/>
              <a:ahLst/>
              <a:cxnLst/>
              <a:rect l="0" t="0" r="0" b="0"/>
              <a:pathLst>
                <a:path w="224558" h="152361">
                  <a:moveTo>
                    <a:pt x="0" y="95210"/>
                  </a:moveTo>
                  <a:lnTo>
                    <a:pt x="30000" y="95210"/>
                  </a:lnTo>
                  <a:lnTo>
                    <a:pt x="35294" y="93093"/>
                  </a:lnTo>
                  <a:lnTo>
                    <a:pt x="58513" y="78417"/>
                  </a:lnTo>
                  <a:lnTo>
                    <a:pt x="75347" y="55383"/>
                  </a:lnTo>
                  <a:lnTo>
                    <a:pt x="77622" y="47779"/>
                  </a:lnTo>
                  <a:lnTo>
                    <a:pt x="78455" y="35704"/>
                  </a:lnTo>
                  <a:lnTo>
                    <a:pt x="76910" y="33315"/>
                  </a:lnTo>
                  <a:lnTo>
                    <a:pt x="66269" y="25186"/>
                  </a:lnTo>
                  <a:lnTo>
                    <a:pt x="60938" y="26517"/>
                  </a:lnTo>
                  <a:lnTo>
                    <a:pt x="57294" y="27983"/>
                  </a:lnTo>
                  <a:lnTo>
                    <a:pt x="51129" y="33846"/>
                  </a:lnTo>
                  <a:lnTo>
                    <a:pt x="34132" y="55114"/>
                  </a:lnTo>
                  <a:lnTo>
                    <a:pt x="24154" y="84131"/>
                  </a:lnTo>
                  <a:lnTo>
                    <a:pt x="21790" y="113271"/>
                  </a:lnTo>
                  <a:lnTo>
                    <a:pt x="25330" y="128254"/>
                  </a:lnTo>
                  <a:lnTo>
                    <a:pt x="31406" y="138956"/>
                  </a:lnTo>
                  <a:lnTo>
                    <a:pt x="42025" y="147154"/>
                  </a:lnTo>
                  <a:lnTo>
                    <a:pt x="55226" y="150817"/>
                  </a:lnTo>
                  <a:lnTo>
                    <a:pt x="89535" y="146074"/>
                  </a:lnTo>
                  <a:lnTo>
                    <a:pt x="104493" y="141678"/>
                  </a:lnTo>
                  <a:lnTo>
                    <a:pt x="118979" y="131556"/>
                  </a:lnTo>
                  <a:lnTo>
                    <a:pt x="124317" y="125122"/>
                  </a:lnTo>
                  <a:lnTo>
                    <a:pt x="132935" y="106352"/>
                  </a:lnTo>
                  <a:lnTo>
                    <a:pt x="135486" y="76093"/>
                  </a:lnTo>
                  <a:lnTo>
                    <a:pt x="137799" y="42515"/>
                  </a:lnTo>
                  <a:lnTo>
                    <a:pt x="143001" y="20537"/>
                  </a:lnTo>
                  <a:lnTo>
                    <a:pt x="150514" y="9787"/>
                  </a:lnTo>
                  <a:lnTo>
                    <a:pt x="152730" y="7305"/>
                  </a:lnTo>
                  <a:lnTo>
                    <a:pt x="167226" y="20"/>
                  </a:lnTo>
                  <a:lnTo>
                    <a:pt x="172603" y="0"/>
                  </a:lnTo>
                  <a:lnTo>
                    <a:pt x="182811" y="4211"/>
                  </a:lnTo>
                  <a:lnTo>
                    <a:pt x="185373" y="9144"/>
                  </a:lnTo>
                  <a:lnTo>
                    <a:pt x="186105" y="23092"/>
                  </a:lnTo>
                  <a:lnTo>
                    <a:pt x="183784" y="33524"/>
                  </a:lnTo>
                  <a:lnTo>
                    <a:pt x="178015" y="43860"/>
                  </a:lnTo>
                  <a:lnTo>
                    <a:pt x="164403" y="59391"/>
                  </a:lnTo>
                  <a:lnTo>
                    <a:pt x="189143" y="60283"/>
                  </a:lnTo>
                  <a:lnTo>
                    <a:pt x="201916" y="65194"/>
                  </a:lnTo>
                  <a:lnTo>
                    <a:pt x="223725" y="83340"/>
                  </a:lnTo>
                  <a:lnTo>
                    <a:pt x="224557" y="86503"/>
                  </a:lnTo>
                  <a:lnTo>
                    <a:pt x="223363" y="94251"/>
                  </a:lnTo>
                  <a:lnTo>
                    <a:pt x="214437" y="107538"/>
                  </a:lnTo>
                  <a:lnTo>
                    <a:pt x="196404" y="125456"/>
                  </a:lnTo>
                  <a:lnTo>
                    <a:pt x="163830" y="140046"/>
                  </a:lnTo>
                  <a:lnTo>
                    <a:pt x="135137" y="150913"/>
                  </a:lnTo>
                  <a:lnTo>
                    <a:pt x="121444" y="152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5869"/>
            <p:cNvSpPr/>
            <p:nvPr/>
          </p:nvSpPr>
          <p:spPr>
            <a:xfrm>
              <a:off x="7933649" y="3143250"/>
              <a:ext cx="94098" cy="100932"/>
            </a:xfrm>
            <a:custGeom>
              <a:avLst/>
              <a:gdLst/>
              <a:ahLst/>
              <a:cxnLst/>
              <a:rect l="0" t="0" r="0" b="0"/>
              <a:pathLst>
                <a:path w="94098" h="100932">
                  <a:moveTo>
                    <a:pt x="17345" y="14288"/>
                  </a:moveTo>
                  <a:lnTo>
                    <a:pt x="17345" y="18080"/>
                  </a:lnTo>
                  <a:lnTo>
                    <a:pt x="15228" y="22058"/>
                  </a:lnTo>
                  <a:lnTo>
                    <a:pt x="13552" y="24230"/>
                  </a:lnTo>
                  <a:lnTo>
                    <a:pt x="11690" y="30878"/>
                  </a:lnTo>
                  <a:lnTo>
                    <a:pt x="8526" y="43545"/>
                  </a:lnTo>
                  <a:lnTo>
                    <a:pt x="345" y="62047"/>
                  </a:lnTo>
                  <a:lnTo>
                    <a:pt x="0" y="75731"/>
                  </a:lnTo>
                  <a:lnTo>
                    <a:pt x="1019" y="83825"/>
                  </a:lnTo>
                  <a:lnTo>
                    <a:pt x="6385" y="94935"/>
                  </a:lnTo>
                  <a:lnTo>
                    <a:pt x="10038" y="99008"/>
                  </a:lnTo>
                  <a:lnTo>
                    <a:pt x="14061" y="100931"/>
                  </a:lnTo>
                  <a:lnTo>
                    <a:pt x="36589" y="100290"/>
                  </a:lnTo>
                  <a:lnTo>
                    <a:pt x="46007" y="95903"/>
                  </a:lnTo>
                  <a:lnTo>
                    <a:pt x="79263" y="66434"/>
                  </a:lnTo>
                  <a:lnTo>
                    <a:pt x="89754" y="52316"/>
                  </a:lnTo>
                  <a:lnTo>
                    <a:pt x="94097" y="38079"/>
                  </a:lnTo>
                  <a:lnTo>
                    <a:pt x="92997" y="28566"/>
                  </a:lnTo>
                  <a:lnTo>
                    <a:pt x="89862" y="19839"/>
                  </a:lnTo>
                  <a:lnTo>
                    <a:pt x="85822" y="13315"/>
                  </a:lnTo>
                  <a:lnTo>
                    <a:pt x="75293" y="5180"/>
                  </a:lnTo>
                  <a:lnTo>
                    <a:pt x="58327" y="1535"/>
                  </a:lnTo>
                  <a:lnTo>
                    <a:pt x="173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5870"/>
            <p:cNvSpPr/>
            <p:nvPr/>
          </p:nvSpPr>
          <p:spPr>
            <a:xfrm>
              <a:off x="7965281" y="3195197"/>
              <a:ext cx="150020" cy="119504"/>
            </a:xfrm>
            <a:custGeom>
              <a:avLst/>
              <a:gdLst/>
              <a:ahLst/>
              <a:cxnLst/>
              <a:rect l="0" t="0" r="0" b="0"/>
              <a:pathLst>
                <a:path w="150020" h="119504">
                  <a:moveTo>
                    <a:pt x="0" y="40922"/>
                  </a:moveTo>
                  <a:lnTo>
                    <a:pt x="0" y="44714"/>
                  </a:lnTo>
                  <a:lnTo>
                    <a:pt x="2117" y="48693"/>
                  </a:lnTo>
                  <a:lnTo>
                    <a:pt x="3793" y="50865"/>
                  </a:lnTo>
                  <a:lnTo>
                    <a:pt x="5655" y="57512"/>
                  </a:lnTo>
                  <a:lnTo>
                    <a:pt x="8819" y="70179"/>
                  </a:lnTo>
                  <a:lnTo>
                    <a:pt x="14784" y="81870"/>
                  </a:lnTo>
                  <a:lnTo>
                    <a:pt x="20118" y="89139"/>
                  </a:lnTo>
                  <a:lnTo>
                    <a:pt x="21042" y="94190"/>
                  </a:lnTo>
                  <a:lnTo>
                    <a:pt x="21966" y="94690"/>
                  </a:lnTo>
                  <a:lnTo>
                    <a:pt x="23376" y="94230"/>
                  </a:lnTo>
                  <a:lnTo>
                    <a:pt x="27548" y="91580"/>
                  </a:lnTo>
                  <a:lnTo>
                    <a:pt x="30652" y="59890"/>
                  </a:lnTo>
                  <a:lnTo>
                    <a:pt x="32341" y="53567"/>
                  </a:lnTo>
                  <a:lnTo>
                    <a:pt x="54354" y="21391"/>
                  </a:lnTo>
                  <a:lnTo>
                    <a:pt x="57667" y="15995"/>
                  </a:lnTo>
                  <a:lnTo>
                    <a:pt x="67698" y="7883"/>
                  </a:lnTo>
                  <a:lnTo>
                    <a:pt x="79301" y="2425"/>
                  </a:lnTo>
                  <a:lnTo>
                    <a:pt x="89750" y="0"/>
                  </a:lnTo>
                  <a:lnTo>
                    <a:pt x="97568" y="1039"/>
                  </a:lnTo>
                  <a:lnTo>
                    <a:pt x="104482" y="4940"/>
                  </a:lnTo>
                  <a:lnTo>
                    <a:pt x="121856" y="22496"/>
                  </a:lnTo>
                  <a:lnTo>
                    <a:pt x="130358" y="35908"/>
                  </a:lnTo>
                  <a:lnTo>
                    <a:pt x="142285" y="70388"/>
                  </a:lnTo>
                  <a:lnTo>
                    <a:pt x="148491" y="103980"/>
                  </a:lnTo>
                  <a:lnTo>
                    <a:pt x="150019" y="119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81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and </a:t>
            </a:r>
            <a:r>
              <a:rPr lang="en-US" dirty="0" smtClean="0"/>
              <a:t>contrasting Pd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poems different? </a:t>
            </a:r>
            <a:endParaRPr lang="en-US" dirty="0"/>
          </a:p>
        </p:txBody>
      </p:sp>
      <p:grpSp>
        <p:nvGrpSpPr>
          <p:cNvPr id="10" name="SMARTInkShape-Group631"/>
          <p:cNvGrpSpPr/>
          <p:nvPr/>
        </p:nvGrpSpPr>
        <p:grpSpPr>
          <a:xfrm>
            <a:off x="464344" y="2207445"/>
            <a:ext cx="971551" cy="550044"/>
            <a:chOff x="464344" y="2207445"/>
            <a:chExt cx="971551" cy="550044"/>
          </a:xfrm>
        </p:grpSpPr>
        <p:sp>
          <p:nvSpPr>
            <p:cNvPr id="4" name="SMARTInkShape-5871"/>
            <p:cNvSpPr/>
            <p:nvPr/>
          </p:nvSpPr>
          <p:spPr>
            <a:xfrm>
              <a:off x="514350" y="2668003"/>
              <a:ext cx="778670" cy="89486"/>
            </a:xfrm>
            <a:custGeom>
              <a:avLst/>
              <a:gdLst/>
              <a:ahLst/>
              <a:cxnLst/>
              <a:rect l="0" t="0" r="0" b="0"/>
              <a:pathLst>
                <a:path w="778670" h="89486">
                  <a:moveTo>
                    <a:pt x="0" y="89485"/>
                  </a:moveTo>
                  <a:lnTo>
                    <a:pt x="6497" y="83781"/>
                  </a:lnTo>
                  <a:lnTo>
                    <a:pt x="34320" y="68900"/>
                  </a:lnTo>
                  <a:lnTo>
                    <a:pt x="68113" y="55692"/>
                  </a:lnTo>
                  <a:lnTo>
                    <a:pt x="96683" y="48537"/>
                  </a:lnTo>
                  <a:lnTo>
                    <a:pt x="129489" y="41917"/>
                  </a:lnTo>
                  <a:lnTo>
                    <a:pt x="148238" y="37929"/>
                  </a:lnTo>
                  <a:lnTo>
                    <a:pt x="167882" y="33683"/>
                  </a:lnTo>
                  <a:lnTo>
                    <a:pt x="188121" y="29265"/>
                  </a:lnTo>
                  <a:lnTo>
                    <a:pt x="208758" y="24732"/>
                  </a:lnTo>
                  <a:lnTo>
                    <a:pt x="229659" y="20122"/>
                  </a:lnTo>
                  <a:lnTo>
                    <a:pt x="251531" y="16256"/>
                  </a:lnTo>
                  <a:lnTo>
                    <a:pt x="274050" y="12884"/>
                  </a:lnTo>
                  <a:lnTo>
                    <a:pt x="297000" y="9842"/>
                  </a:lnTo>
                  <a:lnTo>
                    <a:pt x="321031" y="7815"/>
                  </a:lnTo>
                  <a:lnTo>
                    <a:pt x="345783" y="6463"/>
                  </a:lnTo>
                  <a:lnTo>
                    <a:pt x="371016" y="5562"/>
                  </a:lnTo>
                  <a:lnTo>
                    <a:pt x="395775" y="4167"/>
                  </a:lnTo>
                  <a:lnTo>
                    <a:pt x="420219" y="2444"/>
                  </a:lnTo>
                  <a:lnTo>
                    <a:pt x="444452" y="501"/>
                  </a:lnTo>
                  <a:lnTo>
                    <a:pt x="468545" y="0"/>
                  </a:lnTo>
                  <a:lnTo>
                    <a:pt x="492545" y="459"/>
                  </a:lnTo>
                  <a:lnTo>
                    <a:pt x="516482" y="1559"/>
                  </a:lnTo>
                  <a:lnTo>
                    <a:pt x="540378" y="2293"/>
                  </a:lnTo>
                  <a:lnTo>
                    <a:pt x="564245" y="2782"/>
                  </a:lnTo>
                  <a:lnTo>
                    <a:pt x="588095" y="3108"/>
                  </a:lnTo>
                  <a:lnTo>
                    <a:pt x="611138" y="4119"/>
                  </a:lnTo>
                  <a:lnTo>
                    <a:pt x="633644" y="5587"/>
                  </a:lnTo>
                  <a:lnTo>
                    <a:pt x="655792" y="7359"/>
                  </a:lnTo>
                  <a:lnTo>
                    <a:pt x="676113" y="9334"/>
                  </a:lnTo>
                  <a:lnTo>
                    <a:pt x="695217" y="11444"/>
                  </a:lnTo>
                  <a:lnTo>
                    <a:pt x="728879" y="15906"/>
                  </a:lnTo>
                  <a:lnTo>
                    <a:pt x="762505" y="22087"/>
                  </a:lnTo>
                  <a:lnTo>
                    <a:pt x="778669" y="251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872"/>
            <p:cNvSpPr/>
            <p:nvPr/>
          </p:nvSpPr>
          <p:spPr>
            <a:xfrm>
              <a:off x="1325139" y="2426390"/>
              <a:ext cx="110756" cy="166792"/>
            </a:xfrm>
            <a:custGeom>
              <a:avLst/>
              <a:gdLst/>
              <a:ahLst/>
              <a:cxnLst/>
              <a:rect l="0" t="0" r="0" b="0"/>
              <a:pathLst>
                <a:path w="110756" h="166792">
                  <a:moveTo>
                    <a:pt x="110755" y="31060"/>
                  </a:moveTo>
                  <a:lnTo>
                    <a:pt x="110755" y="27268"/>
                  </a:lnTo>
                  <a:lnTo>
                    <a:pt x="108638" y="23289"/>
                  </a:lnTo>
                  <a:lnTo>
                    <a:pt x="97019" y="10475"/>
                  </a:lnTo>
                  <a:lnTo>
                    <a:pt x="76434" y="1060"/>
                  </a:lnTo>
                  <a:lnTo>
                    <a:pt x="61370" y="0"/>
                  </a:lnTo>
                  <a:lnTo>
                    <a:pt x="45943" y="2968"/>
                  </a:lnTo>
                  <a:lnTo>
                    <a:pt x="28504" y="9579"/>
                  </a:lnTo>
                  <a:lnTo>
                    <a:pt x="14403" y="19925"/>
                  </a:lnTo>
                  <a:lnTo>
                    <a:pt x="1773" y="34905"/>
                  </a:lnTo>
                  <a:lnTo>
                    <a:pt x="0" y="38386"/>
                  </a:lnTo>
                  <a:lnTo>
                    <a:pt x="406" y="41500"/>
                  </a:lnTo>
                  <a:lnTo>
                    <a:pt x="2264" y="44370"/>
                  </a:lnTo>
                  <a:lnTo>
                    <a:pt x="30132" y="68110"/>
                  </a:lnTo>
                  <a:lnTo>
                    <a:pt x="65789" y="93823"/>
                  </a:lnTo>
                  <a:lnTo>
                    <a:pt x="68871" y="96715"/>
                  </a:lnTo>
                  <a:lnTo>
                    <a:pt x="72296" y="104161"/>
                  </a:lnTo>
                  <a:lnTo>
                    <a:pt x="74876" y="125989"/>
                  </a:lnTo>
                  <a:lnTo>
                    <a:pt x="73342" y="128477"/>
                  </a:lnTo>
                  <a:lnTo>
                    <a:pt x="41447" y="153884"/>
                  </a:lnTo>
                  <a:lnTo>
                    <a:pt x="17886" y="1667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873"/>
            <p:cNvSpPr/>
            <p:nvPr/>
          </p:nvSpPr>
          <p:spPr>
            <a:xfrm>
              <a:off x="1114861" y="2443578"/>
              <a:ext cx="142440" cy="142085"/>
            </a:xfrm>
            <a:custGeom>
              <a:avLst/>
              <a:gdLst/>
              <a:ahLst/>
              <a:cxnLst/>
              <a:rect l="0" t="0" r="0" b="0"/>
              <a:pathLst>
                <a:path w="142440" h="142085">
                  <a:moveTo>
                    <a:pt x="56714" y="28160"/>
                  </a:moveTo>
                  <a:lnTo>
                    <a:pt x="56714" y="11367"/>
                  </a:lnTo>
                  <a:lnTo>
                    <a:pt x="54597" y="6673"/>
                  </a:lnTo>
                  <a:lnTo>
                    <a:pt x="50563" y="985"/>
                  </a:lnTo>
                  <a:lnTo>
                    <a:pt x="47895" y="207"/>
                  </a:lnTo>
                  <a:lnTo>
                    <a:pt x="46072" y="0"/>
                  </a:lnTo>
                  <a:lnTo>
                    <a:pt x="41930" y="1886"/>
                  </a:lnTo>
                  <a:lnTo>
                    <a:pt x="32803" y="9564"/>
                  </a:lnTo>
                  <a:lnTo>
                    <a:pt x="30212" y="16191"/>
                  </a:lnTo>
                  <a:lnTo>
                    <a:pt x="29521" y="20180"/>
                  </a:lnTo>
                  <a:lnTo>
                    <a:pt x="12166" y="51138"/>
                  </a:lnTo>
                  <a:lnTo>
                    <a:pt x="2876" y="73562"/>
                  </a:lnTo>
                  <a:lnTo>
                    <a:pt x="0" y="103283"/>
                  </a:lnTo>
                  <a:lnTo>
                    <a:pt x="3486" y="118328"/>
                  </a:lnTo>
                  <a:lnTo>
                    <a:pt x="9545" y="132840"/>
                  </a:lnTo>
                  <a:lnTo>
                    <a:pt x="12568" y="136047"/>
                  </a:lnTo>
                  <a:lnTo>
                    <a:pt x="20160" y="139609"/>
                  </a:lnTo>
                  <a:lnTo>
                    <a:pt x="36976" y="142084"/>
                  </a:lnTo>
                  <a:lnTo>
                    <a:pt x="45560" y="141499"/>
                  </a:lnTo>
                  <a:lnTo>
                    <a:pt x="54667" y="138593"/>
                  </a:lnTo>
                  <a:lnTo>
                    <a:pt x="61890" y="132539"/>
                  </a:lnTo>
                  <a:lnTo>
                    <a:pt x="74652" y="120205"/>
                  </a:lnTo>
                  <a:lnTo>
                    <a:pt x="89281" y="106497"/>
                  </a:lnTo>
                  <a:lnTo>
                    <a:pt x="92713" y="101816"/>
                  </a:lnTo>
                  <a:lnTo>
                    <a:pt x="96526" y="90264"/>
                  </a:lnTo>
                  <a:lnTo>
                    <a:pt x="104963" y="57170"/>
                  </a:lnTo>
                  <a:lnTo>
                    <a:pt x="105146" y="47403"/>
                  </a:lnTo>
                  <a:lnTo>
                    <a:pt x="99376" y="24355"/>
                  </a:lnTo>
                  <a:lnTo>
                    <a:pt x="86599" y="8177"/>
                  </a:lnTo>
                  <a:lnTo>
                    <a:pt x="86163" y="8488"/>
                  </a:lnTo>
                  <a:lnTo>
                    <a:pt x="85548" y="12718"/>
                  </a:lnTo>
                  <a:lnTo>
                    <a:pt x="85299" y="34381"/>
                  </a:lnTo>
                  <a:lnTo>
                    <a:pt x="90994" y="52260"/>
                  </a:lnTo>
                  <a:lnTo>
                    <a:pt x="105215" y="80572"/>
                  </a:lnTo>
                  <a:lnTo>
                    <a:pt x="117211" y="94048"/>
                  </a:lnTo>
                  <a:lnTo>
                    <a:pt x="142439" y="113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874"/>
            <p:cNvSpPr/>
            <p:nvPr/>
          </p:nvSpPr>
          <p:spPr>
            <a:xfrm>
              <a:off x="929134" y="2450351"/>
              <a:ext cx="99567" cy="162444"/>
            </a:xfrm>
            <a:custGeom>
              <a:avLst/>
              <a:gdLst/>
              <a:ahLst/>
              <a:cxnLst/>
              <a:rect l="0" t="0" r="0" b="0"/>
              <a:pathLst>
                <a:path w="99567" h="162444">
                  <a:moveTo>
                    <a:pt x="13841" y="121399"/>
                  </a:moveTo>
                  <a:lnTo>
                    <a:pt x="13841" y="117607"/>
                  </a:lnTo>
                  <a:lnTo>
                    <a:pt x="15958" y="113628"/>
                  </a:lnTo>
                  <a:lnTo>
                    <a:pt x="37444" y="87153"/>
                  </a:lnTo>
                  <a:lnTo>
                    <a:pt x="44969" y="80779"/>
                  </a:lnTo>
                  <a:lnTo>
                    <a:pt x="67255" y="51931"/>
                  </a:lnTo>
                  <a:lnTo>
                    <a:pt x="76923" y="27257"/>
                  </a:lnTo>
                  <a:lnTo>
                    <a:pt x="78103" y="1689"/>
                  </a:lnTo>
                  <a:lnTo>
                    <a:pt x="77320" y="1111"/>
                  </a:lnTo>
                  <a:lnTo>
                    <a:pt x="72425" y="298"/>
                  </a:lnTo>
                  <a:lnTo>
                    <a:pt x="61341" y="0"/>
                  </a:lnTo>
                  <a:lnTo>
                    <a:pt x="56648" y="2092"/>
                  </a:lnTo>
                  <a:lnTo>
                    <a:pt x="43375" y="13695"/>
                  </a:lnTo>
                  <a:lnTo>
                    <a:pt x="18652" y="46100"/>
                  </a:lnTo>
                  <a:lnTo>
                    <a:pt x="2942" y="81059"/>
                  </a:lnTo>
                  <a:lnTo>
                    <a:pt x="0" y="110795"/>
                  </a:lnTo>
                  <a:lnTo>
                    <a:pt x="3478" y="125842"/>
                  </a:lnTo>
                  <a:lnTo>
                    <a:pt x="9536" y="140354"/>
                  </a:lnTo>
                  <a:lnTo>
                    <a:pt x="16161" y="147815"/>
                  </a:lnTo>
                  <a:lnTo>
                    <a:pt x="30933" y="156478"/>
                  </a:lnTo>
                  <a:lnTo>
                    <a:pt x="43662" y="160802"/>
                  </a:lnTo>
                  <a:lnTo>
                    <a:pt x="63423" y="162443"/>
                  </a:lnTo>
                  <a:lnTo>
                    <a:pt x="99566" y="157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875"/>
            <p:cNvSpPr/>
            <p:nvPr/>
          </p:nvSpPr>
          <p:spPr>
            <a:xfrm>
              <a:off x="675357" y="2272269"/>
              <a:ext cx="174750" cy="362230"/>
            </a:xfrm>
            <a:custGeom>
              <a:avLst/>
              <a:gdLst/>
              <a:ahLst/>
              <a:cxnLst/>
              <a:rect l="0" t="0" r="0" b="0"/>
              <a:pathLst>
                <a:path w="174750" h="362230">
                  <a:moveTo>
                    <a:pt x="117599" y="156606"/>
                  </a:moveTo>
                  <a:lnTo>
                    <a:pt x="113807" y="156606"/>
                  </a:lnTo>
                  <a:lnTo>
                    <a:pt x="109828" y="154489"/>
                  </a:lnTo>
                  <a:lnTo>
                    <a:pt x="105414" y="151696"/>
                  </a:lnTo>
                  <a:lnTo>
                    <a:pt x="100807" y="150455"/>
                  </a:lnTo>
                  <a:lnTo>
                    <a:pt x="98467" y="150918"/>
                  </a:lnTo>
                  <a:lnTo>
                    <a:pt x="93750" y="153549"/>
                  </a:lnTo>
                  <a:lnTo>
                    <a:pt x="63800" y="181896"/>
                  </a:lnTo>
                  <a:lnTo>
                    <a:pt x="37823" y="215584"/>
                  </a:lnTo>
                  <a:lnTo>
                    <a:pt x="15842" y="249715"/>
                  </a:lnTo>
                  <a:lnTo>
                    <a:pt x="7368" y="270977"/>
                  </a:lnTo>
                  <a:lnTo>
                    <a:pt x="43" y="306634"/>
                  </a:lnTo>
                  <a:lnTo>
                    <a:pt x="0" y="318800"/>
                  </a:lnTo>
                  <a:lnTo>
                    <a:pt x="5126" y="347185"/>
                  </a:lnTo>
                  <a:lnTo>
                    <a:pt x="6899" y="350334"/>
                  </a:lnTo>
                  <a:lnTo>
                    <a:pt x="16977" y="358558"/>
                  </a:lnTo>
                  <a:lnTo>
                    <a:pt x="26226" y="362229"/>
                  </a:lnTo>
                  <a:lnTo>
                    <a:pt x="28902" y="361950"/>
                  </a:lnTo>
                  <a:lnTo>
                    <a:pt x="62255" y="343150"/>
                  </a:lnTo>
                  <a:lnTo>
                    <a:pt x="88635" y="312934"/>
                  </a:lnTo>
                  <a:lnTo>
                    <a:pt x="107997" y="281236"/>
                  </a:lnTo>
                  <a:lnTo>
                    <a:pt x="122339" y="253770"/>
                  </a:lnTo>
                  <a:lnTo>
                    <a:pt x="132850" y="225524"/>
                  </a:lnTo>
                  <a:lnTo>
                    <a:pt x="140992" y="193254"/>
                  </a:lnTo>
                  <a:lnTo>
                    <a:pt x="148431" y="162349"/>
                  </a:lnTo>
                  <a:lnTo>
                    <a:pt x="151870" y="133084"/>
                  </a:lnTo>
                  <a:lnTo>
                    <a:pt x="152889" y="104305"/>
                  </a:lnTo>
                  <a:lnTo>
                    <a:pt x="153191" y="75669"/>
                  </a:lnTo>
                  <a:lnTo>
                    <a:pt x="153293" y="44046"/>
                  </a:lnTo>
                  <a:lnTo>
                    <a:pt x="152522" y="12505"/>
                  </a:lnTo>
                  <a:lnTo>
                    <a:pt x="146468" y="0"/>
                  </a:lnTo>
                  <a:lnTo>
                    <a:pt x="144069" y="16055"/>
                  </a:lnTo>
                  <a:lnTo>
                    <a:pt x="141270" y="25083"/>
                  </a:lnTo>
                  <a:lnTo>
                    <a:pt x="137356" y="52398"/>
                  </a:lnTo>
                  <a:lnTo>
                    <a:pt x="133507" y="78898"/>
                  </a:lnTo>
                  <a:lnTo>
                    <a:pt x="130250" y="108975"/>
                  </a:lnTo>
                  <a:lnTo>
                    <a:pt x="126375" y="140906"/>
                  </a:lnTo>
                  <a:lnTo>
                    <a:pt x="127343" y="172591"/>
                  </a:lnTo>
                  <a:lnTo>
                    <a:pt x="130541" y="204999"/>
                  </a:lnTo>
                  <a:lnTo>
                    <a:pt x="133605" y="234709"/>
                  </a:lnTo>
                  <a:lnTo>
                    <a:pt x="139539" y="263621"/>
                  </a:lnTo>
                  <a:lnTo>
                    <a:pt x="144864" y="298042"/>
                  </a:lnTo>
                  <a:lnTo>
                    <a:pt x="149825" y="311012"/>
                  </a:lnTo>
                  <a:lnTo>
                    <a:pt x="167299" y="345639"/>
                  </a:lnTo>
                  <a:lnTo>
                    <a:pt x="174749" y="356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876"/>
            <p:cNvSpPr/>
            <p:nvPr/>
          </p:nvSpPr>
          <p:spPr>
            <a:xfrm>
              <a:off x="464344" y="2207445"/>
              <a:ext cx="64295" cy="400025"/>
            </a:xfrm>
            <a:custGeom>
              <a:avLst/>
              <a:gdLst/>
              <a:ahLst/>
              <a:cxnLst/>
              <a:rect l="0" t="0" r="0" b="0"/>
              <a:pathLst>
                <a:path w="64295" h="400025">
                  <a:moveTo>
                    <a:pt x="0" y="7118"/>
                  </a:moveTo>
                  <a:lnTo>
                    <a:pt x="0" y="0"/>
                  </a:lnTo>
                  <a:lnTo>
                    <a:pt x="0" y="33766"/>
                  </a:lnTo>
                  <a:lnTo>
                    <a:pt x="9943" y="65719"/>
                  </a:lnTo>
                  <a:lnTo>
                    <a:pt x="15832" y="100177"/>
                  </a:lnTo>
                  <a:lnTo>
                    <a:pt x="20325" y="128599"/>
                  </a:lnTo>
                  <a:lnTo>
                    <a:pt x="26122" y="162847"/>
                  </a:lnTo>
                  <a:lnTo>
                    <a:pt x="28642" y="190755"/>
                  </a:lnTo>
                  <a:lnTo>
                    <a:pt x="33269" y="219132"/>
                  </a:lnTo>
                  <a:lnTo>
                    <a:pt x="34993" y="246855"/>
                  </a:lnTo>
                  <a:lnTo>
                    <a:pt x="37692" y="280074"/>
                  </a:lnTo>
                  <a:lnTo>
                    <a:pt x="45633" y="313183"/>
                  </a:lnTo>
                  <a:lnTo>
                    <a:pt x="51547" y="347754"/>
                  </a:lnTo>
                  <a:lnTo>
                    <a:pt x="55490" y="365751"/>
                  </a:lnTo>
                  <a:lnTo>
                    <a:pt x="57206" y="377648"/>
                  </a:lnTo>
                  <a:lnTo>
                    <a:pt x="64294" y="400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632"/>
          <p:cNvGrpSpPr/>
          <p:nvPr/>
        </p:nvGrpSpPr>
        <p:grpSpPr>
          <a:xfrm>
            <a:off x="3121819" y="2218082"/>
            <a:ext cx="1143001" cy="417963"/>
            <a:chOff x="3121819" y="2218082"/>
            <a:chExt cx="1143001" cy="417963"/>
          </a:xfrm>
        </p:grpSpPr>
        <p:sp>
          <p:nvSpPr>
            <p:cNvPr id="11" name="SMARTInkShape-5877"/>
            <p:cNvSpPr/>
            <p:nvPr/>
          </p:nvSpPr>
          <p:spPr>
            <a:xfrm>
              <a:off x="4179094" y="2457899"/>
              <a:ext cx="85726" cy="106593"/>
            </a:xfrm>
            <a:custGeom>
              <a:avLst/>
              <a:gdLst/>
              <a:ahLst/>
              <a:cxnLst/>
              <a:rect l="0" t="0" r="0" b="0"/>
              <a:pathLst>
                <a:path w="85726" h="106593">
                  <a:moveTo>
                    <a:pt x="0" y="85276"/>
                  </a:moveTo>
                  <a:lnTo>
                    <a:pt x="0" y="106592"/>
                  </a:lnTo>
                  <a:lnTo>
                    <a:pt x="794" y="73213"/>
                  </a:lnTo>
                  <a:lnTo>
                    <a:pt x="14473" y="38727"/>
                  </a:lnTo>
                  <a:lnTo>
                    <a:pt x="18339" y="31250"/>
                  </a:lnTo>
                  <a:lnTo>
                    <a:pt x="22937" y="15632"/>
                  </a:lnTo>
                  <a:lnTo>
                    <a:pt x="34396" y="1067"/>
                  </a:lnTo>
                  <a:lnTo>
                    <a:pt x="37247" y="225"/>
                  </a:lnTo>
                  <a:lnTo>
                    <a:pt x="39119" y="0"/>
                  </a:lnTo>
                  <a:lnTo>
                    <a:pt x="40367" y="644"/>
                  </a:lnTo>
                  <a:lnTo>
                    <a:pt x="41198" y="1868"/>
                  </a:lnTo>
                  <a:lnTo>
                    <a:pt x="41753" y="3476"/>
                  </a:lnTo>
                  <a:lnTo>
                    <a:pt x="48370" y="14042"/>
                  </a:lnTo>
                  <a:lnTo>
                    <a:pt x="62127" y="45875"/>
                  </a:lnTo>
                  <a:lnTo>
                    <a:pt x="76219" y="79877"/>
                  </a:lnTo>
                  <a:lnTo>
                    <a:pt x="85725" y="995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878"/>
            <p:cNvSpPr/>
            <p:nvPr/>
          </p:nvSpPr>
          <p:spPr>
            <a:xfrm>
              <a:off x="4036348" y="2457450"/>
              <a:ext cx="84444" cy="113759"/>
            </a:xfrm>
            <a:custGeom>
              <a:avLst/>
              <a:gdLst/>
              <a:ahLst/>
              <a:cxnLst/>
              <a:rect l="0" t="0" r="0" b="0"/>
              <a:pathLst>
                <a:path w="84444" h="113759">
                  <a:moveTo>
                    <a:pt x="35590" y="0"/>
                  </a:moveTo>
                  <a:lnTo>
                    <a:pt x="31797" y="3792"/>
                  </a:lnTo>
                  <a:lnTo>
                    <a:pt x="29935" y="9887"/>
                  </a:lnTo>
                  <a:lnTo>
                    <a:pt x="29439" y="13736"/>
                  </a:lnTo>
                  <a:lnTo>
                    <a:pt x="24654" y="22244"/>
                  </a:lnTo>
                  <a:lnTo>
                    <a:pt x="4829" y="54816"/>
                  </a:lnTo>
                  <a:lnTo>
                    <a:pt x="1340" y="69070"/>
                  </a:lnTo>
                  <a:lnTo>
                    <a:pt x="0" y="97632"/>
                  </a:lnTo>
                  <a:lnTo>
                    <a:pt x="2045" y="105040"/>
                  </a:lnTo>
                  <a:lnTo>
                    <a:pt x="3702" y="108127"/>
                  </a:lnTo>
                  <a:lnTo>
                    <a:pt x="5599" y="110185"/>
                  </a:lnTo>
                  <a:lnTo>
                    <a:pt x="9825" y="112471"/>
                  </a:lnTo>
                  <a:lnTo>
                    <a:pt x="20459" y="113758"/>
                  </a:lnTo>
                  <a:lnTo>
                    <a:pt x="33664" y="110347"/>
                  </a:lnTo>
                  <a:lnTo>
                    <a:pt x="69210" y="92808"/>
                  </a:lnTo>
                  <a:lnTo>
                    <a:pt x="72290" y="90447"/>
                  </a:lnTo>
                  <a:lnTo>
                    <a:pt x="75713" y="83590"/>
                  </a:lnTo>
                  <a:lnTo>
                    <a:pt x="78028" y="76045"/>
                  </a:lnTo>
                  <a:lnTo>
                    <a:pt x="83866" y="64734"/>
                  </a:lnTo>
                  <a:lnTo>
                    <a:pt x="84443" y="62206"/>
                  </a:lnTo>
                  <a:lnTo>
                    <a:pt x="84033" y="59727"/>
                  </a:lnTo>
                  <a:lnTo>
                    <a:pt x="71353" y="32417"/>
                  </a:lnTo>
                  <a:lnTo>
                    <a:pt x="69750" y="31136"/>
                  </a:lnTo>
                  <a:lnTo>
                    <a:pt x="64165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879"/>
            <p:cNvSpPr/>
            <p:nvPr/>
          </p:nvSpPr>
          <p:spPr>
            <a:xfrm>
              <a:off x="3979069" y="2357438"/>
              <a:ext cx="14288" cy="14288"/>
            </a:xfrm>
            <a:custGeom>
              <a:avLst/>
              <a:gdLst/>
              <a:ahLst/>
              <a:cxnLst/>
              <a:rect l="0" t="0" r="0" b="0"/>
              <a:pathLst>
                <a:path w="14288" h="14288">
                  <a:moveTo>
                    <a:pt x="14287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880"/>
            <p:cNvSpPr/>
            <p:nvPr/>
          </p:nvSpPr>
          <p:spPr>
            <a:xfrm>
              <a:off x="3836194" y="2450317"/>
              <a:ext cx="135594" cy="121434"/>
            </a:xfrm>
            <a:custGeom>
              <a:avLst/>
              <a:gdLst/>
              <a:ahLst/>
              <a:cxnLst/>
              <a:rect l="0" t="0" r="0" b="0"/>
              <a:pathLst>
                <a:path w="135594" h="121434">
                  <a:moveTo>
                    <a:pt x="0" y="35708"/>
                  </a:moveTo>
                  <a:lnTo>
                    <a:pt x="0" y="29557"/>
                  </a:lnTo>
                  <a:lnTo>
                    <a:pt x="16793" y="11797"/>
                  </a:lnTo>
                  <a:lnTo>
                    <a:pt x="31434" y="4723"/>
                  </a:lnTo>
                  <a:lnTo>
                    <a:pt x="64670" y="613"/>
                  </a:lnTo>
                  <a:lnTo>
                    <a:pt x="99268" y="71"/>
                  </a:lnTo>
                  <a:lnTo>
                    <a:pt x="122002" y="0"/>
                  </a:lnTo>
                  <a:lnTo>
                    <a:pt x="124991" y="2378"/>
                  </a:lnTo>
                  <a:lnTo>
                    <a:pt x="130428" y="11370"/>
                  </a:lnTo>
                  <a:lnTo>
                    <a:pt x="134683" y="41455"/>
                  </a:lnTo>
                  <a:lnTo>
                    <a:pt x="135593" y="74594"/>
                  </a:lnTo>
                  <a:lnTo>
                    <a:pt x="129241" y="110212"/>
                  </a:lnTo>
                  <a:lnTo>
                    <a:pt x="128587" y="1214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881"/>
            <p:cNvSpPr/>
            <p:nvPr/>
          </p:nvSpPr>
          <p:spPr>
            <a:xfrm>
              <a:off x="3879056" y="2286000"/>
              <a:ext cx="14289" cy="271464"/>
            </a:xfrm>
            <a:custGeom>
              <a:avLst/>
              <a:gdLst/>
              <a:ahLst/>
              <a:cxnLst/>
              <a:rect l="0" t="0" r="0" b="0"/>
              <a:pathLst>
                <a:path w="14289" h="271464">
                  <a:moveTo>
                    <a:pt x="14288" y="0"/>
                  </a:moveTo>
                  <a:lnTo>
                    <a:pt x="7438" y="0"/>
                  </a:lnTo>
                  <a:lnTo>
                    <a:pt x="5039" y="22244"/>
                  </a:lnTo>
                  <a:lnTo>
                    <a:pt x="2240" y="32111"/>
                  </a:lnTo>
                  <a:lnTo>
                    <a:pt x="442" y="59965"/>
                  </a:lnTo>
                  <a:lnTo>
                    <a:pt x="87" y="92014"/>
                  </a:lnTo>
                  <a:lnTo>
                    <a:pt x="17" y="126978"/>
                  </a:lnTo>
                  <a:lnTo>
                    <a:pt x="6" y="155010"/>
                  </a:lnTo>
                  <a:lnTo>
                    <a:pt x="2" y="182630"/>
                  </a:lnTo>
                  <a:lnTo>
                    <a:pt x="1" y="215816"/>
                  </a:lnTo>
                  <a:lnTo>
                    <a:pt x="0" y="250729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882"/>
            <p:cNvSpPr/>
            <p:nvPr/>
          </p:nvSpPr>
          <p:spPr>
            <a:xfrm>
              <a:off x="3665187" y="2400300"/>
              <a:ext cx="78139" cy="164307"/>
            </a:xfrm>
            <a:custGeom>
              <a:avLst/>
              <a:gdLst/>
              <a:ahLst/>
              <a:cxnLst/>
              <a:rect l="0" t="0" r="0" b="0"/>
              <a:pathLst>
                <a:path w="78139" h="164307">
                  <a:moveTo>
                    <a:pt x="49563" y="0"/>
                  </a:moveTo>
                  <a:lnTo>
                    <a:pt x="49563" y="3792"/>
                  </a:lnTo>
                  <a:lnTo>
                    <a:pt x="47446" y="7771"/>
                  </a:lnTo>
                  <a:lnTo>
                    <a:pt x="45771" y="9943"/>
                  </a:lnTo>
                  <a:lnTo>
                    <a:pt x="43909" y="16590"/>
                  </a:lnTo>
                  <a:lnTo>
                    <a:pt x="40744" y="29257"/>
                  </a:lnTo>
                  <a:lnTo>
                    <a:pt x="29498" y="52477"/>
                  </a:lnTo>
                  <a:lnTo>
                    <a:pt x="15290" y="73572"/>
                  </a:lnTo>
                  <a:lnTo>
                    <a:pt x="1800" y="106716"/>
                  </a:lnTo>
                  <a:lnTo>
                    <a:pt x="0" y="126119"/>
                  </a:lnTo>
                  <a:lnTo>
                    <a:pt x="3481" y="140468"/>
                  </a:lnTo>
                  <a:lnTo>
                    <a:pt x="9539" y="150981"/>
                  </a:lnTo>
                  <a:lnTo>
                    <a:pt x="23946" y="159123"/>
                  </a:lnTo>
                  <a:lnTo>
                    <a:pt x="44444" y="163282"/>
                  </a:lnTo>
                  <a:lnTo>
                    <a:pt x="78138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883"/>
            <p:cNvSpPr/>
            <p:nvPr/>
          </p:nvSpPr>
          <p:spPr>
            <a:xfrm>
              <a:off x="3564731" y="236458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3352"/>
                  </a:lnTo>
                  <a:lnTo>
                    <a:pt x="6350" y="2234"/>
                  </a:lnTo>
                  <a:lnTo>
                    <a:pt x="5027" y="1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884"/>
            <p:cNvSpPr/>
            <p:nvPr/>
          </p:nvSpPr>
          <p:spPr>
            <a:xfrm>
              <a:off x="3536156" y="2457450"/>
              <a:ext cx="39501" cy="107157"/>
            </a:xfrm>
            <a:custGeom>
              <a:avLst/>
              <a:gdLst/>
              <a:ahLst/>
              <a:cxnLst/>
              <a:rect l="0" t="0" r="0" b="0"/>
              <a:pathLst>
                <a:path w="39501" h="107157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9943" y="6151"/>
                  </a:lnTo>
                  <a:lnTo>
                    <a:pt x="30000" y="29301"/>
                  </a:lnTo>
                  <a:lnTo>
                    <a:pt x="33177" y="39217"/>
                  </a:lnTo>
                  <a:lnTo>
                    <a:pt x="39500" y="66195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885"/>
            <p:cNvSpPr/>
            <p:nvPr/>
          </p:nvSpPr>
          <p:spPr>
            <a:xfrm>
              <a:off x="3121819" y="2218082"/>
              <a:ext cx="401221" cy="417963"/>
            </a:xfrm>
            <a:custGeom>
              <a:avLst/>
              <a:gdLst/>
              <a:ahLst/>
              <a:cxnLst/>
              <a:rect l="0" t="0" r="0" b="0"/>
              <a:pathLst>
                <a:path w="401221" h="417963">
                  <a:moveTo>
                    <a:pt x="0" y="53631"/>
                  </a:moveTo>
                  <a:lnTo>
                    <a:pt x="0" y="43688"/>
                  </a:lnTo>
                  <a:lnTo>
                    <a:pt x="3792" y="33046"/>
                  </a:lnTo>
                  <a:lnTo>
                    <a:pt x="9887" y="26490"/>
                  </a:lnTo>
                  <a:lnTo>
                    <a:pt x="30528" y="12022"/>
                  </a:lnTo>
                  <a:lnTo>
                    <a:pt x="63239" y="4489"/>
                  </a:lnTo>
                  <a:lnTo>
                    <a:pt x="91674" y="0"/>
                  </a:lnTo>
                  <a:lnTo>
                    <a:pt x="125676" y="2198"/>
                  </a:lnTo>
                  <a:lnTo>
                    <a:pt x="151899" y="2990"/>
                  </a:lnTo>
                  <a:lnTo>
                    <a:pt x="179429" y="7576"/>
                  </a:lnTo>
                  <a:lnTo>
                    <a:pt x="206746" y="14906"/>
                  </a:lnTo>
                  <a:lnTo>
                    <a:pt x="232117" y="23455"/>
                  </a:lnTo>
                  <a:lnTo>
                    <a:pt x="256621" y="32546"/>
                  </a:lnTo>
                  <a:lnTo>
                    <a:pt x="280741" y="42672"/>
                  </a:lnTo>
                  <a:lnTo>
                    <a:pt x="315046" y="61761"/>
                  </a:lnTo>
                  <a:lnTo>
                    <a:pt x="348775" y="91661"/>
                  </a:lnTo>
                  <a:lnTo>
                    <a:pt x="374576" y="124114"/>
                  </a:lnTo>
                  <a:lnTo>
                    <a:pt x="386240" y="150009"/>
                  </a:lnTo>
                  <a:lnTo>
                    <a:pt x="398516" y="181582"/>
                  </a:lnTo>
                  <a:lnTo>
                    <a:pt x="401220" y="202308"/>
                  </a:lnTo>
                  <a:lnTo>
                    <a:pt x="400397" y="231827"/>
                  </a:lnTo>
                  <a:lnTo>
                    <a:pt x="398617" y="251098"/>
                  </a:lnTo>
                  <a:lnTo>
                    <a:pt x="387895" y="279797"/>
                  </a:lnTo>
                  <a:lnTo>
                    <a:pt x="369990" y="307615"/>
                  </a:lnTo>
                  <a:lnTo>
                    <a:pt x="342606" y="338750"/>
                  </a:lnTo>
                  <a:lnTo>
                    <a:pt x="310475" y="367831"/>
                  </a:lnTo>
                  <a:lnTo>
                    <a:pt x="282933" y="385558"/>
                  </a:lnTo>
                  <a:lnTo>
                    <a:pt x="254664" y="397072"/>
                  </a:lnTo>
                  <a:lnTo>
                    <a:pt x="222694" y="410576"/>
                  </a:lnTo>
                  <a:lnTo>
                    <a:pt x="207169" y="4179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886"/>
            <p:cNvSpPr/>
            <p:nvPr/>
          </p:nvSpPr>
          <p:spPr>
            <a:xfrm>
              <a:off x="3357693" y="2293144"/>
              <a:ext cx="42733" cy="250032"/>
            </a:xfrm>
            <a:custGeom>
              <a:avLst/>
              <a:gdLst/>
              <a:ahLst/>
              <a:cxnLst/>
              <a:rect l="0" t="0" r="0" b="0"/>
              <a:pathLst>
                <a:path w="42733" h="250032">
                  <a:moveTo>
                    <a:pt x="7013" y="0"/>
                  </a:moveTo>
                  <a:lnTo>
                    <a:pt x="3221" y="3792"/>
                  </a:lnTo>
                  <a:lnTo>
                    <a:pt x="531" y="38320"/>
                  </a:lnTo>
                  <a:lnTo>
                    <a:pt x="0" y="72657"/>
                  </a:lnTo>
                  <a:lnTo>
                    <a:pt x="3687" y="105986"/>
                  </a:lnTo>
                  <a:lnTo>
                    <a:pt x="7150" y="140409"/>
                  </a:lnTo>
                  <a:lnTo>
                    <a:pt x="14654" y="170963"/>
                  </a:lnTo>
                  <a:lnTo>
                    <a:pt x="27572" y="199929"/>
                  </a:lnTo>
                  <a:lnTo>
                    <a:pt x="42732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633"/>
          <p:cNvGrpSpPr/>
          <p:nvPr/>
        </p:nvGrpSpPr>
        <p:grpSpPr>
          <a:xfrm>
            <a:off x="6214154" y="2278856"/>
            <a:ext cx="1340402" cy="335758"/>
            <a:chOff x="6214154" y="2278856"/>
            <a:chExt cx="1340402" cy="335758"/>
          </a:xfrm>
        </p:grpSpPr>
        <p:sp>
          <p:nvSpPr>
            <p:cNvPr id="22" name="SMARTInkShape-5887"/>
            <p:cNvSpPr/>
            <p:nvPr/>
          </p:nvSpPr>
          <p:spPr>
            <a:xfrm>
              <a:off x="6958013" y="2421786"/>
              <a:ext cx="596543" cy="178540"/>
            </a:xfrm>
            <a:custGeom>
              <a:avLst/>
              <a:gdLst/>
              <a:ahLst/>
              <a:cxnLst/>
              <a:rect l="0" t="0" r="0" b="0"/>
              <a:pathLst>
                <a:path w="596543" h="178540">
                  <a:moveTo>
                    <a:pt x="0" y="42808"/>
                  </a:moveTo>
                  <a:lnTo>
                    <a:pt x="0" y="36657"/>
                  </a:lnTo>
                  <a:lnTo>
                    <a:pt x="3792" y="32166"/>
                  </a:lnTo>
                  <a:lnTo>
                    <a:pt x="18681" y="23537"/>
                  </a:lnTo>
                  <a:lnTo>
                    <a:pt x="47963" y="14189"/>
                  </a:lnTo>
                  <a:lnTo>
                    <a:pt x="82209" y="7076"/>
                  </a:lnTo>
                  <a:lnTo>
                    <a:pt x="108768" y="3114"/>
                  </a:lnTo>
                  <a:lnTo>
                    <a:pt x="136448" y="1354"/>
                  </a:lnTo>
                  <a:lnTo>
                    <a:pt x="162507" y="571"/>
                  </a:lnTo>
                  <a:lnTo>
                    <a:pt x="197375" y="131"/>
                  </a:lnTo>
                  <a:lnTo>
                    <a:pt x="225698" y="0"/>
                  </a:lnTo>
                  <a:lnTo>
                    <a:pt x="240010" y="763"/>
                  </a:lnTo>
                  <a:lnTo>
                    <a:pt x="249017" y="3749"/>
                  </a:lnTo>
                  <a:lnTo>
                    <a:pt x="258550" y="9892"/>
                  </a:lnTo>
                  <a:lnTo>
                    <a:pt x="261754" y="14420"/>
                  </a:lnTo>
                  <a:lnTo>
                    <a:pt x="263179" y="19872"/>
                  </a:lnTo>
                  <a:lnTo>
                    <a:pt x="263812" y="27587"/>
                  </a:lnTo>
                  <a:lnTo>
                    <a:pt x="257013" y="59561"/>
                  </a:lnTo>
                  <a:lnTo>
                    <a:pt x="244199" y="93788"/>
                  </a:lnTo>
                  <a:lnTo>
                    <a:pt x="244555" y="96638"/>
                  </a:lnTo>
                  <a:lnTo>
                    <a:pt x="247068" y="101922"/>
                  </a:lnTo>
                  <a:lnTo>
                    <a:pt x="248849" y="103649"/>
                  </a:lnTo>
                  <a:lnTo>
                    <a:pt x="252945" y="105567"/>
                  </a:lnTo>
                  <a:lnTo>
                    <a:pt x="259714" y="106647"/>
                  </a:lnTo>
                  <a:lnTo>
                    <a:pt x="270539" y="103174"/>
                  </a:lnTo>
                  <a:lnTo>
                    <a:pt x="280008" y="97118"/>
                  </a:lnTo>
                  <a:lnTo>
                    <a:pt x="290319" y="82258"/>
                  </a:lnTo>
                  <a:lnTo>
                    <a:pt x="303989" y="54624"/>
                  </a:lnTo>
                  <a:lnTo>
                    <a:pt x="307057" y="20403"/>
                  </a:lnTo>
                  <a:lnTo>
                    <a:pt x="305009" y="14858"/>
                  </a:lnTo>
                  <a:lnTo>
                    <a:pt x="301019" y="8624"/>
                  </a:lnTo>
                  <a:lnTo>
                    <a:pt x="300691" y="8906"/>
                  </a:lnTo>
                  <a:lnTo>
                    <a:pt x="300123" y="17167"/>
                  </a:lnTo>
                  <a:lnTo>
                    <a:pt x="314514" y="52275"/>
                  </a:lnTo>
                  <a:lnTo>
                    <a:pt x="321524" y="67838"/>
                  </a:lnTo>
                  <a:lnTo>
                    <a:pt x="345282" y="101983"/>
                  </a:lnTo>
                  <a:lnTo>
                    <a:pt x="349919" y="106968"/>
                  </a:lnTo>
                  <a:lnTo>
                    <a:pt x="350007" y="103270"/>
                  </a:lnTo>
                  <a:lnTo>
                    <a:pt x="352144" y="99313"/>
                  </a:lnTo>
                  <a:lnTo>
                    <a:pt x="371530" y="66153"/>
                  </a:lnTo>
                  <a:lnTo>
                    <a:pt x="402711" y="33873"/>
                  </a:lnTo>
                  <a:lnTo>
                    <a:pt x="416801" y="25432"/>
                  </a:lnTo>
                  <a:lnTo>
                    <a:pt x="436749" y="21911"/>
                  </a:lnTo>
                  <a:lnTo>
                    <a:pt x="448671" y="25327"/>
                  </a:lnTo>
                  <a:lnTo>
                    <a:pt x="481864" y="47794"/>
                  </a:lnTo>
                  <a:lnTo>
                    <a:pt x="516073" y="68289"/>
                  </a:lnTo>
                  <a:lnTo>
                    <a:pt x="531617" y="75140"/>
                  </a:lnTo>
                  <a:lnTo>
                    <a:pt x="560956" y="78081"/>
                  </a:lnTo>
                  <a:lnTo>
                    <a:pt x="568930" y="76212"/>
                  </a:lnTo>
                  <a:lnTo>
                    <a:pt x="587183" y="66315"/>
                  </a:lnTo>
                  <a:lnTo>
                    <a:pt x="593912" y="54918"/>
                  </a:lnTo>
                  <a:lnTo>
                    <a:pt x="595966" y="50882"/>
                  </a:lnTo>
                  <a:lnTo>
                    <a:pt x="596542" y="46603"/>
                  </a:lnTo>
                  <a:lnTo>
                    <a:pt x="595065" y="37615"/>
                  </a:lnTo>
                  <a:lnTo>
                    <a:pt x="585978" y="23630"/>
                  </a:lnTo>
                  <a:lnTo>
                    <a:pt x="573232" y="13225"/>
                  </a:lnTo>
                  <a:lnTo>
                    <a:pt x="555609" y="8907"/>
                  </a:lnTo>
                  <a:lnTo>
                    <a:pt x="523411" y="8242"/>
                  </a:lnTo>
                  <a:lnTo>
                    <a:pt x="493297" y="14931"/>
                  </a:lnTo>
                  <a:lnTo>
                    <a:pt x="480386" y="20099"/>
                  </a:lnTo>
                  <a:lnTo>
                    <a:pt x="472002" y="27688"/>
                  </a:lnTo>
                  <a:lnTo>
                    <a:pt x="462820" y="40885"/>
                  </a:lnTo>
                  <a:lnTo>
                    <a:pt x="458865" y="54850"/>
                  </a:lnTo>
                  <a:lnTo>
                    <a:pt x="460057" y="64299"/>
                  </a:lnTo>
                  <a:lnTo>
                    <a:pt x="467307" y="80661"/>
                  </a:lnTo>
                  <a:lnTo>
                    <a:pt x="487771" y="107523"/>
                  </a:lnTo>
                  <a:lnTo>
                    <a:pt x="515382" y="132450"/>
                  </a:lnTo>
                  <a:lnTo>
                    <a:pt x="548067" y="157911"/>
                  </a:lnTo>
                  <a:lnTo>
                    <a:pt x="571500" y="178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888"/>
            <p:cNvSpPr/>
            <p:nvPr/>
          </p:nvSpPr>
          <p:spPr>
            <a:xfrm>
              <a:off x="7086600" y="2293551"/>
              <a:ext cx="57151" cy="221050"/>
            </a:xfrm>
            <a:custGeom>
              <a:avLst/>
              <a:gdLst/>
              <a:ahLst/>
              <a:cxnLst/>
              <a:rect l="0" t="0" r="0" b="0"/>
              <a:pathLst>
                <a:path w="57151" h="221050">
                  <a:moveTo>
                    <a:pt x="57150" y="21024"/>
                  </a:moveTo>
                  <a:lnTo>
                    <a:pt x="57150" y="4231"/>
                  </a:lnTo>
                  <a:lnTo>
                    <a:pt x="56356" y="2685"/>
                  </a:lnTo>
                  <a:lnTo>
                    <a:pt x="55033" y="1654"/>
                  </a:lnTo>
                  <a:lnTo>
                    <a:pt x="50999" y="0"/>
                  </a:lnTo>
                  <a:lnTo>
                    <a:pt x="50668" y="658"/>
                  </a:lnTo>
                  <a:lnTo>
                    <a:pt x="48020" y="9534"/>
                  </a:lnTo>
                  <a:lnTo>
                    <a:pt x="45155" y="18299"/>
                  </a:lnTo>
                  <a:lnTo>
                    <a:pt x="39372" y="50181"/>
                  </a:lnTo>
                  <a:lnTo>
                    <a:pt x="28429" y="85394"/>
                  </a:lnTo>
                  <a:lnTo>
                    <a:pt x="19021" y="117700"/>
                  </a:lnTo>
                  <a:lnTo>
                    <a:pt x="10313" y="149746"/>
                  </a:lnTo>
                  <a:lnTo>
                    <a:pt x="7289" y="176551"/>
                  </a:lnTo>
                  <a:lnTo>
                    <a:pt x="0" y="221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889"/>
            <p:cNvSpPr/>
            <p:nvPr/>
          </p:nvSpPr>
          <p:spPr>
            <a:xfrm>
              <a:off x="6894181" y="2436019"/>
              <a:ext cx="85264" cy="114301"/>
            </a:xfrm>
            <a:custGeom>
              <a:avLst/>
              <a:gdLst/>
              <a:ahLst/>
              <a:cxnLst/>
              <a:rect l="0" t="0" r="0" b="0"/>
              <a:pathLst>
                <a:path w="85264" h="114301">
                  <a:moveTo>
                    <a:pt x="85263" y="0"/>
                  </a:moveTo>
                  <a:lnTo>
                    <a:pt x="81470" y="0"/>
                  </a:lnTo>
                  <a:lnTo>
                    <a:pt x="77492" y="2116"/>
                  </a:lnTo>
                  <a:lnTo>
                    <a:pt x="46784" y="27140"/>
                  </a:lnTo>
                  <a:lnTo>
                    <a:pt x="29412" y="37410"/>
                  </a:lnTo>
                  <a:lnTo>
                    <a:pt x="16327" y="50507"/>
                  </a:lnTo>
                  <a:lnTo>
                    <a:pt x="4795" y="69155"/>
                  </a:lnTo>
                  <a:lnTo>
                    <a:pt x="1095" y="83373"/>
                  </a:lnTo>
                  <a:lnTo>
                    <a:pt x="0" y="93848"/>
                  </a:lnTo>
                  <a:lnTo>
                    <a:pt x="3976" y="101506"/>
                  </a:lnTo>
                  <a:lnTo>
                    <a:pt x="7260" y="105770"/>
                  </a:lnTo>
                  <a:lnTo>
                    <a:pt x="15141" y="110509"/>
                  </a:lnTo>
                  <a:lnTo>
                    <a:pt x="30619" y="113177"/>
                  </a:lnTo>
                  <a:lnTo>
                    <a:pt x="64768" y="114078"/>
                  </a:lnTo>
                  <a:lnTo>
                    <a:pt x="85263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890"/>
            <p:cNvSpPr/>
            <p:nvPr/>
          </p:nvSpPr>
          <p:spPr>
            <a:xfrm>
              <a:off x="6422231" y="2443163"/>
              <a:ext cx="421483" cy="149892"/>
            </a:xfrm>
            <a:custGeom>
              <a:avLst/>
              <a:gdLst/>
              <a:ahLst/>
              <a:cxnLst/>
              <a:rect l="0" t="0" r="0" b="0"/>
              <a:pathLst>
                <a:path w="421483" h="149892">
                  <a:moveTo>
                    <a:pt x="0" y="100012"/>
                  </a:moveTo>
                  <a:lnTo>
                    <a:pt x="0" y="83219"/>
                  </a:lnTo>
                  <a:lnTo>
                    <a:pt x="3792" y="72370"/>
                  </a:lnTo>
                  <a:lnTo>
                    <a:pt x="13735" y="59102"/>
                  </a:lnTo>
                  <a:lnTo>
                    <a:pt x="44435" y="37069"/>
                  </a:lnTo>
                  <a:lnTo>
                    <a:pt x="68552" y="27299"/>
                  </a:lnTo>
                  <a:lnTo>
                    <a:pt x="95806" y="23170"/>
                  </a:lnTo>
                  <a:lnTo>
                    <a:pt x="123990" y="21946"/>
                  </a:lnTo>
                  <a:lnTo>
                    <a:pt x="156254" y="22326"/>
                  </a:lnTo>
                  <a:lnTo>
                    <a:pt x="188969" y="31387"/>
                  </a:lnTo>
                  <a:lnTo>
                    <a:pt x="197229" y="38027"/>
                  </a:lnTo>
                  <a:lnTo>
                    <a:pt x="202751" y="46269"/>
                  </a:lnTo>
                  <a:lnTo>
                    <a:pt x="205860" y="60628"/>
                  </a:lnTo>
                  <a:lnTo>
                    <a:pt x="207054" y="94614"/>
                  </a:lnTo>
                  <a:lnTo>
                    <a:pt x="206341" y="109349"/>
                  </a:lnTo>
                  <a:lnTo>
                    <a:pt x="199890" y="132392"/>
                  </a:lnTo>
                  <a:lnTo>
                    <a:pt x="194501" y="142685"/>
                  </a:lnTo>
                  <a:lnTo>
                    <a:pt x="193961" y="145130"/>
                  </a:lnTo>
                  <a:lnTo>
                    <a:pt x="192808" y="146759"/>
                  </a:lnTo>
                  <a:lnTo>
                    <a:pt x="191244" y="147846"/>
                  </a:lnTo>
                  <a:lnTo>
                    <a:pt x="186060" y="149891"/>
                  </a:lnTo>
                  <a:lnTo>
                    <a:pt x="185833" y="146188"/>
                  </a:lnTo>
                  <a:lnTo>
                    <a:pt x="195689" y="123279"/>
                  </a:lnTo>
                  <a:lnTo>
                    <a:pt x="215738" y="89051"/>
                  </a:lnTo>
                  <a:lnTo>
                    <a:pt x="246991" y="53463"/>
                  </a:lnTo>
                  <a:lnTo>
                    <a:pt x="261742" y="42211"/>
                  </a:lnTo>
                  <a:lnTo>
                    <a:pt x="276167" y="37642"/>
                  </a:lnTo>
                  <a:lnTo>
                    <a:pt x="291059" y="35887"/>
                  </a:lnTo>
                  <a:lnTo>
                    <a:pt x="291671" y="36625"/>
                  </a:lnTo>
                  <a:lnTo>
                    <a:pt x="293325" y="41455"/>
                  </a:lnTo>
                  <a:lnTo>
                    <a:pt x="296525" y="45676"/>
                  </a:lnTo>
                  <a:lnTo>
                    <a:pt x="298477" y="52315"/>
                  </a:lnTo>
                  <a:lnTo>
                    <a:pt x="299997" y="86226"/>
                  </a:lnTo>
                  <a:lnTo>
                    <a:pt x="300826" y="108810"/>
                  </a:lnTo>
                  <a:lnTo>
                    <a:pt x="303827" y="115299"/>
                  </a:lnTo>
                  <a:lnTo>
                    <a:pt x="305739" y="117347"/>
                  </a:lnTo>
                  <a:lnTo>
                    <a:pt x="309980" y="119623"/>
                  </a:lnTo>
                  <a:lnTo>
                    <a:pt x="316830" y="120904"/>
                  </a:lnTo>
                  <a:lnTo>
                    <a:pt x="331959" y="115634"/>
                  </a:lnTo>
                  <a:lnTo>
                    <a:pt x="359654" y="101508"/>
                  </a:lnTo>
                  <a:lnTo>
                    <a:pt x="378636" y="82962"/>
                  </a:lnTo>
                  <a:lnTo>
                    <a:pt x="405079" y="50390"/>
                  </a:lnTo>
                  <a:lnTo>
                    <a:pt x="418027" y="27038"/>
                  </a:lnTo>
                  <a:lnTo>
                    <a:pt x="420799" y="14924"/>
                  </a:lnTo>
                  <a:lnTo>
                    <a:pt x="4214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891"/>
            <p:cNvSpPr/>
            <p:nvPr/>
          </p:nvSpPr>
          <p:spPr>
            <a:xfrm>
              <a:off x="6536531" y="2278856"/>
              <a:ext cx="28576" cy="335758"/>
            </a:xfrm>
            <a:custGeom>
              <a:avLst/>
              <a:gdLst/>
              <a:ahLst/>
              <a:cxnLst/>
              <a:rect l="0" t="0" r="0" b="0"/>
              <a:pathLst>
                <a:path w="28576" h="335758">
                  <a:moveTo>
                    <a:pt x="28575" y="0"/>
                  </a:moveTo>
                  <a:lnTo>
                    <a:pt x="23665" y="11407"/>
                  </a:lnTo>
                  <a:lnTo>
                    <a:pt x="16719" y="43969"/>
                  </a:lnTo>
                  <a:lnTo>
                    <a:pt x="14768" y="73773"/>
                  </a:lnTo>
                  <a:lnTo>
                    <a:pt x="14382" y="106207"/>
                  </a:lnTo>
                  <a:lnTo>
                    <a:pt x="13513" y="141247"/>
                  </a:lnTo>
                  <a:lnTo>
                    <a:pt x="9383" y="169292"/>
                  </a:lnTo>
                  <a:lnTo>
                    <a:pt x="7808" y="197710"/>
                  </a:lnTo>
                  <a:lnTo>
                    <a:pt x="7341" y="226239"/>
                  </a:lnTo>
                  <a:lnTo>
                    <a:pt x="7202" y="254006"/>
                  </a:lnTo>
                  <a:lnTo>
                    <a:pt x="7156" y="285124"/>
                  </a:lnTo>
                  <a:lnTo>
                    <a:pt x="6352" y="314890"/>
                  </a:lnTo>
                  <a:lnTo>
                    <a:pt x="0" y="335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892"/>
            <p:cNvSpPr/>
            <p:nvPr/>
          </p:nvSpPr>
          <p:spPr>
            <a:xfrm>
              <a:off x="6214154" y="2293551"/>
              <a:ext cx="286660" cy="256769"/>
            </a:xfrm>
            <a:custGeom>
              <a:avLst/>
              <a:gdLst/>
              <a:ahLst/>
              <a:cxnLst/>
              <a:rect l="0" t="0" r="0" b="0"/>
              <a:pathLst>
                <a:path w="286660" h="256769">
                  <a:moveTo>
                    <a:pt x="286659" y="21024"/>
                  </a:moveTo>
                  <a:lnTo>
                    <a:pt x="270068" y="6551"/>
                  </a:lnTo>
                  <a:lnTo>
                    <a:pt x="261823" y="2685"/>
                  </a:lnTo>
                  <a:lnTo>
                    <a:pt x="231314" y="0"/>
                  </a:lnTo>
                  <a:lnTo>
                    <a:pt x="201028" y="3506"/>
                  </a:lnTo>
                  <a:lnTo>
                    <a:pt x="176369" y="7417"/>
                  </a:lnTo>
                  <a:lnTo>
                    <a:pt x="149535" y="12595"/>
                  </a:lnTo>
                  <a:lnTo>
                    <a:pt x="121734" y="20188"/>
                  </a:lnTo>
                  <a:lnTo>
                    <a:pt x="93502" y="28855"/>
                  </a:lnTo>
                  <a:lnTo>
                    <a:pt x="66667" y="37998"/>
                  </a:lnTo>
                  <a:lnTo>
                    <a:pt x="34503" y="52071"/>
                  </a:lnTo>
                  <a:lnTo>
                    <a:pt x="11127" y="66294"/>
                  </a:lnTo>
                  <a:lnTo>
                    <a:pt x="2011" y="75805"/>
                  </a:lnTo>
                  <a:lnTo>
                    <a:pt x="56" y="81357"/>
                  </a:lnTo>
                  <a:lnTo>
                    <a:pt x="0" y="93876"/>
                  </a:lnTo>
                  <a:lnTo>
                    <a:pt x="4738" y="105261"/>
                  </a:lnTo>
                  <a:lnTo>
                    <a:pt x="8224" y="110520"/>
                  </a:lnTo>
                  <a:lnTo>
                    <a:pt x="18448" y="118479"/>
                  </a:lnTo>
                  <a:lnTo>
                    <a:pt x="51998" y="133849"/>
                  </a:lnTo>
                  <a:lnTo>
                    <a:pt x="81486" y="143706"/>
                  </a:lnTo>
                  <a:lnTo>
                    <a:pt x="114124" y="155447"/>
                  </a:lnTo>
                  <a:lnTo>
                    <a:pt x="149302" y="168726"/>
                  </a:lnTo>
                  <a:lnTo>
                    <a:pt x="179181" y="185813"/>
                  </a:lnTo>
                  <a:lnTo>
                    <a:pt x="192060" y="195070"/>
                  </a:lnTo>
                  <a:lnTo>
                    <a:pt x="202979" y="208413"/>
                  </a:lnTo>
                  <a:lnTo>
                    <a:pt x="206566" y="217746"/>
                  </a:lnTo>
                  <a:lnTo>
                    <a:pt x="207406" y="223020"/>
                  </a:lnTo>
                  <a:lnTo>
                    <a:pt x="205662" y="228011"/>
                  </a:lnTo>
                  <a:lnTo>
                    <a:pt x="204086" y="230452"/>
                  </a:lnTo>
                  <a:lnTo>
                    <a:pt x="190150" y="240075"/>
                  </a:lnTo>
                  <a:lnTo>
                    <a:pt x="181324" y="244851"/>
                  </a:lnTo>
                  <a:lnTo>
                    <a:pt x="152110" y="248681"/>
                  </a:lnTo>
                  <a:lnTo>
                    <a:pt x="124702" y="251555"/>
                  </a:lnTo>
                  <a:lnTo>
                    <a:pt x="93777" y="2567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634"/>
          <p:cNvGrpSpPr/>
          <p:nvPr/>
        </p:nvGrpSpPr>
        <p:grpSpPr>
          <a:xfrm>
            <a:off x="5564981" y="2743200"/>
            <a:ext cx="2721770" cy="1100139"/>
            <a:chOff x="5564981" y="2743200"/>
            <a:chExt cx="2721770" cy="1100139"/>
          </a:xfrm>
        </p:grpSpPr>
        <p:sp>
          <p:nvSpPr>
            <p:cNvPr id="29" name="SMARTInkShape-5893"/>
            <p:cNvSpPr/>
            <p:nvPr/>
          </p:nvSpPr>
          <p:spPr>
            <a:xfrm>
              <a:off x="8202149" y="3708919"/>
              <a:ext cx="84602" cy="112988"/>
            </a:xfrm>
            <a:custGeom>
              <a:avLst/>
              <a:gdLst/>
              <a:ahLst/>
              <a:cxnLst/>
              <a:rect l="0" t="0" r="0" b="0"/>
              <a:pathLst>
                <a:path w="84602" h="112988">
                  <a:moveTo>
                    <a:pt x="63170" y="20119"/>
                  </a:moveTo>
                  <a:lnTo>
                    <a:pt x="63170" y="16326"/>
                  </a:lnTo>
                  <a:lnTo>
                    <a:pt x="62376" y="15209"/>
                  </a:lnTo>
                  <a:lnTo>
                    <a:pt x="61053" y="14464"/>
                  </a:lnTo>
                  <a:lnTo>
                    <a:pt x="59377" y="13968"/>
                  </a:lnTo>
                  <a:lnTo>
                    <a:pt x="58260" y="12843"/>
                  </a:lnTo>
                  <a:lnTo>
                    <a:pt x="54351" y="5335"/>
                  </a:lnTo>
                  <a:lnTo>
                    <a:pt x="49963" y="0"/>
                  </a:lnTo>
                  <a:lnTo>
                    <a:pt x="48809" y="356"/>
                  </a:lnTo>
                  <a:lnTo>
                    <a:pt x="43393" y="3856"/>
                  </a:lnTo>
                  <a:lnTo>
                    <a:pt x="28325" y="9363"/>
                  </a:lnTo>
                  <a:lnTo>
                    <a:pt x="11068" y="22601"/>
                  </a:lnTo>
                  <a:lnTo>
                    <a:pt x="8264" y="27307"/>
                  </a:lnTo>
                  <a:lnTo>
                    <a:pt x="6223" y="32045"/>
                  </a:lnTo>
                  <a:lnTo>
                    <a:pt x="0" y="40141"/>
                  </a:lnTo>
                  <a:lnTo>
                    <a:pt x="419" y="41404"/>
                  </a:lnTo>
                  <a:lnTo>
                    <a:pt x="3001" y="44925"/>
                  </a:lnTo>
                  <a:lnTo>
                    <a:pt x="6795" y="47018"/>
                  </a:lnTo>
                  <a:lnTo>
                    <a:pt x="14721" y="48546"/>
                  </a:lnTo>
                  <a:lnTo>
                    <a:pt x="16583" y="48595"/>
                  </a:lnTo>
                  <a:lnTo>
                    <a:pt x="20768" y="46533"/>
                  </a:lnTo>
                  <a:lnTo>
                    <a:pt x="32274" y="37297"/>
                  </a:lnTo>
                  <a:lnTo>
                    <a:pt x="37002" y="35691"/>
                  </a:lnTo>
                  <a:lnTo>
                    <a:pt x="38581" y="34469"/>
                  </a:lnTo>
                  <a:lnTo>
                    <a:pt x="41323" y="28368"/>
                  </a:lnTo>
                  <a:lnTo>
                    <a:pt x="41702" y="21208"/>
                  </a:lnTo>
                  <a:lnTo>
                    <a:pt x="41728" y="24234"/>
                  </a:lnTo>
                  <a:lnTo>
                    <a:pt x="42525" y="25243"/>
                  </a:lnTo>
                  <a:lnTo>
                    <a:pt x="45527" y="26365"/>
                  </a:lnTo>
                  <a:lnTo>
                    <a:pt x="46646" y="27458"/>
                  </a:lnTo>
                  <a:lnTo>
                    <a:pt x="47889" y="30789"/>
                  </a:lnTo>
                  <a:lnTo>
                    <a:pt x="52649" y="64840"/>
                  </a:lnTo>
                  <a:lnTo>
                    <a:pt x="74495" y="100117"/>
                  </a:lnTo>
                  <a:lnTo>
                    <a:pt x="84601" y="112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894"/>
            <p:cNvSpPr/>
            <p:nvPr/>
          </p:nvSpPr>
          <p:spPr>
            <a:xfrm>
              <a:off x="8093869" y="3686655"/>
              <a:ext cx="99973" cy="120965"/>
            </a:xfrm>
            <a:custGeom>
              <a:avLst/>
              <a:gdLst/>
              <a:ahLst/>
              <a:cxnLst/>
              <a:rect l="0" t="0" r="0" b="0"/>
              <a:pathLst>
                <a:path w="99973" h="120965">
                  <a:moveTo>
                    <a:pt x="0" y="13808"/>
                  </a:moveTo>
                  <a:lnTo>
                    <a:pt x="0" y="7657"/>
                  </a:lnTo>
                  <a:lnTo>
                    <a:pt x="3793" y="3166"/>
                  </a:lnTo>
                  <a:lnTo>
                    <a:pt x="7771" y="1140"/>
                  </a:lnTo>
                  <a:lnTo>
                    <a:pt x="22939" y="0"/>
                  </a:lnTo>
                  <a:lnTo>
                    <a:pt x="48336" y="1779"/>
                  </a:lnTo>
                  <a:lnTo>
                    <a:pt x="82834" y="6235"/>
                  </a:lnTo>
                  <a:lnTo>
                    <a:pt x="86179" y="6378"/>
                  </a:lnTo>
                  <a:lnTo>
                    <a:pt x="92012" y="8653"/>
                  </a:lnTo>
                  <a:lnTo>
                    <a:pt x="99874" y="13718"/>
                  </a:lnTo>
                  <a:lnTo>
                    <a:pt x="99972" y="17574"/>
                  </a:lnTo>
                  <a:lnTo>
                    <a:pt x="99191" y="18699"/>
                  </a:lnTo>
                  <a:lnTo>
                    <a:pt x="97877" y="19450"/>
                  </a:lnTo>
                  <a:lnTo>
                    <a:pt x="86273" y="24447"/>
                  </a:lnTo>
                  <a:lnTo>
                    <a:pt x="77068" y="30806"/>
                  </a:lnTo>
                  <a:lnTo>
                    <a:pt x="55837" y="60887"/>
                  </a:lnTo>
                  <a:lnTo>
                    <a:pt x="51734" y="71766"/>
                  </a:lnTo>
                  <a:lnTo>
                    <a:pt x="50051" y="105371"/>
                  </a:lnTo>
                  <a:lnTo>
                    <a:pt x="50830" y="108187"/>
                  </a:lnTo>
                  <a:lnTo>
                    <a:pt x="52142" y="110065"/>
                  </a:lnTo>
                  <a:lnTo>
                    <a:pt x="63745" y="116871"/>
                  </a:lnTo>
                  <a:lnTo>
                    <a:pt x="72950" y="119751"/>
                  </a:lnTo>
                  <a:lnTo>
                    <a:pt x="85725" y="120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895"/>
            <p:cNvSpPr/>
            <p:nvPr/>
          </p:nvSpPr>
          <p:spPr>
            <a:xfrm>
              <a:off x="7736681" y="3693327"/>
              <a:ext cx="342901" cy="128455"/>
            </a:xfrm>
            <a:custGeom>
              <a:avLst/>
              <a:gdLst/>
              <a:ahLst/>
              <a:cxnLst/>
              <a:rect l="0" t="0" r="0" b="0"/>
              <a:pathLst>
                <a:path w="342901" h="128455">
                  <a:moveTo>
                    <a:pt x="0" y="49998"/>
                  </a:moveTo>
                  <a:lnTo>
                    <a:pt x="16793" y="33205"/>
                  </a:lnTo>
                  <a:lnTo>
                    <a:pt x="50854" y="19031"/>
                  </a:lnTo>
                  <a:lnTo>
                    <a:pt x="84452" y="14424"/>
                  </a:lnTo>
                  <a:lnTo>
                    <a:pt x="112248" y="9648"/>
                  </a:lnTo>
                  <a:lnTo>
                    <a:pt x="141385" y="7086"/>
                  </a:lnTo>
                  <a:lnTo>
                    <a:pt x="171625" y="2447"/>
                  </a:lnTo>
                  <a:lnTo>
                    <a:pt x="199472" y="20"/>
                  </a:lnTo>
                  <a:lnTo>
                    <a:pt x="196069" y="0"/>
                  </a:lnTo>
                  <a:lnTo>
                    <a:pt x="192182" y="2112"/>
                  </a:lnTo>
                  <a:lnTo>
                    <a:pt x="180883" y="11383"/>
                  </a:lnTo>
                  <a:lnTo>
                    <a:pt x="173011" y="15009"/>
                  </a:lnTo>
                  <a:lnTo>
                    <a:pt x="138970" y="41131"/>
                  </a:lnTo>
                  <a:lnTo>
                    <a:pt x="132017" y="52486"/>
                  </a:lnTo>
                  <a:lnTo>
                    <a:pt x="129265" y="63836"/>
                  </a:lnTo>
                  <a:lnTo>
                    <a:pt x="129040" y="66368"/>
                  </a:lnTo>
                  <a:lnTo>
                    <a:pt x="130905" y="71296"/>
                  </a:lnTo>
                  <a:lnTo>
                    <a:pt x="132515" y="73722"/>
                  </a:lnTo>
                  <a:lnTo>
                    <a:pt x="134380" y="75339"/>
                  </a:lnTo>
                  <a:lnTo>
                    <a:pt x="150079" y="84038"/>
                  </a:lnTo>
                  <a:lnTo>
                    <a:pt x="152441" y="84597"/>
                  </a:lnTo>
                  <a:lnTo>
                    <a:pt x="159298" y="83103"/>
                  </a:lnTo>
                  <a:lnTo>
                    <a:pt x="169966" y="77798"/>
                  </a:lnTo>
                  <a:lnTo>
                    <a:pt x="188032" y="61859"/>
                  </a:lnTo>
                  <a:lnTo>
                    <a:pt x="188855" y="59493"/>
                  </a:lnTo>
                  <a:lnTo>
                    <a:pt x="188610" y="57122"/>
                  </a:lnTo>
                  <a:lnTo>
                    <a:pt x="187652" y="54747"/>
                  </a:lnTo>
                  <a:lnTo>
                    <a:pt x="188705" y="47875"/>
                  </a:lnTo>
                  <a:lnTo>
                    <a:pt x="194632" y="29007"/>
                  </a:lnTo>
                  <a:lnTo>
                    <a:pt x="206082" y="15404"/>
                  </a:lnTo>
                  <a:lnTo>
                    <a:pt x="207238" y="15823"/>
                  </a:lnTo>
                  <a:lnTo>
                    <a:pt x="210640" y="18405"/>
                  </a:lnTo>
                  <a:lnTo>
                    <a:pt x="212680" y="22198"/>
                  </a:lnTo>
                  <a:lnTo>
                    <a:pt x="213224" y="24321"/>
                  </a:lnTo>
                  <a:lnTo>
                    <a:pt x="214381" y="25736"/>
                  </a:lnTo>
                  <a:lnTo>
                    <a:pt x="217783" y="27309"/>
                  </a:lnTo>
                  <a:lnTo>
                    <a:pt x="221940" y="32241"/>
                  </a:lnTo>
                  <a:lnTo>
                    <a:pt x="225640" y="38931"/>
                  </a:lnTo>
                  <a:lnTo>
                    <a:pt x="227723" y="47954"/>
                  </a:lnTo>
                  <a:lnTo>
                    <a:pt x="229134" y="59535"/>
                  </a:lnTo>
                  <a:lnTo>
                    <a:pt x="233433" y="69139"/>
                  </a:lnTo>
                  <a:lnTo>
                    <a:pt x="235684" y="103890"/>
                  </a:lnTo>
                  <a:lnTo>
                    <a:pt x="235742" y="123783"/>
                  </a:lnTo>
                  <a:lnTo>
                    <a:pt x="236536" y="125381"/>
                  </a:lnTo>
                  <a:lnTo>
                    <a:pt x="237859" y="126448"/>
                  </a:lnTo>
                  <a:lnTo>
                    <a:pt x="242593" y="128454"/>
                  </a:lnTo>
                  <a:lnTo>
                    <a:pt x="242801" y="124750"/>
                  </a:lnTo>
                  <a:lnTo>
                    <a:pt x="244966" y="120792"/>
                  </a:lnTo>
                  <a:lnTo>
                    <a:pt x="259678" y="100937"/>
                  </a:lnTo>
                  <a:lnTo>
                    <a:pt x="264990" y="83843"/>
                  </a:lnTo>
                  <a:lnTo>
                    <a:pt x="287925" y="62017"/>
                  </a:lnTo>
                  <a:lnTo>
                    <a:pt x="294919" y="59309"/>
                  </a:lnTo>
                  <a:lnTo>
                    <a:pt x="317611" y="57179"/>
                  </a:lnTo>
                  <a:lnTo>
                    <a:pt x="318897" y="57961"/>
                  </a:lnTo>
                  <a:lnTo>
                    <a:pt x="319754" y="59275"/>
                  </a:lnTo>
                  <a:lnTo>
                    <a:pt x="321501" y="62852"/>
                  </a:lnTo>
                  <a:lnTo>
                    <a:pt x="332793" y="76275"/>
                  </a:lnTo>
                  <a:lnTo>
                    <a:pt x="334440" y="80991"/>
                  </a:lnTo>
                  <a:lnTo>
                    <a:pt x="336290" y="95396"/>
                  </a:lnTo>
                  <a:lnTo>
                    <a:pt x="342900" y="107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896"/>
            <p:cNvSpPr/>
            <p:nvPr/>
          </p:nvSpPr>
          <p:spPr>
            <a:xfrm>
              <a:off x="7779544" y="3607594"/>
              <a:ext cx="14288" cy="228601"/>
            </a:xfrm>
            <a:custGeom>
              <a:avLst/>
              <a:gdLst/>
              <a:ahLst/>
              <a:cxnLst/>
              <a:rect l="0" t="0" r="0" b="0"/>
              <a:pathLst>
                <a:path w="14288" h="228601">
                  <a:moveTo>
                    <a:pt x="0" y="0"/>
                  </a:moveTo>
                  <a:lnTo>
                    <a:pt x="0" y="6151"/>
                  </a:lnTo>
                  <a:lnTo>
                    <a:pt x="4910" y="12651"/>
                  </a:lnTo>
                  <a:lnTo>
                    <a:pt x="6482" y="19270"/>
                  </a:lnTo>
                  <a:lnTo>
                    <a:pt x="7126" y="53465"/>
                  </a:lnTo>
                  <a:lnTo>
                    <a:pt x="7140" y="83498"/>
                  </a:lnTo>
                  <a:lnTo>
                    <a:pt x="7143" y="111523"/>
                  </a:lnTo>
                  <a:lnTo>
                    <a:pt x="10936" y="146119"/>
                  </a:lnTo>
                  <a:lnTo>
                    <a:pt x="13625" y="177823"/>
                  </a:lnTo>
                  <a:lnTo>
                    <a:pt x="14200" y="210418"/>
                  </a:lnTo>
                  <a:lnTo>
                    <a:pt x="14287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897"/>
            <p:cNvSpPr/>
            <p:nvPr/>
          </p:nvSpPr>
          <p:spPr>
            <a:xfrm>
              <a:off x="7629525" y="3693319"/>
              <a:ext cx="85726" cy="127469"/>
            </a:xfrm>
            <a:custGeom>
              <a:avLst/>
              <a:gdLst/>
              <a:ahLst/>
              <a:cxnLst/>
              <a:rect l="0" t="0" r="0" b="0"/>
              <a:pathLst>
                <a:path w="85726" h="127469">
                  <a:moveTo>
                    <a:pt x="85725" y="0"/>
                  </a:moveTo>
                  <a:lnTo>
                    <a:pt x="52370" y="0"/>
                  </a:lnTo>
                  <a:lnTo>
                    <a:pt x="39770" y="794"/>
                  </a:lnTo>
                  <a:lnTo>
                    <a:pt x="30640" y="3792"/>
                  </a:lnTo>
                  <a:lnTo>
                    <a:pt x="27570" y="6497"/>
                  </a:lnTo>
                  <a:lnTo>
                    <a:pt x="24160" y="13735"/>
                  </a:lnTo>
                  <a:lnTo>
                    <a:pt x="22239" y="26735"/>
                  </a:lnTo>
                  <a:lnTo>
                    <a:pt x="25463" y="40641"/>
                  </a:lnTo>
                  <a:lnTo>
                    <a:pt x="34457" y="59563"/>
                  </a:lnTo>
                  <a:lnTo>
                    <a:pt x="60931" y="95119"/>
                  </a:lnTo>
                  <a:lnTo>
                    <a:pt x="63629" y="106660"/>
                  </a:lnTo>
                  <a:lnTo>
                    <a:pt x="64162" y="116583"/>
                  </a:lnTo>
                  <a:lnTo>
                    <a:pt x="63412" y="118203"/>
                  </a:lnTo>
                  <a:lnTo>
                    <a:pt x="62119" y="119283"/>
                  </a:lnTo>
                  <a:lnTo>
                    <a:pt x="41347" y="127468"/>
                  </a:lnTo>
                  <a:lnTo>
                    <a:pt x="33987" y="125973"/>
                  </a:lnTo>
                  <a:lnTo>
                    <a:pt x="20918" y="122786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898"/>
            <p:cNvSpPr/>
            <p:nvPr/>
          </p:nvSpPr>
          <p:spPr>
            <a:xfrm>
              <a:off x="7365232" y="3700575"/>
              <a:ext cx="178569" cy="57039"/>
            </a:xfrm>
            <a:custGeom>
              <a:avLst/>
              <a:gdLst/>
              <a:ahLst/>
              <a:cxnLst/>
              <a:rect l="0" t="0" r="0" b="0"/>
              <a:pathLst>
                <a:path w="178569" h="57039">
                  <a:moveTo>
                    <a:pt x="7118" y="14175"/>
                  </a:moveTo>
                  <a:lnTo>
                    <a:pt x="3325" y="14175"/>
                  </a:lnTo>
                  <a:lnTo>
                    <a:pt x="2208" y="13381"/>
                  </a:lnTo>
                  <a:lnTo>
                    <a:pt x="1463" y="12058"/>
                  </a:lnTo>
                  <a:lnTo>
                    <a:pt x="0" y="269"/>
                  </a:lnTo>
                  <a:lnTo>
                    <a:pt x="3774" y="0"/>
                  </a:lnTo>
                  <a:lnTo>
                    <a:pt x="38258" y="10532"/>
                  </a:lnTo>
                  <a:lnTo>
                    <a:pt x="68212" y="21466"/>
                  </a:lnTo>
                  <a:lnTo>
                    <a:pt x="99355" y="30873"/>
                  </a:lnTo>
                  <a:lnTo>
                    <a:pt x="133346" y="45284"/>
                  </a:lnTo>
                  <a:lnTo>
                    <a:pt x="161698" y="54481"/>
                  </a:lnTo>
                  <a:lnTo>
                    <a:pt x="178568" y="57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899"/>
            <p:cNvSpPr/>
            <p:nvPr/>
          </p:nvSpPr>
          <p:spPr>
            <a:xfrm>
              <a:off x="7293769" y="3507618"/>
              <a:ext cx="264165" cy="335721"/>
            </a:xfrm>
            <a:custGeom>
              <a:avLst/>
              <a:gdLst/>
              <a:ahLst/>
              <a:cxnLst/>
              <a:rect l="0" t="0" r="0" b="0"/>
              <a:pathLst>
                <a:path w="264165" h="335721">
                  <a:moveTo>
                    <a:pt x="7144" y="121407"/>
                  </a:moveTo>
                  <a:lnTo>
                    <a:pt x="993" y="115256"/>
                  </a:lnTo>
                  <a:lnTo>
                    <a:pt x="87" y="108200"/>
                  </a:lnTo>
                  <a:lnTo>
                    <a:pt x="0" y="96184"/>
                  </a:lnTo>
                  <a:lnTo>
                    <a:pt x="2117" y="92205"/>
                  </a:lnTo>
                  <a:lnTo>
                    <a:pt x="4910" y="87791"/>
                  </a:lnTo>
                  <a:lnTo>
                    <a:pt x="6702" y="78489"/>
                  </a:lnTo>
                  <a:lnTo>
                    <a:pt x="6849" y="76127"/>
                  </a:lnTo>
                  <a:lnTo>
                    <a:pt x="9129" y="71384"/>
                  </a:lnTo>
                  <a:lnTo>
                    <a:pt x="10849" y="69009"/>
                  </a:lnTo>
                  <a:lnTo>
                    <a:pt x="13268" y="58080"/>
                  </a:lnTo>
                  <a:lnTo>
                    <a:pt x="15021" y="33350"/>
                  </a:lnTo>
                  <a:lnTo>
                    <a:pt x="20430" y="19333"/>
                  </a:lnTo>
                  <a:lnTo>
                    <a:pt x="21343" y="4754"/>
                  </a:lnTo>
                  <a:lnTo>
                    <a:pt x="22167" y="3157"/>
                  </a:lnTo>
                  <a:lnTo>
                    <a:pt x="23508" y="2093"/>
                  </a:lnTo>
                  <a:lnTo>
                    <a:pt x="28487" y="0"/>
                  </a:lnTo>
                  <a:lnTo>
                    <a:pt x="32340" y="3767"/>
                  </a:lnTo>
                  <a:lnTo>
                    <a:pt x="36334" y="5622"/>
                  </a:lnTo>
                  <a:lnTo>
                    <a:pt x="38511" y="6117"/>
                  </a:lnTo>
                  <a:lnTo>
                    <a:pt x="45365" y="10606"/>
                  </a:lnTo>
                  <a:lnTo>
                    <a:pt x="69485" y="30025"/>
                  </a:lnTo>
                  <a:lnTo>
                    <a:pt x="98804" y="41062"/>
                  </a:lnTo>
                  <a:lnTo>
                    <a:pt x="128349" y="55589"/>
                  </a:lnTo>
                  <a:lnTo>
                    <a:pt x="160908" y="70130"/>
                  </a:lnTo>
                  <a:lnTo>
                    <a:pt x="192210" y="81792"/>
                  </a:lnTo>
                  <a:lnTo>
                    <a:pt x="224719" y="88968"/>
                  </a:lnTo>
                  <a:lnTo>
                    <a:pt x="244179" y="92323"/>
                  </a:lnTo>
                  <a:lnTo>
                    <a:pt x="264164" y="92829"/>
                  </a:lnTo>
                  <a:lnTo>
                    <a:pt x="244389" y="111965"/>
                  </a:lnTo>
                  <a:lnTo>
                    <a:pt x="211184" y="139019"/>
                  </a:lnTo>
                  <a:lnTo>
                    <a:pt x="184085" y="167527"/>
                  </a:lnTo>
                  <a:lnTo>
                    <a:pt x="165686" y="200417"/>
                  </a:lnTo>
                  <a:lnTo>
                    <a:pt x="144860" y="230109"/>
                  </a:lnTo>
                  <a:lnTo>
                    <a:pt x="131230" y="263692"/>
                  </a:lnTo>
                  <a:lnTo>
                    <a:pt x="123612" y="285126"/>
                  </a:lnTo>
                  <a:lnTo>
                    <a:pt x="121500" y="320790"/>
                  </a:lnTo>
                  <a:lnTo>
                    <a:pt x="121455" y="330830"/>
                  </a:lnTo>
                  <a:lnTo>
                    <a:pt x="122245" y="332460"/>
                  </a:lnTo>
                  <a:lnTo>
                    <a:pt x="123565" y="333546"/>
                  </a:lnTo>
                  <a:lnTo>
                    <a:pt x="128587" y="335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900"/>
            <p:cNvSpPr/>
            <p:nvPr/>
          </p:nvSpPr>
          <p:spPr>
            <a:xfrm>
              <a:off x="7358063" y="3115375"/>
              <a:ext cx="634970" cy="384877"/>
            </a:xfrm>
            <a:custGeom>
              <a:avLst/>
              <a:gdLst/>
              <a:ahLst/>
              <a:cxnLst/>
              <a:rect l="0" t="0" r="0" b="0"/>
              <a:pathLst>
                <a:path w="634970" h="384877">
                  <a:moveTo>
                    <a:pt x="0" y="299338"/>
                  </a:moveTo>
                  <a:lnTo>
                    <a:pt x="0" y="303130"/>
                  </a:lnTo>
                  <a:lnTo>
                    <a:pt x="11377" y="313073"/>
                  </a:lnTo>
                  <a:lnTo>
                    <a:pt x="37765" y="327526"/>
                  </a:lnTo>
                  <a:lnTo>
                    <a:pt x="72501" y="344677"/>
                  </a:lnTo>
                  <a:lnTo>
                    <a:pt x="99445" y="353429"/>
                  </a:lnTo>
                  <a:lnTo>
                    <a:pt x="132212" y="361049"/>
                  </a:lnTo>
                  <a:lnTo>
                    <a:pt x="167055" y="368334"/>
                  </a:lnTo>
                  <a:lnTo>
                    <a:pt x="202515" y="375520"/>
                  </a:lnTo>
                  <a:lnTo>
                    <a:pt x="238157" y="381882"/>
                  </a:lnTo>
                  <a:lnTo>
                    <a:pt x="273853" y="384120"/>
                  </a:lnTo>
                  <a:lnTo>
                    <a:pt x="297660" y="384644"/>
                  </a:lnTo>
                  <a:lnTo>
                    <a:pt x="323587" y="384876"/>
                  </a:lnTo>
                  <a:lnTo>
                    <a:pt x="350985" y="384186"/>
                  </a:lnTo>
                  <a:lnTo>
                    <a:pt x="379037" y="381233"/>
                  </a:lnTo>
                  <a:lnTo>
                    <a:pt x="405262" y="377275"/>
                  </a:lnTo>
                  <a:lnTo>
                    <a:pt x="430941" y="372870"/>
                  </a:lnTo>
                  <a:lnTo>
                    <a:pt x="458230" y="368267"/>
                  </a:lnTo>
                  <a:lnTo>
                    <a:pt x="484116" y="361458"/>
                  </a:lnTo>
                  <a:lnTo>
                    <a:pt x="508850" y="353140"/>
                  </a:lnTo>
                  <a:lnTo>
                    <a:pt x="544293" y="338739"/>
                  </a:lnTo>
                  <a:lnTo>
                    <a:pt x="573669" y="319743"/>
                  </a:lnTo>
                  <a:lnTo>
                    <a:pt x="593132" y="298240"/>
                  </a:lnTo>
                  <a:lnTo>
                    <a:pt x="613932" y="262932"/>
                  </a:lnTo>
                  <a:lnTo>
                    <a:pt x="626405" y="234840"/>
                  </a:lnTo>
                  <a:lnTo>
                    <a:pt x="633012" y="206408"/>
                  </a:lnTo>
                  <a:lnTo>
                    <a:pt x="634969" y="177876"/>
                  </a:lnTo>
                  <a:lnTo>
                    <a:pt x="633839" y="158836"/>
                  </a:lnTo>
                  <a:lnTo>
                    <a:pt x="624278" y="131060"/>
                  </a:lnTo>
                  <a:lnTo>
                    <a:pt x="609803" y="106602"/>
                  </a:lnTo>
                  <a:lnTo>
                    <a:pt x="579389" y="72413"/>
                  </a:lnTo>
                  <a:lnTo>
                    <a:pt x="553200" y="49803"/>
                  </a:lnTo>
                  <a:lnTo>
                    <a:pt x="518188" y="30139"/>
                  </a:lnTo>
                  <a:lnTo>
                    <a:pt x="492243" y="20150"/>
                  </a:lnTo>
                  <a:lnTo>
                    <a:pt x="467483" y="13065"/>
                  </a:lnTo>
                  <a:lnTo>
                    <a:pt x="439015" y="7270"/>
                  </a:lnTo>
                  <a:lnTo>
                    <a:pt x="408637" y="2842"/>
                  </a:lnTo>
                  <a:lnTo>
                    <a:pt x="379259" y="874"/>
                  </a:lnTo>
                  <a:lnTo>
                    <a:pt x="350329" y="0"/>
                  </a:lnTo>
                  <a:lnTo>
                    <a:pt x="320802" y="405"/>
                  </a:lnTo>
                  <a:lnTo>
                    <a:pt x="289157" y="3231"/>
                  </a:lnTo>
                  <a:lnTo>
                    <a:pt x="258689" y="7132"/>
                  </a:lnTo>
                  <a:lnTo>
                    <a:pt x="229272" y="13100"/>
                  </a:lnTo>
                  <a:lnTo>
                    <a:pt x="200324" y="23690"/>
                  </a:lnTo>
                  <a:lnTo>
                    <a:pt x="173699" y="34217"/>
                  </a:lnTo>
                  <a:lnTo>
                    <a:pt x="148637" y="44981"/>
                  </a:lnTo>
                  <a:lnTo>
                    <a:pt x="124269" y="57703"/>
                  </a:lnTo>
                  <a:lnTo>
                    <a:pt x="100210" y="71294"/>
                  </a:lnTo>
                  <a:lnTo>
                    <a:pt x="68585" y="92333"/>
                  </a:lnTo>
                  <a:lnTo>
                    <a:pt x="36566" y="120776"/>
                  </a:lnTo>
                  <a:lnTo>
                    <a:pt x="22123" y="145977"/>
                  </a:lnTo>
                  <a:lnTo>
                    <a:pt x="10925" y="178027"/>
                  </a:lnTo>
                  <a:lnTo>
                    <a:pt x="9058" y="204039"/>
                  </a:lnTo>
                  <a:lnTo>
                    <a:pt x="13972" y="227180"/>
                  </a:lnTo>
                  <a:lnTo>
                    <a:pt x="29453" y="256333"/>
                  </a:lnTo>
                  <a:lnTo>
                    <a:pt x="39284" y="269906"/>
                  </a:lnTo>
                  <a:lnTo>
                    <a:pt x="71437" y="306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901"/>
            <p:cNvSpPr/>
            <p:nvPr/>
          </p:nvSpPr>
          <p:spPr>
            <a:xfrm>
              <a:off x="7651080" y="3250406"/>
              <a:ext cx="207031" cy="192883"/>
            </a:xfrm>
            <a:custGeom>
              <a:avLst/>
              <a:gdLst/>
              <a:ahLst/>
              <a:cxnLst/>
              <a:rect l="0" t="0" r="0" b="0"/>
              <a:pathLst>
                <a:path w="207031" h="192883">
                  <a:moveTo>
                    <a:pt x="57026" y="0"/>
                  </a:moveTo>
                  <a:lnTo>
                    <a:pt x="63177" y="0"/>
                  </a:lnTo>
                  <a:lnTo>
                    <a:pt x="63508" y="794"/>
                  </a:lnTo>
                  <a:lnTo>
                    <a:pt x="64167" y="36052"/>
                  </a:lnTo>
                  <a:lnTo>
                    <a:pt x="62052" y="52222"/>
                  </a:lnTo>
                  <a:lnTo>
                    <a:pt x="49696" y="87409"/>
                  </a:lnTo>
                  <a:lnTo>
                    <a:pt x="44801" y="107655"/>
                  </a:lnTo>
                  <a:lnTo>
                    <a:pt x="41233" y="126619"/>
                  </a:lnTo>
                  <a:lnTo>
                    <a:pt x="30634" y="151347"/>
                  </a:lnTo>
                  <a:lnTo>
                    <a:pt x="18900" y="166235"/>
                  </a:lnTo>
                  <a:lnTo>
                    <a:pt x="14152" y="169133"/>
                  </a:lnTo>
                  <a:lnTo>
                    <a:pt x="1287" y="171315"/>
                  </a:lnTo>
                  <a:lnTo>
                    <a:pt x="817" y="170566"/>
                  </a:lnTo>
                  <a:lnTo>
                    <a:pt x="0" y="161495"/>
                  </a:lnTo>
                  <a:lnTo>
                    <a:pt x="2048" y="156972"/>
                  </a:lnTo>
                  <a:lnTo>
                    <a:pt x="3705" y="154654"/>
                  </a:lnTo>
                  <a:lnTo>
                    <a:pt x="7663" y="152079"/>
                  </a:lnTo>
                  <a:lnTo>
                    <a:pt x="12069" y="150141"/>
                  </a:lnTo>
                  <a:lnTo>
                    <a:pt x="16672" y="146634"/>
                  </a:lnTo>
                  <a:lnTo>
                    <a:pt x="23481" y="144546"/>
                  </a:lnTo>
                  <a:lnTo>
                    <a:pt x="32592" y="144412"/>
                  </a:lnTo>
                  <a:lnTo>
                    <a:pt x="64716" y="149124"/>
                  </a:lnTo>
                  <a:lnTo>
                    <a:pt x="93646" y="149842"/>
                  </a:lnTo>
                  <a:lnTo>
                    <a:pt x="126996" y="149984"/>
                  </a:lnTo>
                  <a:lnTo>
                    <a:pt x="149460" y="147892"/>
                  </a:lnTo>
                  <a:lnTo>
                    <a:pt x="174592" y="140074"/>
                  </a:lnTo>
                  <a:lnTo>
                    <a:pt x="189933" y="129433"/>
                  </a:lnTo>
                  <a:lnTo>
                    <a:pt x="200740" y="116226"/>
                  </a:lnTo>
                  <a:lnTo>
                    <a:pt x="204243" y="106954"/>
                  </a:lnTo>
                  <a:lnTo>
                    <a:pt x="206881" y="73807"/>
                  </a:lnTo>
                  <a:lnTo>
                    <a:pt x="207030" y="55186"/>
                  </a:lnTo>
                  <a:lnTo>
                    <a:pt x="206242" y="53459"/>
                  </a:lnTo>
                  <a:lnTo>
                    <a:pt x="204922" y="52309"/>
                  </a:lnTo>
                  <a:lnTo>
                    <a:pt x="200196" y="50141"/>
                  </a:lnTo>
                  <a:lnTo>
                    <a:pt x="180774" y="81792"/>
                  </a:lnTo>
                  <a:lnTo>
                    <a:pt x="166557" y="115314"/>
                  </a:lnTo>
                  <a:lnTo>
                    <a:pt x="159154" y="143075"/>
                  </a:lnTo>
                  <a:lnTo>
                    <a:pt x="157225" y="177984"/>
                  </a:lnTo>
                  <a:lnTo>
                    <a:pt x="157039" y="192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902"/>
            <p:cNvSpPr/>
            <p:nvPr/>
          </p:nvSpPr>
          <p:spPr>
            <a:xfrm>
              <a:off x="7447148" y="3271348"/>
              <a:ext cx="196666" cy="177628"/>
            </a:xfrm>
            <a:custGeom>
              <a:avLst/>
              <a:gdLst/>
              <a:ahLst/>
              <a:cxnLst/>
              <a:rect l="0" t="0" r="0" b="0"/>
              <a:pathLst>
                <a:path w="196666" h="177628">
                  <a:moveTo>
                    <a:pt x="60933" y="490"/>
                  </a:moveTo>
                  <a:lnTo>
                    <a:pt x="60933" y="4282"/>
                  </a:lnTo>
                  <a:lnTo>
                    <a:pt x="58816" y="8260"/>
                  </a:lnTo>
                  <a:lnTo>
                    <a:pt x="57140" y="10432"/>
                  </a:lnTo>
                  <a:lnTo>
                    <a:pt x="55279" y="17080"/>
                  </a:lnTo>
                  <a:lnTo>
                    <a:pt x="52114" y="29747"/>
                  </a:lnTo>
                  <a:lnTo>
                    <a:pt x="41663" y="58670"/>
                  </a:lnTo>
                  <a:lnTo>
                    <a:pt x="29948" y="93494"/>
                  </a:lnTo>
                  <a:lnTo>
                    <a:pt x="20184" y="123441"/>
                  </a:lnTo>
                  <a:lnTo>
                    <a:pt x="17555" y="151354"/>
                  </a:lnTo>
                  <a:lnTo>
                    <a:pt x="9268" y="171710"/>
                  </a:lnTo>
                  <a:lnTo>
                    <a:pt x="4867" y="177627"/>
                  </a:lnTo>
                  <a:lnTo>
                    <a:pt x="4506" y="177319"/>
                  </a:lnTo>
                  <a:lnTo>
                    <a:pt x="3847" y="170929"/>
                  </a:lnTo>
                  <a:lnTo>
                    <a:pt x="3008" y="160704"/>
                  </a:lnTo>
                  <a:lnTo>
                    <a:pt x="0" y="152129"/>
                  </a:lnTo>
                  <a:lnTo>
                    <a:pt x="249" y="143027"/>
                  </a:lnTo>
                  <a:lnTo>
                    <a:pt x="9022" y="113804"/>
                  </a:lnTo>
                  <a:lnTo>
                    <a:pt x="16624" y="93860"/>
                  </a:lnTo>
                  <a:lnTo>
                    <a:pt x="37557" y="63752"/>
                  </a:lnTo>
                  <a:lnTo>
                    <a:pt x="60373" y="31889"/>
                  </a:lnTo>
                  <a:lnTo>
                    <a:pt x="80693" y="3556"/>
                  </a:lnTo>
                  <a:lnTo>
                    <a:pt x="84426" y="946"/>
                  </a:lnTo>
                  <a:lnTo>
                    <a:pt x="87707" y="0"/>
                  </a:lnTo>
                  <a:lnTo>
                    <a:pt x="90688" y="163"/>
                  </a:lnTo>
                  <a:lnTo>
                    <a:pt x="92676" y="1066"/>
                  </a:lnTo>
                  <a:lnTo>
                    <a:pt x="94002" y="2461"/>
                  </a:lnTo>
                  <a:lnTo>
                    <a:pt x="94885" y="4185"/>
                  </a:lnTo>
                  <a:lnTo>
                    <a:pt x="96497" y="27217"/>
                  </a:lnTo>
                  <a:lnTo>
                    <a:pt x="90487" y="61456"/>
                  </a:lnTo>
                  <a:lnTo>
                    <a:pt x="95745" y="97045"/>
                  </a:lnTo>
                  <a:lnTo>
                    <a:pt x="106515" y="126601"/>
                  </a:lnTo>
                  <a:lnTo>
                    <a:pt x="120494" y="145319"/>
                  </a:lnTo>
                  <a:lnTo>
                    <a:pt x="131410" y="152763"/>
                  </a:lnTo>
                  <a:lnTo>
                    <a:pt x="140906" y="156204"/>
                  </a:lnTo>
                  <a:lnTo>
                    <a:pt x="142823" y="155892"/>
                  </a:lnTo>
                  <a:lnTo>
                    <a:pt x="144102" y="154892"/>
                  </a:lnTo>
                  <a:lnTo>
                    <a:pt x="149945" y="147582"/>
                  </a:lnTo>
                  <a:lnTo>
                    <a:pt x="161065" y="134032"/>
                  </a:lnTo>
                  <a:lnTo>
                    <a:pt x="178571" y="112120"/>
                  </a:lnTo>
                  <a:lnTo>
                    <a:pt x="196665" y="93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903"/>
            <p:cNvSpPr/>
            <p:nvPr/>
          </p:nvSpPr>
          <p:spPr>
            <a:xfrm>
              <a:off x="6966149" y="3178969"/>
              <a:ext cx="406202" cy="278607"/>
            </a:xfrm>
            <a:custGeom>
              <a:avLst/>
              <a:gdLst/>
              <a:ahLst/>
              <a:cxnLst/>
              <a:rect l="0" t="0" r="0" b="0"/>
              <a:pathLst>
                <a:path w="406202" h="278607">
                  <a:moveTo>
                    <a:pt x="6151" y="0"/>
                  </a:moveTo>
                  <a:lnTo>
                    <a:pt x="2358" y="0"/>
                  </a:lnTo>
                  <a:lnTo>
                    <a:pt x="1241" y="794"/>
                  </a:lnTo>
                  <a:lnTo>
                    <a:pt x="496" y="2116"/>
                  </a:lnTo>
                  <a:lnTo>
                    <a:pt x="0" y="3792"/>
                  </a:lnTo>
                  <a:lnTo>
                    <a:pt x="463" y="4909"/>
                  </a:lnTo>
                  <a:lnTo>
                    <a:pt x="1565" y="5654"/>
                  </a:lnTo>
                  <a:lnTo>
                    <a:pt x="3094" y="6151"/>
                  </a:lnTo>
                  <a:lnTo>
                    <a:pt x="4112" y="7275"/>
                  </a:lnTo>
                  <a:lnTo>
                    <a:pt x="7865" y="14784"/>
                  </a:lnTo>
                  <a:lnTo>
                    <a:pt x="26061" y="39838"/>
                  </a:lnTo>
                  <a:lnTo>
                    <a:pt x="58463" y="62766"/>
                  </a:lnTo>
                  <a:lnTo>
                    <a:pt x="92180" y="80908"/>
                  </a:lnTo>
                  <a:lnTo>
                    <a:pt x="122628" y="94504"/>
                  </a:lnTo>
                  <a:lnTo>
                    <a:pt x="149671" y="107640"/>
                  </a:lnTo>
                  <a:lnTo>
                    <a:pt x="183461" y="126302"/>
                  </a:lnTo>
                  <a:lnTo>
                    <a:pt x="217976" y="144481"/>
                  </a:lnTo>
                  <a:lnTo>
                    <a:pt x="248547" y="158656"/>
                  </a:lnTo>
                  <a:lnTo>
                    <a:pt x="277517" y="176507"/>
                  </a:lnTo>
                  <a:lnTo>
                    <a:pt x="311203" y="194409"/>
                  </a:lnTo>
                  <a:lnTo>
                    <a:pt x="346546" y="220157"/>
                  </a:lnTo>
                  <a:lnTo>
                    <a:pt x="381600" y="248398"/>
                  </a:lnTo>
                  <a:lnTo>
                    <a:pt x="401253" y="266604"/>
                  </a:lnTo>
                  <a:lnTo>
                    <a:pt x="404002" y="271420"/>
                  </a:lnTo>
                  <a:lnTo>
                    <a:pt x="406201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904"/>
            <p:cNvSpPr/>
            <p:nvPr/>
          </p:nvSpPr>
          <p:spPr>
            <a:xfrm>
              <a:off x="6672688" y="3679057"/>
              <a:ext cx="85301" cy="85700"/>
            </a:xfrm>
            <a:custGeom>
              <a:avLst/>
              <a:gdLst/>
              <a:ahLst/>
              <a:cxnLst/>
              <a:rect l="0" t="0" r="0" b="0"/>
              <a:pathLst>
                <a:path w="85301" h="85700">
                  <a:moveTo>
                    <a:pt x="63868" y="7118"/>
                  </a:moveTo>
                  <a:lnTo>
                    <a:pt x="63868" y="967"/>
                  </a:lnTo>
                  <a:lnTo>
                    <a:pt x="63075" y="636"/>
                  </a:lnTo>
                  <a:lnTo>
                    <a:pt x="47075" y="0"/>
                  </a:lnTo>
                  <a:lnTo>
                    <a:pt x="42382" y="2102"/>
                  </a:lnTo>
                  <a:lnTo>
                    <a:pt x="40019" y="3774"/>
                  </a:lnTo>
                  <a:lnTo>
                    <a:pt x="22490" y="8794"/>
                  </a:lnTo>
                  <a:lnTo>
                    <a:pt x="19614" y="10617"/>
                  </a:lnTo>
                  <a:lnTo>
                    <a:pt x="6848" y="25090"/>
                  </a:lnTo>
                  <a:lnTo>
                    <a:pt x="4424" y="26243"/>
                  </a:lnTo>
                  <a:lnTo>
                    <a:pt x="2808" y="27806"/>
                  </a:lnTo>
                  <a:lnTo>
                    <a:pt x="1011" y="31658"/>
                  </a:lnTo>
                  <a:lnTo>
                    <a:pt x="0" y="38290"/>
                  </a:lnTo>
                  <a:lnTo>
                    <a:pt x="652" y="39806"/>
                  </a:lnTo>
                  <a:lnTo>
                    <a:pt x="1881" y="40816"/>
                  </a:lnTo>
                  <a:lnTo>
                    <a:pt x="3493" y="41490"/>
                  </a:lnTo>
                  <a:lnTo>
                    <a:pt x="9518" y="40121"/>
                  </a:lnTo>
                  <a:lnTo>
                    <a:pt x="27768" y="33965"/>
                  </a:lnTo>
                  <a:lnTo>
                    <a:pt x="48164" y="15643"/>
                  </a:lnTo>
                  <a:lnTo>
                    <a:pt x="51067" y="14876"/>
                  </a:lnTo>
                  <a:lnTo>
                    <a:pt x="52953" y="14671"/>
                  </a:lnTo>
                  <a:lnTo>
                    <a:pt x="54210" y="15328"/>
                  </a:lnTo>
                  <a:lnTo>
                    <a:pt x="55049" y="16560"/>
                  </a:lnTo>
                  <a:lnTo>
                    <a:pt x="62363" y="31829"/>
                  </a:lnTo>
                  <a:lnTo>
                    <a:pt x="80571" y="62247"/>
                  </a:lnTo>
                  <a:lnTo>
                    <a:pt x="85300" y="85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905"/>
            <p:cNvSpPr/>
            <p:nvPr/>
          </p:nvSpPr>
          <p:spPr>
            <a:xfrm>
              <a:off x="6572250" y="3614763"/>
              <a:ext cx="61779" cy="157138"/>
            </a:xfrm>
            <a:custGeom>
              <a:avLst/>
              <a:gdLst/>
              <a:ahLst/>
              <a:cxnLst/>
              <a:rect l="0" t="0" r="0" b="0"/>
              <a:pathLst>
                <a:path w="61779" h="157138">
                  <a:moveTo>
                    <a:pt x="0" y="7118"/>
                  </a:moveTo>
                  <a:lnTo>
                    <a:pt x="0" y="967"/>
                  </a:lnTo>
                  <a:lnTo>
                    <a:pt x="794" y="636"/>
                  </a:lnTo>
                  <a:lnTo>
                    <a:pt x="20585" y="0"/>
                  </a:lnTo>
                  <a:lnTo>
                    <a:pt x="55802" y="6824"/>
                  </a:lnTo>
                  <a:lnTo>
                    <a:pt x="58632" y="7716"/>
                  </a:lnTo>
                  <a:lnTo>
                    <a:pt x="60520" y="9105"/>
                  </a:lnTo>
                  <a:lnTo>
                    <a:pt x="61778" y="10824"/>
                  </a:lnTo>
                  <a:lnTo>
                    <a:pt x="60235" y="13557"/>
                  </a:lnTo>
                  <a:lnTo>
                    <a:pt x="25009" y="48729"/>
                  </a:lnTo>
                  <a:lnTo>
                    <a:pt x="4972" y="79453"/>
                  </a:lnTo>
                  <a:lnTo>
                    <a:pt x="2210" y="89273"/>
                  </a:lnTo>
                  <a:lnTo>
                    <a:pt x="436" y="107395"/>
                  </a:lnTo>
                  <a:lnTo>
                    <a:pt x="3922" y="119821"/>
                  </a:lnTo>
                  <a:lnTo>
                    <a:pt x="25622" y="146717"/>
                  </a:lnTo>
                  <a:lnTo>
                    <a:pt x="35719" y="1571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906"/>
            <p:cNvSpPr/>
            <p:nvPr/>
          </p:nvSpPr>
          <p:spPr>
            <a:xfrm>
              <a:off x="6186488" y="3593404"/>
              <a:ext cx="314326" cy="149789"/>
            </a:xfrm>
            <a:custGeom>
              <a:avLst/>
              <a:gdLst/>
              <a:ahLst/>
              <a:cxnLst/>
              <a:rect l="0" t="0" r="0" b="0"/>
              <a:pathLst>
                <a:path w="314326" h="149789">
                  <a:moveTo>
                    <a:pt x="0" y="42765"/>
                  </a:moveTo>
                  <a:lnTo>
                    <a:pt x="3792" y="42765"/>
                  </a:lnTo>
                  <a:lnTo>
                    <a:pt x="7770" y="40648"/>
                  </a:lnTo>
                  <a:lnTo>
                    <a:pt x="33792" y="25972"/>
                  </a:lnTo>
                  <a:lnTo>
                    <a:pt x="67097" y="14173"/>
                  </a:lnTo>
                  <a:lnTo>
                    <a:pt x="99155" y="8454"/>
                  </a:lnTo>
                  <a:lnTo>
                    <a:pt x="128418" y="2414"/>
                  </a:lnTo>
                  <a:lnTo>
                    <a:pt x="163041" y="49"/>
                  </a:lnTo>
                  <a:lnTo>
                    <a:pt x="165844" y="0"/>
                  </a:lnTo>
                  <a:lnTo>
                    <a:pt x="167713" y="761"/>
                  </a:lnTo>
                  <a:lnTo>
                    <a:pt x="168958" y="2063"/>
                  </a:lnTo>
                  <a:lnTo>
                    <a:pt x="170342" y="5625"/>
                  </a:lnTo>
                  <a:lnTo>
                    <a:pt x="170957" y="9854"/>
                  </a:lnTo>
                  <a:lnTo>
                    <a:pt x="169114" y="14379"/>
                  </a:lnTo>
                  <a:lnTo>
                    <a:pt x="147399" y="45432"/>
                  </a:lnTo>
                  <a:lnTo>
                    <a:pt x="120942" y="78500"/>
                  </a:lnTo>
                  <a:lnTo>
                    <a:pt x="106087" y="97537"/>
                  </a:lnTo>
                  <a:lnTo>
                    <a:pt x="101812" y="111822"/>
                  </a:lnTo>
                  <a:lnTo>
                    <a:pt x="100170" y="136604"/>
                  </a:lnTo>
                  <a:lnTo>
                    <a:pt x="102199" y="142150"/>
                  </a:lnTo>
                  <a:lnTo>
                    <a:pt x="103851" y="144741"/>
                  </a:lnTo>
                  <a:lnTo>
                    <a:pt x="106540" y="145674"/>
                  </a:lnTo>
                  <a:lnTo>
                    <a:pt x="113761" y="144594"/>
                  </a:lnTo>
                  <a:lnTo>
                    <a:pt x="140655" y="132993"/>
                  </a:lnTo>
                  <a:lnTo>
                    <a:pt x="173046" y="109293"/>
                  </a:lnTo>
                  <a:lnTo>
                    <a:pt x="187701" y="87675"/>
                  </a:lnTo>
                  <a:lnTo>
                    <a:pt x="191346" y="73622"/>
                  </a:lnTo>
                  <a:lnTo>
                    <a:pt x="193371" y="60355"/>
                  </a:lnTo>
                  <a:lnTo>
                    <a:pt x="199718" y="50363"/>
                  </a:lnTo>
                  <a:lnTo>
                    <a:pt x="200817" y="81833"/>
                  </a:lnTo>
                  <a:lnTo>
                    <a:pt x="206506" y="108731"/>
                  </a:lnTo>
                  <a:lnTo>
                    <a:pt x="207945" y="139653"/>
                  </a:lnTo>
                  <a:lnTo>
                    <a:pt x="213317" y="148412"/>
                  </a:lnTo>
                  <a:lnTo>
                    <a:pt x="215986" y="149250"/>
                  </a:lnTo>
                  <a:lnTo>
                    <a:pt x="220376" y="149788"/>
                  </a:lnTo>
                  <a:lnTo>
                    <a:pt x="224928" y="146089"/>
                  </a:lnTo>
                  <a:lnTo>
                    <a:pt x="226968" y="142133"/>
                  </a:lnTo>
                  <a:lnTo>
                    <a:pt x="227512" y="139967"/>
                  </a:lnTo>
                  <a:lnTo>
                    <a:pt x="240914" y="115675"/>
                  </a:lnTo>
                  <a:lnTo>
                    <a:pt x="242804" y="110094"/>
                  </a:lnTo>
                  <a:lnTo>
                    <a:pt x="252714" y="97620"/>
                  </a:lnTo>
                  <a:lnTo>
                    <a:pt x="259426" y="94926"/>
                  </a:lnTo>
                  <a:lnTo>
                    <a:pt x="284493" y="92897"/>
                  </a:lnTo>
                  <a:lnTo>
                    <a:pt x="291276" y="94944"/>
                  </a:lnTo>
                  <a:lnTo>
                    <a:pt x="304587" y="104963"/>
                  </a:lnTo>
                  <a:lnTo>
                    <a:pt x="311086" y="111906"/>
                  </a:lnTo>
                  <a:lnTo>
                    <a:pt x="312885" y="116621"/>
                  </a:lnTo>
                  <a:lnTo>
                    <a:pt x="314325" y="142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907"/>
            <p:cNvSpPr/>
            <p:nvPr/>
          </p:nvSpPr>
          <p:spPr>
            <a:xfrm>
              <a:off x="6229350" y="3521869"/>
              <a:ext cx="14289" cy="235745"/>
            </a:xfrm>
            <a:custGeom>
              <a:avLst/>
              <a:gdLst/>
              <a:ahLst/>
              <a:cxnLst/>
              <a:rect l="0" t="0" r="0" b="0"/>
              <a:pathLst>
                <a:path w="14289" h="235745">
                  <a:moveTo>
                    <a:pt x="0" y="0"/>
                  </a:moveTo>
                  <a:lnTo>
                    <a:pt x="0" y="31434"/>
                  </a:lnTo>
                  <a:lnTo>
                    <a:pt x="0" y="64670"/>
                  </a:lnTo>
                  <a:lnTo>
                    <a:pt x="0" y="92943"/>
                  </a:lnTo>
                  <a:lnTo>
                    <a:pt x="0" y="126368"/>
                  </a:lnTo>
                  <a:lnTo>
                    <a:pt x="0" y="156724"/>
                  </a:lnTo>
                  <a:lnTo>
                    <a:pt x="2117" y="176347"/>
                  </a:lnTo>
                  <a:lnTo>
                    <a:pt x="11391" y="207020"/>
                  </a:lnTo>
                  <a:lnTo>
                    <a:pt x="14288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908"/>
            <p:cNvSpPr/>
            <p:nvPr/>
          </p:nvSpPr>
          <p:spPr>
            <a:xfrm>
              <a:off x="6090060" y="3586483"/>
              <a:ext cx="82141" cy="121000"/>
            </a:xfrm>
            <a:custGeom>
              <a:avLst/>
              <a:gdLst/>
              <a:ahLst/>
              <a:cxnLst/>
              <a:rect l="0" t="0" r="0" b="0"/>
              <a:pathLst>
                <a:path w="82141" h="121000">
                  <a:moveTo>
                    <a:pt x="82140" y="13967"/>
                  </a:moveTo>
                  <a:lnTo>
                    <a:pt x="78348" y="10175"/>
                  </a:lnTo>
                  <a:lnTo>
                    <a:pt x="72253" y="8313"/>
                  </a:lnTo>
                  <a:lnTo>
                    <a:pt x="59896" y="5148"/>
                  </a:lnTo>
                  <a:lnTo>
                    <a:pt x="46181" y="1300"/>
                  </a:lnTo>
                  <a:lnTo>
                    <a:pt x="27324" y="0"/>
                  </a:lnTo>
                  <a:lnTo>
                    <a:pt x="13070" y="3566"/>
                  </a:lnTo>
                  <a:lnTo>
                    <a:pt x="9899" y="5446"/>
                  </a:lnTo>
                  <a:lnTo>
                    <a:pt x="602" y="16480"/>
                  </a:lnTo>
                  <a:lnTo>
                    <a:pt x="0" y="18817"/>
                  </a:lnTo>
                  <a:lnTo>
                    <a:pt x="392" y="21170"/>
                  </a:lnTo>
                  <a:lnTo>
                    <a:pt x="2151" y="25900"/>
                  </a:lnTo>
                  <a:lnTo>
                    <a:pt x="2933" y="30647"/>
                  </a:lnTo>
                  <a:lnTo>
                    <a:pt x="7514" y="35403"/>
                  </a:lnTo>
                  <a:lnTo>
                    <a:pt x="39822" y="62484"/>
                  </a:lnTo>
                  <a:lnTo>
                    <a:pt x="44403" y="65362"/>
                  </a:lnTo>
                  <a:lnTo>
                    <a:pt x="47457" y="68868"/>
                  </a:lnTo>
                  <a:lnTo>
                    <a:pt x="58732" y="89447"/>
                  </a:lnTo>
                  <a:lnTo>
                    <a:pt x="64798" y="97098"/>
                  </a:lnTo>
                  <a:lnTo>
                    <a:pt x="66947" y="104391"/>
                  </a:lnTo>
                  <a:lnTo>
                    <a:pt x="67450" y="109189"/>
                  </a:lnTo>
                  <a:lnTo>
                    <a:pt x="65557" y="113967"/>
                  </a:lnTo>
                  <a:lnTo>
                    <a:pt x="63941" y="116353"/>
                  </a:lnTo>
                  <a:lnTo>
                    <a:pt x="62070" y="117943"/>
                  </a:lnTo>
                  <a:lnTo>
                    <a:pt x="54842" y="120704"/>
                  </a:lnTo>
                  <a:lnTo>
                    <a:pt x="46358" y="120999"/>
                  </a:lnTo>
                  <a:lnTo>
                    <a:pt x="40308" y="118951"/>
                  </a:lnTo>
                  <a:lnTo>
                    <a:pt x="32134" y="1139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909"/>
            <p:cNvSpPr/>
            <p:nvPr/>
          </p:nvSpPr>
          <p:spPr>
            <a:xfrm>
              <a:off x="5979319" y="3557588"/>
              <a:ext cx="7145" cy="164307"/>
            </a:xfrm>
            <a:custGeom>
              <a:avLst/>
              <a:gdLst/>
              <a:ahLst/>
              <a:cxnLst/>
              <a:rect l="0" t="0" r="0" b="0"/>
              <a:pathLst>
                <a:path w="7145" h="164307">
                  <a:moveTo>
                    <a:pt x="7144" y="0"/>
                  </a:moveTo>
                  <a:lnTo>
                    <a:pt x="3351" y="3792"/>
                  </a:lnTo>
                  <a:lnTo>
                    <a:pt x="1489" y="7770"/>
                  </a:lnTo>
                  <a:lnTo>
                    <a:pt x="25" y="40910"/>
                  </a:lnTo>
                  <a:lnTo>
                    <a:pt x="1" y="72943"/>
                  </a:lnTo>
                  <a:lnTo>
                    <a:pt x="0" y="104862"/>
                  </a:lnTo>
                  <a:lnTo>
                    <a:pt x="0" y="137323"/>
                  </a:lnTo>
                  <a:lnTo>
                    <a:pt x="794" y="147492"/>
                  </a:lnTo>
                  <a:lnTo>
                    <a:pt x="7144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910"/>
            <p:cNvSpPr/>
            <p:nvPr/>
          </p:nvSpPr>
          <p:spPr>
            <a:xfrm>
              <a:off x="5564981" y="3129214"/>
              <a:ext cx="570371" cy="376627"/>
            </a:xfrm>
            <a:custGeom>
              <a:avLst/>
              <a:gdLst/>
              <a:ahLst/>
              <a:cxnLst/>
              <a:rect l="0" t="0" r="0" b="0"/>
              <a:pathLst>
                <a:path w="570371" h="376627">
                  <a:moveTo>
                    <a:pt x="0" y="228349"/>
                  </a:moveTo>
                  <a:lnTo>
                    <a:pt x="0" y="251292"/>
                  </a:lnTo>
                  <a:lnTo>
                    <a:pt x="9943" y="276315"/>
                  </a:lnTo>
                  <a:lnTo>
                    <a:pt x="42683" y="299831"/>
                  </a:lnTo>
                  <a:lnTo>
                    <a:pt x="66357" y="311970"/>
                  </a:lnTo>
                  <a:lnTo>
                    <a:pt x="93480" y="322711"/>
                  </a:lnTo>
                  <a:lnTo>
                    <a:pt x="123742" y="335947"/>
                  </a:lnTo>
                  <a:lnTo>
                    <a:pt x="157843" y="347807"/>
                  </a:lnTo>
                  <a:lnTo>
                    <a:pt x="193083" y="356348"/>
                  </a:lnTo>
                  <a:lnTo>
                    <a:pt x="228660" y="363905"/>
                  </a:lnTo>
                  <a:lnTo>
                    <a:pt x="253233" y="368765"/>
                  </a:lnTo>
                  <a:lnTo>
                    <a:pt x="280030" y="373571"/>
                  </a:lnTo>
                  <a:lnTo>
                    <a:pt x="307814" y="376235"/>
                  </a:lnTo>
                  <a:lnTo>
                    <a:pt x="336038" y="376626"/>
                  </a:lnTo>
                  <a:lnTo>
                    <a:pt x="364456" y="374154"/>
                  </a:lnTo>
                  <a:lnTo>
                    <a:pt x="390845" y="370409"/>
                  </a:lnTo>
                  <a:lnTo>
                    <a:pt x="416597" y="366099"/>
                  </a:lnTo>
                  <a:lnTo>
                    <a:pt x="443917" y="361537"/>
                  </a:lnTo>
                  <a:lnTo>
                    <a:pt x="478488" y="350715"/>
                  </a:lnTo>
                  <a:lnTo>
                    <a:pt x="508840" y="333661"/>
                  </a:lnTo>
                  <a:lnTo>
                    <a:pt x="534149" y="313527"/>
                  </a:lnTo>
                  <a:lnTo>
                    <a:pt x="542993" y="299543"/>
                  </a:lnTo>
                  <a:lnTo>
                    <a:pt x="556256" y="267371"/>
                  </a:lnTo>
                  <a:lnTo>
                    <a:pt x="567666" y="235351"/>
                  </a:lnTo>
                  <a:lnTo>
                    <a:pt x="570364" y="208551"/>
                  </a:lnTo>
                  <a:lnTo>
                    <a:pt x="570370" y="180502"/>
                  </a:lnTo>
                  <a:lnTo>
                    <a:pt x="564904" y="152083"/>
                  </a:lnTo>
                  <a:lnTo>
                    <a:pt x="553583" y="124348"/>
                  </a:lnTo>
                  <a:lnTo>
                    <a:pt x="531302" y="91124"/>
                  </a:lnTo>
                  <a:lnTo>
                    <a:pt x="500589" y="58015"/>
                  </a:lnTo>
                  <a:lnTo>
                    <a:pt x="471203" y="39590"/>
                  </a:lnTo>
                  <a:lnTo>
                    <a:pt x="441152" y="24077"/>
                  </a:lnTo>
                  <a:lnTo>
                    <a:pt x="408348" y="9426"/>
                  </a:lnTo>
                  <a:lnTo>
                    <a:pt x="373493" y="2616"/>
                  </a:lnTo>
                  <a:lnTo>
                    <a:pt x="338030" y="598"/>
                  </a:lnTo>
                  <a:lnTo>
                    <a:pt x="306179" y="0"/>
                  </a:lnTo>
                  <a:lnTo>
                    <a:pt x="272842" y="3615"/>
                  </a:lnTo>
                  <a:lnTo>
                    <a:pt x="237828" y="13506"/>
                  </a:lnTo>
                  <a:lnTo>
                    <a:pt x="206111" y="26491"/>
                  </a:lnTo>
                  <a:lnTo>
                    <a:pt x="176605" y="44185"/>
                  </a:lnTo>
                  <a:lnTo>
                    <a:pt x="143893" y="71497"/>
                  </a:lnTo>
                  <a:lnTo>
                    <a:pt x="111083" y="106946"/>
                  </a:lnTo>
                  <a:lnTo>
                    <a:pt x="91587" y="140397"/>
                  </a:lnTo>
                  <a:lnTo>
                    <a:pt x="82787" y="163395"/>
                  </a:lnTo>
                  <a:lnTo>
                    <a:pt x="79412" y="194616"/>
                  </a:lnTo>
                  <a:lnTo>
                    <a:pt x="80945" y="223910"/>
                  </a:lnTo>
                  <a:lnTo>
                    <a:pt x="85982" y="245426"/>
                  </a:lnTo>
                  <a:lnTo>
                    <a:pt x="102206" y="273802"/>
                  </a:lnTo>
                  <a:lnTo>
                    <a:pt x="132455" y="302999"/>
                  </a:lnTo>
                  <a:lnTo>
                    <a:pt x="144903" y="310440"/>
                  </a:lnTo>
                  <a:lnTo>
                    <a:pt x="156622" y="315472"/>
                  </a:lnTo>
                  <a:lnTo>
                    <a:pt x="161685" y="318664"/>
                  </a:lnTo>
                  <a:lnTo>
                    <a:pt x="168998" y="320461"/>
                  </a:lnTo>
                  <a:lnTo>
                    <a:pt x="178594" y="321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911"/>
            <p:cNvSpPr/>
            <p:nvPr/>
          </p:nvSpPr>
          <p:spPr>
            <a:xfrm>
              <a:off x="5929313" y="3371850"/>
              <a:ext cx="107157" cy="7145"/>
            </a:xfrm>
            <a:custGeom>
              <a:avLst/>
              <a:gdLst/>
              <a:ahLst/>
              <a:cxnLst/>
              <a:rect l="0" t="0" r="0" b="0"/>
              <a:pathLst>
                <a:path w="107157" h="7145">
                  <a:moveTo>
                    <a:pt x="0" y="7144"/>
                  </a:moveTo>
                  <a:lnTo>
                    <a:pt x="3792" y="3352"/>
                  </a:lnTo>
                  <a:lnTo>
                    <a:pt x="9886" y="1489"/>
                  </a:lnTo>
                  <a:lnTo>
                    <a:pt x="37814" y="196"/>
                  </a:lnTo>
                  <a:lnTo>
                    <a:pt x="64032" y="58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912"/>
            <p:cNvSpPr/>
            <p:nvPr/>
          </p:nvSpPr>
          <p:spPr>
            <a:xfrm>
              <a:off x="5708271" y="3257550"/>
              <a:ext cx="363918" cy="224827"/>
            </a:xfrm>
            <a:custGeom>
              <a:avLst/>
              <a:gdLst/>
              <a:ahLst/>
              <a:cxnLst/>
              <a:rect l="0" t="0" r="0" b="0"/>
              <a:pathLst>
                <a:path w="363918" h="224827">
                  <a:moveTo>
                    <a:pt x="28160" y="0"/>
                  </a:moveTo>
                  <a:lnTo>
                    <a:pt x="28160" y="9943"/>
                  </a:lnTo>
                  <a:lnTo>
                    <a:pt x="13687" y="43064"/>
                  </a:lnTo>
                  <a:lnTo>
                    <a:pt x="2735" y="71611"/>
                  </a:lnTo>
                  <a:lnTo>
                    <a:pt x="0" y="101133"/>
                  </a:lnTo>
                  <a:lnTo>
                    <a:pt x="3501" y="117983"/>
                  </a:lnTo>
                  <a:lnTo>
                    <a:pt x="11795" y="137106"/>
                  </a:lnTo>
                  <a:lnTo>
                    <a:pt x="16389" y="143751"/>
                  </a:lnTo>
                  <a:lnTo>
                    <a:pt x="31022" y="155746"/>
                  </a:lnTo>
                  <a:lnTo>
                    <a:pt x="58024" y="165562"/>
                  </a:lnTo>
                  <a:lnTo>
                    <a:pt x="91297" y="176784"/>
                  </a:lnTo>
                  <a:lnTo>
                    <a:pt x="120800" y="191348"/>
                  </a:lnTo>
                  <a:lnTo>
                    <a:pt x="149559" y="202103"/>
                  </a:lnTo>
                  <a:lnTo>
                    <a:pt x="178170" y="211078"/>
                  </a:lnTo>
                  <a:lnTo>
                    <a:pt x="210104" y="217679"/>
                  </a:lnTo>
                  <a:lnTo>
                    <a:pt x="224584" y="224826"/>
                  </a:lnTo>
                  <a:lnTo>
                    <a:pt x="227372" y="224496"/>
                  </a:lnTo>
                  <a:lnTo>
                    <a:pt x="235088" y="222357"/>
                  </a:lnTo>
                  <a:lnTo>
                    <a:pt x="237550" y="222057"/>
                  </a:lnTo>
                  <a:lnTo>
                    <a:pt x="239190" y="221063"/>
                  </a:lnTo>
                  <a:lnTo>
                    <a:pt x="240285" y="219606"/>
                  </a:lnTo>
                  <a:lnTo>
                    <a:pt x="241500" y="215872"/>
                  </a:lnTo>
                  <a:lnTo>
                    <a:pt x="242435" y="187669"/>
                  </a:lnTo>
                  <a:lnTo>
                    <a:pt x="238223" y="178394"/>
                  </a:lnTo>
                  <a:lnTo>
                    <a:pt x="232646" y="168980"/>
                  </a:lnTo>
                  <a:lnTo>
                    <a:pt x="230168" y="159504"/>
                  </a:lnTo>
                  <a:lnTo>
                    <a:pt x="232565" y="141452"/>
                  </a:lnTo>
                  <a:lnTo>
                    <a:pt x="240619" y="109086"/>
                  </a:lnTo>
                  <a:lnTo>
                    <a:pt x="247932" y="78689"/>
                  </a:lnTo>
                  <a:lnTo>
                    <a:pt x="254781" y="57641"/>
                  </a:lnTo>
                  <a:lnTo>
                    <a:pt x="255441" y="52715"/>
                  </a:lnTo>
                  <a:lnTo>
                    <a:pt x="257468" y="48637"/>
                  </a:lnTo>
                  <a:lnTo>
                    <a:pt x="282818" y="18213"/>
                  </a:lnTo>
                  <a:lnTo>
                    <a:pt x="287656" y="16032"/>
                  </a:lnTo>
                  <a:lnTo>
                    <a:pt x="294842" y="14805"/>
                  </a:lnTo>
                  <a:lnTo>
                    <a:pt x="299615" y="16634"/>
                  </a:lnTo>
                  <a:lnTo>
                    <a:pt x="301999" y="18233"/>
                  </a:lnTo>
                  <a:lnTo>
                    <a:pt x="303588" y="20093"/>
                  </a:lnTo>
                  <a:lnTo>
                    <a:pt x="318075" y="47784"/>
                  </a:lnTo>
                  <a:lnTo>
                    <a:pt x="327089" y="83443"/>
                  </a:lnTo>
                  <a:lnTo>
                    <a:pt x="335408" y="117481"/>
                  </a:lnTo>
                  <a:lnTo>
                    <a:pt x="342969" y="139270"/>
                  </a:lnTo>
                  <a:lnTo>
                    <a:pt x="354455" y="158422"/>
                  </a:lnTo>
                  <a:lnTo>
                    <a:pt x="363917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913"/>
            <p:cNvSpPr/>
            <p:nvPr/>
          </p:nvSpPr>
          <p:spPr>
            <a:xfrm>
              <a:off x="6293644" y="3157538"/>
              <a:ext cx="350045" cy="264319"/>
            </a:xfrm>
            <a:custGeom>
              <a:avLst/>
              <a:gdLst/>
              <a:ahLst/>
              <a:cxnLst/>
              <a:rect l="0" t="0" r="0" b="0"/>
              <a:pathLst>
                <a:path w="350045" h="264319">
                  <a:moveTo>
                    <a:pt x="350044" y="0"/>
                  </a:moveTo>
                  <a:lnTo>
                    <a:pt x="346251" y="3792"/>
                  </a:lnTo>
                  <a:lnTo>
                    <a:pt x="342273" y="5654"/>
                  </a:lnTo>
                  <a:lnTo>
                    <a:pt x="340101" y="6150"/>
                  </a:lnTo>
                  <a:lnTo>
                    <a:pt x="306979" y="28280"/>
                  </a:lnTo>
                  <a:lnTo>
                    <a:pt x="272729" y="46145"/>
                  </a:lnTo>
                  <a:lnTo>
                    <a:pt x="241021" y="64472"/>
                  </a:lnTo>
                  <a:lnTo>
                    <a:pt x="213760" y="80750"/>
                  </a:lnTo>
                  <a:lnTo>
                    <a:pt x="179896" y="107584"/>
                  </a:lnTo>
                  <a:lnTo>
                    <a:pt x="145366" y="130906"/>
                  </a:lnTo>
                  <a:lnTo>
                    <a:pt x="114792" y="157620"/>
                  </a:lnTo>
                  <a:lnTo>
                    <a:pt x="79440" y="192147"/>
                  </a:lnTo>
                  <a:lnTo>
                    <a:pt x="49022" y="222457"/>
                  </a:lnTo>
                  <a:lnTo>
                    <a:pt x="17000" y="250671"/>
                  </a:lnTo>
                  <a:lnTo>
                    <a:pt x="0" y="264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914"/>
            <p:cNvSpPr/>
            <p:nvPr/>
          </p:nvSpPr>
          <p:spPr>
            <a:xfrm>
              <a:off x="6296672" y="3164710"/>
              <a:ext cx="954235" cy="85697"/>
            </a:xfrm>
            <a:custGeom>
              <a:avLst/>
              <a:gdLst/>
              <a:ahLst/>
              <a:cxnLst/>
              <a:rect l="0" t="0" r="0" b="0"/>
              <a:pathLst>
                <a:path w="954235" h="85697">
                  <a:moveTo>
                    <a:pt x="4116" y="28546"/>
                  </a:moveTo>
                  <a:lnTo>
                    <a:pt x="0" y="28546"/>
                  </a:lnTo>
                  <a:lnTo>
                    <a:pt x="1758" y="28546"/>
                  </a:lnTo>
                  <a:lnTo>
                    <a:pt x="2544" y="27753"/>
                  </a:lnTo>
                  <a:lnTo>
                    <a:pt x="3417" y="24754"/>
                  </a:lnTo>
                  <a:lnTo>
                    <a:pt x="5237" y="23637"/>
                  </a:lnTo>
                  <a:lnTo>
                    <a:pt x="39110" y="17904"/>
                  </a:lnTo>
                  <a:lnTo>
                    <a:pt x="69870" y="15339"/>
                  </a:lnTo>
                  <a:lnTo>
                    <a:pt x="93665" y="12622"/>
                  </a:lnTo>
                  <a:lnTo>
                    <a:pt x="120115" y="9563"/>
                  </a:lnTo>
                  <a:lnTo>
                    <a:pt x="147746" y="8203"/>
                  </a:lnTo>
                  <a:lnTo>
                    <a:pt x="178018" y="5482"/>
                  </a:lnTo>
                  <a:lnTo>
                    <a:pt x="209993" y="2420"/>
                  </a:lnTo>
                  <a:lnTo>
                    <a:pt x="242725" y="1060"/>
                  </a:lnTo>
                  <a:lnTo>
                    <a:pt x="260819" y="697"/>
                  </a:lnTo>
                  <a:lnTo>
                    <a:pt x="280027" y="455"/>
                  </a:lnTo>
                  <a:lnTo>
                    <a:pt x="299975" y="294"/>
                  </a:lnTo>
                  <a:lnTo>
                    <a:pt x="320418" y="186"/>
                  </a:lnTo>
                  <a:lnTo>
                    <a:pt x="341189" y="115"/>
                  </a:lnTo>
                  <a:lnTo>
                    <a:pt x="362181" y="67"/>
                  </a:lnTo>
                  <a:lnTo>
                    <a:pt x="383319" y="35"/>
                  </a:lnTo>
                  <a:lnTo>
                    <a:pt x="404556" y="14"/>
                  </a:lnTo>
                  <a:lnTo>
                    <a:pt x="425857" y="0"/>
                  </a:lnTo>
                  <a:lnTo>
                    <a:pt x="447202" y="784"/>
                  </a:lnTo>
                  <a:lnTo>
                    <a:pt x="468575" y="2101"/>
                  </a:lnTo>
                  <a:lnTo>
                    <a:pt x="489967" y="3772"/>
                  </a:lnTo>
                  <a:lnTo>
                    <a:pt x="511373" y="4886"/>
                  </a:lnTo>
                  <a:lnTo>
                    <a:pt x="532787" y="5629"/>
                  </a:lnTo>
                  <a:lnTo>
                    <a:pt x="554207" y="6125"/>
                  </a:lnTo>
                  <a:lnTo>
                    <a:pt x="574837" y="7248"/>
                  </a:lnTo>
                  <a:lnTo>
                    <a:pt x="594940" y="8792"/>
                  </a:lnTo>
                  <a:lnTo>
                    <a:pt x="614692" y="10614"/>
                  </a:lnTo>
                  <a:lnTo>
                    <a:pt x="634210" y="12623"/>
                  </a:lnTo>
                  <a:lnTo>
                    <a:pt x="653573" y="14756"/>
                  </a:lnTo>
                  <a:lnTo>
                    <a:pt x="672830" y="16971"/>
                  </a:lnTo>
                  <a:lnTo>
                    <a:pt x="692019" y="19242"/>
                  </a:lnTo>
                  <a:lnTo>
                    <a:pt x="711161" y="21550"/>
                  </a:lnTo>
                  <a:lnTo>
                    <a:pt x="730274" y="23882"/>
                  </a:lnTo>
                  <a:lnTo>
                    <a:pt x="764209" y="30707"/>
                  </a:lnTo>
                  <a:lnTo>
                    <a:pt x="795959" y="38238"/>
                  </a:lnTo>
                  <a:lnTo>
                    <a:pt x="828592" y="44231"/>
                  </a:lnTo>
                  <a:lnTo>
                    <a:pt x="855267" y="49540"/>
                  </a:lnTo>
                  <a:lnTo>
                    <a:pt x="888134" y="59108"/>
                  </a:lnTo>
                  <a:lnTo>
                    <a:pt x="915864" y="67764"/>
                  </a:lnTo>
                  <a:lnTo>
                    <a:pt x="934928" y="72446"/>
                  </a:lnTo>
                  <a:lnTo>
                    <a:pt x="954234" y="85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915"/>
            <p:cNvSpPr/>
            <p:nvPr/>
          </p:nvSpPr>
          <p:spPr>
            <a:xfrm>
              <a:off x="7102332" y="2879054"/>
              <a:ext cx="184294" cy="142753"/>
            </a:xfrm>
            <a:custGeom>
              <a:avLst/>
              <a:gdLst/>
              <a:ahLst/>
              <a:cxnLst/>
              <a:rect l="0" t="0" r="0" b="0"/>
              <a:pathLst>
                <a:path w="184294" h="142753">
                  <a:moveTo>
                    <a:pt x="84281" y="28452"/>
                  </a:moveTo>
                  <a:lnTo>
                    <a:pt x="84281" y="18509"/>
                  </a:lnTo>
                  <a:lnTo>
                    <a:pt x="82164" y="13979"/>
                  </a:lnTo>
                  <a:lnTo>
                    <a:pt x="79371" y="9320"/>
                  </a:lnTo>
                  <a:lnTo>
                    <a:pt x="78130" y="4603"/>
                  </a:lnTo>
                  <a:lnTo>
                    <a:pt x="77005" y="3028"/>
                  </a:lnTo>
                  <a:lnTo>
                    <a:pt x="75462" y="1978"/>
                  </a:lnTo>
                  <a:lnTo>
                    <a:pt x="70836" y="811"/>
                  </a:lnTo>
                  <a:lnTo>
                    <a:pt x="54220" y="0"/>
                  </a:lnTo>
                  <a:lnTo>
                    <a:pt x="42654" y="3706"/>
                  </a:lnTo>
                  <a:lnTo>
                    <a:pt x="18915" y="22824"/>
                  </a:lnTo>
                  <a:lnTo>
                    <a:pt x="3433" y="47844"/>
                  </a:lnTo>
                  <a:lnTo>
                    <a:pt x="0" y="61891"/>
                  </a:lnTo>
                  <a:lnTo>
                    <a:pt x="1314" y="71360"/>
                  </a:lnTo>
                  <a:lnTo>
                    <a:pt x="4833" y="86581"/>
                  </a:lnTo>
                  <a:lnTo>
                    <a:pt x="8297" y="89430"/>
                  </a:lnTo>
                  <a:lnTo>
                    <a:pt x="20612" y="94712"/>
                  </a:lnTo>
                  <a:lnTo>
                    <a:pt x="32436" y="95472"/>
                  </a:lnTo>
                  <a:lnTo>
                    <a:pt x="52961" y="89492"/>
                  </a:lnTo>
                  <a:lnTo>
                    <a:pt x="81867" y="66058"/>
                  </a:lnTo>
                  <a:lnTo>
                    <a:pt x="100528" y="37934"/>
                  </a:lnTo>
                  <a:lnTo>
                    <a:pt x="104175" y="27469"/>
                  </a:lnTo>
                  <a:lnTo>
                    <a:pt x="105622" y="11072"/>
                  </a:lnTo>
                  <a:lnTo>
                    <a:pt x="105672" y="12261"/>
                  </a:lnTo>
                  <a:lnTo>
                    <a:pt x="106479" y="12895"/>
                  </a:lnTo>
                  <a:lnTo>
                    <a:pt x="109492" y="13600"/>
                  </a:lnTo>
                  <a:lnTo>
                    <a:pt x="110613" y="14583"/>
                  </a:lnTo>
                  <a:lnTo>
                    <a:pt x="111859" y="17790"/>
                  </a:lnTo>
                  <a:lnTo>
                    <a:pt x="114841" y="36387"/>
                  </a:lnTo>
                  <a:lnTo>
                    <a:pt x="129434" y="66357"/>
                  </a:lnTo>
                  <a:lnTo>
                    <a:pt x="152845" y="101765"/>
                  </a:lnTo>
                  <a:lnTo>
                    <a:pt x="179524" y="136571"/>
                  </a:lnTo>
                  <a:lnTo>
                    <a:pt x="184293" y="142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916"/>
            <p:cNvSpPr/>
            <p:nvPr/>
          </p:nvSpPr>
          <p:spPr>
            <a:xfrm>
              <a:off x="6950869" y="2865731"/>
              <a:ext cx="106380" cy="191795"/>
            </a:xfrm>
            <a:custGeom>
              <a:avLst/>
              <a:gdLst/>
              <a:ahLst/>
              <a:cxnLst/>
              <a:rect l="0" t="0" r="0" b="0"/>
              <a:pathLst>
                <a:path w="106380" h="191795">
                  <a:moveTo>
                    <a:pt x="0" y="20344"/>
                  </a:moveTo>
                  <a:lnTo>
                    <a:pt x="0" y="14193"/>
                  </a:lnTo>
                  <a:lnTo>
                    <a:pt x="3793" y="9702"/>
                  </a:lnTo>
                  <a:lnTo>
                    <a:pt x="7771" y="7677"/>
                  </a:lnTo>
                  <a:lnTo>
                    <a:pt x="37585" y="0"/>
                  </a:lnTo>
                  <a:lnTo>
                    <a:pt x="72594" y="5159"/>
                  </a:lnTo>
                  <a:lnTo>
                    <a:pt x="82006" y="7774"/>
                  </a:lnTo>
                  <a:lnTo>
                    <a:pt x="89628" y="10789"/>
                  </a:lnTo>
                  <a:lnTo>
                    <a:pt x="101257" y="13280"/>
                  </a:lnTo>
                  <a:lnTo>
                    <a:pt x="103224" y="14840"/>
                  </a:lnTo>
                  <a:lnTo>
                    <a:pt x="105409" y="18692"/>
                  </a:lnTo>
                  <a:lnTo>
                    <a:pt x="106379" y="23049"/>
                  </a:lnTo>
                  <a:lnTo>
                    <a:pt x="103134" y="33758"/>
                  </a:lnTo>
                  <a:lnTo>
                    <a:pt x="83544" y="69361"/>
                  </a:lnTo>
                  <a:lnTo>
                    <a:pt x="52259" y="103630"/>
                  </a:lnTo>
                  <a:lnTo>
                    <a:pt x="33744" y="138408"/>
                  </a:lnTo>
                  <a:lnTo>
                    <a:pt x="24686" y="153350"/>
                  </a:lnTo>
                  <a:lnTo>
                    <a:pt x="22878" y="161743"/>
                  </a:lnTo>
                  <a:lnTo>
                    <a:pt x="23983" y="165410"/>
                  </a:lnTo>
                  <a:lnTo>
                    <a:pt x="29444" y="171601"/>
                  </a:lnTo>
                  <a:lnTo>
                    <a:pt x="54018" y="188552"/>
                  </a:lnTo>
                  <a:lnTo>
                    <a:pt x="64294" y="1917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5917"/>
            <p:cNvSpPr/>
            <p:nvPr/>
          </p:nvSpPr>
          <p:spPr>
            <a:xfrm>
              <a:off x="6716126" y="2897270"/>
              <a:ext cx="170450" cy="195975"/>
            </a:xfrm>
            <a:custGeom>
              <a:avLst/>
              <a:gdLst/>
              <a:ahLst/>
              <a:cxnLst/>
              <a:rect l="0" t="0" r="0" b="0"/>
              <a:pathLst>
                <a:path w="170450" h="195975">
                  <a:moveTo>
                    <a:pt x="13287" y="17380"/>
                  </a:moveTo>
                  <a:lnTo>
                    <a:pt x="12493" y="49302"/>
                  </a:lnTo>
                  <a:lnTo>
                    <a:pt x="6805" y="76996"/>
                  </a:lnTo>
                  <a:lnTo>
                    <a:pt x="5407" y="105494"/>
                  </a:lnTo>
                  <a:lnTo>
                    <a:pt x="0" y="125508"/>
                  </a:lnTo>
                  <a:lnTo>
                    <a:pt x="460" y="128359"/>
                  </a:lnTo>
                  <a:lnTo>
                    <a:pt x="6333" y="142710"/>
                  </a:lnTo>
                  <a:lnTo>
                    <a:pt x="7857" y="143796"/>
                  </a:lnTo>
                  <a:lnTo>
                    <a:pt x="12969" y="145840"/>
                  </a:lnTo>
                  <a:lnTo>
                    <a:pt x="18985" y="116220"/>
                  </a:lnTo>
                  <a:lnTo>
                    <a:pt x="32419" y="81633"/>
                  </a:lnTo>
                  <a:lnTo>
                    <a:pt x="40298" y="65698"/>
                  </a:lnTo>
                  <a:lnTo>
                    <a:pt x="62853" y="31708"/>
                  </a:lnTo>
                  <a:lnTo>
                    <a:pt x="75141" y="13564"/>
                  </a:lnTo>
                  <a:lnTo>
                    <a:pt x="83119" y="5754"/>
                  </a:lnTo>
                  <a:lnTo>
                    <a:pt x="90890" y="836"/>
                  </a:lnTo>
                  <a:lnTo>
                    <a:pt x="94391" y="0"/>
                  </a:lnTo>
                  <a:lnTo>
                    <a:pt x="97519" y="237"/>
                  </a:lnTo>
                  <a:lnTo>
                    <a:pt x="104450" y="2529"/>
                  </a:lnTo>
                  <a:lnTo>
                    <a:pt x="115948" y="12986"/>
                  </a:lnTo>
                  <a:lnTo>
                    <a:pt x="118445" y="17544"/>
                  </a:lnTo>
                  <a:lnTo>
                    <a:pt x="127640" y="48622"/>
                  </a:lnTo>
                  <a:lnTo>
                    <a:pt x="138913" y="82639"/>
                  </a:lnTo>
                  <a:lnTo>
                    <a:pt x="145276" y="113727"/>
                  </a:lnTo>
                  <a:lnTo>
                    <a:pt x="150642" y="144309"/>
                  </a:lnTo>
                  <a:lnTo>
                    <a:pt x="161138" y="168768"/>
                  </a:lnTo>
                  <a:lnTo>
                    <a:pt x="167338" y="179093"/>
                  </a:lnTo>
                  <a:lnTo>
                    <a:pt x="170449" y="195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5918"/>
            <p:cNvSpPr/>
            <p:nvPr/>
          </p:nvSpPr>
          <p:spPr>
            <a:xfrm>
              <a:off x="6750844" y="2871788"/>
              <a:ext cx="121414" cy="92745"/>
            </a:xfrm>
            <a:custGeom>
              <a:avLst/>
              <a:gdLst/>
              <a:ahLst/>
              <a:cxnLst/>
              <a:rect l="0" t="0" r="0" b="0"/>
              <a:pathLst>
                <a:path w="121414" h="92745">
                  <a:moveTo>
                    <a:pt x="28575" y="57150"/>
                  </a:moveTo>
                  <a:lnTo>
                    <a:pt x="28575" y="53357"/>
                  </a:lnTo>
                  <a:lnTo>
                    <a:pt x="26458" y="49379"/>
                  </a:lnTo>
                  <a:lnTo>
                    <a:pt x="23665" y="44965"/>
                  </a:lnTo>
                  <a:lnTo>
                    <a:pt x="21872" y="35663"/>
                  </a:lnTo>
                  <a:lnTo>
                    <a:pt x="21726" y="33300"/>
                  </a:lnTo>
                  <a:lnTo>
                    <a:pt x="20833" y="31725"/>
                  </a:lnTo>
                  <a:lnTo>
                    <a:pt x="19445" y="30675"/>
                  </a:lnTo>
                  <a:lnTo>
                    <a:pt x="17726" y="29975"/>
                  </a:lnTo>
                  <a:lnTo>
                    <a:pt x="16579" y="31096"/>
                  </a:lnTo>
                  <a:lnTo>
                    <a:pt x="14967" y="39464"/>
                  </a:lnTo>
                  <a:lnTo>
                    <a:pt x="13695" y="48117"/>
                  </a:lnTo>
                  <a:lnTo>
                    <a:pt x="5480" y="70978"/>
                  </a:lnTo>
                  <a:lnTo>
                    <a:pt x="2435" y="75995"/>
                  </a:lnTo>
                  <a:lnTo>
                    <a:pt x="481" y="85684"/>
                  </a:lnTo>
                  <a:lnTo>
                    <a:pt x="8" y="92744"/>
                  </a:lnTo>
                  <a:lnTo>
                    <a:pt x="0" y="76072"/>
                  </a:lnTo>
                  <a:lnTo>
                    <a:pt x="2117" y="71380"/>
                  </a:lnTo>
                  <a:lnTo>
                    <a:pt x="11391" y="59523"/>
                  </a:lnTo>
                  <a:lnTo>
                    <a:pt x="13429" y="52385"/>
                  </a:lnTo>
                  <a:lnTo>
                    <a:pt x="14174" y="44273"/>
                  </a:lnTo>
                  <a:lnTo>
                    <a:pt x="19175" y="37437"/>
                  </a:lnTo>
                  <a:lnTo>
                    <a:pt x="21134" y="29898"/>
                  </a:lnTo>
                  <a:lnTo>
                    <a:pt x="21343" y="25174"/>
                  </a:lnTo>
                  <a:lnTo>
                    <a:pt x="22167" y="23927"/>
                  </a:lnTo>
                  <a:lnTo>
                    <a:pt x="23508" y="23095"/>
                  </a:lnTo>
                  <a:lnTo>
                    <a:pt x="25197" y="22540"/>
                  </a:lnTo>
                  <a:lnTo>
                    <a:pt x="26323" y="21376"/>
                  </a:lnTo>
                  <a:lnTo>
                    <a:pt x="27573" y="17967"/>
                  </a:lnTo>
                  <a:lnTo>
                    <a:pt x="28701" y="16740"/>
                  </a:lnTo>
                  <a:lnTo>
                    <a:pt x="34637" y="14610"/>
                  </a:lnTo>
                  <a:lnTo>
                    <a:pt x="69055" y="14292"/>
                  </a:lnTo>
                  <a:lnTo>
                    <a:pt x="102324" y="15081"/>
                  </a:lnTo>
                  <a:lnTo>
                    <a:pt x="113938" y="20769"/>
                  </a:lnTo>
                  <a:lnTo>
                    <a:pt x="121343" y="21423"/>
                  </a:lnTo>
                  <a:lnTo>
                    <a:pt x="121413" y="25221"/>
                  </a:lnTo>
                  <a:lnTo>
                    <a:pt x="120630" y="26339"/>
                  </a:lnTo>
                  <a:lnTo>
                    <a:pt x="119313" y="27084"/>
                  </a:lnTo>
                  <a:lnTo>
                    <a:pt x="111498" y="28280"/>
                  </a:lnTo>
                  <a:lnTo>
                    <a:pt x="110050" y="29172"/>
                  </a:lnTo>
                  <a:lnTo>
                    <a:pt x="109085" y="30560"/>
                  </a:lnTo>
                  <a:lnTo>
                    <a:pt x="107220" y="34220"/>
                  </a:lnTo>
                  <a:lnTo>
                    <a:pt x="103745" y="38492"/>
                  </a:lnTo>
                  <a:lnTo>
                    <a:pt x="99554" y="40920"/>
                  </a:lnTo>
                  <a:lnTo>
                    <a:pt x="97326" y="41567"/>
                  </a:lnTo>
                  <a:lnTo>
                    <a:pt x="95840" y="42793"/>
                  </a:lnTo>
                  <a:lnTo>
                    <a:pt x="94189" y="46271"/>
                  </a:lnTo>
                  <a:lnTo>
                    <a:pt x="92955" y="47516"/>
                  </a:lnTo>
                  <a:lnTo>
                    <a:pt x="89467" y="48899"/>
                  </a:lnTo>
                  <a:lnTo>
                    <a:pt x="88220" y="50062"/>
                  </a:lnTo>
                  <a:lnTo>
                    <a:pt x="85727" y="57141"/>
                  </a:lnTo>
                  <a:lnTo>
                    <a:pt x="85725" y="37031"/>
                  </a:lnTo>
                  <a:lnTo>
                    <a:pt x="65020" y="10920"/>
                  </a:lnTo>
                  <a:lnTo>
                    <a:pt x="52242" y="2565"/>
                  </a:lnTo>
                  <a:lnTo>
                    <a:pt x="45200" y="76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919"/>
            <p:cNvSpPr/>
            <p:nvPr/>
          </p:nvSpPr>
          <p:spPr>
            <a:xfrm>
              <a:off x="6443663" y="2879038"/>
              <a:ext cx="292894" cy="185632"/>
            </a:xfrm>
            <a:custGeom>
              <a:avLst/>
              <a:gdLst/>
              <a:ahLst/>
              <a:cxnLst/>
              <a:rect l="0" t="0" r="0" b="0"/>
              <a:pathLst>
                <a:path w="292894" h="185632">
                  <a:moveTo>
                    <a:pt x="0" y="78475"/>
                  </a:moveTo>
                  <a:lnTo>
                    <a:pt x="0" y="68532"/>
                  </a:lnTo>
                  <a:lnTo>
                    <a:pt x="2116" y="64001"/>
                  </a:lnTo>
                  <a:lnTo>
                    <a:pt x="13735" y="50833"/>
                  </a:lnTo>
                  <a:lnTo>
                    <a:pt x="42724" y="33738"/>
                  </a:lnTo>
                  <a:lnTo>
                    <a:pt x="70514" y="23768"/>
                  </a:lnTo>
                  <a:lnTo>
                    <a:pt x="103531" y="12700"/>
                  </a:lnTo>
                  <a:lnTo>
                    <a:pt x="137655" y="7921"/>
                  </a:lnTo>
                  <a:lnTo>
                    <a:pt x="168227" y="2624"/>
                  </a:lnTo>
                  <a:lnTo>
                    <a:pt x="202769" y="433"/>
                  </a:lnTo>
                  <a:lnTo>
                    <a:pt x="221557" y="0"/>
                  </a:lnTo>
                  <a:lnTo>
                    <a:pt x="223904" y="758"/>
                  </a:lnTo>
                  <a:lnTo>
                    <a:pt x="225469" y="2057"/>
                  </a:lnTo>
                  <a:lnTo>
                    <a:pt x="226513" y="3717"/>
                  </a:lnTo>
                  <a:lnTo>
                    <a:pt x="226415" y="5618"/>
                  </a:lnTo>
                  <a:lnTo>
                    <a:pt x="224189" y="9846"/>
                  </a:lnTo>
                  <a:lnTo>
                    <a:pt x="199318" y="41910"/>
                  </a:lnTo>
                  <a:lnTo>
                    <a:pt x="171209" y="72160"/>
                  </a:lnTo>
                  <a:lnTo>
                    <a:pt x="145537" y="103366"/>
                  </a:lnTo>
                  <a:lnTo>
                    <a:pt x="140089" y="115731"/>
                  </a:lnTo>
                  <a:lnTo>
                    <a:pt x="136592" y="139280"/>
                  </a:lnTo>
                  <a:lnTo>
                    <a:pt x="138230" y="147303"/>
                  </a:lnTo>
                  <a:lnTo>
                    <a:pt x="143615" y="156283"/>
                  </a:lnTo>
                  <a:lnTo>
                    <a:pt x="145750" y="158922"/>
                  </a:lnTo>
                  <a:lnTo>
                    <a:pt x="152355" y="161854"/>
                  </a:lnTo>
                  <a:lnTo>
                    <a:pt x="156338" y="162636"/>
                  </a:lnTo>
                  <a:lnTo>
                    <a:pt x="173322" y="159944"/>
                  </a:lnTo>
                  <a:lnTo>
                    <a:pt x="208326" y="137423"/>
                  </a:lnTo>
                  <a:lnTo>
                    <a:pt x="225150" y="123546"/>
                  </a:lnTo>
                  <a:lnTo>
                    <a:pt x="244756" y="88977"/>
                  </a:lnTo>
                  <a:lnTo>
                    <a:pt x="254990" y="55124"/>
                  </a:lnTo>
                  <a:lnTo>
                    <a:pt x="256744" y="45199"/>
                  </a:lnTo>
                  <a:lnTo>
                    <a:pt x="256093" y="45178"/>
                  </a:lnTo>
                  <a:lnTo>
                    <a:pt x="253255" y="47272"/>
                  </a:lnTo>
                  <a:lnTo>
                    <a:pt x="251463" y="50849"/>
                  </a:lnTo>
                  <a:lnTo>
                    <a:pt x="250068" y="81243"/>
                  </a:lnTo>
                  <a:lnTo>
                    <a:pt x="250842" y="93199"/>
                  </a:lnTo>
                  <a:lnTo>
                    <a:pt x="257308" y="128457"/>
                  </a:lnTo>
                  <a:lnTo>
                    <a:pt x="271609" y="164059"/>
                  </a:lnTo>
                  <a:lnTo>
                    <a:pt x="281016" y="179429"/>
                  </a:lnTo>
                  <a:lnTo>
                    <a:pt x="285763" y="182875"/>
                  </a:lnTo>
                  <a:lnTo>
                    <a:pt x="292893" y="1856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920"/>
            <p:cNvSpPr/>
            <p:nvPr/>
          </p:nvSpPr>
          <p:spPr>
            <a:xfrm>
              <a:off x="6515901" y="2743200"/>
              <a:ext cx="77781" cy="350045"/>
            </a:xfrm>
            <a:custGeom>
              <a:avLst/>
              <a:gdLst/>
              <a:ahLst/>
              <a:cxnLst/>
              <a:rect l="0" t="0" r="0" b="0"/>
              <a:pathLst>
                <a:path w="77781" h="350045">
                  <a:moveTo>
                    <a:pt x="77780" y="0"/>
                  </a:moveTo>
                  <a:lnTo>
                    <a:pt x="75663" y="35317"/>
                  </a:lnTo>
                  <a:lnTo>
                    <a:pt x="67892" y="69202"/>
                  </a:lnTo>
                  <a:lnTo>
                    <a:pt x="55536" y="99350"/>
                  </a:lnTo>
                  <a:lnTo>
                    <a:pt x="43937" y="128391"/>
                  </a:lnTo>
                  <a:lnTo>
                    <a:pt x="33357" y="157104"/>
                  </a:lnTo>
                  <a:lnTo>
                    <a:pt x="20167" y="185720"/>
                  </a:lnTo>
                  <a:lnTo>
                    <a:pt x="8322" y="214307"/>
                  </a:lnTo>
                  <a:lnTo>
                    <a:pt x="1902" y="242886"/>
                  </a:lnTo>
                  <a:lnTo>
                    <a:pt x="0" y="271462"/>
                  </a:lnTo>
                  <a:lnTo>
                    <a:pt x="13487" y="350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921"/>
            <p:cNvSpPr/>
            <p:nvPr/>
          </p:nvSpPr>
          <p:spPr>
            <a:xfrm>
              <a:off x="6246029" y="2758346"/>
              <a:ext cx="283360" cy="289749"/>
            </a:xfrm>
            <a:custGeom>
              <a:avLst/>
              <a:gdLst/>
              <a:ahLst/>
              <a:cxnLst/>
              <a:rect l="0" t="0" r="0" b="0"/>
              <a:pathLst>
                <a:path w="283360" h="289749">
                  <a:moveTo>
                    <a:pt x="283359" y="13429"/>
                  </a:moveTo>
                  <a:lnTo>
                    <a:pt x="279566" y="13429"/>
                  </a:lnTo>
                  <a:lnTo>
                    <a:pt x="244750" y="2038"/>
                  </a:lnTo>
                  <a:lnTo>
                    <a:pt x="214416" y="0"/>
                  </a:lnTo>
                  <a:lnTo>
                    <a:pt x="179499" y="189"/>
                  </a:lnTo>
                  <a:lnTo>
                    <a:pt x="153061" y="3047"/>
                  </a:lnTo>
                  <a:lnTo>
                    <a:pt x="125436" y="6963"/>
                  </a:lnTo>
                  <a:lnTo>
                    <a:pt x="98871" y="12142"/>
                  </a:lnTo>
                  <a:lnTo>
                    <a:pt x="66065" y="23190"/>
                  </a:lnTo>
                  <a:lnTo>
                    <a:pt x="37030" y="32637"/>
                  </a:lnTo>
                  <a:lnTo>
                    <a:pt x="20685" y="40751"/>
                  </a:lnTo>
                  <a:lnTo>
                    <a:pt x="9717" y="51766"/>
                  </a:lnTo>
                  <a:lnTo>
                    <a:pt x="2990" y="63805"/>
                  </a:lnTo>
                  <a:lnTo>
                    <a:pt x="0" y="74448"/>
                  </a:lnTo>
                  <a:lnTo>
                    <a:pt x="790" y="79508"/>
                  </a:lnTo>
                  <a:lnTo>
                    <a:pt x="5902" y="89364"/>
                  </a:lnTo>
                  <a:lnTo>
                    <a:pt x="21497" y="103838"/>
                  </a:lnTo>
                  <a:lnTo>
                    <a:pt x="54597" y="122951"/>
                  </a:lnTo>
                  <a:lnTo>
                    <a:pt x="86284" y="138043"/>
                  </a:lnTo>
                  <a:lnTo>
                    <a:pt x="116928" y="156450"/>
                  </a:lnTo>
                  <a:lnTo>
                    <a:pt x="149203" y="173104"/>
                  </a:lnTo>
                  <a:lnTo>
                    <a:pt x="182246" y="197546"/>
                  </a:lnTo>
                  <a:lnTo>
                    <a:pt x="200218" y="212974"/>
                  </a:lnTo>
                  <a:lnTo>
                    <a:pt x="204119" y="217896"/>
                  </a:lnTo>
                  <a:lnTo>
                    <a:pt x="206337" y="231833"/>
                  </a:lnTo>
                  <a:lnTo>
                    <a:pt x="205817" y="239994"/>
                  </a:lnTo>
                  <a:lnTo>
                    <a:pt x="203089" y="246228"/>
                  </a:lnTo>
                  <a:lnTo>
                    <a:pt x="193708" y="255272"/>
                  </a:lnTo>
                  <a:lnTo>
                    <a:pt x="167490" y="272456"/>
                  </a:lnTo>
                  <a:lnTo>
                    <a:pt x="132560" y="284316"/>
                  </a:lnTo>
                  <a:lnTo>
                    <a:pt x="104534" y="289748"/>
                  </a:lnTo>
                  <a:lnTo>
                    <a:pt x="78238" y="289241"/>
                  </a:lnTo>
                  <a:lnTo>
                    <a:pt x="33327" y="277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MARTInkShape-5922"/>
          <p:cNvSpPr/>
          <p:nvPr/>
        </p:nvSpPr>
        <p:spPr>
          <a:xfrm>
            <a:off x="3143250" y="2678906"/>
            <a:ext cx="1221582" cy="50005"/>
          </a:xfrm>
          <a:custGeom>
            <a:avLst/>
            <a:gdLst/>
            <a:ahLst/>
            <a:cxnLst/>
            <a:rect l="0" t="0" r="0" b="0"/>
            <a:pathLst>
              <a:path w="1221582" h="50005">
                <a:moveTo>
                  <a:pt x="0" y="35719"/>
                </a:moveTo>
                <a:lnTo>
                  <a:pt x="3792" y="35719"/>
                </a:lnTo>
                <a:lnTo>
                  <a:pt x="7771" y="37836"/>
                </a:lnTo>
                <a:lnTo>
                  <a:pt x="9943" y="39511"/>
                </a:lnTo>
                <a:lnTo>
                  <a:pt x="29745" y="42201"/>
                </a:lnTo>
                <a:lnTo>
                  <a:pt x="62194" y="46568"/>
                </a:lnTo>
                <a:lnTo>
                  <a:pt x="92688" y="48988"/>
                </a:lnTo>
                <a:lnTo>
                  <a:pt x="126858" y="49705"/>
                </a:lnTo>
                <a:lnTo>
                  <a:pt x="152425" y="49872"/>
                </a:lnTo>
                <a:lnTo>
                  <a:pt x="179663" y="49947"/>
                </a:lnTo>
                <a:lnTo>
                  <a:pt x="207644" y="49980"/>
                </a:lnTo>
                <a:lnTo>
                  <a:pt x="238072" y="49994"/>
                </a:lnTo>
                <a:lnTo>
                  <a:pt x="270116" y="50001"/>
                </a:lnTo>
                <a:lnTo>
                  <a:pt x="302878" y="50004"/>
                </a:lnTo>
                <a:lnTo>
                  <a:pt x="338077" y="47889"/>
                </a:lnTo>
                <a:lnTo>
                  <a:pt x="356354" y="46213"/>
                </a:lnTo>
                <a:lnTo>
                  <a:pt x="374888" y="45097"/>
                </a:lnTo>
                <a:lnTo>
                  <a:pt x="393594" y="44352"/>
                </a:lnTo>
                <a:lnTo>
                  <a:pt x="412415" y="43856"/>
                </a:lnTo>
                <a:lnTo>
                  <a:pt x="432106" y="43525"/>
                </a:lnTo>
                <a:lnTo>
                  <a:pt x="452377" y="43304"/>
                </a:lnTo>
                <a:lnTo>
                  <a:pt x="473035" y="43157"/>
                </a:lnTo>
                <a:lnTo>
                  <a:pt x="494744" y="42265"/>
                </a:lnTo>
                <a:lnTo>
                  <a:pt x="517154" y="40877"/>
                </a:lnTo>
                <a:lnTo>
                  <a:pt x="540032" y="39158"/>
                </a:lnTo>
                <a:lnTo>
                  <a:pt x="563221" y="37218"/>
                </a:lnTo>
                <a:lnTo>
                  <a:pt x="586618" y="35131"/>
                </a:lnTo>
                <a:lnTo>
                  <a:pt x="610154" y="32946"/>
                </a:lnTo>
                <a:lnTo>
                  <a:pt x="633782" y="31489"/>
                </a:lnTo>
                <a:lnTo>
                  <a:pt x="657471" y="30518"/>
                </a:lnTo>
                <a:lnTo>
                  <a:pt x="681201" y="29870"/>
                </a:lnTo>
                <a:lnTo>
                  <a:pt x="704166" y="28645"/>
                </a:lnTo>
                <a:lnTo>
                  <a:pt x="726619" y="27034"/>
                </a:lnTo>
                <a:lnTo>
                  <a:pt x="748731" y="25167"/>
                </a:lnTo>
                <a:lnTo>
                  <a:pt x="771410" y="23128"/>
                </a:lnTo>
                <a:lnTo>
                  <a:pt x="794467" y="20975"/>
                </a:lnTo>
                <a:lnTo>
                  <a:pt x="817776" y="18746"/>
                </a:lnTo>
                <a:lnTo>
                  <a:pt x="841253" y="17260"/>
                </a:lnTo>
                <a:lnTo>
                  <a:pt x="864841" y="16269"/>
                </a:lnTo>
                <a:lnTo>
                  <a:pt x="888505" y="15609"/>
                </a:lnTo>
                <a:lnTo>
                  <a:pt x="911424" y="14375"/>
                </a:lnTo>
                <a:lnTo>
                  <a:pt x="933847" y="12758"/>
                </a:lnTo>
                <a:lnTo>
                  <a:pt x="955940" y="10887"/>
                </a:lnTo>
                <a:lnTo>
                  <a:pt x="978606" y="9639"/>
                </a:lnTo>
                <a:lnTo>
                  <a:pt x="1001654" y="8807"/>
                </a:lnTo>
                <a:lnTo>
                  <a:pt x="1024957" y="8253"/>
                </a:lnTo>
                <a:lnTo>
                  <a:pt x="1047636" y="7090"/>
                </a:lnTo>
                <a:lnTo>
                  <a:pt x="1069899" y="5520"/>
                </a:lnTo>
                <a:lnTo>
                  <a:pt x="1091885" y="3680"/>
                </a:lnTo>
                <a:lnTo>
                  <a:pt x="1112098" y="2454"/>
                </a:lnTo>
                <a:lnTo>
                  <a:pt x="1131130" y="1636"/>
                </a:lnTo>
                <a:lnTo>
                  <a:pt x="1165506" y="727"/>
                </a:lnTo>
                <a:lnTo>
                  <a:pt x="1194013" y="323"/>
                </a:lnTo>
                <a:lnTo>
                  <a:pt x="1221581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636"/>
          <p:cNvGrpSpPr/>
          <p:nvPr/>
        </p:nvGrpSpPr>
        <p:grpSpPr>
          <a:xfrm>
            <a:off x="5751809" y="3750469"/>
            <a:ext cx="812880" cy="691257"/>
            <a:chOff x="5751809" y="3750469"/>
            <a:chExt cx="812880" cy="691257"/>
          </a:xfrm>
        </p:grpSpPr>
        <p:sp>
          <p:nvSpPr>
            <p:cNvPr id="60" name="SMARTInkShape-5923"/>
            <p:cNvSpPr/>
            <p:nvPr/>
          </p:nvSpPr>
          <p:spPr>
            <a:xfrm>
              <a:off x="6443688" y="4116014"/>
              <a:ext cx="64269" cy="105649"/>
            </a:xfrm>
            <a:custGeom>
              <a:avLst/>
              <a:gdLst/>
              <a:ahLst/>
              <a:cxnLst/>
              <a:rect l="0" t="0" r="0" b="0"/>
              <a:pathLst>
                <a:path w="64269" h="105649">
                  <a:moveTo>
                    <a:pt x="7118" y="98799"/>
                  </a:moveTo>
                  <a:lnTo>
                    <a:pt x="7118" y="104949"/>
                  </a:lnTo>
                  <a:lnTo>
                    <a:pt x="6325" y="105280"/>
                  </a:lnTo>
                  <a:lnTo>
                    <a:pt x="3326" y="105648"/>
                  </a:lnTo>
                  <a:lnTo>
                    <a:pt x="2208" y="104952"/>
                  </a:lnTo>
                  <a:lnTo>
                    <a:pt x="1464" y="103695"/>
                  </a:lnTo>
                  <a:lnTo>
                    <a:pt x="636" y="98593"/>
                  </a:lnTo>
                  <a:lnTo>
                    <a:pt x="62" y="69256"/>
                  </a:lnTo>
                  <a:lnTo>
                    <a:pt x="0" y="37129"/>
                  </a:lnTo>
                  <a:lnTo>
                    <a:pt x="773" y="8006"/>
                  </a:lnTo>
                  <a:lnTo>
                    <a:pt x="2095" y="4933"/>
                  </a:lnTo>
                  <a:lnTo>
                    <a:pt x="3769" y="2884"/>
                  </a:lnTo>
                  <a:lnTo>
                    <a:pt x="7747" y="607"/>
                  </a:lnTo>
                  <a:lnTo>
                    <a:pt x="9918" y="0"/>
                  </a:lnTo>
                  <a:lnTo>
                    <a:pt x="12160" y="389"/>
                  </a:lnTo>
                  <a:lnTo>
                    <a:pt x="19107" y="4729"/>
                  </a:lnTo>
                  <a:lnTo>
                    <a:pt x="27781" y="11042"/>
                  </a:lnTo>
                  <a:lnTo>
                    <a:pt x="50379" y="22644"/>
                  </a:lnTo>
                  <a:lnTo>
                    <a:pt x="64268" y="41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924"/>
            <p:cNvSpPr/>
            <p:nvPr/>
          </p:nvSpPr>
          <p:spPr>
            <a:xfrm>
              <a:off x="6379812" y="4100872"/>
              <a:ext cx="49141" cy="99504"/>
            </a:xfrm>
            <a:custGeom>
              <a:avLst/>
              <a:gdLst/>
              <a:ahLst/>
              <a:cxnLst/>
              <a:rect l="0" t="0" r="0" b="0"/>
              <a:pathLst>
                <a:path w="49141" h="99504">
                  <a:moveTo>
                    <a:pt x="13844" y="56791"/>
                  </a:moveTo>
                  <a:lnTo>
                    <a:pt x="13844" y="73583"/>
                  </a:lnTo>
                  <a:lnTo>
                    <a:pt x="7693" y="93908"/>
                  </a:lnTo>
                  <a:lnTo>
                    <a:pt x="8156" y="95823"/>
                  </a:lnTo>
                  <a:lnTo>
                    <a:pt x="9258" y="97100"/>
                  </a:lnTo>
                  <a:lnTo>
                    <a:pt x="12938" y="99149"/>
                  </a:lnTo>
                  <a:lnTo>
                    <a:pt x="21161" y="99503"/>
                  </a:lnTo>
                  <a:lnTo>
                    <a:pt x="24278" y="97966"/>
                  </a:lnTo>
                  <a:lnTo>
                    <a:pt x="39909" y="80184"/>
                  </a:lnTo>
                  <a:lnTo>
                    <a:pt x="46350" y="68661"/>
                  </a:lnTo>
                  <a:lnTo>
                    <a:pt x="48611" y="59073"/>
                  </a:lnTo>
                  <a:lnTo>
                    <a:pt x="49140" y="50926"/>
                  </a:lnTo>
                  <a:lnTo>
                    <a:pt x="45645" y="37414"/>
                  </a:lnTo>
                  <a:lnTo>
                    <a:pt x="32759" y="15288"/>
                  </a:lnTo>
                  <a:lnTo>
                    <a:pt x="29629" y="12453"/>
                  </a:lnTo>
                  <a:lnTo>
                    <a:pt x="7137" y="1462"/>
                  </a:lnTo>
                  <a:lnTo>
                    <a:pt x="1054" y="0"/>
                  </a:lnTo>
                  <a:lnTo>
                    <a:pt x="555" y="674"/>
                  </a:lnTo>
                  <a:lnTo>
                    <a:pt x="0" y="3539"/>
                  </a:lnTo>
                  <a:lnTo>
                    <a:pt x="1871" y="7459"/>
                  </a:lnTo>
                  <a:lnTo>
                    <a:pt x="10974" y="18780"/>
                  </a:lnTo>
                  <a:lnTo>
                    <a:pt x="20988" y="35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925"/>
            <p:cNvSpPr/>
            <p:nvPr/>
          </p:nvSpPr>
          <p:spPr>
            <a:xfrm>
              <a:off x="6022901" y="4166369"/>
              <a:ext cx="291757" cy="177032"/>
            </a:xfrm>
            <a:custGeom>
              <a:avLst/>
              <a:gdLst/>
              <a:ahLst/>
              <a:cxnLst/>
              <a:rect l="0" t="0" r="0" b="0"/>
              <a:pathLst>
                <a:path w="291757" h="177032">
                  <a:moveTo>
                    <a:pt x="13568" y="177031"/>
                  </a:moveTo>
                  <a:lnTo>
                    <a:pt x="8658" y="165624"/>
                  </a:lnTo>
                  <a:lnTo>
                    <a:pt x="2926" y="135861"/>
                  </a:lnTo>
                  <a:lnTo>
                    <a:pt x="0" y="105134"/>
                  </a:lnTo>
                  <a:lnTo>
                    <a:pt x="1539" y="71430"/>
                  </a:lnTo>
                  <a:lnTo>
                    <a:pt x="9252" y="45399"/>
                  </a:lnTo>
                  <a:lnTo>
                    <a:pt x="18419" y="30674"/>
                  </a:lnTo>
                  <a:lnTo>
                    <a:pt x="23132" y="25200"/>
                  </a:lnTo>
                  <a:lnTo>
                    <a:pt x="27873" y="22238"/>
                  </a:lnTo>
                  <a:lnTo>
                    <a:pt x="33419" y="20922"/>
                  </a:lnTo>
                  <a:lnTo>
                    <a:pt x="41176" y="20337"/>
                  </a:lnTo>
                  <a:lnTo>
                    <a:pt x="47799" y="22193"/>
                  </a:lnTo>
                  <a:lnTo>
                    <a:pt x="58518" y="29853"/>
                  </a:lnTo>
                  <a:lnTo>
                    <a:pt x="73073" y="53664"/>
                  </a:lnTo>
                  <a:lnTo>
                    <a:pt x="81825" y="77256"/>
                  </a:lnTo>
                  <a:lnTo>
                    <a:pt x="83592" y="87972"/>
                  </a:lnTo>
                  <a:lnTo>
                    <a:pt x="80794" y="106723"/>
                  </a:lnTo>
                  <a:lnTo>
                    <a:pt x="68176" y="138612"/>
                  </a:lnTo>
                  <a:lnTo>
                    <a:pt x="61386" y="146198"/>
                  </a:lnTo>
                  <a:lnTo>
                    <a:pt x="36259" y="164993"/>
                  </a:lnTo>
                  <a:lnTo>
                    <a:pt x="32664" y="165830"/>
                  </a:lnTo>
                  <a:lnTo>
                    <a:pt x="29474" y="165595"/>
                  </a:lnTo>
                  <a:lnTo>
                    <a:pt x="23812" y="163217"/>
                  </a:lnTo>
                  <a:lnTo>
                    <a:pt x="4071" y="146000"/>
                  </a:lnTo>
                  <a:lnTo>
                    <a:pt x="4061" y="143644"/>
                  </a:lnTo>
                  <a:lnTo>
                    <a:pt x="5643" y="141279"/>
                  </a:lnTo>
                  <a:lnTo>
                    <a:pt x="8284" y="138909"/>
                  </a:lnTo>
                  <a:lnTo>
                    <a:pt x="10839" y="138123"/>
                  </a:lnTo>
                  <a:lnTo>
                    <a:pt x="13336" y="138392"/>
                  </a:lnTo>
                  <a:lnTo>
                    <a:pt x="45875" y="145837"/>
                  </a:lnTo>
                  <a:lnTo>
                    <a:pt x="79734" y="148226"/>
                  </a:lnTo>
                  <a:lnTo>
                    <a:pt x="93585" y="147594"/>
                  </a:lnTo>
                  <a:lnTo>
                    <a:pt x="112172" y="138504"/>
                  </a:lnTo>
                  <a:lnTo>
                    <a:pt x="119040" y="131862"/>
                  </a:lnTo>
                  <a:lnTo>
                    <a:pt x="141087" y="100696"/>
                  </a:lnTo>
                  <a:lnTo>
                    <a:pt x="150658" y="86503"/>
                  </a:lnTo>
                  <a:lnTo>
                    <a:pt x="154729" y="72244"/>
                  </a:lnTo>
                  <a:lnTo>
                    <a:pt x="156399" y="36978"/>
                  </a:lnTo>
                  <a:lnTo>
                    <a:pt x="155620" y="36037"/>
                  </a:lnTo>
                  <a:lnTo>
                    <a:pt x="150288" y="34404"/>
                  </a:lnTo>
                  <a:lnTo>
                    <a:pt x="145800" y="41814"/>
                  </a:lnTo>
                  <a:lnTo>
                    <a:pt x="137459" y="73220"/>
                  </a:lnTo>
                  <a:lnTo>
                    <a:pt x="131111" y="106534"/>
                  </a:lnTo>
                  <a:lnTo>
                    <a:pt x="134341" y="121759"/>
                  </a:lnTo>
                  <a:lnTo>
                    <a:pt x="136152" y="123514"/>
                  </a:lnTo>
                  <a:lnTo>
                    <a:pt x="142398" y="125464"/>
                  </a:lnTo>
                  <a:lnTo>
                    <a:pt x="151047" y="126563"/>
                  </a:lnTo>
                  <a:lnTo>
                    <a:pt x="153639" y="125129"/>
                  </a:lnTo>
                  <a:lnTo>
                    <a:pt x="176359" y="98060"/>
                  </a:lnTo>
                  <a:lnTo>
                    <a:pt x="199799" y="64186"/>
                  </a:lnTo>
                  <a:lnTo>
                    <a:pt x="208256" y="53059"/>
                  </a:lnTo>
                  <a:lnTo>
                    <a:pt x="226033" y="19000"/>
                  </a:lnTo>
                  <a:lnTo>
                    <a:pt x="247596" y="0"/>
                  </a:lnTo>
                  <a:lnTo>
                    <a:pt x="248168" y="273"/>
                  </a:lnTo>
                  <a:lnTo>
                    <a:pt x="248803" y="2693"/>
                  </a:lnTo>
                  <a:lnTo>
                    <a:pt x="249267" y="15270"/>
                  </a:lnTo>
                  <a:lnTo>
                    <a:pt x="247175" y="19942"/>
                  </a:lnTo>
                  <a:lnTo>
                    <a:pt x="236310" y="32749"/>
                  </a:lnTo>
                  <a:lnTo>
                    <a:pt x="236675" y="33218"/>
                  </a:lnTo>
                  <a:lnTo>
                    <a:pt x="241288" y="34032"/>
                  </a:lnTo>
                  <a:lnTo>
                    <a:pt x="252033" y="34145"/>
                  </a:lnTo>
                  <a:lnTo>
                    <a:pt x="256607" y="36268"/>
                  </a:lnTo>
                  <a:lnTo>
                    <a:pt x="261285" y="39063"/>
                  </a:lnTo>
                  <a:lnTo>
                    <a:pt x="268381" y="41431"/>
                  </a:lnTo>
                  <a:lnTo>
                    <a:pt x="280270" y="51156"/>
                  </a:lnTo>
                  <a:lnTo>
                    <a:pt x="287412" y="65651"/>
                  </a:lnTo>
                  <a:lnTo>
                    <a:pt x="291756" y="92114"/>
                  </a:lnTo>
                  <a:lnTo>
                    <a:pt x="288258" y="104158"/>
                  </a:lnTo>
                  <a:lnTo>
                    <a:pt x="279965" y="116746"/>
                  </a:lnTo>
                  <a:lnTo>
                    <a:pt x="270743" y="127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926"/>
            <p:cNvSpPr/>
            <p:nvPr/>
          </p:nvSpPr>
          <p:spPr>
            <a:xfrm>
              <a:off x="6043613" y="4243388"/>
              <a:ext cx="42863" cy="198338"/>
            </a:xfrm>
            <a:custGeom>
              <a:avLst/>
              <a:gdLst/>
              <a:ahLst/>
              <a:cxnLst/>
              <a:rect l="0" t="0" r="0" b="0"/>
              <a:pathLst>
                <a:path w="42863" h="198338">
                  <a:moveTo>
                    <a:pt x="0" y="0"/>
                  </a:moveTo>
                  <a:lnTo>
                    <a:pt x="0" y="30867"/>
                  </a:lnTo>
                  <a:lnTo>
                    <a:pt x="0" y="56947"/>
                  </a:lnTo>
                  <a:lnTo>
                    <a:pt x="0" y="90251"/>
                  </a:lnTo>
                  <a:lnTo>
                    <a:pt x="0" y="116311"/>
                  </a:lnTo>
                  <a:lnTo>
                    <a:pt x="3792" y="146381"/>
                  </a:lnTo>
                  <a:lnTo>
                    <a:pt x="8819" y="181024"/>
                  </a:lnTo>
                  <a:lnTo>
                    <a:pt x="14783" y="191484"/>
                  </a:lnTo>
                  <a:lnTo>
                    <a:pt x="20118" y="198337"/>
                  </a:lnTo>
                  <a:lnTo>
                    <a:pt x="21349" y="198106"/>
                  </a:lnTo>
                  <a:lnTo>
                    <a:pt x="24834" y="195733"/>
                  </a:lnTo>
                  <a:lnTo>
                    <a:pt x="26913" y="192032"/>
                  </a:lnTo>
                  <a:lnTo>
                    <a:pt x="28246" y="179396"/>
                  </a:lnTo>
                  <a:lnTo>
                    <a:pt x="28545" y="146110"/>
                  </a:lnTo>
                  <a:lnTo>
                    <a:pt x="29363" y="126375"/>
                  </a:lnTo>
                  <a:lnTo>
                    <a:pt x="36316" y="96327"/>
                  </a:lnTo>
                  <a:lnTo>
                    <a:pt x="37704" y="95174"/>
                  </a:lnTo>
                  <a:lnTo>
                    <a:pt x="42862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927"/>
            <p:cNvSpPr/>
            <p:nvPr/>
          </p:nvSpPr>
          <p:spPr>
            <a:xfrm>
              <a:off x="6508069" y="3929063"/>
              <a:ext cx="56620" cy="178594"/>
            </a:xfrm>
            <a:custGeom>
              <a:avLst/>
              <a:gdLst/>
              <a:ahLst/>
              <a:cxnLst/>
              <a:rect l="0" t="0" r="0" b="0"/>
              <a:pathLst>
                <a:path w="56620" h="178594">
                  <a:moveTo>
                    <a:pt x="14175" y="0"/>
                  </a:moveTo>
                  <a:lnTo>
                    <a:pt x="2783" y="12184"/>
                  </a:lnTo>
                  <a:lnTo>
                    <a:pt x="1174" y="16792"/>
                  </a:lnTo>
                  <a:lnTo>
                    <a:pt x="0" y="33325"/>
                  </a:lnTo>
                  <a:lnTo>
                    <a:pt x="2055" y="36771"/>
                  </a:lnTo>
                  <a:lnTo>
                    <a:pt x="9840" y="45451"/>
                  </a:lnTo>
                  <a:lnTo>
                    <a:pt x="14365" y="47981"/>
                  </a:lnTo>
                  <a:lnTo>
                    <a:pt x="26106" y="50533"/>
                  </a:lnTo>
                  <a:lnTo>
                    <a:pt x="37990" y="59914"/>
                  </a:lnTo>
                  <a:lnTo>
                    <a:pt x="52276" y="83795"/>
                  </a:lnTo>
                  <a:lnTo>
                    <a:pt x="55626" y="97764"/>
                  </a:lnTo>
                  <a:lnTo>
                    <a:pt x="56619" y="115750"/>
                  </a:lnTo>
                  <a:lnTo>
                    <a:pt x="52618" y="129232"/>
                  </a:lnTo>
                  <a:lnTo>
                    <a:pt x="39139" y="162803"/>
                  </a:lnTo>
                  <a:lnTo>
                    <a:pt x="35606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928"/>
            <p:cNvSpPr/>
            <p:nvPr/>
          </p:nvSpPr>
          <p:spPr>
            <a:xfrm>
              <a:off x="6400800" y="3993810"/>
              <a:ext cx="35720" cy="75100"/>
            </a:xfrm>
            <a:custGeom>
              <a:avLst/>
              <a:gdLst/>
              <a:ahLst/>
              <a:cxnLst/>
              <a:rect l="0" t="0" r="0" b="0"/>
              <a:pathLst>
                <a:path w="35720" h="75100">
                  <a:moveTo>
                    <a:pt x="0" y="70984"/>
                  </a:moveTo>
                  <a:lnTo>
                    <a:pt x="0" y="75099"/>
                  </a:lnTo>
                  <a:lnTo>
                    <a:pt x="0" y="42064"/>
                  </a:lnTo>
                  <a:lnTo>
                    <a:pt x="794" y="19345"/>
                  </a:lnTo>
                  <a:lnTo>
                    <a:pt x="7276" y="2996"/>
                  </a:lnTo>
                  <a:lnTo>
                    <a:pt x="8819" y="1846"/>
                  </a:lnTo>
                  <a:lnTo>
                    <a:pt x="13207" y="0"/>
                  </a:lnTo>
                  <a:lnTo>
                    <a:pt x="17760" y="3473"/>
                  </a:lnTo>
                  <a:lnTo>
                    <a:pt x="24136" y="9529"/>
                  </a:lnTo>
                  <a:lnTo>
                    <a:pt x="26602" y="14037"/>
                  </a:lnTo>
                  <a:lnTo>
                    <a:pt x="27260" y="16351"/>
                  </a:lnTo>
                  <a:lnTo>
                    <a:pt x="28492" y="17893"/>
                  </a:lnTo>
                  <a:lnTo>
                    <a:pt x="33225" y="20857"/>
                  </a:lnTo>
                  <a:lnTo>
                    <a:pt x="35719" y="28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929"/>
            <p:cNvSpPr/>
            <p:nvPr/>
          </p:nvSpPr>
          <p:spPr>
            <a:xfrm>
              <a:off x="6322313" y="4057650"/>
              <a:ext cx="21338" cy="52331"/>
            </a:xfrm>
            <a:custGeom>
              <a:avLst/>
              <a:gdLst/>
              <a:ahLst/>
              <a:cxnLst/>
              <a:rect l="0" t="0" r="0" b="0"/>
              <a:pathLst>
                <a:path w="21338" h="52331">
                  <a:moveTo>
                    <a:pt x="14193" y="0"/>
                  </a:moveTo>
                  <a:lnTo>
                    <a:pt x="14193" y="3792"/>
                  </a:lnTo>
                  <a:lnTo>
                    <a:pt x="12076" y="7771"/>
                  </a:lnTo>
                  <a:lnTo>
                    <a:pt x="9283" y="12185"/>
                  </a:lnTo>
                  <a:lnTo>
                    <a:pt x="386" y="42426"/>
                  </a:lnTo>
                  <a:lnTo>
                    <a:pt x="0" y="52301"/>
                  </a:lnTo>
                  <a:lnTo>
                    <a:pt x="1556" y="52330"/>
                  </a:lnTo>
                  <a:lnTo>
                    <a:pt x="21337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930"/>
            <p:cNvSpPr/>
            <p:nvPr/>
          </p:nvSpPr>
          <p:spPr>
            <a:xfrm>
              <a:off x="6157921" y="3979069"/>
              <a:ext cx="121007" cy="185270"/>
            </a:xfrm>
            <a:custGeom>
              <a:avLst/>
              <a:gdLst/>
              <a:ahLst/>
              <a:cxnLst/>
              <a:rect l="0" t="0" r="0" b="0"/>
              <a:pathLst>
                <a:path w="121007" h="185270">
                  <a:moveTo>
                    <a:pt x="28567" y="0"/>
                  </a:moveTo>
                  <a:lnTo>
                    <a:pt x="24774" y="3792"/>
                  </a:lnTo>
                  <a:lnTo>
                    <a:pt x="22912" y="7771"/>
                  </a:lnTo>
                  <a:lnTo>
                    <a:pt x="15778" y="39197"/>
                  </a:lnTo>
                  <a:lnTo>
                    <a:pt x="9078" y="64981"/>
                  </a:lnTo>
                  <a:lnTo>
                    <a:pt x="3727" y="93004"/>
                  </a:lnTo>
                  <a:lnTo>
                    <a:pt x="729" y="126380"/>
                  </a:lnTo>
                  <a:lnTo>
                    <a:pt x="88" y="160223"/>
                  </a:lnTo>
                  <a:lnTo>
                    <a:pt x="0" y="180407"/>
                  </a:lnTo>
                  <a:lnTo>
                    <a:pt x="791" y="182184"/>
                  </a:lnTo>
                  <a:lnTo>
                    <a:pt x="2112" y="183368"/>
                  </a:lnTo>
                  <a:lnTo>
                    <a:pt x="5697" y="184685"/>
                  </a:lnTo>
                  <a:lnTo>
                    <a:pt x="9935" y="185269"/>
                  </a:lnTo>
                  <a:lnTo>
                    <a:pt x="14465" y="183413"/>
                  </a:lnTo>
                  <a:lnTo>
                    <a:pt x="16784" y="181806"/>
                  </a:lnTo>
                  <a:lnTo>
                    <a:pt x="19361" y="177905"/>
                  </a:lnTo>
                  <a:lnTo>
                    <a:pt x="22094" y="171937"/>
                  </a:lnTo>
                  <a:lnTo>
                    <a:pt x="30970" y="155190"/>
                  </a:lnTo>
                  <a:lnTo>
                    <a:pt x="39410" y="119830"/>
                  </a:lnTo>
                  <a:lnTo>
                    <a:pt x="36354" y="99143"/>
                  </a:lnTo>
                  <a:lnTo>
                    <a:pt x="33879" y="93541"/>
                  </a:lnTo>
                  <a:lnTo>
                    <a:pt x="32109" y="90935"/>
                  </a:lnTo>
                  <a:lnTo>
                    <a:pt x="28024" y="88041"/>
                  </a:lnTo>
                  <a:lnTo>
                    <a:pt x="25824" y="87268"/>
                  </a:lnTo>
                  <a:lnTo>
                    <a:pt x="24357" y="87548"/>
                  </a:lnTo>
                  <a:lnTo>
                    <a:pt x="23379" y="88528"/>
                  </a:lnTo>
                  <a:lnTo>
                    <a:pt x="22727" y="89974"/>
                  </a:lnTo>
                  <a:lnTo>
                    <a:pt x="21498" y="90939"/>
                  </a:lnTo>
                  <a:lnTo>
                    <a:pt x="15977" y="93091"/>
                  </a:lnTo>
                  <a:lnTo>
                    <a:pt x="11594" y="96407"/>
                  </a:lnTo>
                  <a:lnTo>
                    <a:pt x="9117" y="100527"/>
                  </a:lnTo>
                  <a:lnTo>
                    <a:pt x="7527" y="109639"/>
                  </a:lnTo>
                  <a:lnTo>
                    <a:pt x="9426" y="114345"/>
                  </a:lnTo>
                  <a:lnTo>
                    <a:pt x="11044" y="116711"/>
                  </a:lnTo>
                  <a:lnTo>
                    <a:pt x="12916" y="118289"/>
                  </a:lnTo>
                  <a:lnTo>
                    <a:pt x="23938" y="124820"/>
                  </a:lnTo>
                  <a:lnTo>
                    <a:pt x="26275" y="125282"/>
                  </a:lnTo>
                  <a:lnTo>
                    <a:pt x="28626" y="124796"/>
                  </a:lnTo>
                  <a:lnTo>
                    <a:pt x="34149" y="122934"/>
                  </a:lnTo>
                  <a:lnTo>
                    <a:pt x="45390" y="121091"/>
                  </a:lnTo>
                  <a:lnTo>
                    <a:pt x="51390" y="117847"/>
                  </a:lnTo>
                  <a:lnTo>
                    <a:pt x="85864" y="87608"/>
                  </a:lnTo>
                  <a:lnTo>
                    <a:pt x="94513" y="81006"/>
                  </a:lnTo>
                  <a:lnTo>
                    <a:pt x="111637" y="61060"/>
                  </a:lnTo>
                  <a:lnTo>
                    <a:pt x="118179" y="57515"/>
                  </a:lnTo>
                  <a:lnTo>
                    <a:pt x="121006" y="51152"/>
                  </a:lnTo>
                  <a:lnTo>
                    <a:pt x="117516" y="46553"/>
                  </a:lnTo>
                  <a:lnTo>
                    <a:pt x="115647" y="46116"/>
                  </a:lnTo>
                  <a:lnTo>
                    <a:pt x="113608" y="46619"/>
                  </a:lnTo>
                  <a:lnTo>
                    <a:pt x="111454" y="47748"/>
                  </a:lnTo>
                  <a:lnTo>
                    <a:pt x="110019" y="49295"/>
                  </a:lnTo>
                  <a:lnTo>
                    <a:pt x="95038" y="82078"/>
                  </a:lnTo>
                  <a:lnTo>
                    <a:pt x="80936" y="116047"/>
                  </a:lnTo>
                  <a:lnTo>
                    <a:pt x="74599" y="130781"/>
                  </a:lnTo>
                  <a:lnTo>
                    <a:pt x="72837" y="140410"/>
                  </a:lnTo>
                  <a:lnTo>
                    <a:pt x="74172" y="147865"/>
                  </a:lnTo>
                  <a:lnTo>
                    <a:pt x="75639" y="150964"/>
                  </a:lnTo>
                  <a:lnTo>
                    <a:pt x="77411" y="153030"/>
                  </a:lnTo>
                  <a:lnTo>
                    <a:pt x="81496" y="155326"/>
                  </a:lnTo>
                  <a:lnTo>
                    <a:pt x="91380" y="156799"/>
                  </a:lnTo>
                  <a:lnTo>
                    <a:pt x="107148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931"/>
            <p:cNvSpPr/>
            <p:nvPr/>
          </p:nvSpPr>
          <p:spPr>
            <a:xfrm>
              <a:off x="5751809" y="4007644"/>
              <a:ext cx="313236" cy="298350"/>
            </a:xfrm>
            <a:custGeom>
              <a:avLst/>
              <a:gdLst/>
              <a:ahLst/>
              <a:cxnLst/>
              <a:rect l="0" t="0" r="0" b="0"/>
              <a:pathLst>
                <a:path w="313236" h="298350">
                  <a:moveTo>
                    <a:pt x="56060" y="0"/>
                  </a:moveTo>
                  <a:lnTo>
                    <a:pt x="52268" y="3792"/>
                  </a:lnTo>
                  <a:lnTo>
                    <a:pt x="50405" y="9887"/>
                  </a:lnTo>
                  <a:lnTo>
                    <a:pt x="49003" y="44434"/>
                  </a:lnTo>
                  <a:lnTo>
                    <a:pt x="46811" y="78788"/>
                  </a:lnTo>
                  <a:lnTo>
                    <a:pt x="42768" y="110989"/>
                  </a:lnTo>
                  <a:lnTo>
                    <a:pt x="38275" y="138542"/>
                  </a:lnTo>
                  <a:lnTo>
                    <a:pt x="35709" y="170607"/>
                  </a:lnTo>
                  <a:lnTo>
                    <a:pt x="31156" y="201451"/>
                  </a:lnTo>
                  <a:lnTo>
                    <a:pt x="27000" y="227382"/>
                  </a:lnTo>
                  <a:lnTo>
                    <a:pt x="20198" y="262634"/>
                  </a:lnTo>
                  <a:lnTo>
                    <a:pt x="11695" y="291491"/>
                  </a:lnTo>
                  <a:lnTo>
                    <a:pt x="7168" y="298349"/>
                  </a:lnTo>
                  <a:lnTo>
                    <a:pt x="6003" y="298118"/>
                  </a:lnTo>
                  <a:lnTo>
                    <a:pt x="2592" y="295745"/>
                  </a:lnTo>
                  <a:lnTo>
                    <a:pt x="546" y="289927"/>
                  </a:lnTo>
                  <a:lnTo>
                    <a:pt x="0" y="286154"/>
                  </a:lnTo>
                  <a:lnTo>
                    <a:pt x="5156" y="251798"/>
                  </a:lnTo>
                  <a:lnTo>
                    <a:pt x="11580" y="221011"/>
                  </a:lnTo>
                  <a:lnTo>
                    <a:pt x="18186" y="194425"/>
                  </a:lnTo>
                  <a:lnTo>
                    <a:pt x="27530" y="159114"/>
                  </a:lnTo>
                  <a:lnTo>
                    <a:pt x="33060" y="144536"/>
                  </a:lnTo>
                  <a:lnTo>
                    <a:pt x="50307" y="121006"/>
                  </a:lnTo>
                  <a:lnTo>
                    <a:pt x="71648" y="104945"/>
                  </a:lnTo>
                  <a:lnTo>
                    <a:pt x="74390" y="104095"/>
                  </a:lnTo>
                  <a:lnTo>
                    <a:pt x="77011" y="104321"/>
                  </a:lnTo>
                  <a:lnTo>
                    <a:pt x="82040" y="106690"/>
                  </a:lnTo>
                  <a:lnTo>
                    <a:pt x="86921" y="110388"/>
                  </a:lnTo>
                  <a:lnTo>
                    <a:pt x="94132" y="120726"/>
                  </a:lnTo>
                  <a:lnTo>
                    <a:pt x="103551" y="153291"/>
                  </a:lnTo>
                  <a:lnTo>
                    <a:pt x="106639" y="187465"/>
                  </a:lnTo>
                  <a:lnTo>
                    <a:pt x="115980" y="211845"/>
                  </a:lnTo>
                  <a:lnTo>
                    <a:pt x="126642" y="226193"/>
                  </a:lnTo>
                  <a:lnTo>
                    <a:pt x="133203" y="231499"/>
                  </a:lnTo>
                  <a:lnTo>
                    <a:pt x="136063" y="232914"/>
                  </a:lnTo>
                  <a:lnTo>
                    <a:pt x="139558" y="232270"/>
                  </a:lnTo>
                  <a:lnTo>
                    <a:pt x="161168" y="219401"/>
                  </a:lnTo>
                  <a:lnTo>
                    <a:pt x="168391" y="212341"/>
                  </a:lnTo>
                  <a:lnTo>
                    <a:pt x="196857" y="180859"/>
                  </a:lnTo>
                  <a:lnTo>
                    <a:pt x="207138" y="162861"/>
                  </a:lnTo>
                  <a:lnTo>
                    <a:pt x="216480" y="127468"/>
                  </a:lnTo>
                  <a:lnTo>
                    <a:pt x="219215" y="114409"/>
                  </a:lnTo>
                  <a:lnTo>
                    <a:pt x="218804" y="111991"/>
                  </a:lnTo>
                  <a:lnTo>
                    <a:pt x="217737" y="110379"/>
                  </a:lnTo>
                  <a:lnTo>
                    <a:pt x="216233" y="109305"/>
                  </a:lnTo>
                  <a:lnTo>
                    <a:pt x="212444" y="108111"/>
                  </a:lnTo>
                  <a:lnTo>
                    <a:pt x="210322" y="107792"/>
                  </a:lnTo>
                  <a:lnTo>
                    <a:pt x="205848" y="109555"/>
                  </a:lnTo>
                  <a:lnTo>
                    <a:pt x="203544" y="111137"/>
                  </a:lnTo>
                  <a:lnTo>
                    <a:pt x="191771" y="129425"/>
                  </a:lnTo>
                  <a:lnTo>
                    <a:pt x="182262" y="151595"/>
                  </a:lnTo>
                  <a:lnTo>
                    <a:pt x="178130" y="183828"/>
                  </a:lnTo>
                  <a:lnTo>
                    <a:pt x="179806" y="203692"/>
                  </a:lnTo>
                  <a:lnTo>
                    <a:pt x="185329" y="223337"/>
                  </a:lnTo>
                  <a:lnTo>
                    <a:pt x="187483" y="227472"/>
                  </a:lnTo>
                  <a:lnTo>
                    <a:pt x="190507" y="230229"/>
                  </a:lnTo>
                  <a:lnTo>
                    <a:pt x="198099" y="233293"/>
                  </a:lnTo>
                  <a:lnTo>
                    <a:pt x="207506" y="235017"/>
                  </a:lnTo>
                  <a:lnTo>
                    <a:pt x="212798" y="233304"/>
                  </a:lnTo>
                  <a:lnTo>
                    <a:pt x="215321" y="231736"/>
                  </a:lnTo>
                  <a:lnTo>
                    <a:pt x="234643" y="205430"/>
                  </a:lnTo>
                  <a:lnTo>
                    <a:pt x="248940" y="170670"/>
                  </a:lnTo>
                  <a:lnTo>
                    <a:pt x="260847" y="135628"/>
                  </a:lnTo>
                  <a:lnTo>
                    <a:pt x="268961" y="103791"/>
                  </a:lnTo>
                  <a:lnTo>
                    <a:pt x="271862" y="95606"/>
                  </a:lnTo>
                  <a:lnTo>
                    <a:pt x="275003" y="89323"/>
                  </a:lnTo>
                  <a:lnTo>
                    <a:pt x="276399" y="83884"/>
                  </a:lnTo>
                  <a:lnTo>
                    <a:pt x="277565" y="82116"/>
                  </a:lnTo>
                  <a:lnTo>
                    <a:pt x="279136" y="80938"/>
                  </a:lnTo>
                  <a:lnTo>
                    <a:pt x="283568" y="79047"/>
                  </a:lnTo>
                  <a:lnTo>
                    <a:pt x="283933" y="79685"/>
                  </a:lnTo>
                  <a:lnTo>
                    <a:pt x="284337" y="82511"/>
                  </a:lnTo>
                  <a:lnTo>
                    <a:pt x="286633" y="86413"/>
                  </a:lnTo>
                  <a:lnTo>
                    <a:pt x="288356" y="88565"/>
                  </a:lnTo>
                  <a:lnTo>
                    <a:pt x="292388" y="90956"/>
                  </a:lnTo>
                  <a:lnTo>
                    <a:pt x="296826" y="92812"/>
                  </a:lnTo>
                  <a:lnTo>
                    <a:pt x="313235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932"/>
            <p:cNvSpPr/>
            <p:nvPr/>
          </p:nvSpPr>
          <p:spPr>
            <a:xfrm>
              <a:off x="6115076" y="3850481"/>
              <a:ext cx="99988" cy="142876"/>
            </a:xfrm>
            <a:custGeom>
              <a:avLst/>
              <a:gdLst/>
              <a:ahLst/>
              <a:cxnLst/>
              <a:rect l="0" t="0" r="0" b="0"/>
              <a:pathLst>
                <a:path w="99988" h="142876">
                  <a:moveTo>
                    <a:pt x="7118" y="0"/>
                  </a:moveTo>
                  <a:lnTo>
                    <a:pt x="967" y="6151"/>
                  </a:lnTo>
                  <a:lnTo>
                    <a:pt x="268" y="10642"/>
                  </a:lnTo>
                  <a:lnTo>
                    <a:pt x="0" y="23911"/>
                  </a:lnTo>
                  <a:lnTo>
                    <a:pt x="8794" y="57340"/>
                  </a:lnTo>
                  <a:lnTo>
                    <a:pt x="21553" y="83625"/>
                  </a:lnTo>
                  <a:lnTo>
                    <a:pt x="41254" y="116085"/>
                  </a:lnTo>
                  <a:lnTo>
                    <a:pt x="66355" y="137996"/>
                  </a:lnTo>
                  <a:lnTo>
                    <a:pt x="73397" y="140707"/>
                  </a:lnTo>
                  <a:lnTo>
                    <a:pt x="99987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933"/>
            <p:cNvSpPr/>
            <p:nvPr/>
          </p:nvSpPr>
          <p:spPr>
            <a:xfrm>
              <a:off x="6143625" y="3750469"/>
              <a:ext cx="100014" cy="257176"/>
            </a:xfrm>
            <a:custGeom>
              <a:avLst/>
              <a:gdLst/>
              <a:ahLst/>
              <a:cxnLst/>
              <a:rect l="0" t="0" r="0" b="0"/>
              <a:pathLst>
                <a:path w="100014" h="257176">
                  <a:moveTo>
                    <a:pt x="100013" y="0"/>
                  </a:moveTo>
                  <a:lnTo>
                    <a:pt x="100013" y="20585"/>
                  </a:lnTo>
                  <a:lnTo>
                    <a:pt x="97896" y="27140"/>
                  </a:lnTo>
                  <a:lnTo>
                    <a:pt x="85540" y="58278"/>
                  </a:lnTo>
                  <a:lnTo>
                    <a:pt x="73794" y="93017"/>
                  </a:lnTo>
                  <a:lnTo>
                    <a:pt x="62172" y="123589"/>
                  </a:lnTo>
                  <a:lnTo>
                    <a:pt x="48617" y="156175"/>
                  </a:lnTo>
                  <a:lnTo>
                    <a:pt x="38296" y="185542"/>
                  </a:lnTo>
                  <a:lnTo>
                    <a:pt x="30221" y="206317"/>
                  </a:lnTo>
                  <a:lnTo>
                    <a:pt x="9705" y="240581"/>
                  </a:lnTo>
                  <a:lnTo>
                    <a:pt x="8851" y="243731"/>
                  </a:lnTo>
                  <a:lnTo>
                    <a:pt x="7489" y="245831"/>
                  </a:lnTo>
                  <a:lnTo>
                    <a:pt x="5786" y="247231"/>
                  </a:lnTo>
                  <a:lnTo>
                    <a:pt x="3857" y="248164"/>
                  </a:lnTo>
                  <a:lnTo>
                    <a:pt x="2571" y="249581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5934"/>
          <p:cNvSpPr/>
          <p:nvPr/>
        </p:nvSpPr>
        <p:spPr>
          <a:xfrm>
            <a:off x="7393781" y="3829050"/>
            <a:ext cx="792958" cy="28576"/>
          </a:xfrm>
          <a:custGeom>
            <a:avLst/>
            <a:gdLst/>
            <a:ahLst/>
            <a:cxnLst/>
            <a:rect l="0" t="0" r="0" b="0"/>
            <a:pathLst>
              <a:path w="792958" h="28576">
                <a:moveTo>
                  <a:pt x="0" y="0"/>
                </a:moveTo>
                <a:lnTo>
                  <a:pt x="3793" y="0"/>
                </a:lnTo>
                <a:lnTo>
                  <a:pt x="4910" y="794"/>
                </a:lnTo>
                <a:lnTo>
                  <a:pt x="5655" y="2117"/>
                </a:lnTo>
                <a:lnTo>
                  <a:pt x="6151" y="3792"/>
                </a:lnTo>
                <a:lnTo>
                  <a:pt x="13207" y="13000"/>
                </a:lnTo>
                <a:lnTo>
                  <a:pt x="15924" y="13715"/>
                </a:lnTo>
                <a:lnTo>
                  <a:pt x="20571" y="14827"/>
                </a:lnTo>
                <a:lnTo>
                  <a:pt x="37203" y="20405"/>
                </a:lnTo>
                <a:lnTo>
                  <a:pt x="69967" y="21413"/>
                </a:lnTo>
                <a:lnTo>
                  <a:pt x="86612" y="22220"/>
                </a:lnTo>
                <a:lnTo>
                  <a:pt x="117344" y="27913"/>
                </a:lnTo>
                <a:lnTo>
                  <a:pt x="146627" y="28488"/>
                </a:lnTo>
                <a:lnTo>
                  <a:pt x="176796" y="24757"/>
                </a:lnTo>
                <a:lnTo>
                  <a:pt x="208312" y="22416"/>
                </a:lnTo>
                <a:lnTo>
                  <a:pt x="242496" y="21626"/>
                </a:lnTo>
                <a:lnTo>
                  <a:pt x="276883" y="21470"/>
                </a:lnTo>
                <a:lnTo>
                  <a:pt x="310634" y="21439"/>
                </a:lnTo>
                <a:lnTo>
                  <a:pt x="338456" y="25226"/>
                </a:lnTo>
                <a:lnTo>
                  <a:pt x="366807" y="27583"/>
                </a:lnTo>
                <a:lnTo>
                  <a:pt x="395316" y="28281"/>
                </a:lnTo>
                <a:lnTo>
                  <a:pt x="423871" y="28488"/>
                </a:lnTo>
                <a:lnTo>
                  <a:pt x="457055" y="28558"/>
                </a:lnTo>
                <a:lnTo>
                  <a:pt x="484057" y="28570"/>
                </a:lnTo>
                <a:lnTo>
                  <a:pt x="519508" y="28574"/>
                </a:lnTo>
                <a:lnTo>
                  <a:pt x="553470" y="28575"/>
                </a:lnTo>
                <a:lnTo>
                  <a:pt x="581327" y="28575"/>
                </a:lnTo>
                <a:lnTo>
                  <a:pt x="609690" y="24783"/>
                </a:lnTo>
                <a:lnTo>
                  <a:pt x="642809" y="21299"/>
                </a:lnTo>
                <a:lnTo>
                  <a:pt x="669799" y="16718"/>
                </a:lnTo>
                <a:lnTo>
                  <a:pt x="705246" y="14768"/>
                </a:lnTo>
                <a:lnTo>
                  <a:pt x="735414" y="14382"/>
                </a:lnTo>
                <a:lnTo>
                  <a:pt x="769357" y="14300"/>
                </a:lnTo>
                <a:lnTo>
                  <a:pt x="779293" y="15087"/>
                </a:lnTo>
                <a:lnTo>
                  <a:pt x="792957" y="214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SMARTInkShape-Group638"/>
          <p:cNvGrpSpPr/>
          <p:nvPr/>
        </p:nvGrpSpPr>
        <p:grpSpPr>
          <a:xfrm>
            <a:off x="7208044" y="3879056"/>
            <a:ext cx="664274" cy="200026"/>
            <a:chOff x="7208044" y="3879056"/>
            <a:chExt cx="664274" cy="200026"/>
          </a:xfrm>
        </p:grpSpPr>
        <p:sp>
          <p:nvSpPr>
            <p:cNvPr id="73" name="SMARTInkShape-5935"/>
            <p:cNvSpPr/>
            <p:nvPr/>
          </p:nvSpPr>
          <p:spPr>
            <a:xfrm>
              <a:off x="7579519" y="3900488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936"/>
            <p:cNvSpPr/>
            <p:nvPr/>
          </p:nvSpPr>
          <p:spPr>
            <a:xfrm>
              <a:off x="7715250" y="3922043"/>
              <a:ext cx="157068" cy="121321"/>
            </a:xfrm>
            <a:custGeom>
              <a:avLst/>
              <a:gdLst/>
              <a:ahLst/>
              <a:cxnLst/>
              <a:rect l="0" t="0" r="0" b="0"/>
              <a:pathLst>
                <a:path w="157068" h="121321">
                  <a:moveTo>
                    <a:pt x="7144" y="57026"/>
                  </a:moveTo>
                  <a:lnTo>
                    <a:pt x="8" y="57026"/>
                  </a:lnTo>
                  <a:lnTo>
                    <a:pt x="0" y="33115"/>
                  </a:lnTo>
                  <a:lnTo>
                    <a:pt x="2117" y="28407"/>
                  </a:lnTo>
                  <a:lnTo>
                    <a:pt x="4910" y="23669"/>
                  </a:lnTo>
                  <a:lnTo>
                    <a:pt x="7276" y="16539"/>
                  </a:lnTo>
                  <a:lnTo>
                    <a:pt x="20118" y="1287"/>
                  </a:lnTo>
                  <a:lnTo>
                    <a:pt x="37409" y="0"/>
                  </a:lnTo>
                  <a:lnTo>
                    <a:pt x="48832" y="3705"/>
                  </a:lnTo>
                  <a:lnTo>
                    <a:pt x="55569" y="11896"/>
                  </a:lnTo>
                  <a:lnTo>
                    <a:pt x="69934" y="37425"/>
                  </a:lnTo>
                  <a:lnTo>
                    <a:pt x="71437" y="64071"/>
                  </a:lnTo>
                  <a:lnTo>
                    <a:pt x="71438" y="60348"/>
                  </a:lnTo>
                  <a:lnTo>
                    <a:pt x="72231" y="59241"/>
                  </a:lnTo>
                  <a:lnTo>
                    <a:pt x="75230" y="58010"/>
                  </a:lnTo>
                  <a:lnTo>
                    <a:pt x="76347" y="56094"/>
                  </a:lnTo>
                  <a:lnTo>
                    <a:pt x="79179" y="38416"/>
                  </a:lnTo>
                  <a:lnTo>
                    <a:pt x="95366" y="12792"/>
                  </a:lnTo>
                  <a:lnTo>
                    <a:pt x="100064" y="9585"/>
                  </a:lnTo>
                  <a:lnTo>
                    <a:pt x="104798" y="7366"/>
                  </a:lnTo>
                  <a:lnTo>
                    <a:pt x="111926" y="2448"/>
                  </a:lnTo>
                  <a:lnTo>
                    <a:pt x="119065" y="638"/>
                  </a:lnTo>
                  <a:lnTo>
                    <a:pt x="123827" y="214"/>
                  </a:lnTo>
                  <a:lnTo>
                    <a:pt x="128588" y="2143"/>
                  </a:lnTo>
                  <a:lnTo>
                    <a:pt x="133351" y="4852"/>
                  </a:lnTo>
                  <a:lnTo>
                    <a:pt x="138113" y="6056"/>
                  </a:lnTo>
                  <a:lnTo>
                    <a:pt x="139700" y="7171"/>
                  </a:lnTo>
                  <a:lnTo>
                    <a:pt x="140758" y="8708"/>
                  </a:lnTo>
                  <a:lnTo>
                    <a:pt x="142728" y="12532"/>
                  </a:lnTo>
                  <a:lnTo>
                    <a:pt x="146249" y="16878"/>
                  </a:lnTo>
                  <a:lnTo>
                    <a:pt x="148344" y="23572"/>
                  </a:lnTo>
                  <a:lnTo>
                    <a:pt x="150068" y="31045"/>
                  </a:lnTo>
                  <a:lnTo>
                    <a:pt x="154708" y="40508"/>
                  </a:lnTo>
                  <a:lnTo>
                    <a:pt x="157067" y="76175"/>
                  </a:lnTo>
                  <a:lnTo>
                    <a:pt x="156350" y="94351"/>
                  </a:lnTo>
                  <a:lnTo>
                    <a:pt x="151009" y="108998"/>
                  </a:lnTo>
                  <a:lnTo>
                    <a:pt x="150019" y="121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937"/>
            <p:cNvSpPr/>
            <p:nvPr/>
          </p:nvSpPr>
          <p:spPr>
            <a:xfrm>
              <a:off x="7629525" y="3943350"/>
              <a:ext cx="7145" cy="85726"/>
            </a:xfrm>
            <a:custGeom>
              <a:avLst/>
              <a:gdLst/>
              <a:ahLst/>
              <a:cxnLst/>
              <a:rect l="0" t="0" r="0" b="0"/>
              <a:pathLst>
                <a:path w="7145" h="85726">
                  <a:moveTo>
                    <a:pt x="7144" y="0"/>
                  </a:moveTo>
                  <a:lnTo>
                    <a:pt x="7144" y="13735"/>
                  </a:lnTo>
                  <a:lnTo>
                    <a:pt x="5027" y="20127"/>
                  </a:lnTo>
                  <a:lnTo>
                    <a:pt x="3351" y="22944"/>
                  </a:lnTo>
                  <a:lnTo>
                    <a:pt x="993" y="34491"/>
                  </a:lnTo>
                  <a:lnTo>
                    <a:pt x="26" y="7007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938"/>
            <p:cNvSpPr/>
            <p:nvPr/>
          </p:nvSpPr>
          <p:spPr>
            <a:xfrm>
              <a:off x="7472363" y="3879056"/>
              <a:ext cx="92867" cy="163162"/>
            </a:xfrm>
            <a:custGeom>
              <a:avLst/>
              <a:gdLst/>
              <a:ahLst/>
              <a:cxnLst/>
              <a:rect l="0" t="0" r="0" b="0"/>
              <a:pathLst>
                <a:path w="92867" h="163162">
                  <a:moveTo>
                    <a:pt x="21431" y="0"/>
                  </a:moveTo>
                  <a:lnTo>
                    <a:pt x="21431" y="16793"/>
                  </a:lnTo>
                  <a:lnTo>
                    <a:pt x="19314" y="21487"/>
                  </a:lnTo>
                  <a:lnTo>
                    <a:pt x="17638" y="23849"/>
                  </a:lnTo>
                  <a:lnTo>
                    <a:pt x="15280" y="34760"/>
                  </a:lnTo>
                  <a:lnTo>
                    <a:pt x="13689" y="51875"/>
                  </a:lnTo>
                  <a:lnTo>
                    <a:pt x="8672" y="65839"/>
                  </a:lnTo>
                  <a:lnTo>
                    <a:pt x="7233" y="97722"/>
                  </a:lnTo>
                  <a:lnTo>
                    <a:pt x="5067" y="105080"/>
                  </a:lnTo>
                  <a:lnTo>
                    <a:pt x="2252" y="111790"/>
                  </a:lnTo>
                  <a:lnTo>
                    <a:pt x="58" y="145183"/>
                  </a:lnTo>
                  <a:lnTo>
                    <a:pt x="0" y="163161"/>
                  </a:lnTo>
                  <a:lnTo>
                    <a:pt x="0" y="147298"/>
                  </a:lnTo>
                  <a:lnTo>
                    <a:pt x="10641" y="115556"/>
                  </a:lnTo>
                  <a:lnTo>
                    <a:pt x="33356" y="81688"/>
                  </a:lnTo>
                  <a:lnTo>
                    <a:pt x="52388" y="61941"/>
                  </a:lnTo>
                  <a:lnTo>
                    <a:pt x="57150" y="59280"/>
                  </a:lnTo>
                  <a:lnTo>
                    <a:pt x="66675" y="57571"/>
                  </a:lnTo>
                  <a:lnTo>
                    <a:pt x="80962" y="57187"/>
                  </a:lnTo>
                  <a:lnTo>
                    <a:pt x="82550" y="57968"/>
                  </a:lnTo>
                  <a:lnTo>
                    <a:pt x="83608" y="59283"/>
                  </a:lnTo>
                  <a:lnTo>
                    <a:pt x="84313" y="60954"/>
                  </a:lnTo>
                  <a:lnTo>
                    <a:pt x="85577" y="62067"/>
                  </a:lnTo>
                  <a:lnTo>
                    <a:pt x="89099" y="63304"/>
                  </a:lnTo>
                  <a:lnTo>
                    <a:pt x="90355" y="64428"/>
                  </a:lnTo>
                  <a:lnTo>
                    <a:pt x="91751" y="67793"/>
                  </a:lnTo>
                  <a:lnTo>
                    <a:pt x="92862" y="101753"/>
                  </a:lnTo>
                  <a:lnTo>
                    <a:pt x="92866" y="104755"/>
                  </a:lnTo>
                  <a:lnTo>
                    <a:pt x="90751" y="108206"/>
                  </a:lnTo>
                  <a:lnTo>
                    <a:pt x="87958" y="112385"/>
                  </a:lnTo>
                  <a:lnTo>
                    <a:pt x="86386" y="119201"/>
                  </a:lnTo>
                  <a:lnTo>
                    <a:pt x="8572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939"/>
            <p:cNvSpPr/>
            <p:nvPr/>
          </p:nvSpPr>
          <p:spPr>
            <a:xfrm>
              <a:off x="7322344" y="3943350"/>
              <a:ext cx="78582" cy="1"/>
            </a:xfrm>
            <a:custGeom>
              <a:avLst/>
              <a:gdLst/>
              <a:ahLst/>
              <a:cxnLst/>
              <a:rect l="0" t="0" r="0" b="0"/>
              <a:pathLst>
                <a:path w="78582" h="1">
                  <a:moveTo>
                    <a:pt x="0" y="0"/>
                  </a:moveTo>
                  <a:lnTo>
                    <a:pt x="34316" y="0"/>
                  </a:lnTo>
                  <a:lnTo>
                    <a:pt x="70008" y="0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5940"/>
            <p:cNvSpPr/>
            <p:nvPr/>
          </p:nvSpPr>
          <p:spPr>
            <a:xfrm>
              <a:off x="7208044" y="3900488"/>
              <a:ext cx="42863" cy="178594"/>
            </a:xfrm>
            <a:custGeom>
              <a:avLst/>
              <a:gdLst/>
              <a:ahLst/>
              <a:cxnLst/>
              <a:rect l="0" t="0" r="0" b="0"/>
              <a:pathLst>
                <a:path w="42863" h="178594">
                  <a:moveTo>
                    <a:pt x="42862" y="0"/>
                  </a:moveTo>
                  <a:lnTo>
                    <a:pt x="42862" y="30985"/>
                  </a:lnTo>
                  <a:lnTo>
                    <a:pt x="40745" y="35731"/>
                  </a:lnTo>
                  <a:lnTo>
                    <a:pt x="37952" y="40487"/>
                  </a:lnTo>
                  <a:lnTo>
                    <a:pt x="36160" y="50007"/>
                  </a:lnTo>
                  <a:lnTo>
                    <a:pt x="35744" y="66675"/>
                  </a:lnTo>
                  <a:lnTo>
                    <a:pt x="33613" y="71437"/>
                  </a:lnTo>
                  <a:lnTo>
                    <a:pt x="30814" y="76200"/>
                  </a:lnTo>
                  <a:lnTo>
                    <a:pt x="28870" y="84314"/>
                  </a:lnTo>
                  <a:lnTo>
                    <a:pt x="28576" y="109839"/>
                  </a:lnTo>
                  <a:lnTo>
                    <a:pt x="27781" y="111326"/>
                  </a:lnTo>
                  <a:lnTo>
                    <a:pt x="26459" y="112317"/>
                  </a:lnTo>
                  <a:lnTo>
                    <a:pt x="24783" y="112978"/>
                  </a:lnTo>
                  <a:lnTo>
                    <a:pt x="23666" y="114212"/>
                  </a:lnTo>
                  <a:lnTo>
                    <a:pt x="22424" y="117700"/>
                  </a:lnTo>
                  <a:lnTo>
                    <a:pt x="21431" y="141792"/>
                  </a:lnTo>
                  <a:lnTo>
                    <a:pt x="15280" y="148930"/>
                  </a:lnTo>
                  <a:lnTo>
                    <a:pt x="14374" y="156073"/>
                  </a:lnTo>
                  <a:lnTo>
                    <a:pt x="14313" y="160632"/>
                  </a:lnTo>
                  <a:lnTo>
                    <a:pt x="13511" y="161856"/>
                  </a:lnTo>
                  <a:lnTo>
                    <a:pt x="12182" y="162673"/>
                  </a:lnTo>
                  <a:lnTo>
                    <a:pt x="10503" y="163217"/>
                  </a:lnTo>
                  <a:lnTo>
                    <a:pt x="9383" y="164374"/>
                  </a:lnTo>
                  <a:lnTo>
                    <a:pt x="7151" y="171421"/>
                  </a:lnTo>
                  <a:lnTo>
                    <a:pt x="7144" y="178593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639"/>
          <p:cNvGrpSpPr/>
          <p:nvPr/>
        </p:nvGrpSpPr>
        <p:grpSpPr>
          <a:xfrm>
            <a:off x="7036594" y="3844367"/>
            <a:ext cx="414338" cy="549040"/>
            <a:chOff x="7036594" y="3844367"/>
            <a:chExt cx="414338" cy="549040"/>
          </a:xfrm>
        </p:grpSpPr>
        <p:sp>
          <p:nvSpPr>
            <p:cNvPr id="80" name="SMARTInkShape-5941"/>
            <p:cNvSpPr/>
            <p:nvPr/>
          </p:nvSpPr>
          <p:spPr>
            <a:xfrm>
              <a:off x="7422356" y="4121944"/>
              <a:ext cx="28576" cy="171451"/>
            </a:xfrm>
            <a:custGeom>
              <a:avLst/>
              <a:gdLst/>
              <a:ahLst/>
              <a:cxnLst/>
              <a:rect l="0" t="0" r="0" b="0"/>
              <a:pathLst>
                <a:path w="28576" h="171451">
                  <a:moveTo>
                    <a:pt x="28575" y="0"/>
                  </a:moveTo>
                  <a:lnTo>
                    <a:pt x="24782" y="0"/>
                  </a:lnTo>
                  <a:lnTo>
                    <a:pt x="23665" y="794"/>
                  </a:lnTo>
                  <a:lnTo>
                    <a:pt x="22921" y="2116"/>
                  </a:lnTo>
                  <a:lnTo>
                    <a:pt x="21726" y="9943"/>
                  </a:lnTo>
                  <a:lnTo>
                    <a:pt x="21435" y="44542"/>
                  </a:lnTo>
                  <a:lnTo>
                    <a:pt x="20638" y="80234"/>
                  </a:lnTo>
                  <a:lnTo>
                    <a:pt x="15777" y="94371"/>
                  </a:lnTo>
                  <a:lnTo>
                    <a:pt x="13552" y="119636"/>
                  </a:lnTo>
                  <a:lnTo>
                    <a:pt x="7811" y="139812"/>
                  </a:lnTo>
                  <a:lnTo>
                    <a:pt x="7152" y="166679"/>
                  </a:lnTo>
                  <a:lnTo>
                    <a:pt x="6356" y="168269"/>
                  </a:lnTo>
                  <a:lnTo>
                    <a:pt x="5031" y="169329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942"/>
            <p:cNvSpPr/>
            <p:nvPr/>
          </p:nvSpPr>
          <p:spPr>
            <a:xfrm>
              <a:off x="7343890" y="4114800"/>
              <a:ext cx="57036" cy="128559"/>
            </a:xfrm>
            <a:custGeom>
              <a:avLst/>
              <a:gdLst/>
              <a:ahLst/>
              <a:cxnLst/>
              <a:rect l="0" t="0" r="0" b="0"/>
              <a:pathLst>
                <a:path w="57036" h="128559">
                  <a:moveTo>
                    <a:pt x="35604" y="0"/>
                  </a:moveTo>
                  <a:lnTo>
                    <a:pt x="28755" y="0"/>
                  </a:lnTo>
                  <a:lnTo>
                    <a:pt x="27666" y="34001"/>
                  </a:lnTo>
                  <a:lnTo>
                    <a:pt x="22806" y="50607"/>
                  </a:lnTo>
                  <a:lnTo>
                    <a:pt x="19641" y="64472"/>
                  </a:lnTo>
                  <a:lnTo>
                    <a:pt x="15793" y="78634"/>
                  </a:lnTo>
                  <a:lnTo>
                    <a:pt x="12536" y="92884"/>
                  </a:lnTo>
                  <a:lnTo>
                    <a:pt x="6544" y="105044"/>
                  </a:lnTo>
                  <a:lnTo>
                    <a:pt x="2845" y="110980"/>
                  </a:lnTo>
                  <a:lnTo>
                    <a:pt x="274" y="119909"/>
                  </a:lnTo>
                  <a:lnTo>
                    <a:pt x="0" y="124782"/>
                  </a:lnTo>
                  <a:lnTo>
                    <a:pt x="755" y="126050"/>
                  </a:lnTo>
                  <a:lnTo>
                    <a:pt x="2053" y="126896"/>
                  </a:lnTo>
                  <a:lnTo>
                    <a:pt x="6046" y="128253"/>
                  </a:lnTo>
                  <a:lnTo>
                    <a:pt x="13093" y="128558"/>
                  </a:lnTo>
                  <a:lnTo>
                    <a:pt x="35306" y="119767"/>
                  </a:lnTo>
                  <a:lnTo>
                    <a:pt x="40234" y="116730"/>
                  </a:lnTo>
                  <a:lnTo>
                    <a:pt x="49865" y="114780"/>
                  </a:lnTo>
                  <a:lnTo>
                    <a:pt x="52255" y="114620"/>
                  </a:lnTo>
                  <a:lnTo>
                    <a:pt x="53848" y="113720"/>
                  </a:lnTo>
                  <a:lnTo>
                    <a:pt x="57035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943"/>
            <p:cNvSpPr/>
            <p:nvPr/>
          </p:nvSpPr>
          <p:spPr>
            <a:xfrm>
              <a:off x="7186711" y="4100602"/>
              <a:ext cx="85611" cy="207080"/>
            </a:xfrm>
            <a:custGeom>
              <a:avLst/>
              <a:gdLst/>
              <a:ahLst/>
              <a:cxnLst/>
              <a:rect l="0" t="0" r="0" b="0"/>
              <a:pathLst>
                <a:path w="85611" h="207080">
                  <a:moveTo>
                    <a:pt x="28477" y="14198"/>
                  </a:moveTo>
                  <a:lnTo>
                    <a:pt x="28477" y="7348"/>
                  </a:lnTo>
                  <a:lnTo>
                    <a:pt x="34627" y="929"/>
                  </a:lnTo>
                  <a:lnTo>
                    <a:pt x="39118" y="212"/>
                  </a:lnTo>
                  <a:lnTo>
                    <a:pt x="45476" y="0"/>
                  </a:lnTo>
                  <a:lnTo>
                    <a:pt x="50055" y="2067"/>
                  </a:lnTo>
                  <a:lnTo>
                    <a:pt x="54736" y="4838"/>
                  </a:lnTo>
                  <a:lnTo>
                    <a:pt x="59462" y="6069"/>
                  </a:lnTo>
                  <a:lnTo>
                    <a:pt x="61040" y="7191"/>
                  </a:lnTo>
                  <a:lnTo>
                    <a:pt x="62092" y="8733"/>
                  </a:lnTo>
                  <a:lnTo>
                    <a:pt x="64054" y="12563"/>
                  </a:lnTo>
                  <a:lnTo>
                    <a:pt x="82510" y="34061"/>
                  </a:lnTo>
                  <a:lnTo>
                    <a:pt x="85216" y="51308"/>
                  </a:lnTo>
                  <a:lnTo>
                    <a:pt x="85610" y="85783"/>
                  </a:lnTo>
                  <a:lnTo>
                    <a:pt x="84825" y="95226"/>
                  </a:lnTo>
                  <a:lnTo>
                    <a:pt x="75682" y="118982"/>
                  </a:lnTo>
                  <a:lnTo>
                    <a:pt x="66257" y="135016"/>
                  </a:lnTo>
                  <a:lnTo>
                    <a:pt x="65570" y="137606"/>
                  </a:lnTo>
                  <a:lnTo>
                    <a:pt x="57017" y="148836"/>
                  </a:lnTo>
                  <a:lnTo>
                    <a:pt x="44430" y="158425"/>
                  </a:lnTo>
                  <a:lnTo>
                    <a:pt x="21491" y="169645"/>
                  </a:lnTo>
                  <a:lnTo>
                    <a:pt x="11839" y="171022"/>
                  </a:lnTo>
                  <a:lnTo>
                    <a:pt x="10241" y="170341"/>
                  </a:lnTo>
                  <a:lnTo>
                    <a:pt x="9175" y="169093"/>
                  </a:lnTo>
                  <a:lnTo>
                    <a:pt x="7198" y="165590"/>
                  </a:lnTo>
                  <a:lnTo>
                    <a:pt x="1019" y="158351"/>
                  </a:lnTo>
                  <a:lnTo>
                    <a:pt x="233" y="153660"/>
                  </a:lnTo>
                  <a:lnTo>
                    <a:pt x="0" y="143450"/>
                  </a:lnTo>
                  <a:lnTo>
                    <a:pt x="760" y="140847"/>
                  </a:lnTo>
                  <a:lnTo>
                    <a:pt x="2062" y="139112"/>
                  </a:lnTo>
                  <a:lnTo>
                    <a:pt x="3723" y="137955"/>
                  </a:lnTo>
                  <a:lnTo>
                    <a:pt x="4830" y="136390"/>
                  </a:lnTo>
                  <a:lnTo>
                    <a:pt x="7182" y="130396"/>
                  </a:lnTo>
                  <a:lnTo>
                    <a:pt x="10546" y="125902"/>
                  </a:lnTo>
                  <a:lnTo>
                    <a:pt x="14687" y="123375"/>
                  </a:lnTo>
                  <a:lnTo>
                    <a:pt x="19172" y="121459"/>
                  </a:lnTo>
                  <a:lnTo>
                    <a:pt x="27094" y="115322"/>
                  </a:lnTo>
                  <a:lnTo>
                    <a:pt x="31859" y="114540"/>
                  </a:lnTo>
                  <a:lnTo>
                    <a:pt x="38298" y="114308"/>
                  </a:lnTo>
                  <a:lnTo>
                    <a:pt x="54673" y="120370"/>
                  </a:lnTo>
                  <a:lnTo>
                    <a:pt x="60139" y="124855"/>
                  </a:lnTo>
                  <a:lnTo>
                    <a:pt x="62392" y="131112"/>
                  </a:lnTo>
                  <a:lnTo>
                    <a:pt x="64187" y="138391"/>
                  </a:lnTo>
                  <a:lnTo>
                    <a:pt x="68867" y="147745"/>
                  </a:lnTo>
                  <a:lnTo>
                    <a:pt x="71275" y="180821"/>
                  </a:lnTo>
                  <a:lnTo>
                    <a:pt x="71339" y="207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944"/>
            <p:cNvSpPr/>
            <p:nvPr/>
          </p:nvSpPr>
          <p:spPr>
            <a:xfrm>
              <a:off x="7129463" y="3844367"/>
              <a:ext cx="128490" cy="234715"/>
            </a:xfrm>
            <a:custGeom>
              <a:avLst/>
              <a:gdLst/>
              <a:ahLst/>
              <a:cxnLst/>
              <a:rect l="0" t="0" r="0" b="0"/>
              <a:pathLst>
                <a:path w="128490" h="234715">
                  <a:moveTo>
                    <a:pt x="0" y="56121"/>
                  </a:moveTo>
                  <a:lnTo>
                    <a:pt x="0" y="49970"/>
                  </a:lnTo>
                  <a:lnTo>
                    <a:pt x="4909" y="43469"/>
                  </a:lnTo>
                  <a:lnTo>
                    <a:pt x="6150" y="39121"/>
                  </a:lnTo>
                  <a:lnTo>
                    <a:pt x="7275" y="37644"/>
                  </a:lnTo>
                  <a:lnTo>
                    <a:pt x="41901" y="10850"/>
                  </a:lnTo>
                  <a:lnTo>
                    <a:pt x="51396" y="7518"/>
                  </a:lnTo>
                  <a:lnTo>
                    <a:pt x="66279" y="4182"/>
                  </a:lnTo>
                  <a:lnTo>
                    <a:pt x="77052" y="515"/>
                  </a:lnTo>
                  <a:lnTo>
                    <a:pt x="79943" y="0"/>
                  </a:lnTo>
                  <a:lnTo>
                    <a:pt x="82663" y="451"/>
                  </a:lnTo>
                  <a:lnTo>
                    <a:pt x="95160" y="5212"/>
                  </a:lnTo>
                  <a:lnTo>
                    <a:pt x="96777" y="7100"/>
                  </a:lnTo>
                  <a:lnTo>
                    <a:pt x="99053" y="16549"/>
                  </a:lnTo>
                  <a:lnTo>
                    <a:pt x="99886" y="33525"/>
                  </a:lnTo>
                  <a:lnTo>
                    <a:pt x="97839" y="40258"/>
                  </a:lnTo>
                  <a:lnTo>
                    <a:pt x="95077" y="46689"/>
                  </a:lnTo>
                  <a:lnTo>
                    <a:pt x="87359" y="77122"/>
                  </a:lnTo>
                  <a:lnTo>
                    <a:pt x="79947" y="88713"/>
                  </a:lnTo>
                  <a:lnTo>
                    <a:pt x="57578" y="116277"/>
                  </a:lnTo>
                  <a:lnTo>
                    <a:pt x="42899" y="127526"/>
                  </a:lnTo>
                  <a:lnTo>
                    <a:pt x="42873" y="123756"/>
                  </a:lnTo>
                  <a:lnTo>
                    <a:pt x="43664" y="122642"/>
                  </a:lnTo>
                  <a:lnTo>
                    <a:pt x="44984" y="121899"/>
                  </a:lnTo>
                  <a:lnTo>
                    <a:pt x="46658" y="121404"/>
                  </a:lnTo>
                  <a:lnTo>
                    <a:pt x="66904" y="109081"/>
                  </a:lnTo>
                  <a:lnTo>
                    <a:pt x="78156" y="106710"/>
                  </a:lnTo>
                  <a:lnTo>
                    <a:pt x="83949" y="105592"/>
                  </a:lnTo>
                  <a:lnTo>
                    <a:pt x="101375" y="100010"/>
                  </a:lnTo>
                  <a:lnTo>
                    <a:pt x="104096" y="100461"/>
                  </a:lnTo>
                  <a:lnTo>
                    <a:pt x="118209" y="106319"/>
                  </a:lnTo>
                  <a:lnTo>
                    <a:pt x="119287" y="107842"/>
                  </a:lnTo>
                  <a:lnTo>
                    <a:pt x="121279" y="111652"/>
                  </a:lnTo>
                  <a:lnTo>
                    <a:pt x="127468" y="119103"/>
                  </a:lnTo>
                  <a:lnTo>
                    <a:pt x="128255" y="123818"/>
                  </a:lnTo>
                  <a:lnTo>
                    <a:pt x="128489" y="130242"/>
                  </a:lnTo>
                  <a:lnTo>
                    <a:pt x="126427" y="134837"/>
                  </a:lnTo>
                  <a:lnTo>
                    <a:pt x="123659" y="139524"/>
                  </a:lnTo>
                  <a:lnTo>
                    <a:pt x="117943" y="155171"/>
                  </a:lnTo>
                  <a:lnTo>
                    <a:pt x="86960" y="190500"/>
                  </a:lnTo>
                  <a:lnTo>
                    <a:pt x="52078" y="219840"/>
                  </a:lnTo>
                  <a:lnTo>
                    <a:pt x="28575" y="2347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5945"/>
            <p:cNvSpPr/>
            <p:nvPr/>
          </p:nvSpPr>
          <p:spPr>
            <a:xfrm>
              <a:off x="7079456" y="4271963"/>
              <a:ext cx="28576" cy="121444"/>
            </a:xfrm>
            <a:custGeom>
              <a:avLst/>
              <a:gdLst/>
              <a:ahLst/>
              <a:cxnLst/>
              <a:rect l="0" t="0" r="0" b="0"/>
              <a:pathLst>
                <a:path w="28576" h="121444">
                  <a:moveTo>
                    <a:pt x="28575" y="0"/>
                  </a:moveTo>
                  <a:lnTo>
                    <a:pt x="28575" y="34150"/>
                  </a:lnTo>
                  <a:lnTo>
                    <a:pt x="27782" y="66626"/>
                  </a:lnTo>
                  <a:lnTo>
                    <a:pt x="16219" y="93353"/>
                  </a:lnTo>
                  <a:lnTo>
                    <a:pt x="15574" y="97954"/>
                  </a:lnTo>
                  <a:lnTo>
                    <a:pt x="10627" y="107300"/>
                  </a:lnTo>
                  <a:lnTo>
                    <a:pt x="0" y="1214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5946"/>
            <p:cNvSpPr/>
            <p:nvPr/>
          </p:nvSpPr>
          <p:spPr>
            <a:xfrm>
              <a:off x="7036594" y="4136231"/>
              <a:ext cx="28576" cy="171451"/>
            </a:xfrm>
            <a:custGeom>
              <a:avLst/>
              <a:gdLst/>
              <a:ahLst/>
              <a:cxnLst/>
              <a:rect l="0" t="0" r="0" b="0"/>
              <a:pathLst>
                <a:path w="28576" h="171451">
                  <a:moveTo>
                    <a:pt x="28575" y="0"/>
                  </a:moveTo>
                  <a:lnTo>
                    <a:pt x="28575" y="17061"/>
                  </a:lnTo>
                  <a:lnTo>
                    <a:pt x="26458" y="21606"/>
                  </a:lnTo>
                  <a:lnTo>
                    <a:pt x="22424" y="27199"/>
                  </a:lnTo>
                  <a:lnTo>
                    <a:pt x="21627" y="34800"/>
                  </a:lnTo>
                  <a:lnTo>
                    <a:pt x="21457" y="51483"/>
                  </a:lnTo>
                  <a:lnTo>
                    <a:pt x="19326" y="56748"/>
                  </a:lnTo>
                  <a:lnTo>
                    <a:pt x="17647" y="59263"/>
                  </a:lnTo>
                  <a:lnTo>
                    <a:pt x="15283" y="70388"/>
                  </a:lnTo>
                  <a:lnTo>
                    <a:pt x="9436" y="100900"/>
                  </a:lnTo>
                  <a:lnTo>
                    <a:pt x="5161" y="129990"/>
                  </a:lnTo>
                  <a:lnTo>
                    <a:pt x="1020" y="144122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640"/>
          <p:cNvGrpSpPr/>
          <p:nvPr/>
        </p:nvGrpSpPr>
        <p:grpSpPr>
          <a:xfrm>
            <a:off x="7516252" y="3843338"/>
            <a:ext cx="877560" cy="607219"/>
            <a:chOff x="7516252" y="3843338"/>
            <a:chExt cx="877560" cy="607219"/>
          </a:xfrm>
        </p:grpSpPr>
        <p:sp>
          <p:nvSpPr>
            <p:cNvPr id="87" name="SMARTInkShape-5947"/>
            <p:cNvSpPr/>
            <p:nvPr/>
          </p:nvSpPr>
          <p:spPr>
            <a:xfrm>
              <a:off x="8251031" y="3929063"/>
              <a:ext cx="142781" cy="207043"/>
            </a:xfrm>
            <a:custGeom>
              <a:avLst/>
              <a:gdLst/>
              <a:ahLst/>
              <a:cxnLst/>
              <a:rect l="0" t="0" r="0" b="0"/>
              <a:pathLst>
                <a:path w="142781" h="207043">
                  <a:moveTo>
                    <a:pt x="0" y="171450"/>
                  </a:moveTo>
                  <a:lnTo>
                    <a:pt x="3793" y="167657"/>
                  </a:lnTo>
                  <a:lnTo>
                    <a:pt x="5655" y="163679"/>
                  </a:lnTo>
                  <a:lnTo>
                    <a:pt x="9222" y="137204"/>
                  </a:lnTo>
                  <a:lnTo>
                    <a:pt x="12036" y="131623"/>
                  </a:lnTo>
                  <a:lnTo>
                    <a:pt x="13992" y="119148"/>
                  </a:lnTo>
                  <a:lnTo>
                    <a:pt x="13296" y="117532"/>
                  </a:lnTo>
                  <a:lnTo>
                    <a:pt x="12039" y="116454"/>
                  </a:lnTo>
                  <a:lnTo>
                    <a:pt x="7229" y="114337"/>
                  </a:lnTo>
                  <a:lnTo>
                    <a:pt x="3377" y="114310"/>
                  </a:lnTo>
                  <a:lnTo>
                    <a:pt x="2251" y="115101"/>
                  </a:lnTo>
                  <a:lnTo>
                    <a:pt x="1501" y="116421"/>
                  </a:lnTo>
                  <a:lnTo>
                    <a:pt x="296" y="124244"/>
                  </a:lnTo>
                  <a:lnTo>
                    <a:pt x="6" y="159036"/>
                  </a:lnTo>
                  <a:lnTo>
                    <a:pt x="794" y="180868"/>
                  </a:lnTo>
                  <a:lnTo>
                    <a:pt x="8819" y="199879"/>
                  </a:lnTo>
                  <a:lnTo>
                    <a:pt x="13207" y="205728"/>
                  </a:lnTo>
                  <a:lnTo>
                    <a:pt x="15924" y="206528"/>
                  </a:lnTo>
                  <a:lnTo>
                    <a:pt x="20344" y="207042"/>
                  </a:lnTo>
                  <a:lnTo>
                    <a:pt x="27487" y="201007"/>
                  </a:lnTo>
                  <a:lnTo>
                    <a:pt x="32046" y="192731"/>
                  </a:lnTo>
                  <a:lnTo>
                    <a:pt x="40413" y="160983"/>
                  </a:lnTo>
                  <a:lnTo>
                    <a:pt x="47557" y="126855"/>
                  </a:lnTo>
                  <a:lnTo>
                    <a:pt x="49684" y="106271"/>
                  </a:lnTo>
                  <a:lnTo>
                    <a:pt x="50586" y="104185"/>
                  </a:lnTo>
                  <a:lnTo>
                    <a:pt x="51980" y="102794"/>
                  </a:lnTo>
                  <a:lnTo>
                    <a:pt x="56848" y="100175"/>
                  </a:lnTo>
                  <a:lnTo>
                    <a:pt x="57926" y="112206"/>
                  </a:lnTo>
                  <a:lnTo>
                    <a:pt x="62801" y="121500"/>
                  </a:lnTo>
                  <a:lnTo>
                    <a:pt x="64891" y="137473"/>
                  </a:lnTo>
                  <a:lnTo>
                    <a:pt x="66279" y="139273"/>
                  </a:lnTo>
                  <a:lnTo>
                    <a:pt x="67998" y="140473"/>
                  </a:lnTo>
                  <a:lnTo>
                    <a:pt x="69145" y="142068"/>
                  </a:lnTo>
                  <a:lnTo>
                    <a:pt x="70418" y="145955"/>
                  </a:lnTo>
                  <a:lnTo>
                    <a:pt x="71552" y="147310"/>
                  </a:lnTo>
                  <a:lnTo>
                    <a:pt x="74928" y="148814"/>
                  </a:lnTo>
                  <a:lnTo>
                    <a:pt x="76146" y="148422"/>
                  </a:lnTo>
                  <a:lnTo>
                    <a:pt x="76958" y="147366"/>
                  </a:lnTo>
                  <a:lnTo>
                    <a:pt x="77499" y="145869"/>
                  </a:lnTo>
                  <a:lnTo>
                    <a:pt x="90896" y="128518"/>
                  </a:lnTo>
                  <a:lnTo>
                    <a:pt x="92786" y="123794"/>
                  </a:lnTo>
                  <a:lnTo>
                    <a:pt x="106764" y="107574"/>
                  </a:lnTo>
                  <a:lnTo>
                    <a:pt x="120361" y="120366"/>
                  </a:lnTo>
                  <a:lnTo>
                    <a:pt x="124916" y="121124"/>
                  </a:lnTo>
                  <a:lnTo>
                    <a:pt x="126140" y="120437"/>
                  </a:lnTo>
                  <a:lnTo>
                    <a:pt x="126956" y="119185"/>
                  </a:lnTo>
                  <a:lnTo>
                    <a:pt x="127500" y="117556"/>
                  </a:lnTo>
                  <a:lnTo>
                    <a:pt x="134099" y="106957"/>
                  </a:lnTo>
                  <a:lnTo>
                    <a:pt x="134643" y="104642"/>
                  </a:lnTo>
                  <a:lnTo>
                    <a:pt x="140426" y="94429"/>
                  </a:lnTo>
                  <a:lnTo>
                    <a:pt x="142780" y="59406"/>
                  </a:lnTo>
                  <a:lnTo>
                    <a:pt x="136388" y="26980"/>
                  </a:lnTo>
                  <a:lnTo>
                    <a:pt x="136023" y="20458"/>
                  </a:lnTo>
                  <a:lnTo>
                    <a:pt x="133744" y="14913"/>
                  </a:lnTo>
                  <a:lnTo>
                    <a:pt x="130879" y="9803"/>
                  </a:lnTo>
                  <a:lnTo>
                    <a:pt x="1285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5948"/>
            <p:cNvSpPr/>
            <p:nvPr/>
          </p:nvSpPr>
          <p:spPr>
            <a:xfrm>
              <a:off x="8222456" y="4093369"/>
              <a:ext cx="14289" cy="50007"/>
            </a:xfrm>
            <a:custGeom>
              <a:avLst/>
              <a:gdLst/>
              <a:ahLst/>
              <a:cxnLst/>
              <a:rect l="0" t="0" r="0" b="0"/>
              <a:pathLst>
                <a:path w="14289" h="50007">
                  <a:moveTo>
                    <a:pt x="0" y="0"/>
                  </a:moveTo>
                  <a:lnTo>
                    <a:pt x="0" y="16793"/>
                  </a:lnTo>
                  <a:lnTo>
                    <a:pt x="6849" y="44952"/>
                  </a:lnTo>
                  <a:lnTo>
                    <a:pt x="7742" y="46637"/>
                  </a:lnTo>
                  <a:lnTo>
                    <a:pt x="14288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949"/>
            <p:cNvSpPr/>
            <p:nvPr/>
          </p:nvSpPr>
          <p:spPr>
            <a:xfrm>
              <a:off x="8129588" y="4064794"/>
              <a:ext cx="50007" cy="132557"/>
            </a:xfrm>
            <a:custGeom>
              <a:avLst/>
              <a:gdLst/>
              <a:ahLst/>
              <a:cxnLst/>
              <a:rect l="0" t="0" r="0" b="0"/>
              <a:pathLst>
                <a:path w="50007" h="132557">
                  <a:moveTo>
                    <a:pt x="0" y="64294"/>
                  </a:moveTo>
                  <a:lnTo>
                    <a:pt x="10641" y="98577"/>
                  </a:lnTo>
                  <a:lnTo>
                    <a:pt x="18476" y="111958"/>
                  </a:lnTo>
                  <a:lnTo>
                    <a:pt x="21349" y="122955"/>
                  </a:lnTo>
                  <a:lnTo>
                    <a:pt x="22964" y="124832"/>
                  </a:lnTo>
                  <a:lnTo>
                    <a:pt x="26875" y="126918"/>
                  </a:lnTo>
                  <a:lnTo>
                    <a:pt x="31259" y="127845"/>
                  </a:lnTo>
                  <a:lnTo>
                    <a:pt x="32745" y="128886"/>
                  </a:lnTo>
                  <a:lnTo>
                    <a:pt x="33736" y="130374"/>
                  </a:lnTo>
                  <a:lnTo>
                    <a:pt x="34397" y="132160"/>
                  </a:lnTo>
                  <a:lnTo>
                    <a:pt x="34838" y="132556"/>
                  </a:lnTo>
                  <a:lnTo>
                    <a:pt x="35131" y="132027"/>
                  </a:lnTo>
                  <a:lnTo>
                    <a:pt x="35717" y="99332"/>
                  </a:lnTo>
                  <a:lnTo>
                    <a:pt x="35718" y="66635"/>
                  </a:lnTo>
                  <a:lnTo>
                    <a:pt x="42421" y="34228"/>
                  </a:lnTo>
                  <a:lnTo>
                    <a:pt x="43460" y="26324"/>
                  </a:lnTo>
                  <a:lnTo>
                    <a:pt x="49326" y="14655"/>
                  </a:lnTo>
                  <a:lnTo>
                    <a:pt x="500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950"/>
            <p:cNvSpPr/>
            <p:nvPr/>
          </p:nvSpPr>
          <p:spPr>
            <a:xfrm>
              <a:off x="8358188" y="3871913"/>
              <a:ext cx="28576" cy="128588"/>
            </a:xfrm>
            <a:custGeom>
              <a:avLst/>
              <a:gdLst/>
              <a:ahLst/>
              <a:cxnLst/>
              <a:rect l="0" t="0" r="0" b="0"/>
              <a:pathLst>
                <a:path w="28576" h="128588">
                  <a:moveTo>
                    <a:pt x="0" y="0"/>
                  </a:moveTo>
                  <a:lnTo>
                    <a:pt x="793" y="32756"/>
                  </a:lnTo>
                  <a:lnTo>
                    <a:pt x="3792" y="44720"/>
                  </a:lnTo>
                  <a:lnTo>
                    <a:pt x="5703" y="47276"/>
                  </a:lnTo>
                  <a:lnTo>
                    <a:pt x="7770" y="47392"/>
                  </a:lnTo>
                  <a:lnTo>
                    <a:pt x="16792" y="39965"/>
                  </a:lnTo>
                  <a:lnTo>
                    <a:pt x="19369" y="35489"/>
                  </a:lnTo>
                  <a:lnTo>
                    <a:pt x="21308" y="30854"/>
                  </a:lnTo>
                  <a:lnTo>
                    <a:pt x="27461" y="22828"/>
                  </a:lnTo>
                  <a:lnTo>
                    <a:pt x="28354" y="17591"/>
                  </a:lnTo>
                  <a:lnTo>
                    <a:pt x="28574" y="52737"/>
                  </a:lnTo>
                  <a:lnTo>
                    <a:pt x="28575" y="85745"/>
                  </a:lnTo>
                  <a:lnTo>
                    <a:pt x="28575" y="120817"/>
                  </a:lnTo>
                  <a:lnTo>
                    <a:pt x="28575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951"/>
            <p:cNvSpPr/>
            <p:nvPr/>
          </p:nvSpPr>
          <p:spPr>
            <a:xfrm>
              <a:off x="8336756" y="3843338"/>
              <a:ext cx="7145" cy="71438"/>
            </a:xfrm>
            <a:custGeom>
              <a:avLst/>
              <a:gdLst/>
              <a:ahLst/>
              <a:cxnLst/>
              <a:rect l="0" t="0" r="0" b="0"/>
              <a:pathLst>
                <a:path w="7145" h="71438">
                  <a:moveTo>
                    <a:pt x="0" y="0"/>
                  </a:moveTo>
                  <a:lnTo>
                    <a:pt x="0" y="33493"/>
                  </a:lnTo>
                  <a:lnTo>
                    <a:pt x="794" y="45201"/>
                  </a:lnTo>
                  <a:lnTo>
                    <a:pt x="6151" y="59211"/>
                  </a:lnTo>
                  <a:lnTo>
                    <a:pt x="7144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952"/>
            <p:cNvSpPr/>
            <p:nvPr/>
          </p:nvSpPr>
          <p:spPr>
            <a:xfrm>
              <a:off x="8272463" y="3886627"/>
              <a:ext cx="21432" cy="99587"/>
            </a:xfrm>
            <a:custGeom>
              <a:avLst/>
              <a:gdLst/>
              <a:ahLst/>
              <a:cxnLst/>
              <a:rect l="0" t="0" r="0" b="0"/>
              <a:pathLst>
                <a:path w="21432" h="99587">
                  <a:moveTo>
                    <a:pt x="0" y="99586"/>
                  </a:moveTo>
                  <a:lnTo>
                    <a:pt x="3792" y="99586"/>
                  </a:lnTo>
                  <a:lnTo>
                    <a:pt x="4909" y="98792"/>
                  </a:lnTo>
                  <a:lnTo>
                    <a:pt x="5654" y="97469"/>
                  </a:lnTo>
                  <a:lnTo>
                    <a:pt x="13268" y="65793"/>
                  </a:lnTo>
                  <a:lnTo>
                    <a:pt x="14247" y="33784"/>
                  </a:lnTo>
                  <a:lnTo>
                    <a:pt x="14287" y="1013"/>
                  </a:lnTo>
                  <a:lnTo>
                    <a:pt x="13493" y="533"/>
                  </a:lnTo>
                  <a:lnTo>
                    <a:pt x="10494" y="0"/>
                  </a:lnTo>
                  <a:lnTo>
                    <a:pt x="9377" y="651"/>
                  </a:lnTo>
                  <a:lnTo>
                    <a:pt x="8632" y="1879"/>
                  </a:lnTo>
                  <a:lnTo>
                    <a:pt x="7584" y="7400"/>
                  </a:lnTo>
                  <a:lnTo>
                    <a:pt x="5038" y="42639"/>
                  </a:lnTo>
                  <a:lnTo>
                    <a:pt x="1492" y="56783"/>
                  </a:lnTo>
                  <a:lnTo>
                    <a:pt x="86" y="86272"/>
                  </a:lnTo>
                  <a:lnTo>
                    <a:pt x="2155" y="91816"/>
                  </a:lnTo>
                  <a:lnTo>
                    <a:pt x="6158" y="98051"/>
                  </a:lnTo>
                  <a:lnTo>
                    <a:pt x="8822" y="98903"/>
                  </a:lnTo>
                  <a:lnTo>
                    <a:pt x="13207" y="99451"/>
                  </a:lnTo>
                  <a:lnTo>
                    <a:pt x="17760" y="95753"/>
                  </a:lnTo>
                  <a:lnTo>
                    <a:pt x="19799" y="91797"/>
                  </a:lnTo>
                  <a:lnTo>
                    <a:pt x="21431" y="85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953"/>
            <p:cNvSpPr/>
            <p:nvPr/>
          </p:nvSpPr>
          <p:spPr>
            <a:xfrm>
              <a:off x="8243888" y="3957638"/>
              <a:ext cx="7144" cy="42863"/>
            </a:xfrm>
            <a:custGeom>
              <a:avLst/>
              <a:gdLst/>
              <a:ahLst/>
              <a:cxnLst/>
              <a:rect l="0" t="0" r="0" b="0"/>
              <a:pathLst>
                <a:path w="7144" h="42863">
                  <a:moveTo>
                    <a:pt x="7143" y="0"/>
                  </a:moveTo>
                  <a:lnTo>
                    <a:pt x="992" y="0"/>
                  </a:lnTo>
                  <a:lnTo>
                    <a:pt x="661" y="793"/>
                  </a:lnTo>
                  <a:lnTo>
                    <a:pt x="1" y="34916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954"/>
            <p:cNvSpPr/>
            <p:nvPr/>
          </p:nvSpPr>
          <p:spPr>
            <a:xfrm>
              <a:off x="8172476" y="3957638"/>
              <a:ext cx="28550" cy="85395"/>
            </a:xfrm>
            <a:custGeom>
              <a:avLst/>
              <a:gdLst/>
              <a:ahLst/>
              <a:cxnLst/>
              <a:rect l="0" t="0" r="0" b="0"/>
              <a:pathLst>
                <a:path w="28550" h="85395">
                  <a:moveTo>
                    <a:pt x="14262" y="0"/>
                  </a:moveTo>
                  <a:lnTo>
                    <a:pt x="10469" y="3792"/>
                  </a:lnTo>
                  <a:lnTo>
                    <a:pt x="8607" y="7770"/>
                  </a:lnTo>
                  <a:lnTo>
                    <a:pt x="3351" y="41609"/>
                  </a:lnTo>
                  <a:lnTo>
                    <a:pt x="419" y="56671"/>
                  </a:lnTo>
                  <a:lnTo>
                    <a:pt x="0" y="73790"/>
                  </a:lnTo>
                  <a:lnTo>
                    <a:pt x="785" y="75387"/>
                  </a:lnTo>
                  <a:lnTo>
                    <a:pt x="2102" y="76452"/>
                  </a:lnTo>
                  <a:lnTo>
                    <a:pt x="3774" y="77161"/>
                  </a:lnTo>
                  <a:lnTo>
                    <a:pt x="4888" y="78428"/>
                  </a:lnTo>
                  <a:lnTo>
                    <a:pt x="6824" y="84607"/>
                  </a:lnTo>
                  <a:lnTo>
                    <a:pt x="9104" y="85228"/>
                  </a:lnTo>
                  <a:lnTo>
                    <a:pt x="10823" y="85394"/>
                  </a:lnTo>
                  <a:lnTo>
                    <a:pt x="14850" y="83461"/>
                  </a:lnTo>
                  <a:lnTo>
                    <a:pt x="28549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955"/>
            <p:cNvSpPr/>
            <p:nvPr/>
          </p:nvSpPr>
          <p:spPr>
            <a:xfrm>
              <a:off x="8108164" y="3986213"/>
              <a:ext cx="49607" cy="98888"/>
            </a:xfrm>
            <a:custGeom>
              <a:avLst/>
              <a:gdLst/>
              <a:ahLst/>
              <a:cxnLst/>
              <a:rect l="0" t="0" r="0" b="0"/>
              <a:pathLst>
                <a:path w="49607" h="98888">
                  <a:moveTo>
                    <a:pt x="7136" y="21431"/>
                  </a:moveTo>
                  <a:lnTo>
                    <a:pt x="1481" y="34856"/>
                  </a:lnTo>
                  <a:lnTo>
                    <a:pt x="18" y="70158"/>
                  </a:lnTo>
                  <a:lnTo>
                    <a:pt x="0" y="79877"/>
                  </a:lnTo>
                  <a:lnTo>
                    <a:pt x="2112" y="85242"/>
                  </a:lnTo>
                  <a:lnTo>
                    <a:pt x="3787" y="87784"/>
                  </a:lnTo>
                  <a:lnTo>
                    <a:pt x="5697" y="89479"/>
                  </a:lnTo>
                  <a:lnTo>
                    <a:pt x="21479" y="98324"/>
                  </a:lnTo>
                  <a:lnTo>
                    <a:pt x="23841" y="98887"/>
                  </a:lnTo>
                  <a:lnTo>
                    <a:pt x="26211" y="98468"/>
                  </a:lnTo>
                  <a:lnTo>
                    <a:pt x="34303" y="93762"/>
                  </a:lnTo>
                  <a:lnTo>
                    <a:pt x="39086" y="89341"/>
                  </a:lnTo>
                  <a:lnTo>
                    <a:pt x="45531" y="75419"/>
                  </a:lnTo>
                  <a:lnTo>
                    <a:pt x="49410" y="41025"/>
                  </a:lnTo>
                  <a:lnTo>
                    <a:pt x="49606" y="36875"/>
                  </a:lnTo>
                  <a:lnTo>
                    <a:pt x="47707" y="30147"/>
                  </a:lnTo>
                  <a:lnTo>
                    <a:pt x="45011" y="24511"/>
                  </a:lnTo>
                  <a:lnTo>
                    <a:pt x="43814" y="19360"/>
                  </a:lnTo>
                  <a:lnTo>
                    <a:pt x="42700" y="17669"/>
                  </a:lnTo>
                  <a:lnTo>
                    <a:pt x="41164" y="16542"/>
                  </a:lnTo>
                  <a:lnTo>
                    <a:pt x="39346" y="15790"/>
                  </a:lnTo>
                  <a:lnTo>
                    <a:pt x="38135" y="14495"/>
                  </a:lnTo>
                  <a:lnTo>
                    <a:pt x="36788" y="10940"/>
                  </a:lnTo>
                  <a:lnTo>
                    <a:pt x="35635" y="9674"/>
                  </a:lnTo>
                  <a:lnTo>
                    <a:pt x="32238" y="8268"/>
                  </a:lnTo>
                  <a:lnTo>
                    <a:pt x="25863" y="7477"/>
                  </a:lnTo>
                  <a:lnTo>
                    <a:pt x="24383" y="6572"/>
                  </a:lnTo>
                  <a:lnTo>
                    <a:pt x="23396" y="5175"/>
                  </a:lnTo>
                  <a:lnTo>
                    <a:pt x="214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5956"/>
            <p:cNvSpPr/>
            <p:nvPr/>
          </p:nvSpPr>
          <p:spPr>
            <a:xfrm>
              <a:off x="8037041" y="4014788"/>
              <a:ext cx="71104" cy="135732"/>
            </a:xfrm>
            <a:custGeom>
              <a:avLst/>
              <a:gdLst/>
              <a:ahLst/>
              <a:cxnLst/>
              <a:rect l="0" t="0" r="0" b="0"/>
              <a:pathLst>
                <a:path w="71104" h="135732">
                  <a:moveTo>
                    <a:pt x="21109" y="0"/>
                  </a:moveTo>
                  <a:lnTo>
                    <a:pt x="17316" y="0"/>
                  </a:lnTo>
                  <a:lnTo>
                    <a:pt x="16199" y="793"/>
                  </a:lnTo>
                  <a:lnTo>
                    <a:pt x="15454" y="2116"/>
                  </a:lnTo>
                  <a:lnTo>
                    <a:pt x="14958" y="3792"/>
                  </a:lnTo>
                  <a:lnTo>
                    <a:pt x="8442" y="14473"/>
                  </a:lnTo>
                  <a:lnTo>
                    <a:pt x="7902" y="16792"/>
                  </a:lnTo>
                  <a:lnTo>
                    <a:pt x="403" y="28435"/>
                  </a:lnTo>
                  <a:lnTo>
                    <a:pt x="0" y="31952"/>
                  </a:lnTo>
                  <a:lnTo>
                    <a:pt x="686" y="33208"/>
                  </a:lnTo>
                  <a:lnTo>
                    <a:pt x="1938" y="34044"/>
                  </a:lnTo>
                  <a:lnTo>
                    <a:pt x="3566" y="34602"/>
                  </a:lnTo>
                  <a:lnTo>
                    <a:pt x="4651" y="35768"/>
                  </a:lnTo>
                  <a:lnTo>
                    <a:pt x="5856" y="39180"/>
                  </a:lnTo>
                  <a:lnTo>
                    <a:pt x="6972" y="40407"/>
                  </a:lnTo>
                  <a:lnTo>
                    <a:pt x="10327" y="41771"/>
                  </a:lnTo>
                  <a:lnTo>
                    <a:pt x="25937" y="43592"/>
                  </a:lnTo>
                  <a:lnTo>
                    <a:pt x="35410" y="48504"/>
                  </a:lnTo>
                  <a:lnTo>
                    <a:pt x="62482" y="52084"/>
                  </a:lnTo>
                  <a:lnTo>
                    <a:pt x="69410" y="56149"/>
                  </a:lnTo>
                  <a:lnTo>
                    <a:pt x="69978" y="57276"/>
                  </a:lnTo>
                  <a:lnTo>
                    <a:pt x="71049" y="65930"/>
                  </a:lnTo>
                  <a:lnTo>
                    <a:pt x="71103" y="74141"/>
                  </a:lnTo>
                  <a:lnTo>
                    <a:pt x="67319" y="84850"/>
                  </a:lnTo>
                  <a:lnTo>
                    <a:pt x="56642" y="99583"/>
                  </a:lnTo>
                  <a:lnTo>
                    <a:pt x="42524" y="117800"/>
                  </a:lnTo>
                  <a:lnTo>
                    <a:pt x="35392" y="122480"/>
                  </a:lnTo>
                  <a:lnTo>
                    <a:pt x="30632" y="125873"/>
                  </a:lnTo>
                  <a:lnTo>
                    <a:pt x="23489" y="128577"/>
                  </a:lnTo>
                  <a:lnTo>
                    <a:pt x="15376" y="134632"/>
                  </a:lnTo>
                  <a:lnTo>
                    <a:pt x="6822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957"/>
            <p:cNvSpPr/>
            <p:nvPr/>
          </p:nvSpPr>
          <p:spPr>
            <a:xfrm>
              <a:off x="7822406" y="3971927"/>
              <a:ext cx="178289" cy="478630"/>
            </a:xfrm>
            <a:custGeom>
              <a:avLst/>
              <a:gdLst/>
              <a:ahLst/>
              <a:cxnLst/>
              <a:rect l="0" t="0" r="0" b="0"/>
              <a:pathLst>
                <a:path w="178289" h="478630">
                  <a:moveTo>
                    <a:pt x="71438" y="7142"/>
                  </a:moveTo>
                  <a:lnTo>
                    <a:pt x="75231" y="7142"/>
                  </a:lnTo>
                  <a:lnTo>
                    <a:pt x="76348" y="6348"/>
                  </a:lnTo>
                  <a:lnTo>
                    <a:pt x="77092" y="5025"/>
                  </a:lnTo>
                  <a:lnTo>
                    <a:pt x="77589" y="3350"/>
                  </a:lnTo>
                  <a:lnTo>
                    <a:pt x="78713" y="2232"/>
                  </a:lnTo>
                  <a:lnTo>
                    <a:pt x="82080" y="991"/>
                  </a:lnTo>
                  <a:lnTo>
                    <a:pt x="116684" y="0"/>
                  </a:lnTo>
                  <a:lnTo>
                    <a:pt x="138260" y="792"/>
                  </a:lnTo>
                  <a:lnTo>
                    <a:pt x="153792" y="7274"/>
                  </a:lnTo>
                  <a:lnTo>
                    <a:pt x="154916" y="8817"/>
                  </a:lnTo>
                  <a:lnTo>
                    <a:pt x="156164" y="13443"/>
                  </a:lnTo>
                  <a:lnTo>
                    <a:pt x="159082" y="29347"/>
                  </a:lnTo>
                  <a:lnTo>
                    <a:pt x="160824" y="33852"/>
                  </a:lnTo>
                  <a:lnTo>
                    <a:pt x="160642" y="43090"/>
                  </a:lnTo>
                  <a:lnTo>
                    <a:pt x="149697" y="77110"/>
                  </a:lnTo>
                  <a:lnTo>
                    <a:pt x="138070" y="107901"/>
                  </a:lnTo>
                  <a:lnTo>
                    <a:pt x="130163" y="128013"/>
                  </a:lnTo>
                  <a:lnTo>
                    <a:pt x="112911" y="158183"/>
                  </a:lnTo>
                  <a:lnTo>
                    <a:pt x="88827" y="190132"/>
                  </a:lnTo>
                  <a:lnTo>
                    <a:pt x="81970" y="202208"/>
                  </a:lnTo>
                  <a:lnTo>
                    <a:pt x="79250" y="213801"/>
                  </a:lnTo>
                  <a:lnTo>
                    <a:pt x="78714" y="219942"/>
                  </a:lnTo>
                  <a:lnTo>
                    <a:pt x="84744" y="227472"/>
                  </a:lnTo>
                  <a:lnTo>
                    <a:pt x="104335" y="221257"/>
                  </a:lnTo>
                  <a:lnTo>
                    <a:pt x="112583" y="216721"/>
                  </a:lnTo>
                  <a:lnTo>
                    <a:pt x="123934" y="214231"/>
                  </a:lnTo>
                  <a:lnTo>
                    <a:pt x="134264" y="209612"/>
                  </a:lnTo>
                  <a:lnTo>
                    <a:pt x="145398" y="208254"/>
                  </a:lnTo>
                  <a:lnTo>
                    <a:pt x="154051" y="209767"/>
                  </a:lnTo>
                  <a:lnTo>
                    <a:pt x="163384" y="212964"/>
                  </a:lnTo>
                  <a:lnTo>
                    <a:pt x="166072" y="213413"/>
                  </a:lnTo>
                  <a:lnTo>
                    <a:pt x="167865" y="214506"/>
                  </a:lnTo>
                  <a:lnTo>
                    <a:pt x="169060" y="216028"/>
                  </a:lnTo>
                  <a:lnTo>
                    <a:pt x="170388" y="219837"/>
                  </a:lnTo>
                  <a:lnTo>
                    <a:pt x="170978" y="224175"/>
                  </a:lnTo>
                  <a:lnTo>
                    <a:pt x="173357" y="228749"/>
                  </a:lnTo>
                  <a:lnTo>
                    <a:pt x="176266" y="233428"/>
                  </a:lnTo>
                  <a:lnTo>
                    <a:pt x="178134" y="242899"/>
                  </a:lnTo>
                  <a:lnTo>
                    <a:pt x="178288" y="245275"/>
                  </a:lnTo>
                  <a:lnTo>
                    <a:pt x="176341" y="250033"/>
                  </a:lnTo>
                  <a:lnTo>
                    <a:pt x="167185" y="266845"/>
                  </a:lnTo>
                  <a:lnTo>
                    <a:pt x="163572" y="276355"/>
                  </a:lnTo>
                  <a:lnTo>
                    <a:pt x="145715" y="303431"/>
                  </a:lnTo>
                  <a:lnTo>
                    <a:pt x="133705" y="327164"/>
                  </a:lnTo>
                  <a:lnTo>
                    <a:pt x="108944" y="360173"/>
                  </a:lnTo>
                  <a:lnTo>
                    <a:pt x="83877" y="393105"/>
                  </a:lnTo>
                  <a:lnTo>
                    <a:pt x="73889" y="408133"/>
                  </a:lnTo>
                  <a:lnTo>
                    <a:pt x="44844" y="436170"/>
                  </a:lnTo>
                  <a:lnTo>
                    <a:pt x="38187" y="444677"/>
                  </a:lnTo>
                  <a:lnTo>
                    <a:pt x="4057" y="469026"/>
                  </a:lnTo>
                  <a:lnTo>
                    <a:pt x="0" y="4786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5958"/>
            <p:cNvSpPr/>
            <p:nvPr/>
          </p:nvSpPr>
          <p:spPr>
            <a:xfrm>
              <a:off x="7793857" y="4071938"/>
              <a:ext cx="99983" cy="200026"/>
            </a:xfrm>
            <a:custGeom>
              <a:avLst/>
              <a:gdLst/>
              <a:ahLst/>
              <a:cxnLst/>
              <a:rect l="0" t="0" r="0" b="0"/>
              <a:pathLst>
                <a:path w="99983" h="200026">
                  <a:moveTo>
                    <a:pt x="7118" y="0"/>
                  </a:moveTo>
                  <a:lnTo>
                    <a:pt x="269" y="0"/>
                  </a:lnTo>
                  <a:lnTo>
                    <a:pt x="0" y="6150"/>
                  </a:lnTo>
                  <a:lnTo>
                    <a:pt x="10617" y="17760"/>
                  </a:lnTo>
                  <a:lnTo>
                    <a:pt x="14759" y="19799"/>
                  </a:lnTo>
                  <a:lnTo>
                    <a:pt x="16975" y="20343"/>
                  </a:lnTo>
                  <a:lnTo>
                    <a:pt x="51228" y="14686"/>
                  </a:lnTo>
                  <a:lnTo>
                    <a:pt x="65484" y="14366"/>
                  </a:lnTo>
                  <a:lnTo>
                    <a:pt x="70894" y="12205"/>
                  </a:lnTo>
                  <a:lnTo>
                    <a:pt x="75944" y="9393"/>
                  </a:lnTo>
                  <a:lnTo>
                    <a:pt x="85654" y="7588"/>
                  </a:lnTo>
                  <a:lnTo>
                    <a:pt x="88050" y="7440"/>
                  </a:lnTo>
                  <a:lnTo>
                    <a:pt x="92830" y="9392"/>
                  </a:lnTo>
                  <a:lnTo>
                    <a:pt x="98573" y="13320"/>
                  </a:lnTo>
                  <a:lnTo>
                    <a:pt x="99358" y="15974"/>
                  </a:lnTo>
                  <a:lnTo>
                    <a:pt x="99982" y="50646"/>
                  </a:lnTo>
                  <a:lnTo>
                    <a:pt x="99191" y="59815"/>
                  </a:lnTo>
                  <a:lnTo>
                    <a:pt x="94283" y="73109"/>
                  </a:lnTo>
                  <a:lnTo>
                    <a:pt x="78500" y="102575"/>
                  </a:lnTo>
                  <a:lnTo>
                    <a:pt x="64263" y="135328"/>
                  </a:lnTo>
                  <a:lnTo>
                    <a:pt x="44953" y="170812"/>
                  </a:lnTo>
                  <a:lnTo>
                    <a:pt x="42983" y="175929"/>
                  </a:lnTo>
                  <a:lnTo>
                    <a:pt x="38206" y="183272"/>
                  </a:lnTo>
                  <a:lnTo>
                    <a:pt x="36024" y="191459"/>
                  </a:lnTo>
                  <a:lnTo>
                    <a:pt x="35693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5959"/>
            <p:cNvSpPr/>
            <p:nvPr/>
          </p:nvSpPr>
          <p:spPr>
            <a:xfrm>
              <a:off x="7779544" y="4243388"/>
              <a:ext cx="7145" cy="78582"/>
            </a:xfrm>
            <a:custGeom>
              <a:avLst/>
              <a:gdLst/>
              <a:ahLst/>
              <a:cxnLst/>
              <a:rect l="0" t="0" r="0" b="0"/>
              <a:pathLst>
                <a:path w="7145" h="78582">
                  <a:moveTo>
                    <a:pt x="7144" y="0"/>
                  </a:moveTo>
                  <a:lnTo>
                    <a:pt x="7144" y="34777"/>
                  </a:lnTo>
                  <a:lnTo>
                    <a:pt x="7144" y="58246"/>
                  </a:lnTo>
                  <a:lnTo>
                    <a:pt x="5027" y="63722"/>
                  </a:lnTo>
                  <a:lnTo>
                    <a:pt x="2234" y="68802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5960"/>
            <p:cNvSpPr/>
            <p:nvPr/>
          </p:nvSpPr>
          <p:spPr>
            <a:xfrm>
              <a:off x="7666717" y="4064794"/>
              <a:ext cx="69635" cy="207132"/>
            </a:xfrm>
            <a:custGeom>
              <a:avLst/>
              <a:gdLst/>
              <a:ahLst/>
              <a:cxnLst/>
              <a:rect l="0" t="0" r="0" b="0"/>
              <a:pathLst>
                <a:path w="69635" h="207132">
                  <a:moveTo>
                    <a:pt x="41389" y="0"/>
                  </a:moveTo>
                  <a:lnTo>
                    <a:pt x="37596" y="0"/>
                  </a:lnTo>
                  <a:lnTo>
                    <a:pt x="36479" y="794"/>
                  </a:lnTo>
                  <a:lnTo>
                    <a:pt x="35735" y="2116"/>
                  </a:lnTo>
                  <a:lnTo>
                    <a:pt x="35238" y="3792"/>
                  </a:lnTo>
                  <a:lnTo>
                    <a:pt x="29533" y="12978"/>
                  </a:lnTo>
                  <a:lnTo>
                    <a:pt x="27028" y="24042"/>
                  </a:lnTo>
                  <a:lnTo>
                    <a:pt x="22406" y="33493"/>
                  </a:lnTo>
                  <a:lnTo>
                    <a:pt x="13903" y="69155"/>
                  </a:lnTo>
                  <a:lnTo>
                    <a:pt x="10841" y="92881"/>
                  </a:lnTo>
                  <a:lnTo>
                    <a:pt x="7202" y="107160"/>
                  </a:lnTo>
                  <a:lnTo>
                    <a:pt x="3688" y="135731"/>
                  </a:lnTo>
                  <a:lnTo>
                    <a:pt x="56" y="150019"/>
                  </a:lnTo>
                  <a:lnTo>
                    <a:pt x="0" y="158750"/>
                  </a:lnTo>
                  <a:lnTo>
                    <a:pt x="4767" y="177205"/>
                  </a:lnTo>
                  <a:lnTo>
                    <a:pt x="5403" y="187002"/>
                  </a:lnTo>
                  <a:lnTo>
                    <a:pt x="7668" y="192385"/>
                  </a:lnTo>
                  <a:lnTo>
                    <a:pt x="10528" y="197423"/>
                  </a:lnTo>
                  <a:lnTo>
                    <a:pt x="11798" y="202308"/>
                  </a:lnTo>
                  <a:lnTo>
                    <a:pt x="12931" y="203928"/>
                  </a:lnTo>
                  <a:lnTo>
                    <a:pt x="14479" y="205008"/>
                  </a:lnTo>
                  <a:lnTo>
                    <a:pt x="18317" y="206208"/>
                  </a:lnTo>
                  <a:lnTo>
                    <a:pt x="36656" y="207131"/>
                  </a:lnTo>
                  <a:lnTo>
                    <a:pt x="38234" y="206350"/>
                  </a:lnTo>
                  <a:lnTo>
                    <a:pt x="39286" y="205035"/>
                  </a:lnTo>
                  <a:lnTo>
                    <a:pt x="41248" y="201458"/>
                  </a:lnTo>
                  <a:lnTo>
                    <a:pt x="59704" y="180157"/>
                  </a:lnTo>
                  <a:lnTo>
                    <a:pt x="64321" y="165791"/>
                  </a:lnTo>
                  <a:lnTo>
                    <a:pt x="66202" y="162915"/>
                  </a:lnTo>
                  <a:lnTo>
                    <a:pt x="68850" y="151282"/>
                  </a:lnTo>
                  <a:lnTo>
                    <a:pt x="69634" y="141574"/>
                  </a:lnTo>
                  <a:lnTo>
                    <a:pt x="68950" y="139626"/>
                  </a:lnTo>
                  <a:lnTo>
                    <a:pt x="67701" y="138328"/>
                  </a:lnTo>
                  <a:lnTo>
                    <a:pt x="63785" y="136244"/>
                  </a:lnTo>
                  <a:lnTo>
                    <a:pt x="59314" y="139675"/>
                  </a:lnTo>
                  <a:lnTo>
                    <a:pt x="23789" y="169077"/>
                  </a:lnTo>
                  <a:lnTo>
                    <a:pt x="14528" y="185738"/>
                  </a:lnTo>
                  <a:lnTo>
                    <a:pt x="12814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5961"/>
            <p:cNvSpPr/>
            <p:nvPr/>
          </p:nvSpPr>
          <p:spPr>
            <a:xfrm>
              <a:off x="7543800" y="4029075"/>
              <a:ext cx="78582" cy="28576"/>
            </a:xfrm>
            <a:custGeom>
              <a:avLst/>
              <a:gdLst/>
              <a:ahLst/>
              <a:cxnLst/>
              <a:rect l="0" t="0" r="0" b="0"/>
              <a:pathLst>
                <a:path w="78582" h="28576">
                  <a:moveTo>
                    <a:pt x="0" y="28575"/>
                  </a:moveTo>
                  <a:lnTo>
                    <a:pt x="3793" y="24783"/>
                  </a:lnTo>
                  <a:lnTo>
                    <a:pt x="7771" y="22921"/>
                  </a:lnTo>
                  <a:lnTo>
                    <a:pt x="40292" y="13707"/>
                  </a:lnTo>
                  <a:lnTo>
                    <a:pt x="48363" y="9441"/>
                  </a:lnTo>
                  <a:lnTo>
                    <a:pt x="65674" y="7446"/>
                  </a:lnTo>
                  <a:lnTo>
                    <a:pt x="67595" y="6552"/>
                  </a:lnTo>
                  <a:lnTo>
                    <a:pt x="68876" y="5162"/>
                  </a:lnTo>
                  <a:lnTo>
                    <a:pt x="69730" y="3441"/>
                  </a:lnTo>
                  <a:lnTo>
                    <a:pt x="71093" y="2294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5962"/>
            <p:cNvSpPr/>
            <p:nvPr/>
          </p:nvSpPr>
          <p:spPr>
            <a:xfrm>
              <a:off x="7516252" y="4086225"/>
              <a:ext cx="77544" cy="171451"/>
            </a:xfrm>
            <a:custGeom>
              <a:avLst/>
              <a:gdLst/>
              <a:ahLst/>
              <a:cxnLst/>
              <a:rect l="0" t="0" r="0" b="0"/>
              <a:pathLst>
                <a:path w="77544" h="171451">
                  <a:moveTo>
                    <a:pt x="41836" y="0"/>
                  </a:moveTo>
                  <a:lnTo>
                    <a:pt x="41836" y="3792"/>
                  </a:lnTo>
                  <a:lnTo>
                    <a:pt x="39719" y="7771"/>
                  </a:lnTo>
                  <a:lnTo>
                    <a:pt x="31893" y="20585"/>
                  </a:lnTo>
                  <a:lnTo>
                    <a:pt x="22063" y="50507"/>
                  </a:lnTo>
                  <a:lnTo>
                    <a:pt x="20348" y="58960"/>
                  </a:lnTo>
                  <a:lnTo>
                    <a:pt x="6994" y="84839"/>
                  </a:lnTo>
                  <a:lnTo>
                    <a:pt x="6507" y="88771"/>
                  </a:lnTo>
                  <a:lnTo>
                    <a:pt x="5583" y="90137"/>
                  </a:lnTo>
                  <a:lnTo>
                    <a:pt x="4173" y="91048"/>
                  </a:lnTo>
                  <a:lnTo>
                    <a:pt x="0" y="92509"/>
                  </a:lnTo>
                  <a:lnTo>
                    <a:pt x="1546" y="92709"/>
                  </a:lnTo>
                  <a:lnTo>
                    <a:pt x="16036" y="92868"/>
                  </a:lnTo>
                  <a:lnTo>
                    <a:pt x="20579" y="90752"/>
                  </a:lnTo>
                  <a:lnTo>
                    <a:pt x="25244" y="87959"/>
                  </a:lnTo>
                  <a:lnTo>
                    <a:pt x="33128" y="86387"/>
                  </a:lnTo>
                  <a:lnTo>
                    <a:pt x="61768" y="85733"/>
                  </a:lnTo>
                  <a:lnTo>
                    <a:pt x="70841" y="91380"/>
                  </a:lnTo>
                  <a:lnTo>
                    <a:pt x="73079" y="91877"/>
                  </a:lnTo>
                  <a:lnTo>
                    <a:pt x="74571" y="93001"/>
                  </a:lnTo>
                  <a:lnTo>
                    <a:pt x="77161" y="98932"/>
                  </a:lnTo>
                  <a:lnTo>
                    <a:pt x="77543" y="116777"/>
                  </a:lnTo>
                  <a:lnTo>
                    <a:pt x="75433" y="121486"/>
                  </a:lnTo>
                  <a:lnTo>
                    <a:pt x="53705" y="152106"/>
                  </a:lnTo>
                  <a:lnTo>
                    <a:pt x="42795" y="159457"/>
                  </a:lnTo>
                  <a:lnTo>
                    <a:pt x="13261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SMARTInkShape-5963"/>
          <p:cNvSpPr/>
          <p:nvPr/>
        </p:nvSpPr>
        <p:spPr>
          <a:xfrm>
            <a:off x="5693569" y="4421985"/>
            <a:ext cx="2664620" cy="171447"/>
          </a:xfrm>
          <a:custGeom>
            <a:avLst/>
            <a:gdLst/>
            <a:ahLst/>
            <a:cxnLst/>
            <a:rect l="0" t="0" r="0" b="0"/>
            <a:pathLst>
              <a:path w="2664620" h="171447">
                <a:moveTo>
                  <a:pt x="0" y="64290"/>
                </a:moveTo>
                <a:lnTo>
                  <a:pt x="12184" y="52899"/>
                </a:lnTo>
                <a:lnTo>
                  <a:pt x="32715" y="45347"/>
                </a:lnTo>
                <a:lnTo>
                  <a:pt x="66891" y="37374"/>
                </a:lnTo>
                <a:lnTo>
                  <a:pt x="93382" y="30545"/>
                </a:lnTo>
                <a:lnTo>
                  <a:pt x="125337" y="25169"/>
                </a:lnTo>
                <a:lnTo>
                  <a:pt x="157314" y="21373"/>
                </a:lnTo>
                <a:lnTo>
                  <a:pt x="184106" y="16737"/>
                </a:lnTo>
                <a:lnTo>
                  <a:pt x="212947" y="14217"/>
                </a:lnTo>
                <a:lnTo>
                  <a:pt x="246275" y="9589"/>
                </a:lnTo>
                <a:lnTo>
                  <a:pt x="280492" y="7866"/>
                </a:lnTo>
                <a:lnTo>
                  <a:pt x="311885" y="6561"/>
                </a:lnTo>
                <a:lnTo>
                  <a:pt x="346763" y="2295"/>
                </a:lnTo>
                <a:lnTo>
                  <a:pt x="373192" y="1018"/>
                </a:lnTo>
                <a:lnTo>
                  <a:pt x="400813" y="450"/>
                </a:lnTo>
                <a:lnTo>
                  <a:pt x="428963" y="198"/>
                </a:lnTo>
                <a:lnTo>
                  <a:pt x="457350" y="86"/>
                </a:lnTo>
                <a:lnTo>
                  <a:pt x="483725" y="36"/>
                </a:lnTo>
                <a:lnTo>
                  <a:pt x="510264" y="14"/>
                </a:lnTo>
                <a:lnTo>
                  <a:pt x="540580" y="4"/>
                </a:lnTo>
                <a:lnTo>
                  <a:pt x="570457" y="0"/>
                </a:lnTo>
                <a:lnTo>
                  <a:pt x="600406" y="792"/>
                </a:lnTo>
                <a:lnTo>
                  <a:pt x="632236" y="3789"/>
                </a:lnTo>
                <a:lnTo>
                  <a:pt x="662788" y="5651"/>
                </a:lnTo>
                <a:lnTo>
                  <a:pt x="693035" y="6478"/>
                </a:lnTo>
                <a:lnTo>
                  <a:pt x="724999" y="6846"/>
                </a:lnTo>
                <a:lnTo>
                  <a:pt x="757726" y="9126"/>
                </a:lnTo>
                <a:lnTo>
                  <a:pt x="789998" y="11992"/>
                </a:lnTo>
                <a:lnTo>
                  <a:pt x="820216" y="13265"/>
                </a:lnTo>
                <a:lnTo>
                  <a:pt x="853755" y="15948"/>
                </a:lnTo>
                <a:lnTo>
                  <a:pt x="889035" y="19786"/>
                </a:lnTo>
                <a:lnTo>
                  <a:pt x="923234" y="24137"/>
                </a:lnTo>
                <a:lnTo>
                  <a:pt x="940927" y="26409"/>
                </a:lnTo>
                <a:lnTo>
                  <a:pt x="959072" y="28717"/>
                </a:lnTo>
                <a:lnTo>
                  <a:pt x="977519" y="31050"/>
                </a:lnTo>
                <a:lnTo>
                  <a:pt x="1012832" y="33641"/>
                </a:lnTo>
                <a:lnTo>
                  <a:pt x="1047841" y="34793"/>
                </a:lnTo>
                <a:lnTo>
                  <a:pt x="1066067" y="35101"/>
                </a:lnTo>
                <a:lnTo>
                  <a:pt x="1084568" y="35305"/>
                </a:lnTo>
                <a:lnTo>
                  <a:pt x="1119941" y="37650"/>
                </a:lnTo>
                <a:lnTo>
                  <a:pt x="1154183" y="41337"/>
                </a:lnTo>
                <a:lnTo>
                  <a:pt x="1187922" y="45622"/>
                </a:lnTo>
                <a:lnTo>
                  <a:pt x="1221438" y="50172"/>
                </a:lnTo>
                <a:lnTo>
                  <a:pt x="1255649" y="54841"/>
                </a:lnTo>
                <a:lnTo>
                  <a:pt x="1273662" y="57197"/>
                </a:lnTo>
                <a:lnTo>
                  <a:pt x="1292020" y="59561"/>
                </a:lnTo>
                <a:lnTo>
                  <a:pt x="1327235" y="64305"/>
                </a:lnTo>
                <a:lnTo>
                  <a:pt x="1361407" y="69059"/>
                </a:lnTo>
                <a:lnTo>
                  <a:pt x="1395116" y="73818"/>
                </a:lnTo>
                <a:lnTo>
                  <a:pt x="1430735" y="78579"/>
                </a:lnTo>
                <a:lnTo>
                  <a:pt x="1449123" y="80960"/>
                </a:lnTo>
                <a:lnTo>
                  <a:pt x="1484371" y="85722"/>
                </a:lnTo>
                <a:lnTo>
                  <a:pt x="1519352" y="90484"/>
                </a:lnTo>
                <a:lnTo>
                  <a:pt x="1537569" y="92865"/>
                </a:lnTo>
                <a:lnTo>
                  <a:pt x="1556065" y="95246"/>
                </a:lnTo>
                <a:lnTo>
                  <a:pt x="1574745" y="97628"/>
                </a:lnTo>
                <a:lnTo>
                  <a:pt x="1593549" y="100009"/>
                </a:lnTo>
                <a:lnTo>
                  <a:pt x="1612435" y="102390"/>
                </a:lnTo>
                <a:lnTo>
                  <a:pt x="1630582" y="104771"/>
                </a:lnTo>
                <a:lnTo>
                  <a:pt x="1665561" y="109534"/>
                </a:lnTo>
                <a:lnTo>
                  <a:pt x="1683461" y="111915"/>
                </a:lnTo>
                <a:lnTo>
                  <a:pt x="1701745" y="114296"/>
                </a:lnTo>
                <a:lnTo>
                  <a:pt x="1720284" y="116678"/>
                </a:lnTo>
                <a:lnTo>
                  <a:pt x="1755700" y="121440"/>
                </a:lnTo>
                <a:lnTo>
                  <a:pt x="1789961" y="125409"/>
                </a:lnTo>
                <a:lnTo>
                  <a:pt x="1823709" y="127173"/>
                </a:lnTo>
                <a:lnTo>
                  <a:pt x="1859345" y="130073"/>
                </a:lnTo>
                <a:lnTo>
                  <a:pt x="1877739" y="131958"/>
                </a:lnTo>
                <a:lnTo>
                  <a:pt x="1896351" y="133214"/>
                </a:lnTo>
                <a:lnTo>
                  <a:pt x="1915108" y="134052"/>
                </a:lnTo>
                <a:lnTo>
                  <a:pt x="1933964" y="134611"/>
                </a:lnTo>
                <a:lnTo>
                  <a:pt x="1952091" y="134983"/>
                </a:lnTo>
                <a:lnTo>
                  <a:pt x="1987047" y="135397"/>
                </a:lnTo>
                <a:lnTo>
                  <a:pt x="2004942" y="135507"/>
                </a:lnTo>
                <a:lnTo>
                  <a:pt x="2023222" y="135580"/>
                </a:lnTo>
                <a:lnTo>
                  <a:pt x="2041758" y="135629"/>
                </a:lnTo>
                <a:lnTo>
                  <a:pt x="2077171" y="135684"/>
                </a:lnTo>
                <a:lnTo>
                  <a:pt x="2094393" y="135698"/>
                </a:lnTo>
                <a:lnTo>
                  <a:pt x="2113018" y="135708"/>
                </a:lnTo>
                <a:lnTo>
                  <a:pt x="2132579" y="135715"/>
                </a:lnTo>
                <a:lnTo>
                  <a:pt x="2152763" y="135719"/>
                </a:lnTo>
                <a:lnTo>
                  <a:pt x="2171776" y="135722"/>
                </a:lnTo>
                <a:lnTo>
                  <a:pt x="2190006" y="135724"/>
                </a:lnTo>
                <a:lnTo>
                  <a:pt x="2207717" y="135725"/>
                </a:lnTo>
                <a:lnTo>
                  <a:pt x="2225874" y="135726"/>
                </a:lnTo>
                <a:lnTo>
                  <a:pt x="2244328" y="135726"/>
                </a:lnTo>
                <a:lnTo>
                  <a:pt x="2262981" y="135727"/>
                </a:lnTo>
                <a:lnTo>
                  <a:pt x="2298523" y="133611"/>
                </a:lnTo>
                <a:lnTo>
                  <a:pt x="2332840" y="131612"/>
                </a:lnTo>
                <a:lnTo>
                  <a:pt x="2366614" y="133369"/>
                </a:lnTo>
                <a:lnTo>
                  <a:pt x="2400145" y="134679"/>
                </a:lnTo>
                <a:lnTo>
                  <a:pt x="2433568" y="135262"/>
                </a:lnTo>
                <a:lnTo>
                  <a:pt x="2466945" y="135521"/>
                </a:lnTo>
                <a:lnTo>
                  <a:pt x="2498182" y="137752"/>
                </a:lnTo>
                <a:lnTo>
                  <a:pt x="2527941" y="141390"/>
                </a:lnTo>
                <a:lnTo>
                  <a:pt x="2557041" y="145652"/>
                </a:lnTo>
                <a:lnTo>
                  <a:pt x="2583734" y="150193"/>
                </a:lnTo>
                <a:lnTo>
                  <a:pt x="2609620" y="155650"/>
                </a:lnTo>
                <a:lnTo>
                  <a:pt x="2636999" y="163367"/>
                </a:lnTo>
                <a:lnTo>
                  <a:pt x="2664619" y="17144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SMARTInkShape-Group642"/>
          <p:cNvGrpSpPr/>
          <p:nvPr/>
        </p:nvGrpSpPr>
        <p:grpSpPr>
          <a:xfrm>
            <a:off x="5679281" y="4736306"/>
            <a:ext cx="721520" cy="541294"/>
            <a:chOff x="5679281" y="4736306"/>
            <a:chExt cx="721520" cy="541294"/>
          </a:xfrm>
        </p:grpSpPr>
        <p:sp>
          <p:nvSpPr>
            <p:cNvPr id="105" name="SMARTInkShape-5964"/>
            <p:cNvSpPr/>
            <p:nvPr/>
          </p:nvSpPr>
          <p:spPr>
            <a:xfrm>
              <a:off x="5893594" y="5065374"/>
              <a:ext cx="507207" cy="212226"/>
            </a:xfrm>
            <a:custGeom>
              <a:avLst/>
              <a:gdLst/>
              <a:ahLst/>
              <a:cxnLst/>
              <a:rect l="0" t="0" r="0" b="0"/>
              <a:pathLst>
                <a:path w="507207" h="212226">
                  <a:moveTo>
                    <a:pt x="0" y="120989"/>
                  </a:moveTo>
                  <a:lnTo>
                    <a:pt x="0" y="117196"/>
                  </a:lnTo>
                  <a:lnTo>
                    <a:pt x="794" y="116079"/>
                  </a:lnTo>
                  <a:lnTo>
                    <a:pt x="2117" y="115334"/>
                  </a:lnTo>
                  <a:lnTo>
                    <a:pt x="3792" y="114838"/>
                  </a:lnTo>
                  <a:lnTo>
                    <a:pt x="4910" y="113713"/>
                  </a:lnTo>
                  <a:lnTo>
                    <a:pt x="8819" y="106205"/>
                  </a:lnTo>
                  <a:lnTo>
                    <a:pt x="10642" y="103989"/>
                  </a:lnTo>
                  <a:lnTo>
                    <a:pt x="14784" y="101527"/>
                  </a:lnTo>
                  <a:lnTo>
                    <a:pt x="16999" y="100870"/>
                  </a:lnTo>
                  <a:lnTo>
                    <a:pt x="34273" y="88421"/>
                  </a:lnTo>
                  <a:lnTo>
                    <a:pt x="39838" y="85877"/>
                  </a:lnTo>
                  <a:lnTo>
                    <a:pt x="48228" y="80775"/>
                  </a:lnTo>
                  <a:lnTo>
                    <a:pt x="73517" y="78229"/>
                  </a:lnTo>
                  <a:lnTo>
                    <a:pt x="78447" y="80289"/>
                  </a:lnTo>
                  <a:lnTo>
                    <a:pt x="102391" y="101976"/>
                  </a:lnTo>
                  <a:lnTo>
                    <a:pt x="105038" y="108834"/>
                  </a:lnTo>
                  <a:lnTo>
                    <a:pt x="107008" y="116380"/>
                  </a:lnTo>
                  <a:lnTo>
                    <a:pt x="111787" y="126679"/>
                  </a:lnTo>
                  <a:lnTo>
                    <a:pt x="117761" y="153664"/>
                  </a:lnTo>
                  <a:lnTo>
                    <a:pt x="128730" y="175935"/>
                  </a:lnTo>
                  <a:lnTo>
                    <a:pt x="140512" y="193870"/>
                  </a:lnTo>
                  <a:lnTo>
                    <a:pt x="156195" y="202611"/>
                  </a:lnTo>
                  <a:lnTo>
                    <a:pt x="165695" y="205498"/>
                  </a:lnTo>
                  <a:lnTo>
                    <a:pt x="168407" y="205110"/>
                  </a:lnTo>
                  <a:lnTo>
                    <a:pt x="173537" y="202561"/>
                  </a:lnTo>
                  <a:lnTo>
                    <a:pt x="195392" y="186766"/>
                  </a:lnTo>
                  <a:lnTo>
                    <a:pt x="204914" y="172405"/>
                  </a:lnTo>
                  <a:lnTo>
                    <a:pt x="221951" y="137436"/>
                  </a:lnTo>
                  <a:lnTo>
                    <a:pt x="231657" y="116602"/>
                  </a:lnTo>
                  <a:lnTo>
                    <a:pt x="234937" y="87754"/>
                  </a:lnTo>
                  <a:lnTo>
                    <a:pt x="233268" y="76320"/>
                  </a:lnTo>
                  <a:lnTo>
                    <a:pt x="227866" y="65421"/>
                  </a:lnTo>
                  <a:lnTo>
                    <a:pt x="218930" y="54626"/>
                  </a:lnTo>
                  <a:lnTo>
                    <a:pt x="214248" y="51807"/>
                  </a:lnTo>
                  <a:lnTo>
                    <a:pt x="196694" y="45732"/>
                  </a:lnTo>
                  <a:lnTo>
                    <a:pt x="163299" y="49356"/>
                  </a:lnTo>
                  <a:lnTo>
                    <a:pt x="157773" y="47348"/>
                  </a:lnTo>
                  <a:lnTo>
                    <a:pt x="155188" y="45701"/>
                  </a:lnTo>
                  <a:lnTo>
                    <a:pt x="138171" y="42696"/>
                  </a:lnTo>
                  <a:lnTo>
                    <a:pt x="137358" y="41806"/>
                  </a:lnTo>
                  <a:lnTo>
                    <a:pt x="136454" y="38700"/>
                  </a:lnTo>
                  <a:lnTo>
                    <a:pt x="135945" y="28697"/>
                  </a:lnTo>
                  <a:lnTo>
                    <a:pt x="137943" y="22291"/>
                  </a:lnTo>
                  <a:lnTo>
                    <a:pt x="139587" y="19471"/>
                  </a:lnTo>
                  <a:lnTo>
                    <a:pt x="141476" y="17592"/>
                  </a:lnTo>
                  <a:lnTo>
                    <a:pt x="159777" y="9253"/>
                  </a:lnTo>
                  <a:lnTo>
                    <a:pt x="165733" y="7828"/>
                  </a:lnTo>
                  <a:lnTo>
                    <a:pt x="173142" y="9312"/>
                  </a:lnTo>
                  <a:lnTo>
                    <a:pt x="184122" y="14610"/>
                  </a:lnTo>
                  <a:lnTo>
                    <a:pt x="202340" y="26635"/>
                  </a:lnTo>
                  <a:lnTo>
                    <a:pt x="218860" y="52220"/>
                  </a:lnTo>
                  <a:lnTo>
                    <a:pt x="232550" y="81327"/>
                  </a:lnTo>
                  <a:lnTo>
                    <a:pt x="239115" y="114266"/>
                  </a:lnTo>
                  <a:lnTo>
                    <a:pt x="242556" y="146801"/>
                  </a:lnTo>
                  <a:lnTo>
                    <a:pt x="242881" y="174546"/>
                  </a:lnTo>
                  <a:lnTo>
                    <a:pt x="243681" y="141286"/>
                  </a:lnTo>
                  <a:lnTo>
                    <a:pt x="249038" y="108806"/>
                  </a:lnTo>
                  <a:lnTo>
                    <a:pt x="263326" y="73376"/>
                  </a:lnTo>
                  <a:lnTo>
                    <a:pt x="280929" y="37785"/>
                  </a:lnTo>
                  <a:lnTo>
                    <a:pt x="291294" y="19416"/>
                  </a:lnTo>
                  <a:lnTo>
                    <a:pt x="311281" y="3001"/>
                  </a:lnTo>
                  <a:lnTo>
                    <a:pt x="319970" y="0"/>
                  </a:lnTo>
                  <a:lnTo>
                    <a:pt x="320470" y="642"/>
                  </a:lnTo>
                  <a:lnTo>
                    <a:pt x="321272" y="7376"/>
                  </a:lnTo>
                  <a:lnTo>
                    <a:pt x="321430" y="16349"/>
                  </a:lnTo>
                  <a:lnTo>
                    <a:pt x="311522" y="40456"/>
                  </a:lnTo>
                  <a:lnTo>
                    <a:pt x="288768" y="73388"/>
                  </a:lnTo>
                  <a:lnTo>
                    <a:pt x="280382" y="86864"/>
                  </a:lnTo>
                  <a:lnTo>
                    <a:pt x="269784" y="96237"/>
                  </a:lnTo>
                  <a:lnTo>
                    <a:pt x="258381" y="112397"/>
                  </a:lnTo>
                  <a:lnTo>
                    <a:pt x="257281" y="119868"/>
                  </a:lnTo>
                  <a:lnTo>
                    <a:pt x="258039" y="120242"/>
                  </a:lnTo>
                  <a:lnTo>
                    <a:pt x="260999" y="120657"/>
                  </a:lnTo>
                  <a:lnTo>
                    <a:pt x="262105" y="121561"/>
                  </a:lnTo>
                  <a:lnTo>
                    <a:pt x="263335" y="124682"/>
                  </a:lnTo>
                  <a:lnTo>
                    <a:pt x="264456" y="125832"/>
                  </a:lnTo>
                  <a:lnTo>
                    <a:pt x="271960" y="129794"/>
                  </a:lnTo>
                  <a:lnTo>
                    <a:pt x="293253" y="150870"/>
                  </a:lnTo>
                  <a:lnTo>
                    <a:pt x="308982" y="171823"/>
                  </a:lnTo>
                  <a:lnTo>
                    <a:pt x="314067" y="175332"/>
                  </a:lnTo>
                  <a:lnTo>
                    <a:pt x="316534" y="176267"/>
                  </a:lnTo>
                  <a:lnTo>
                    <a:pt x="318179" y="177685"/>
                  </a:lnTo>
                  <a:lnTo>
                    <a:pt x="321288" y="182679"/>
                  </a:lnTo>
                  <a:lnTo>
                    <a:pt x="324828" y="184125"/>
                  </a:lnTo>
                  <a:lnTo>
                    <a:pt x="326883" y="183717"/>
                  </a:lnTo>
                  <a:lnTo>
                    <a:pt x="335885" y="179476"/>
                  </a:lnTo>
                  <a:lnTo>
                    <a:pt x="338223" y="179030"/>
                  </a:lnTo>
                  <a:lnTo>
                    <a:pt x="345307" y="174610"/>
                  </a:lnTo>
                  <a:lnTo>
                    <a:pt x="359571" y="151426"/>
                  </a:lnTo>
                  <a:lnTo>
                    <a:pt x="376237" y="118577"/>
                  </a:lnTo>
                  <a:lnTo>
                    <a:pt x="382587" y="104311"/>
                  </a:lnTo>
                  <a:lnTo>
                    <a:pt x="391789" y="70012"/>
                  </a:lnTo>
                  <a:lnTo>
                    <a:pt x="392575" y="61875"/>
                  </a:lnTo>
                  <a:lnTo>
                    <a:pt x="390642" y="56880"/>
                  </a:lnTo>
                  <a:lnTo>
                    <a:pt x="389016" y="54438"/>
                  </a:lnTo>
                  <a:lnTo>
                    <a:pt x="387931" y="53603"/>
                  </a:lnTo>
                  <a:lnTo>
                    <a:pt x="387208" y="53840"/>
                  </a:lnTo>
                  <a:lnTo>
                    <a:pt x="386726" y="54791"/>
                  </a:lnTo>
                  <a:lnTo>
                    <a:pt x="385611" y="55426"/>
                  </a:lnTo>
                  <a:lnTo>
                    <a:pt x="380249" y="57113"/>
                  </a:lnTo>
                  <a:lnTo>
                    <a:pt x="375904" y="60320"/>
                  </a:lnTo>
                  <a:lnTo>
                    <a:pt x="359549" y="95278"/>
                  </a:lnTo>
                  <a:lnTo>
                    <a:pt x="352157" y="121554"/>
                  </a:lnTo>
                  <a:lnTo>
                    <a:pt x="351116" y="155988"/>
                  </a:lnTo>
                  <a:lnTo>
                    <a:pt x="357344" y="191507"/>
                  </a:lnTo>
                  <a:lnTo>
                    <a:pt x="362702" y="202649"/>
                  </a:lnTo>
                  <a:lnTo>
                    <a:pt x="367046" y="208347"/>
                  </a:lnTo>
                  <a:lnTo>
                    <a:pt x="373740" y="211408"/>
                  </a:lnTo>
                  <a:lnTo>
                    <a:pt x="377747" y="212225"/>
                  </a:lnTo>
                  <a:lnTo>
                    <a:pt x="381213" y="211975"/>
                  </a:lnTo>
                  <a:lnTo>
                    <a:pt x="387180" y="209581"/>
                  </a:lnTo>
                  <a:lnTo>
                    <a:pt x="395002" y="203771"/>
                  </a:lnTo>
                  <a:lnTo>
                    <a:pt x="419980" y="170787"/>
                  </a:lnTo>
                  <a:lnTo>
                    <a:pt x="441291" y="136747"/>
                  </a:lnTo>
                  <a:lnTo>
                    <a:pt x="465637" y="102025"/>
                  </a:lnTo>
                  <a:lnTo>
                    <a:pt x="471004" y="96685"/>
                  </a:lnTo>
                  <a:lnTo>
                    <a:pt x="476035" y="94312"/>
                  </a:lnTo>
                  <a:lnTo>
                    <a:pt x="480917" y="93257"/>
                  </a:lnTo>
                  <a:lnTo>
                    <a:pt x="482536" y="93770"/>
                  </a:lnTo>
                  <a:lnTo>
                    <a:pt x="483616" y="94905"/>
                  </a:lnTo>
                  <a:lnTo>
                    <a:pt x="484335" y="96456"/>
                  </a:lnTo>
                  <a:lnTo>
                    <a:pt x="495310" y="105442"/>
                  </a:lnTo>
                  <a:lnTo>
                    <a:pt x="504554" y="135731"/>
                  </a:lnTo>
                  <a:lnTo>
                    <a:pt x="507206" y="163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5965"/>
            <p:cNvSpPr/>
            <p:nvPr/>
          </p:nvSpPr>
          <p:spPr>
            <a:xfrm>
              <a:off x="5936456" y="5007769"/>
              <a:ext cx="50008" cy="257176"/>
            </a:xfrm>
            <a:custGeom>
              <a:avLst/>
              <a:gdLst/>
              <a:ahLst/>
              <a:cxnLst/>
              <a:rect l="0" t="0" r="0" b="0"/>
              <a:pathLst>
                <a:path w="50008" h="257176">
                  <a:moveTo>
                    <a:pt x="50007" y="0"/>
                  </a:moveTo>
                  <a:lnTo>
                    <a:pt x="46214" y="3792"/>
                  </a:lnTo>
                  <a:lnTo>
                    <a:pt x="44352" y="7771"/>
                  </a:lnTo>
                  <a:lnTo>
                    <a:pt x="36738" y="40910"/>
                  </a:lnTo>
                  <a:lnTo>
                    <a:pt x="33737" y="72121"/>
                  </a:lnTo>
                  <a:lnTo>
                    <a:pt x="29255" y="107246"/>
                  </a:lnTo>
                  <a:lnTo>
                    <a:pt x="24872" y="142886"/>
                  </a:lnTo>
                  <a:lnTo>
                    <a:pt x="19768" y="176479"/>
                  </a:lnTo>
                  <a:lnTo>
                    <a:pt x="10100" y="207037"/>
                  </a:lnTo>
                  <a:lnTo>
                    <a:pt x="5201" y="240623"/>
                  </a:lnTo>
                  <a:lnTo>
                    <a:pt x="2311" y="246644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5966"/>
            <p:cNvSpPr/>
            <p:nvPr/>
          </p:nvSpPr>
          <p:spPr>
            <a:xfrm>
              <a:off x="6244029" y="4736306"/>
              <a:ext cx="63625" cy="281499"/>
            </a:xfrm>
            <a:custGeom>
              <a:avLst/>
              <a:gdLst/>
              <a:ahLst/>
              <a:cxnLst/>
              <a:rect l="0" t="0" r="0" b="0"/>
              <a:pathLst>
                <a:path w="63625" h="281499">
                  <a:moveTo>
                    <a:pt x="28184" y="171450"/>
                  </a:moveTo>
                  <a:lnTo>
                    <a:pt x="22480" y="177947"/>
                  </a:lnTo>
                  <a:lnTo>
                    <a:pt x="16792" y="189338"/>
                  </a:lnTo>
                  <a:lnTo>
                    <a:pt x="8447" y="221711"/>
                  </a:lnTo>
                  <a:lnTo>
                    <a:pt x="1589" y="242468"/>
                  </a:lnTo>
                  <a:lnTo>
                    <a:pt x="0" y="261855"/>
                  </a:lnTo>
                  <a:lnTo>
                    <a:pt x="1899" y="269309"/>
                  </a:lnTo>
                  <a:lnTo>
                    <a:pt x="9586" y="280562"/>
                  </a:lnTo>
                  <a:lnTo>
                    <a:pt x="11816" y="281498"/>
                  </a:lnTo>
                  <a:lnTo>
                    <a:pt x="14097" y="281328"/>
                  </a:lnTo>
                  <a:lnTo>
                    <a:pt x="18748" y="279022"/>
                  </a:lnTo>
                  <a:lnTo>
                    <a:pt x="30576" y="268823"/>
                  </a:lnTo>
                  <a:lnTo>
                    <a:pt x="40092" y="253009"/>
                  </a:lnTo>
                  <a:lnTo>
                    <a:pt x="51996" y="220908"/>
                  </a:lnTo>
                  <a:lnTo>
                    <a:pt x="60727" y="187069"/>
                  </a:lnTo>
                  <a:lnTo>
                    <a:pt x="62962" y="159233"/>
                  </a:lnTo>
                  <a:lnTo>
                    <a:pt x="63624" y="130083"/>
                  </a:lnTo>
                  <a:lnTo>
                    <a:pt x="63026" y="98251"/>
                  </a:lnTo>
                  <a:lnTo>
                    <a:pt x="58175" y="71445"/>
                  </a:lnTo>
                  <a:lnTo>
                    <a:pt x="51710" y="41454"/>
                  </a:lnTo>
                  <a:lnTo>
                    <a:pt x="42414" y="18008"/>
                  </a:lnTo>
                  <a:lnTo>
                    <a:pt x="281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967"/>
            <p:cNvSpPr/>
            <p:nvPr/>
          </p:nvSpPr>
          <p:spPr>
            <a:xfrm>
              <a:off x="6036469" y="4893800"/>
              <a:ext cx="135732" cy="142123"/>
            </a:xfrm>
            <a:custGeom>
              <a:avLst/>
              <a:gdLst/>
              <a:ahLst/>
              <a:cxnLst/>
              <a:rect l="0" t="0" r="0" b="0"/>
              <a:pathLst>
                <a:path w="135732" h="142123">
                  <a:moveTo>
                    <a:pt x="0" y="56819"/>
                  </a:moveTo>
                  <a:lnTo>
                    <a:pt x="0" y="60611"/>
                  </a:lnTo>
                  <a:lnTo>
                    <a:pt x="794" y="61729"/>
                  </a:lnTo>
                  <a:lnTo>
                    <a:pt x="2117" y="62473"/>
                  </a:lnTo>
                  <a:lnTo>
                    <a:pt x="7275" y="63766"/>
                  </a:lnTo>
                  <a:lnTo>
                    <a:pt x="10642" y="63875"/>
                  </a:lnTo>
                  <a:lnTo>
                    <a:pt x="14784" y="61808"/>
                  </a:lnTo>
                  <a:lnTo>
                    <a:pt x="19271" y="59036"/>
                  </a:lnTo>
                  <a:lnTo>
                    <a:pt x="26259" y="56682"/>
                  </a:lnTo>
                  <a:lnTo>
                    <a:pt x="30985" y="53318"/>
                  </a:lnTo>
                  <a:lnTo>
                    <a:pt x="33615" y="47060"/>
                  </a:lnTo>
                  <a:lnTo>
                    <a:pt x="35577" y="39782"/>
                  </a:lnTo>
                  <a:lnTo>
                    <a:pt x="43305" y="28641"/>
                  </a:lnTo>
                  <a:lnTo>
                    <a:pt x="47028" y="23658"/>
                  </a:lnTo>
                  <a:lnTo>
                    <a:pt x="51535" y="13991"/>
                  </a:lnTo>
                  <a:lnTo>
                    <a:pt x="56041" y="8230"/>
                  </a:lnTo>
                  <a:lnTo>
                    <a:pt x="55617" y="6964"/>
                  </a:lnTo>
                  <a:lnTo>
                    <a:pt x="50901" y="786"/>
                  </a:lnTo>
                  <a:lnTo>
                    <a:pt x="48288" y="165"/>
                  </a:lnTo>
                  <a:lnTo>
                    <a:pt x="46479" y="0"/>
                  </a:lnTo>
                  <a:lnTo>
                    <a:pt x="23294" y="31885"/>
                  </a:lnTo>
                  <a:lnTo>
                    <a:pt x="13163" y="46962"/>
                  </a:lnTo>
                  <a:lnTo>
                    <a:pt x="2586" y="80612"/>
                  </a:lnTo>
                  <a:lnTo>
                    <a:pt x="101" y="114938"/>
                  </a:lnTo>
                  <a:lnTo>
                    <a:pt x="2161" y="120485"/>
                  </a:lnTo>
                  <a:lnTo>
                    <a:pt x="12360" y="135345"/>
                  </a:lnTo>
                  <a:lnTo>
                    <a:pt x="13002" y="137745"/>
                  </a:lnTo>
                  <a:lnTo>
                    <a:pt x="14224" y="139345"/>
                  </a:lnTo>
                  <a:lnTo>
                    <a:pt x="17699" y="141122"/>
                  </a:lnTo>
                  <a:lnTo>
                    <a:pt x="24118" y="142122"/>
                  </a:lnTo>
                  <a:lnTo>
                    <a:pt x="28710" y="140240"/>
                  </a:lnTo>
                  <a:lnTo>
                    <a:pt x="45252" y="125740"/>
                  </a:lnTo>
                  <a:lnTo>
                    <a:pt x="47893" y="118936"/>
                  </a:lnTo>
                  <a:lnTo>
                    <a:pt x="53381" y="101632"/>
                  </a:lnTo>
                  <a:lnTo>
                    <a:pt x="71476" y="66062"/>
                  </a:lnTo>
                  <a:lnTo>
                    <a:pt x="84762" y="51060"/>
                  </a:lnTo>
                  <a:lnTo>
                    <a:pt x="91383" y="46322"/>
                  </a:lnTo>
                  <a:lnTo>
                    <a:pt x="99572" y="43654"/>
                  </a:lnTo>
                  <a:lnTo>
                    <a:pt x="116655" y="42597"/>
                  </a:lnTo>
                  <a:lnTo>
                    <a:pt x="121432" y="44677"/>
                  </a:lnTo>
                  <a:lnTo>
                    <a:pt x="123817" y="46343"/>
                  </a:lnTo>
                  <a:lnTo>
                    <a:pt x="130966" y="56272"/>
                  </a:lnTo>
                  <a:lnTo>
                    <a:pt x="134319" y="69268"/>
                  </a:lnTo>
                  <a:lnTo>
                    <a:pt x="135607" y="103498"/>
                  </a:lnTo>
                  <a:lnTo>
                    <a:pt x="135731" y="128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968"/>
            <p:cNvSpPr/>
            <p:nvPr/>
          </p:nvSpPr>
          <p:spPr>
            <a:xfrm>
              <a:off x="5900738" y="4950619"/>
              <a:ext cx="64294" cy="7145"/>
            </a:xfrm>
            <a:custGeom>
              <a:avLst/>
              <a:gdLst/>
              <a:ahLst/>
              <a:cxnLst/>
              <a:rect l="0" t="0" r="0" b="0"/>
              <a:pathLst>
                <a:path w="64294" h="7145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4"/>
                  </a:lnTo>
                  <a:lnTo>
                    <a:pt x="7275" y="6947"/>
                  </a:lnTo>
                  <a:lnTo>
                    <a:pt x="64293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5969"/>
            <p:cNvSpPr/>
            <p:nvPr/>
          </p:nvSpPr>
          <p:spPr>
            <a:xfrm>
              <a:off x="5758935" y="4850606"/>
              <a:ext cx="113094" cy="220912"/>
            </a:xfrm>
            <a:custGeom>
              <a:avLst/>
              <a:gdLst/>
              <a:ahLst/>
              <a:cxnLst/>
              <a:rect l="0" t="0" r="0" b="0"/>
              <a:pathLst>
                <a:path w="113094" h="220912">
                  <a:moveTo>
                    <a:pt x="56078" y="0"/>
                  </a:moveTo>
                  <a:lnTo>
                    <a:pt x="52285" y="3792"/>
                  </a:lnTo>
                  <a:lnTo>
                    <a:pt x="50423" y="7771"/>
                  </a:lnTo>
                  <a:lnTo>
                    <a:pt x="49927" y="9943"/>
                  </a:lnTo>
                  <a:lnTo>
                    <a:pt x="44220" y="19927"/>
                  </a:lnTo>
                  <a:lnTo>
                    <a:pt x="36300" y="51233"/>
                  </a:lnTo>
                  <a:lnTo>
                    <a:pt x="25025" y="85887"/>
                  </a:lnTo>
                  <a:lnTo>
                    <a:pt x="15577" y="119242"/>
                  </a:lnTo>
                  <a:lnTo>
                    <a:pt x="6067" y="149584"/>
                  </a:lnTo>
                  <a:lnTo>
                    <a:pt x="338" y="174716"/>
                  </a:lnTo>
                  <a:lnTo>
                    <a:pt x="0" y="194967"/>
                  </a:lnTo>
                  <a:lnTo>
                    <a:pt x="4713" y="208669"/>
                  </a:lnTo>
                  <a:lnTo>
                    <a:pt x="8907" y="215244"/>
                  </a:lnTo>
                  <a:lnTo>
                    <a:pt x="13417" y="218695"/>
                  </a:lnTo>
                  <a:lnTo>
                    <a:pt x="20418" y="220639"/>
                  </a:lnTo>
                  <a:lnTo>
                    <a:pt x="22780" y="220911"/>
                  </a:lnTo>
                  <a:lnTo>
                    <a:pt x="25148" y="219505"/>
                  </a:lnTo>
                  <a:lnTo>
                    <a:pt x="36768" y="207960"/>
                  </a:lnTo>
                  <a:lnTo>
                    <a:pt x="45114" y="201171"/>
                  </a:lnTo>
                  <a:lnTo>
                    <a:pt x="67919" y="169483"/>
                  </a:lnTo>
                  <a:lnTo>
                    <a:pt x="96960" y="135756"/>
                  </a:lnTo>
                  <a:lnTo>
                    <a:pt x="109792" y="112716"/>
                  </a:lnTo>
                  <a:lnTo>
                    <a:pt x="112926" y="100439"/>
                  </a:lnTo>
                  <a:lnTo>
                    <a:pt x="113093" y="96763"/>
                  </a:lnTo>
                  <a:lnTo>
                    <a:pt x="112345" y="95465"/>
                  </a:lnTo>
                  <a:lnTo>
                    <a:pt x="111052" y="94600"/>
                  </a:lnTo>
                  <a:lnTo>
                    <a:pt x="109395" y="94022"/>
                  </a:lnTo>
                  <a:lnTo>
                    <a:pt x="107498" y="94432"/>
                  </a:lnTo>
                  <a:lnTo>
                    <a:pt x="101034" y="98800"/>
                  </a:lnTo>
                  <a:lnTo>
                    <a:pt x="66262" y="132698"/>
                  </a:lnTo>
                  <a:lnTo>
                    <a:pt x="59448" y="140300"/>
                  </a:lnTo>
                  <a:lnTo>
                    <a:pt x="56078" y="15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5970"/>
            <p:cNvSpPr/>
            <p:nvPr/>
          </p:nvSpPr>
          <p:spPr>
            <a:xfrm>
              <a:off x="5679281" y="4807744"/>
              <a:ext cx="35720" cy="271463"/>
            </a:xfrm>
            <a:custGeom>
              <a:avLst/>
              <a:gdLst/>
              <a:ahLst/>
              <a:cxnLst/>
              <a:rect l="0" t="0" r="0" b="0"/>
              <a:pathLst>
                <a:path w="35720" h="271463">
                  <a:moveTo>
                    <a:pt x="35719" y="0"/>
                  </a:moveTo>
                  <a:lnTo>
                    <a:pt x="35719" y="33853"/>
                  </a:lnTo>
                  <a:lnTo>
                    <a:pt x="35719" y="67499"/>
                  </a:lnTo>
                  <a:lnTo>
                    <a:pt x="33602" y="93502"/>
                  </a:lnTo>
                  <a:lnTo>
                    <a:pt x="29237" y="128670"/>
                  </a:lnTo>
                  <a:lnTo>
                    <a:pt x="24870" y="164317"/>
                  </a:lnTo>
                  <a:lnTo>
                    <a:pt x="17202" y="197793"/>
                  </a:lnTo>
                  <a:lnTo>
                    <a:pt x="12747" y="228159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643"/>
          <p:cNvGrpSpPr/>
          <p:nvPr/>
        </p:nvGrpSpPr>
        <p:grpSpPr>
          <a:xfrm>
            <a:off x="7022306" y="4722019"/>
            <a:ext cx="135733" cy="271463"/>
            <a:chOff x="7022306" y="4722019"/>
            <a:chExt cx="135733" cy="271463"/>
          </a:xfrm>
        </p:grpSpPr>
        <p:sp>
          <p:nvSpPr>
            <p:cNvPr id="113" name="SMARTInkShape-5971"/>
            <p:cNvSpPr/>
            <p:nvPr/>
          </p:nvSpPr>
          <p:spPr>
            <a:xfrm>
              <a:off x="7036594" y="4850606"/>
              <a:ext cx="121445" cy="35720"/>
            </a:xfrm>
            <a:custGeom>
              <a:avLst/>
              <a:gdLst/>
              <a:ahLst/>
              <a:cxnLst/>
              <a:rect l="0" t="0" r="0" b="0"/>
              <a:pathLst>
                <a:path w="121445" h="35720">
                  <a:moveTo>
                    <a:pt x="0" y="35719"/>
                  </a:moveTo>
                  <a:lnTo>
                    <a:pt x="3793" y="35719"/>
                  </a:lnTo>
                  <a:lnTo>
                    <a:pt x="7771" y="33602"/>
                  </a:lnTo>
                  <a:lnTo>
                    <a:pt x="12184" y="30809"/>
                  </a:lnTo>
                  <a:lnTo>
                    <a:pt x="31127" y="23068"/>
                  </a:lnTo>
                  <a:lnTo>
                    <a:pt x="37118" y="18719"/>
                  </a:lnTo>
                  <a:lnTo>
                    <a:pt x="68395" y="10884"/>
                  </a:lnTo>
                  <a:lnTo>
                    <a:pt x="92782" y="1982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972"/>
            <p:cNvSpPr/>
            <p:nvPr/>
          </p:nvSpPr>
          <p:spPr>
            <a:xfrm>
              <a:off x="7022306" y="4722019"/>
              <a:ext cx="127443" cy="271463"/>
            </a:xfrm>
            <a:custGeom>
              <a:avLst/>
              <a:gdLst/>
              <a:ahLst/>
              <a:cxnLst/>
              <a:rect l="0" t="0" r="0" b="0"/>
              <a:pathLst>
                <a:path w="127443" h="271463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12185" y="7741"/>
                  </a:lnTo>
                  <a:lnTo>
                    <a:pt x="19132" y="11995"/>
                  </a:lnTo>
                  <a:lnTo>
                    <a:pt x="28592" y="13835"/>
                  </a:lnTo>
                  <a:lnTo>
                    <a:pt x="59811" y="14269"/>
                  </a:lnTo>
                  <a:lnTo>
                    <a:pt x="93850" y="14286"/>
                  </a:lnTo>
                  <a:lnTo>
                    <a:pt x="115566" y="14287"/>
                  </a:lnTo>
                  <a:lnTo>
                    <a:pt x="117525" y="15081"/>
                  </a:lnTo>
                  <a:lnTo>
                    <a:pt x="118832" y="16404"/>
                  </a:lnTo>
                  <a:lnTo>
                    <a:pt x="119702" y="18079"/>
                  </a:lnTo>
                  <a:lnTo>
                    <a:pt x="121077" y="19197"/>
                  </a:lnTo>
                  <a:lnTo>
                    <a:pt x="124721" y="20438"/>
                  </a:lnTo>
                  <a:lnTo>
                    <a:pt x="126010" y="21563"/>
                  </a:lnTo>
                  <a:lnTo>
                    <a:pt x="127442" y="24929"/>
                  </a:lnTo>
                  <a:lnTo>
                    <a:pt x="120666" y="60599"/>
                  </a:lnTo>
                  <a:lnTo>
                    <a:pt x="108642" y="94116"/>
                  </a:lnTo>
                  <a:lnTo>
                    <a:pt x="94338" y="127187"/>
                  </a:lnTo>
                  <a:lnTo>
                    <a:pt x="79842" y="160678"/>
                  </a:lnTo>
                  <a:lnTo>
                    <a:pt x="57576" y="192164"/>
                  </a:lnTo>
                  <a:lnTo>
                    <a:pt x="43887" y="221315"/>
                  </a:lnTo>
                  <a:lnTo>
                    <a:pt x="28665" y="256535"/>
                  </a:lnTo>
                  <a:lnTo>
                    <a:pt x="21432" y="2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644"/>
          <p:cNvGrpSpPr/>
          <p:nvPr/>
        </p:nvGrpSpPr>
        <p:grpSpPr>
          <a:xfrm>
            <a:off x="7225361" y="4693444"/>
            <a:ext cx="768496" cy="535782"/>
            <a:chOff x="7225361" y="4693444"/>
            <a:chExt cx="768496" cy="535782"/>
          </a:xfrm>
        </p:grpSpPr>
        <p:sp>
          <p:nvSpPr>
            <p:cNvPr id="116" name="SMARTInkShape-5973"/>
            <p:cNvSpPr/>
            <p:nvPr/>
          </p:nvSpPr>
          <p:spPr>
            <a:xfrm>
              <a:off x="7922419" y="5052078"/>
              <a:ext cx="71438" cy="68999"/>
            </a:xfrm>
            <a:custGeom>
              <a:avLst/>
              <a:gdLst/>
              <a:ahLst/>
              <a:cxnLst/>
              <a:rect l="0" t="0" r="0" b="0"/>
              <a:pathLst>
                <a:path w="71438" h="68999">
                  <a:moveTo>
                    <a:pt x="0" y="62847"/>
                  </a:moveTo>
                  <a:lnTo>
                    <a:pt x="0" y="68998"/>
                  </a:lnTo>
                  <a:lnTo>
                    <a:pt x="6151" y="63753"/>
                  </a:lnTo>
                  <a:lnTo>
                    <a:pt x="7118" y="29285"/>
                  </a:lnTo>
                  <a:lnTo>
                    <a:pt x="9249" y="22001"/>
                  </a:lnTo>
                  <a:lnTo>
                    <a:pt x="12048" y="16118"/>
                  </a:lnTo>
                  <a:lnTo>
                    <a:pt x="14417" y="8344"/>
                  </a:lnTo>
                  <a:lnTo>
                    <a:pt x="17785" y="3434"/>
                  </a:lnTo>
                  <a:lnTo>
                    <a:pt x="21927" y="722"/>
                  </a:lnTo>
                  <a:lnTo>
                    <a:pt x="24143" y="0"/>
                  </a:lnTo>
                  <a:lnTo>
                    <a:pt x="26414" y="311"/>
                  </a:lnTo>
                  <a:lnTo>
                    <a:pt x="31054" y="2774"/>
                  </a:lnTo>
                  <a:lnTo>
                    <a:pt x="38129" y="8624"/>
                  </a:lnTo>
                  <a:lnTo>
                    <a:pt x="66028" y="42963"/>
                  </a:lnTo>
                  <a:lnTo>
                    <a:pt x="71437" y="485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974"/>
            <p:cNvSpPr/>
            <p:nvPr/>
          </p:nvSpPr>
          <p:spPr>
            <a:xfrm>
              <a:off x="7850981" y="5043488"/>
              <a:ext cx="7145" cy="92869"/>
            </a:xfrm>
            <a:custGeom>
              <a:avLst/>
              <a:gdLst/>
              <a:ahLst/>
              <a:cxnLst/>
              <a:rect l="0" t="0" r="0" b="0"/>
              <a:pathLst>
                <a:path w="7145" h="92869">
                  <a:moveTo>
                    <a:pt x="0" y="0"/>
                  </a:moveTo>
                  <a:lnTo>
                    <a:pt x="0" y="30528"/>
                  </a:lnTo>
                  <a:lnTo>
                    <a:pt x="6151" y="64023"/>
                  </a:lnTo>
                  <a:lnTo>
                    <a:pt x="7144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975"/>
            <p:cNvSpPr/>
            <p:nvPr/>
          </p:nvSpPr>
          <p:spPr>
            <a:xfrm>
              <a:off x="7715580" y="5079206"/>
              <a:ext cx="63965" cy="103084"/>
            </a:xfrm>
            <a:custGeom>
              <a:avLst/>
              <a:gdLst/>
              <a:ahLst/>
              <a:cxnLst/>
              <a:rect l="0" t="0" r="0" b="0"/>
              <a:pathLst>
                <a:path w="63965" h="103084">
                  <a:moveTo>
                    <a:pt x="28245" y="0"/>
                  </a:moveTo>
                  <a:lnTo>
                    <a:pt x="28245" y="3792"/>
                  </a:lnTo>
                  <a:lnTo>
                    <a:pt x="26128" y="7771"/>
                  </a:lnTo>
                  <a:lnTo>
                    <a:pt x="18302" y="20585"/>
                  </a:lnTo>
                  <a:lnTo>
                    <a:pt x="9906" y="44107"/>
                  </a:lnTo>
                  <a:lnTo>
                    <a:pt x="2175" y="79337"/>
                  </a:lnTo>
                  <a:lnTo>
                    <a:pt x="0" y="94722"/>
                  </a:lnTo>
                  <a:lnTo>
                    <a:pt x="1933" y="99779"/>
                  </a:lnTo>
                  <a:lnTo>
                    <a:pt x="3560" y="102237"/>
                  </a:lnTo>
                  <a:lnTo>
                    <a:pt x="4645" y="103083"/>
                  </a:lnTo>
                  <a:lnTo>
                    <a:pt x="5368" y="102854"/>
                  </a:lnTo>
                  <a:lnTo>
                    <a:pt x="5849" y="101907"/>
                  </a:lnTo>
                  <a:lnTo>
                    <a:pt x="6965" y="101275"/>
                  </a:lnTo>
                  <a:lnTo>
                    <a:pt x="12327" y="99593"/>
                  </a:lnTo>
                  <a:lnTo>
                    <a:pt x="16672" y="96387"/>
                  </a:lnTo>
                  <a:lnTo>
                    <a:pt x="23582" y="86326"/>
                  </a:lnTo>
                  <a:lnTo>
                    <a:pt x="32881" y="54665"/>
                  </a:lnTo>
                  <a:lnTo>
                    <a:pt x="40896" y="21425"/>
                  </a:lnTo>
                  <a:lnTo>
                    <a:pt x="42437" y="1829"/>
                  </a:lnTo>
                  <a:lnTo>
                    <a:pt x="43263" y="1220"/>
                  </a:lnTo>
                  <a:lnTo>
                    <a:pt x="46297" y="542"/>
                  </a:lnTo>
                  <a:lnTo>
                    <a:pt x="47423" y="1155"/>
                  </a:lnTo>
                  <a:lnTo>
                    <a:pt x="48174" y="2357"/>
                  </a:lnTo>
                  <a:lnTo>
                    <a:pt x="49009" y="6604"/>
                  </a:lnTo>
                  <a:lnTo>
                    <a:pt x="49651" y="40647"/>
                  </a:lnTo>
                  <a:lnTo>
                    <a:pt x="50465" y="58770"/>
                  </a:lnTo>
                  <a:lnTo>
                    <a:pt x="56952" y="75131"/>
                  </a:lnTo>
                  <a:lnTo>
                    <a:pt x="58495" y="76281"/>
                  </a:lnTo>
                  <a:lnTo>
                    <a:pt x="63964" y="78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5976"/>
            <p:cNvSpPr/>
            <p:nvPr/>
          </p:nvSpPr>
          <p:spPr>
            <a:xfrm>
              <a:off x="7518253" y="5080138"/>
              <a:ext cx="139848" cy="149088"/>
            </a:xfrm>
            <a:custGeom>
              <a:avLst/>
              <a:gdLst/>
              <a:ahLst/>
              <a:cxnLst/>
              <a:rect l="0" t="0" r="0" b="0"/>
              <a:pathLst>
                <a:path w="139848" h="149088">
                  <a:moveTo>
                    <a:pt x="4116" y="20500"/>
                  </a:moveTo>
                  <a:lnTo>
                    <a:pt x="4116" y="24292"/>
                  </a:lnTo>
                  <a:lnTo>
                    <a:pt x="1999" y="28270"/>
                  </a:lnTo>
                  <a:lnTo>
                    <a:pt x="323" y="30442"/>
                  </a:lnTo>
                  <a:lnTo>
                    <a:pt x="0" y="33479"/>
                  </a:lnTo>
                  <a:lnTo>
                    <a:pt x="3650" y="64606"/>
                  </a:lnTo>
                  <a:lnTo>
                    <a:pt x="6140" y="90066"/>
                  </a:lnTo>
                  <a:lnTo>
                    <a:pt x="10585" y="110593"/>
                  </a:lnTo>
                  <a:lnTo>
                    <a:pt x="11257" y="127589"/>
                  </a:lnTo>
                  <a:lnTo>
                    <a:pt x="11259" y="120052"/>
                  </a:lnTo>
                  <a:lnTo>
                    <a:pt x="9143" y="114222"/>
                  </a:lnTo>
                  <a:lnTo>
                    <a:pt x="7467" y="111556"/>
                  </a:lnTo>
                  <a:lnTo>
                    <a:pt x="4557" y="85730"/>
                  </a:lnTo>
                  <a:lnTo>
                    <a:pt x="4968" y="56194"/>
                  </a:lnTo>
                  <a:lnTo>
                    <a:pt x="10630" y="39454"/>
                  </a:lnTo>
                  <a:lnTo>
                    <a:pt x="22803" y="20559"/>
                  </a:lnTo>
                  <a:lnTo>
                    <a:pt x="39551" y="6141"/>
                  </a:lnTo>
                  <a:lnTo>
                    <a:pt x="47116" y="2212"/>
                  </a:lnTo>
                  <a:lnTo>
                    <a:pt x="59631" y="0"/>
                  </a:lnTo>
                  <a:lnTo>
                    <a:pt x="63351" y="1277"/>
                  </a:lnTo>
                  <a:lnTo>
                    <a:pt x="81374" y="19036"/>
                  </a:lnTo>
                  <a:lnTo>
                    <a:pt x="91124" y="32678"/>
                  </a:lnTo>
                  <a:lnTo>
                    <a:pt x="95248" y="50566"/>
                  </a:lnTo>
                  <a:lnTo>
                    <a:pt x="96833" y="82125"/>
                  </a:lnTo>
                  <a:lnTo>
                    <a:pt x="96161" y="100612"/>
                  </a:lnTo>
                  <a:lnTo>
                    <a:pt x="90134" y="118975"/>
                  </a:lnTo>
                  <a:lnTo>
                    <a:pt x="90036" y="118694"/>
                  </a:lnTo>
                  <a:lnTo>
                    <a:pt x="89866" y="106642"/>
                  </a:lnTo>
                  <a:lnTo>
                    <a:pt x="91969" y="100324"/>
                  </a:lnTo>
                  <a:lnTo>
                    <a:pt x="93641" y="97529"/>
                  </a:lnTo>
                  <a:lnTo>
                    <a:pt x="101698" y="62985"/>
                  </a:lnTo>
                  <a:lnTo>
                    <a:pt x="107600" y="37432"/>
                  </a:lnTo>
                  <a:lnTo>
                    <a:pt x="111756" y="31993"/>
                  </a:lnTo>
                  <a:lnTo>
                    <a:pt x="113976" y="30544"/>
                  </a:lnTo>
                  <a:lnTo>
                    <a:pt x="115456" y="30370"/>
                  </a:lnTo>
                  <a:lnTo>
                    <a:pt x="116443" y="31049"/>
                  </a:lnTo>
                  <a:lnTo>
                    <a:pt x="118333" y="33920"/>
                  </a:lnTo>
                  <a:lnTo>
                    <a:pt x="128244" y="48304"/>
                  </a:lnTo>
                  <a:lnTo>
                    <a:pt x="136105" y="79202"/>
                  </a:lnTo>
                  <a:lnTo>
                    <a:pt x="139354" y="113572"/>
                  </a:lnTo>
                  <a:lnTo>
                    <a:pt x="139847" y="149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977"/>
            <p:cNvSpPr/>
            <p:nvPr/>
          </p:nvSpPr>
          <p:spPr>
            <a:xfrm>
              <a:off x="7765256" y="4772382"/>
              <a:ext cx="120695" cy="163950"/>
            </a:xfrm>
            <a:custGeom>
              <a:avLst/>
              <a:gdLst/>
              <a:ahLst/>
              <a:cxnLst/>
              <a:rect l="0" t="0" r="0" b="0"/>
              <a:pathLst>
                <a:path w="120695" h="163950">
                  <a:moveTo>
                    <a:pt x="0" y="56793"/>
                  </a:moveTo>
                  <a:lnTo>
                    <a:pt x="23603" y="35307"/>
                  </a:lnTo>
                  <a:lnTo>
                    <a:pt x="55851" y="18953"/>
                  </a:lnTo>
                  <a:lnTo>
                    <a:pt x="66098" y="12194"/>
                  </a:lnTo>
                  <a:lnTo>
                    <a:pt x="100960" y="847"/>
                  </a:lnTo>
                  <a:lnTo>
                    <a:pt x="112906" y="0"/>
                  </a:lnTo>
                  <a:lnTo>
                    <a:pt x="115752" y="675"/>
                  </a:lnTo>
                  <a:lnTo>
                    <a:pt x="117649" y="1918"/>
                  </a:lnTo>
                  <a:lnTo>
                    <a:pt x="118914" y="3541"/>
                  </a:lnTo>
                  <a:lnTo>
                    <a:pt x="120319" y="7461"/>
                  </a:lnTo>
                  <a:lnTo>
                    <a:pt x="120694" y="9618"/>
                  </a:lnTo>
                  <a:lnTo>
                    <a:pt x="113331" y="38048"/>
                  </a:lnTo>
                  <a:lnTo>
                    <a:pt x="104664" y="52121"/>
                  </a:lnTo>
                  <a:lnTo>
                    <a:pt x="94043" y="86342"/>
                  </a:lnTo>
                  <a:lnTo>
                    <a:pt x="92972" y="101913"/>
                  </a:lnTo>
                  <a:lnTo>
                    <a:pt x="93731" y="103542"/>
                  </a:lnTo>
                  <a:lnTo>
                    <a:pt x="95032" y="104628"/>
                  </a:lnTo>
                  <a:lnTo>
                    <a:pt x="98593" y="106628"/>
                  </a:lnTo>
                  <a:lnTo>
                    <a:pt x="110568" y="117403"/>
                  </a:lnTo>
                  <a:lnTo>
                    <a:pt x="112641" y="121567"/>
                  </a:lnTo>
                  <a:lnTo>
                    <a:pt x="114082" y="133850"/>
                  </a:lnTo>
                  <a:lnTo>
                    <a:pt x="113441" y="145858"/>
                  </a:lnTo>
                  <a:lnTo>
                    <a:pt x="107157" y="1639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978"/>
            <p:cNvSpPr/>
            <p:nvPr/>
          </p:nvSpPr>
          <p:spPr>
            <a:xfrm>
              <a:off x="7793936" y="4693444"/>
              <a:ext cx="28471" cy="242888"/>
            </a:xfrm>
            <a:custGeom>
              <a:avLst/>
              <a:gdLst/>
              <a:ahLst/>
              <a:cxnLst/>
              <a:rect l="0" t="0" r="0" b="0"/>
              <a:pathLst>
                <a:path w="28471" h="242888">
                  <a:moveTo>
                    <a:pt x="28470" y="0"/>
                  </a:moveTo>
                  <a:lnTo>
                    <a:pt x="28470" y="30528"/>
                  </a:lnTo>
                  <a:lnTo>
                    <a:pt x="21973" y="63239"/>
                  </a:lnTo>
                  <a:lnTo>
                    <a:pt x="10459" y="98158"/>
                  </a:lnTo>
                  <a:lnTo>
                    <a:pt x="3922" y="132013"/>
                  </a:lnTo>
                  <a:lnTo>
                    <a:pt x="691" y="163572"/>
                  </a:lnTo>
                  <a:lnTo>
                    <a:pt x="0" y="196135"/>
                  </a:lnTo>
                  <a:lnTo>
                    <a:pt x="6748" y="230524"/>
                  </a:lnTo>
                  <a:lnTo>
                    <a:pt x="9026" y="235540"/>
                  </a:lnTo>
                  <a:lnTo>
                    <a:pt x="14183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979"/>
            <p:cNvSpPr/>
            <p:nvPr/>
          </p:nvSpPr>
          <p:spPr>
            <a:xfrm>
              <a:off x="7225361" y="4830925"/>
              <a:ext cx="497034" cy="191016"/>
            </a:xfrm>
            <a:custGeom>
              <a:avLst/>
              <a:gdLst/>
              <a:ahLst/>
              <a:cxnLst/>
              <a:rect l="0" t="0" r="0" b="0"/>
              <a:pathLst>
                <a:path w="497034" h="191016">
                  <a:moveTo>
                    <a:pt x="18402" y="55400"/>
                  </a:moveTo>
                  <a:lnTo>
                    <a:pt x="18402" y="65343"/>
                  </a:lnTo>
                  <a:lnTo>
                    <a:pt x="16285" y="69873"/>
                  </a:lnTo>
                  <a:lnTo>
                    <a:pt x="14609" y="72193"/>
                  </a:lnTo>
                  <a:lnTo>
                    <a:pt x="6545" y="105840"/>
                  </a:lnTo>
                  <a:lnTo>
                    <a:pt x="4156" y="140905"/>
                  </a:lnTo>
                  <a:lnTo>
                    <a:pt x="4122" y="146814"/>
                  </a:lnTo>
                  <a:lnTo>
                    <a:pt x="3326" y="146505"/>
                  </a:lnTo>
                  <a:lnTo>
                    <a:pt x="324" y="144046"/>
                  </a:lnTo>
                  <a:lnTo>
                    <a:pt x="0" y="142278"/>
                  </a:lnTo>
                  <a:lnTo>
                    <a:pt x="578" y="140306"/>
                  </a:lnTo>
                  <a:lnTo>
                    <a:pt x="1757" y="138198"/>
                  </a:lnTo>
                  <a:lnTo>
                    <a:pt x="3803" y="118995"/>
                  </a:lnTo>
                  <a:lnTo>
                    <a:pt x="6203" y="83286"/>
                  </a:lnTo>
                  <a:lnTo>
                    <a:pt x="16295" y="48959"/>
                  </a:lnTo>
                  <a:lnTo>
                    <a:pt x="24040" y="32501"/>
                  </a:lnTo>
                  <a:lnTo>
                    <a:pt x="41231" y="11688"/>
                  </a:lnTo>
                  <a:lnTo>
                    <a:pt x="52858" y="3466"/>
                  </a:lnTo>
                  <a:lnTo>
                    <a:pt x="56454" y="2521"/>
                  </a:lnTo>
                  <a:lnTo>
                    <a:pt x="59645" y="2685"/>
                  </a:lnTo>
                  <a:lnTo>
                    <a:pt x="70045" y="4591"/>
                  </a:lnTo>
                  <a:lnTo>
                    <a:pt x="77866" y="5831"/>
                  </a:lnTo>
                  <a:lnTo>
                    <a:pt x="83989" y="9028"/>
                  </a:lnTo>
                  <a:lnTo>
                    <a:pt x="117961" y="40996"/>
                  </a:lnTo>
                  <a:lnTo>
                    <a:pt x="130261" y="52209"/>
                  </a:lnTo>
                  <a:lnTo>
                    <a:pt x="137447" y="54455"/>
                  </a:lnTo>
                  <a:lnTo>
                    <a:pt x="149368" y="55276"/>
                  </a:lnTo>
                  <a:lnTo>
                    <a:pt x="154132" y="53228"/>
                  </a:lnTo>
                  <a:lnTo>
                    <a:pt x="158894" y="50466"/>
                  </a:lnTo>
                  <a:lnTo>
                    <a:pt x="163658" y="49238"/>
                  </a:lnTo>
                  <a:lnTo>
                    <a:pt x="165245" y="48117"/>
                  </a:lnTo>
                  <a:lnTo>
                    <a:pt x="166303" y="46576"/>
                  </a:lnTo>
                  <a:lnTo>
                    <a:pt x="168273" y="42747"/>
                  </a:lnTo>
                  <a:lnTo>
                    <a:pt x="173051" y="36129"/>
                  </a:lnTo>
                  <a:lnTo>
                    <a:pt x="174819" y="29141"/>
                  </a:lnTo>
                  <a:lnTo>
                    <a:pt x="175233" y="24415"/>
                  </a:lnTo>
                  <a:lnTo>
                    <a:pt x="173301" y="19668"/>
                  </a:lnTo>
                  <a:lnTo>
                    <a:pt x="169385" y="13946"/>
                  </a:lnTo>
                  <a:lnTo>
                    <a:pt x="166732" y="13163"/>
                  </a:lnTo>
                  <a:lnTo>
                    <a:pt x="164913" y="12955"/>
                  </a:lnTo>
                  <a:lnTo>
                    <a:pt x="160777" y="14840"/>
                  </a:lnTo>
                  <a:lnTo>
                    <a:pt x="130816" y="38953"/>
                  </a:lnTo>
                  <a:lnTo>
                    <a:pt x="105785" y="71956"/>
                  </a:lnTo>
                  <a:lnTo>
                    <a:pt x="93705" y="103733"/>
                  </a:lnTo>
                  <a:lnTo>
                    <a:pt x="90348" y="126931"/>
                  </a:lnTo>
                  <a:lnTo>
                    <a:pt x="90859" y="135610"/>
                  </a:lnTo>
                  <a:lnTo>
                    <a:pt x="93732" y="142113"/>
                  </a:lnTo>
                  <a:lnTo>
                    <a:pt x="95609" y="144166"/>
                  </a:lnTo>
                  <a:lnTo>
                    <a:pt x="123634" y="158052"/>
                  </a:lnTo>
                  <a:lnTo>
                    <a:pt x="152703" y="161963"/>
                  </a:lnTo>
                  <a:lnTo>
                    <a:pt x="177757" y="163272"/>
                  </a:lnTo>
                  <a:lnTo>
                    <a:pt x="191383" y="168236"/>
                  </a:lnTo>
                  <a:lnTo>
                    <a:pt x="207388" y="180254"/>
                  </a:lnTo>
                  <a:lnTo>
                    <a:pt x="209552" y="184445"/>
                  </a:lnTo>
                  <a:lnTo>
                    <a:pt x="211182" y="190740"/>
                  </a:lnTo>
                  <a:lnTo>
                    <a:pt x="207461" y="191015"/>
                  </a:lnTo>
                  <a:lnTo>
                    <a:pt x="206354" y="190260"/>
                  </a:lnTo>
                  <a:lnTo>
                    <a:pt x="205615" y="188963"/>
                  </a:lnTo>
                  <a:lnTo>
                    <a:pt x="205123" y="187305"/>
                  </a:lnTo>
                  <a:lnTo>
                    <a:pt x="194282" y="170543"/>
                  </a:lnTo>
                  <a:lnTo>
                    <a:pt x="188318" y="138179"/>
                  </a:lnTo>
                  <a:lnTo>
                    <a:pt x="184370" y="111677"/>
                  </a:lnTo>
                  <a:lnTo>
                    <a:pt x="185317" y="85833"/>
                  </a:lnTo>
                  <a:lnTo>
                    <a:pt x="192747" y="55767"/>
                  </a:lnTo>
                  <a:lnTo>
                    <a:pt x="201859" y="33394"/>
                  </a:lnTo>
                  <a:lnTo>
                    <a:pt x="206565" y="26305"/>
                  </a:lnTo>
                  <a:lnTo>
                    <a:pt x="217470" y="17852"/>
                  </a:lnTo>
                  <a:lnTo>
                    <a:pt x="230754" y="14112"/>
                  </a:lnTo>
                  <a:lnTo>
                    <a:pt x="244745" y="13004"/>
                  </a:lnTo>
                  <a:lnTo>
                    <a:pt x="252084" y="14861"/>
                  </a:lnTo>
                  <a:lnTo>
                    <a:pt x="263263" y="22522"/>
                  </a:lnTo>
                  <a:lnTo>
                    <a:pt x="270694" y="33135"/>
                  </a:lnTo>
                  <a:lnTo>
                    <a:pt x="274129" y="46333"/>
                  </a:lnTo>
                  <a:lnTo>
                    <a:pt x="275449" y="80641"/>
                  </a:lnTo>
                  <a:lnTo>
                    <a:pt x="271747" y="95599"/>
                  </a:lnTo>
                  <a:lnTo>
                    <a:pt x="261830" y="110085"/>
                  </a:lnTo>
                  <a:lnTo>
                    <a:pt x="228198" y="137866"/>
                  </a:lnTo>
                  <a:lnTo>
                    <a:pt x="223298" y="139676"/>
                  </a:lnTo>
                  <a:lnTo>
                    <a:pt x="220881" y="139366"/>
                  </a:lnTo>
                  <a:lnTo>
                    <a:pt x="216078" y="136904"/>
                  </a:lnTo>
                  <a:lnTo>
                    <a:pt x="214479" y="135136"/>
                  </a:lnTo>
                  <a:lnTo>
                    <a:pt x="212704" y="131055"/>
                  </a:lnTo>
                  <a:lnTo>
                    <a:pt x="211407" y="117265"/>
                  </a:lnTo>
                  <a:lnTo>
                    <a:pt x="213455" y="112528"/>
                  </a:lnTo>
                  <a:lnTo>
                    <a:pt x="235133" y="88738"/>
                  </a:lnTo>
                  <a:lnTo>
                    <a:pt x="241991" y="86092"/>
                  </a:lnTo>
                  <a:lnTo>
                    <a:pt x="277247" y="83264"/>
                  </a:lnTo>
                  <a:lnTo>
                    <a:pt x="291370" y="78337"/>
                  </a:lnTo>
                  <a:lnTo>
                    <a:pt x="304598" y="75161"/>
                  </a:lnTo>
                  <a:lnTo>
                    <a:pt x="338207" y="62059"/>
                  </a:lnTo>
                  <a:lnTo>
                    <a:pt x="356442" y="45846"/>
                  </a:lnTo>
                  <a:lnTo>
                    <a:pt x="359142" y="41100"/>
                  </a:lnTo>
                  <a:lnTo>
                    <a:pt x="361136" y="36344"/>
                  </a:lnTo>
                  <a:lnTo>
                    <a:pt x="365927" y="29205"/>
                  </a:lnTo>
                  <a:lnTo>
                    <a:pt x="367326" y="24443"/>
                  </a:lnTo>
                  <a:lnTo>
                    <a:pt x="366905" y="22856"/>
                  </a:lnTo>
                  <a:lnTo>
                    <a:pt x="365831" y="21797"/>
                  </a:lnTo>
                  <a:lnTo>
                    <a:pt x="362197" y="20099"/>
                  </a:lnTo>
                  <a:lnTo>
                    <a:pt x="357775" y="19805"/>
                  </a:lnTo>
                  <a:lnTo>
                    <a:pt x="355775" y="21351"/>
                  </a:lnTo>
                  <a:lnTo>
                    <a:pt x="348375" y="30319"/>
                  </a:lnTo>
                  <a:lnTo>
                    <a:pt x="337275" y="39149"/>
                  </a:lnTo>
                  <a:lnTo>
                    <a:pt x="328607" y="52261"/>
                  </a:lnTo>
                  <a:lnTo>
                    <a:pt x="314527" y="87355"/>
                  </a:lnTo>
                  <a:lnTo>
                    <a:pt x="313046" y="109494"/>
                  </a:lnTo>
                  <a:lnTo>
                    <a:pt x="315513" y="118600"/>
                  </a:lnTo>
                  <a:lnTo>
                    <a:pt x="318075" y="121346"/>
                  </a:lnTo>
                  <a:lnTo>
                    <a:pt x="325157" y="124397"/>
                  </a:lnTo>
                  <a:lnTo>
                    <a:pt x="334277" y="126114"/>
                  </a:lnTo>
                  <a:lnTo>
                    <a:pt x="363058" y="116831"/>
                  </a:lnTo>
                  <a:lnTo>
                    <a:pt x="372136" y="108103"/>
                  </a:lnTo>
                  <a:lnTo>
                    <a:pt x="380404" y="97080"/>
                  </a:lnTo>
                  <a:lnTo>
                    <a:pt x="413171" y="66618"/>
                  </a:lnTo>
                  <a:lnTo>
                    <a:pt x="436515" y="33053"/>
                  </a:lnTo>
                  <a:lnTo>
                    <a:pt x="450908" y="10347"/>
                  </a:lnTo>
                  <a:lnTo>
                    <a:pt x="453741" y="0"/>
                  </a:lnTo>
                  <a:lnTo>
                    <a:pt x="453090" y="210"/>
                  </a:lnTo>
                  <a:lnTo>
                    <a:pt x="450251" y="2561"/>
                  </a:lnTo>
                  <a:lnTo>
                    <a:pt x="437367" y="34975"/>
                  </a:lnTo>
                  <a:lnTo>
                    <a:pt x="427694" y="62049"/>
                  </a:lnTo>
                  <a:lnTo>
                    <a:pt x="425718" y="92060"/>
                  </a:lnTo>
                  <a:lnTo>
                    <a:pt x="427766" y="97622"/>
                  </a:lnTo>
                  <a:lnTo>
                    <a:pt x="429424" y="100217"/>
                  </a:lnTo>
                  <a:lnTo>
                    <a:pt x="431323" y="101947"/>
                  </a:lnTo>
                  <a:lnTo>
                    <a:pt x="435550" y="103868"/>
                  </a:lnTo>
                  <a:lnTo>
                    <a:pt x="437788" y="103587"/>
                  </a:lnTo>
                  <a:lnTo>
                    <a:pt x="442391" y="101158"/>
                  </a:lnTo>
                  <a:lnTo>
                    <a:pt x="449446" y="95328"/>
                  </a:lnTo>
                  <a:lnTo>
                    <a:pt x="470841" y="63794"/>
                  </a:lnTo>
                  <a:lnTo>
                    <a:pt x="478976" y="46194"/>
                  </a:lnTo>
                  <a:lnTo>
                    <a:pt x="481026" y="45294"/>
                  </a:lnTo>
                  <a:lnTo>
                    <a:pt x="483186" y="45487"/>
                  </a:lnTo>
                  <a:lnTo>
                    <a:pt x="488565" y="47709"/>
                  </a:lnTo>
                  <a:lnTo>
                    <a:pt x="489773" y="64302"/>
                  </a:lnTo>
                  <a:lnTo>
                    <a:pt x="490659" y="79237"/>
                  </a:lnTo>
                  <a:lnTo>
                    <a:pt x="497033" y="911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5980"/>
          <p:cNvSpPr/>
          <p:nvPr/>
        </p:nvSpPr>
        <p:spPr>
          <a:xfrm>
            <a:off x="6415088" y="4764881"/>
            <a:ext cx="42839" cy="407195"/>
          </a:xfrm>
          <a:custGeom>
            <a:avLst/>
            <a:gdLst/>
            <a:ahLst/>
            <a:cxnLst/>
            <a:rect l="0" t="0" r="0" b="0"/>
            <a:pathLst>
              <a:path w="42839" h="407195">
                <a:moveTo>
                  <a:pt x="0" y="0"/>
                </a:moveTo>
                <a:lnTo>
                  <a:pt x="16792" y="33585"/>
                </a:lnTo>
                <a:lnTo>
                  <a:pt x="28591" y="67071"/>
                </a:lnTo>
                <a:lnTo>
                  <a:pt x="35723" y="93692"/>
                </a:lnTo>
                <a:lnTo>
                  <a:pt x="41452" y="127339"/>
                </a:lnTo>
                <a:lnTo>
                  <a:pt x="42584" y="162619"/>
                </a:lnTo>
                <a:lnTo>
                  <a:pt x="42779" y="190706"/>
                </a:lnTo>
                <a:lnTo>
                  <a:pt x="42838" y="219136"/>
                </a:lnTo>
                <a:lnTo>
                  <a:pt x="42061" y="247668"/>
                </a:lnTo>
                <a:lnTo>
                  <a:pt x="37157" y="276231"/>
                </a:lnTo>
                <a:lnTo>
                  <a:pt x="30676" y="304802"/>
                </a:lnTo>
                <a:lnTo>
                  <a:pt x="23729" y="333376"/>
                </a:lnTo>
                <a:lnTo>
                  <a:pt x="17437" y="361157"/>
                </a:lnTo>
                <a:lnTo>
                  <a:pt x="10909" y="395840"/>
                </a:lnTo>
                <a:lnTo>
                  <a:pt x="7143" y="4071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Shape-5981"/>
          <p:cNvSpPr/>
          <p:nvPr/>
        </p:nvSpPr>
        <p:spPr>
          <a:xfrm>
            <a:off x="6872288" y="4743450"/>
            <a:ext cx="78582" cy="485776"/>
          </a:xfrm>
          <a:custGeom>
            <a:avLst/>
            <a:gdLst/>
            <a:ahLst/>
            <a:cxnLst/>
            <a:rect l="0" t="0" r="0" b="0"/>
            <a:pathLst>
              <a:path w="78582" h="485776">
                <a:moveTo>
                  <a:pt x="78581" y="0"/>
                </a:moveTo>
                <a:lnTo>
                  <a:pt x="78581" y="3792"/>
                </a:lnTo>
                <a:lnTo>
                  <a:pt x="70511" y="33699"/>
                </a:lnTo>
                <a:lnTo>
                  <a:pt x="61814" y="61667"/>
                </a:lnTo>
                <a:lnTo>
                  <a:pt x="56944" y="91208"/>
                </a:lnTo>
                <a:lnTo>
                  <a:pt x="46946" y="125538"/>
                </a:lnTo>
                <a:lnTo>
                  <a:pt x="41237" y="151838"/>
                </a:lnTo>
                <a:lnTo>
                  <a:pt x="36055" y="177286"/>
                </a:lnTo>
                <a:lnTo>
                  <a:pt x="31105" y="202619"/>
                </a:lnTo>
                <a:lnTo>
                  <a:pt x="26260" y="229753"/>
                </a:lnTo>
                <a:lnTo>
                  <a:pt x="23577" y="255570"/>
                </a:lnTo>
                <a:lnTo>
                  <a:pt x="21591" y="281068"/>
                </a:lnTo>
                <a:lnTo>
                  <a:pt x="18062" y="308275"/>
                </a:lnTo>
                <a:lnTo>
                  <a:pt x="13848" y="334125"/>
                </a:lnTo>
                <a:lnTo>
                  <a:pt x="10123" y="358844"/>
                </a:lnTo>
                <a:lnTo>
                  <a:pt x="8467" y="383059"/>
                </a:lnTo>
                <a:lnTo>
                  <a:pt x="5615" y="407051"/>
                </a:lnTo>
                <a:lnTo>
                  <a:pt x="1664" y="440753"/>
                </a:lnTo>
                <a:lnTo>
                  <a:pt x="328" y="473001"/>
                </a:lnTo>
                <a:lnTo>
                  <a:pt x="0" y="4857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SMARTInkShape-Group647"/>
          <p:cNvGrpSpPr/>
          <p:nvPr/>
        </p:nvGrpSpPr>
        <p:grpSpPr>
          <a:xfrm>
            <a:off x="3386680" y="2837062"/>
            <a:ext cx="1463793" cy="734814"/>
            <a:chOff x="3386680" y="2837062"/>
            <a:chExt cx="1463793" cy="734814"/>
          </a:xfrm>
        </p:grpSpPr>
        <p:sp>
          <p:nvSpPr>
            <p:cNvPr id="126" name="SMARTInkShape-5982"/>
            <p:cNvSpPr/>
            <p:nvPr/>
          </p:nvSpPr>
          <p:spPr>
            <a:xfrm>
              <a:off x="4622006" y="3386138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983"/>
            <p:cNvSpPr/>
            <p:nvPr/>
          </p:nvSpPr>
          <p:spPr>
            <a:xfrm>
              <a:off x="4607814" y="3393281"/>
              <a:ext cx="153737" cy="178595"/>
            </a:xfrm>
            <a:custGeom>
              <a:avLst/>
              <a:gdLst/>
              <a:ahLst/>
              <a:cxnLst/>
              <a:rect l="0" t="0" r="0" b="0"/>
              <a:pathLst>
                <a:path w="153737" h="178595">
                  <a:moveTo>
                    <a:pt x="35624" y="0"/>
                  </a:moveTo>
                  <a:lnTo>
                    <a:pt x="35624" y="10642"/>
                  </a:lnTo>
                  <a:lnTo>
                    <a:pt x="26804" y="43092"/>
                  </a:lnTo>
                  <a:lnTo>
                    <a:pt x="22956" y="57218"/>
                  </a:lnTo>
                  <a:lnTo>
                    <a:pt x="19699" y="71458"/>
                  </a:lnTo>
                  <a:lnTo>
                    <a:pt x="8137" y="104629"/>
                  </a:lnTo>
                  <a:lnTo>
                    <a:pt x="0" y="114194"/>
                  </a:lnTo>
                  <a:lnTo>
                    <a:pt x="23509" y="92813"/>
                  </a:lnTo>
                  <a:lnTo>
                    <a:pt x="50102" y="75039"/>
                  </a:lnTo>
                  <a:lnTo>
                    <a:pt x="58727" y="72245"/>
                  </a:lnTo>
                  <a:lnTo>
                    <a:pt x="68839" y="67002"/>
                  </a:lnTo>
                  <a:lnTo>
                    <a:pt x="99878" y="64295"/>
                  </a:lnTo>
                  <a:lnTo>
                    <a:pt x="76068" y="88143"/>
                  </a:lnTo>
                  <a:lnTo>
                    <a:pt x="73443" y="95002"/>
                  </a:lnTo>
                  <a:lnTo>
                    <a:pt x="71482" y="102548"/>
                  </a:lnTo>
                  <a:lnTo>
                    <a:pt x="67965" y="108548"/>
                  </a:lnTo>
                  <a:lnTo>
                    <a:pt x="67503" y="111259"/>
                  </a:lnTo>
                  <a:lnTo>
                    <a:pt x="67989" y="113860"/>
                  </a:lnTo>
                  <a:lnTo>
                    <a:pt x="70680" y="119946"/>
                  </a:lnTo>
                  <a:lnTo>
                    <a:pt x="74939" y="124792"/>
                  </a:lnTo>
                  <a:lnTo>
                    <a:pt x="81143" y="126901"/>
                  </a:lnTo>
                  <a:lnTo>
                    <a:pt x="85020" y="127463"/>
                  </a:lnTo>
                  <a:lnTo>
                    <a:pt x="98061" y="124462"/>
                  </a:lnTo>
                  <a:lnTo>
                    <a:pt x="130110" y="109436"/>
                  </a:lnTo>
                  <a:lnTo>
                    <a:pt x="148390" y="94276"/>
                  </a:lnTo>
                  <a:lnTo>
                    <a:pt x="151359" y="93495"/>
                  </a:lnTo>
                  <a:lnTo>
                    <a:pt x="153262" y="93286"/>
                  </a:lnTo>
                  <a:lnTo>
                    <a:pt x="153736" y="92354"/>
                  </a:lnTo>
                  <a:lnTo>
                    <a:pt x="153259" y="90938"/>
                  </a:lnTo>
                  <a:lnTo>
                    <a:pt x="150582" y="86755"/>
                  </a:lnTo>
                  <a:lnTo>
                    <a:pt x="148100" y="88300"/>
                  </a:lnTo>
                  <a:lnTo>
                    <a:pt x="130656" y="105795"/>
                  </a:lnTo>
                  <a:lnTo>
                    <a:pt x="124459" y="116895"/>
                  </a:lnTo>
                  <a:lnTo>
                    <a:pt x="122270" y="126358"/>
                  </a:lnTo>
                  <a:lnTo>
                    <a:pt x="121758" y="134476"/>
                  </a:lnTo>
                  <a:lnTo>
                    <a:pt x="123647" y="141259"/>
                  </a:lnTo>
                  <a:lnTo>
                    <a:pt x="148348" y="176776"/>
                  </a:lnTo>
                  <a:lnTo>
                    <a:pt x="149924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984"/>
            <p:cNvSpPr/>
            <p:nvPr/>
          </p:nvSpPr>
          <p:spPr>
            <a:xfrm>
              <a:off x="4557713" y="3486150"/>
              <a:ext cx="1" cy="42864"/>
            </a:xfrm>
            <a:custGeom>
              <a:avLst/>
              <a:gdLst/>
              <a:ahLst/>
              <a:cxnLst/>
              <a:rect l="0" t="0" r="0" b="0"/>
              <a:pathLst>
                <a:path w="1" h="42864">
                  <a:moveTo>
                    <a:pt x="0" y="0"/>
                  </a:moveTo>
                  <a:lnTo>
                    <a:pt x="0" y="33854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5985"/>
            <p:cNvSpPr/>
            <p:nvPr/>
          </p:nvSpPr>
          <p:spPr>
            <a:xfrm>
              <a:off x="4500563" y="3386138"/>
              <a:ext cx="50007" cy="157163"/>
            </a:xfrm>
            <a:custGeom>
              <a:avLst/>
              <a:gdLst/>
              <a:ahLst/>
              <a:cxnLst/>
              <a:rect l="0" t="0" r="0" b="0"/>
              <a:pathLst>
                <a:path w="50007" h="157163">
                  <a:moveTo>
                    <a:pt x="50006" y="0"/>
                  </a:moveTo>
                  <a:lnTo>
                    <a:pt x="46214" y="0"/>
                  </a:lnTo>
                  <a:lnTo>
                    <a:pt x="45096" y="793"/>
                  </a:lnTo>
                  <a:lnTo>
                    <a:pt x="44351" y="2116"/>
                  </a:lnTo>
                  <a:lnTo>
                    <a:pt x="39364" y="13735"/>
                  </a:lnTo>
                  <a:lnTo>
                    <a:pt x="19944" y="44434"/>
                  </a:lnTo>
                  <a:lnTo>
                    <a:pt x="10495" y="66838"/>
                  </a:lnTo>
                  <a:lnTo>
                    <a:pt x="3792" y="100347"/>
                  </a:lnTo>
                  <a:lnTo>
                    <a:pt x="499" y="133658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5986"/>
            <p:cNvSpPr/>
            <p:nvPr/>
          </p:nvSpPr>
          <p:spPr>
            <a:xfrm>
              <a:off x="4750594" y="3286187"/>
              <a:ext cx="99879" cy="99952"/>
            </a:xfrm>
            <a:custGeom>
              <a:avLst/>
              <a:gdLst/>
              <a:ahLst/>
              <a:cxnLst/>
              <a:rect l="0" t="0" r="0" b="0"/>
              <a:pathLst>
                <a:path w="99879" h="99952">
                  <a:moveTo>
                    <a:pt x="0" y="42801"/>
                  </a:moveTo>
                  <a:lnTo>
                    <a:pt x="9943" y="42801"/>
                  </a:lnTo>
                  <a:lnTo>
                    <a:pt x="33792" y="48951"/>
                  </a:lnTo>
                  <a:lnTo>
                    <a:pt x="66701" y="42611"/>
                  </a:lnTo>
                  <a:lnTo>
                    <a:pt x="80177" y="37276"/>
                  </a:lnTo>
                  <a:lnTo>
                    <a:pt x="94833" y="26031"/>
                  </a:lnTo>
                  <a:lnTo>
                    <a:pt x="97710" y="21325"/>
                  </a:lnTo>
                  <a:lnTo>
                    <a:pt x="99330" y="12096"/>
                  </a:lnTo>
                  <a:lnTo>
                    <a:pt x="99878" y="2339"/>
                  </a:lnTo>
                  <a:lnTo>
                    <a:pt x="99129" y="1539"/>
                  </a:lnTo>
                  <a:lnTo>
                    <a:pt x="96180" y="650"/>
                  </a:lnTo>
                  <a:lnTo>
                    <a:pt x="77066" y="0"/>
                  </a:lnTo>
                  <a:lnTo>
                    <a:pt x="52045" y="9887"/>
                  </a:lnTo>
                  <a:lnTo>
                    <a:pt x="44827" y="16530"/>
                  </a:lnTo>
                  <a:lnTo>
                    <a:pt x="39767" y="24775"/>
                  </a:lnTo>
                  <a:lnTo>
                    <a:pt x="31958" y="53209"/>
                  </a:lnTo>
                  <a:lnTo>
                    <a:pt x="36078" y="86596"/>
                  </a:lnTo>
                  <a:lnTo>
                    <a:pt x="42862" y="999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987"/>
            <p:cNvSpPr/>
            <p:nvPr/>
          </p:nvSpPr>
          <p:spPr>
            <a:xfrm>
              <a:off x="4722019" y="3186113"/>
              <a:ext cx="71438" cy="142876"/>
            </a:xfrm>
            <a:custGeom>
              <a:avLst/>
              <a:gdLst/>
              <a:ahLst/>
              <a:cxnLst/>
              <a:rect l="0" t="0" r="0" b="0"/>
              <a:pathLst>
                <a:path w="71438" h="142876">
                  <a:moveTo>
                    <a:pt x="71437" y="0"/>
                  </a:moveTo>
                  <a:lnTo>
                    <a:pt x="71437" y="3792"/>
                  </a:lnTo>
                  <a:lnTo>
                    <a:pt x="70644" y="4909"/>
                  </a:lnTo>
                  <a:lnTo>
                    <a:pt x="69321" y="5654"/>
                  </a:lnTo>
                  <a:lnTo>
                    <a:pt x="67645" y="6150"/>
                  </a:lnTo>
                  <a:lnTo>
                    <a:pt x="66528" y="8069"/>
                  </a:lnTo>
                  <a:lnTo>
                    <a:pt x="64162" y="17560"/>
                  </a:lnTo>
                  <a:lnTo>
                    <a:pt x="47742" y="49056"/>
                  </a:lnTo>
                  <a:lnTo>
                    <a:pt x="31599" y="74487"/>
                  </a:lnTo>
                  <a:lnTo>
                    <a:pt x="16725" y="10886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988"/>
            <p:cNvSpPr/>
            <p:nvPr/>
          </p:nvSpPr>
          <p:spPr>
            <a:xfrm>
              <a:off x="4607719" y="3293295"/>
              <a:ext cx="78582" cy="7119"/>
            </a:xfrm>
            <a:custGeom>
              <a:avLst/>
              <a:gdLst/>
              <a:ahLst/>
              <a:cxnLst/>
              <a:rect l="0" t="0" r="0" b="0"/>
              <a:pathLst>
                <a:path w="78582" h="7119">
                  <a:moveTo>
                    <a:pt x="0" y="7118"/>
                  </a:moveTo>
                  <a:lnTo>
                    <a:pt x="6151" y="967"/>
                  </a:lnTo>
                  <a:lnTo>
                    <a:pt x="40703" y="0"/>
                  </a:lnTo>
                  <a:lnTo>
                    <a:pt x="78581" y="71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989"/>
            <p:cNvSpPr/>
            <p:nvPr/>
          </p:nvSpPr>
          <p:spPr>
            <a:xfrm>
              <a:off x="4622006" y="3207570"/>
              <a:ext cx="71439" cy="157137"/>
            </a:xfrm>
            <a:custGeom>
              <a:avLst/>
              <a:gdLst/>
              <a:ahLst/>
              <a:cxnLst/>
              <a:rect l="0" t="0" r="0" b="0"/>
              <a:pathLst>
                <a:path w="71439" h="157137">
                  <a:moveTo>
                    <a:pt x="71438" y="7118"/>
                  </a:moveTo>
                  <a:lnTo>
                    <a:pt x="71438" y="3325"/>
                  </a:lnTo>
                  <a:lnTo>
                    <a:pt x="70644" y="2208"/>
                  </a:lnTo>
                  <a:lnTo>
                    <a:pt x="69321" y="1463"/>
                  </a:lnTo>
                  <a:lnTo>
                    <a:pt x="64381" y="0"/>
                  </a:lnTo>
                  <a:lnTo>
                    <a:pt x="64320" y="3774"/>
                  </a:lnTo>
                  <a:lnTo>
                    <a:pt x="62189" y="7748"/>
                  </a:lnTo>
                  <a:lnTo>
                    <a:pt x="58596" y="13748"/>
                  </a:lnTo>
                  <a:lnTo>
                    <a:pt x="47705" y="34886"/>
                  </a:lnTo>
                  <a:lnTo>
                    <a:pt x="37154" y="51857"/>
                  </a:lnTo>
                  <a:lnTo>
                    <a:pt x="24002" y="85946"/>
                  </a:lnTo>
                  <a:lnTo>
                    <a:pt x="11931" y="117658"/>
                  </a:lnTo>
                  <a:lnTo>
                    <a:pt x="2120" y="142667"/>
                  </a:lnTo>
                  <a:lnTo>
                    <a:pt x="0" y="1571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5990"/>
            <p:cNvSpPr/>
            <p:nvPr/>
          </p:nvSpPr>
          <p:spPr>
            <a:xfrm>
              <a:off x="4500563" y="3286125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0"/>
                  </a:moveTo>
                  <a:lnTo>
                    <a:pt x="9942" y="9943"/>
                  </a:lnTo>
                  <a:lnTo>
                    <a:pt x="24377" y="16793"/>
                  </a:lnTo>
                  <a:lnTo>
                    <a:pt x="58401" y="24816"/>
                  </a:lnTo>
                  <a:lnTo>
                    <a:pt x="90916" y="33734"/>
                  </a:lnTo>
                  <a:lnTo>
                    <a:pt x="10715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5991"/>
            <p:cNvSpPr/>
            <p:nvPr/>
          </p:nvSpPr>
          <p:spPr>
            <a:xfrm>
              <a:off x="4536281" y="3214688"/>
              <a:ext cx="21433" cy="150019"/>
            </a:xfrm>
            <a:custGeom>
              <a:avLst/>
              <a:gdLst/>
              <a:ahLst/>
              <a:cxnLst/>
              <a:rect l="0" t="0" r="0" b="0"/>
              <a:pathLst>
                <a:path w="21433" h="150019">
                  <a:moveTo>
                    <a:pt x="21432" y="0"/>
                  </a:moveTo>
                  <a:lnTo>
                    <a:pt x="15281" y="0"/>
                  </a:lnTo>
                  <a:lnTo>
                    <a:pt x="14950" y="793"/>
                  </a:lnTo>
                  <a:lnTo>
                    <a:pt x="12302" y="9887"/>
                  </a:lnTo>
                  <a:lnTo>
                    <a:pt x="9436" y="18681"/>
                  </a:lnTo>
                  <a:lnTo>
                    <a:pt x="2436" y="52626"/>
                  </a:lnTo>
                  <a:lnTo>
                    <a:pt x="214" y="88189"/>
                  </a:lnTo>
                  <a:lnTo>
                    <a:pt x="19" y="123100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5992"/>
            <p:cNvSpPr/>
            <p:nvPr/>
          </p:nvSpPr>
          <p:spPr>
            <a:xfrm>
              <a:off x="4386690" y="3279275"/>
              <a:ext cx="92442" cy="78289"/>
            </a:xfrm>
            <a:custGeom>
              <a:avLst/>
              <a:gdLst/>
              <a:ahLst/>
              <a:cxnLst/>
              <a:rect l="0" t="0" r="0" b="0"/>
              <a:pathLst>
                <a:path w="92442" h="78289">
                  <a:moveTo>
                    <a:pt x="63866" y="6850"/>
                  </a:moveTo>
                  <a:lnTo>
                    <a:pt x="63866" y="699"/>
                  </a:lnTo>
                  <a:lnTo>
                    <a:pt x="63073" y="368"/>
                  </a:lnTo>
                  <a:lnTo>
                    <a:pt x="60074" y="0"/>
                  </a:lnTo>
                  <a:lnTo>
                    <a:pt x="56095" y="1954"/>
                  </a:lnTo>
                  <a:lnTo>
                    <a:pt x="22918" y="23313"/>
                  </a:lnTo>
                  <a:lnTo>
                    <a:pt x="2822" y="53619"/>
                  </a:lnTo>
                  <a:lnTo>
                    <a:pt x="536" y="61365"/>
                  </a:lnTo>
                  <a:lnTo>
                    <a:pt x="0" y="66268"/>
                  </a:lnTo>
                  <a:lnTo>
                    <a:pt x="652" y="67894"/>
                  </a:lnTo>
                  <a:lnTo>
                    <a:pt x="1879" y="68977"/>
                  </a:lnTo>
                  <a:lnTo>
                    <a:pt x="5360" y="70181"/>
                  </a:lnTo>
                  <a:lnTo>
                    <a:pt x="16377" y="71017"/>
                  </a:lnTo>
                  <a:lnTo>
                    <a:pt x="27217" y="67314"/>
                  </a:lnTo>
                  <a:lnTo>
                    <a:pt x="36692" y="61190"/>
                  </a:lnTo>
                  <a:lnTo>
                    <a:pt x="54284" y="39237"/>
                  </a:lnTo>
                  <a:lnTo>
                    <a:pt x="60674" y="35761"/>
                  </a:lnTo>
                  <a:lnTo>
                    <a:pt x="63742" y="28620"/>
                  </a:lnTo>
                  <a:lnTo>
                    <a:pt x="63829" y="32174"/>
                  </a:lnTo>
                  <a:lnTo>
                    <a:pt x="65967" y="36097"/>
                  </a:lnTo>
                  <a:lnTo>
                    <a:pt x="68769" y="40486"/>
                  </a:lnTo>
                  <a:lnTo>
                    <a:pt x="71139" y="47420"/>
                  </a:lnTo>
                  <a:lnTo>
                    <a:pt x="75723" y="54501"/>
                  </a:lnTo>
                  <a:lnTo>
                    <a:pt x="78227" y="61627"/>
                  </a:lnTo>
                  <a:lnTo>
                    <a:pt x="92441" y="78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5993"/>
            <p:cNvSpPr/>
            <p:nvPr/>
          </p:nvSpPr>
          <p:spPr>
            <a:xfrm>
              <a:off x="4243388" y="3179376"/>
              <a:ext cx="134247" cy="171044"/>
            </a:xfrm>
            <a:custGeom>
              <a:avLst/>
              <a:gdLst/>
              <a:ahLst/>
              <a:cxnLst/>
              <a:rect l="0" t="0" r="0" b="0"/>
              <a:pathLst>
                <a:path w="134247" h="171044">
                  <a:moveTo>
                    <a:pt x="0" y="21024"/>
                  </a:moveTo>
                  <a:lnTo>
                    <a:pt x="3792" y="17232"/>
                  </a:lnTo>
                  <a:lnTo>
                    <a:pt x="5654" y="13253"/>
                  </a:lnTo>
                  <a:lnTo>
                    <a:pt x="6150" y="11081"/>
                  </a:lnTo>
                  <a:lnTo>
                    <a:pt x="10641" y="4231"/>
                  </a:lnTo>
                  <a:lnTo>
                    <a:pt x="16900" y="1654"/>
                  </a:lnTo>
                  <a:lnTo>
                    <a:pt x="37645" y="0"/>
                  </a:lnTo>
                  <a:lnTo>
                    <a:pt x="71691" y="7417"/>
                  </a:lnTo>
                  <a:lnTo>
                    <a:pt x="105602" y="18732"/>
                  </a:lnTo>
                  <a:lnTo>
                    <a:pt x="113873" y="23445"/>
                  </a:lnTo>
                  <a:lnTo>
                    <a:pt x="130722" y="43847"/>
                  </a:lnTo>
                  <a:lnTo>
                    <a:pt x="133505" y="49159"/>
                  </a:lnTo>
                  <a:lnTo>
                    <a:pt x="134246" y="51687"/>
                  </a:lnTo>
                  <a:lnTo>
                    <a:pt x="133948" y="54166"/>
                  </a:lnTo>
                  <a:lnTo>
                    <a:pt x="131499" y="59037"/>
                  </a:lnTo>
                  <a:lnTo>
                    <a:pt x="125658" y="66242"/>
                  </a:lnTo>
                  <a:lnTo>
                    <a:pt x="115107" y="73404"/>
                  </a:lnTo>
                  <a:lnTo>
                    <a:pt x="82457" y="82804"/>
                  </a:lnTo>
                  <a:lnTo>
                    <a:pt x="47485" y="90007"/>
                  </a:lnTo>
                  <a:lnTo>
                    <a:pt x="16436" y="92365"/>
                  </a:lnTo>
                  <a:lnTo>
                    <a:pt x="16513" y="92398"/>
                  </a:lnTo>
                  <a:lnTo>
                    <a:pt x="24419" y="92453"/>
                  </a:lnTo>
                  <a:lnTo>
                    <a:pt x="51888" y="102404"/>
                  </a:lnTo>
                  <a:lnTo>
                    <a:pt x="76085" y="119602"/>
                  </a:lnTo>
                  <a:lnTo>
                    <a:pt x="95104" y="137621"/>
                  </a:lnTo>
                  <a:lnTo>
                    <a:pt x="97830" y="142431"/>
                  </a:lnTo>
                  <a:lnTo>
                    <a:pt x="98557" y="144824"/>
                  </a:lnTo>
                  <a:lnTo>
                    <a:pt x="98249" y="147214"/>
                  </a:lnTo>
                  <a:lnTo>
                    <a:pt x="95789" y="151985"/>
                  </a:lnTo>
                  <a:lnTo>
                    <a:pt x="89941" y="159135"/>
                  </a:lnTo>
                  <a:lnTo>
                    <a:pt x="85482" y="161781"/>
                  </a:lnTo>
                  <a:lnTo>
                    <a:pt x="51930" y="170546"/>
                  </a:lnTo>
                  <a:lnTo>
                    <a:pt x="21431" y="171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994"/>
            <p:cNvSpPr/>
            <p:nvPr/>
          </p:nvSpPr>
          <p:spPr>
            <a:xfrm>
              <a:off x="4271963" y="3186113"/>
              <a:ext cx="1" cy="164307"/>
            </a:xfrm>
            <a:custGeom>
              <a:avLst/>
              <a:gdLst/>
              <a:ahLst/>
              <a:cxnLst/>
              <a:rect l="0" t="0" r="0" b="0"/>
              <a:pathLst>
                <a:path w="1" h="164307">
                  <a:moveTo>
                    <a:pt x="0" y="0"/>
                  </a:moveTo>
                  <a:lnTo>
                    <a:pt x="0" y="31455"/>
                  </a:lnTo>
                  <a:lnTo>
                    <a:pt x="0" y="66439"/>
                  </a:lnTo>
                  <a:lnTo>
                    <a:pt x="0" y="100295"/>
                  </a:lnTo>
                  <a:lnTo>
                    <a:pt x="0" y="131976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995"/>
            <p:cNvSpPr/>
            <p:nvPr/>
          </p:nvSpPr>
          <p:spPr>
            <a:xfrm>
              <a:off x="3993356" y="3157538"/>
              <a:ext cx="214314" cy="100013"/>
            </a:xfrm>
            <a:custGeom>
              <a:avLst/>
              <a:gdLst/>
              <a:ahLst/>
              <a:cxnLst/>
              <a:rect l="0" t="0" r="0" b="0"/>
              <a:pathLst>
                <a:path w="214314" h="100013">
                  <a:moveTo>
                    <a:pt x="0" y="0"/>
                  </a:moveTo>
                  <a:lnTo>
                    <a:pt x="3792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38731" y="19132"/>
                  </a:lnTo>
                  <a:lnTo>
                    <a:pt x="71834" y="34759"/>
                  </a:lnTo>
                  <a:lnTo>
                    <a:pt x="107209" y="49566"/>
                  </a:lnTo>
                  <a:lnTo>
                    <a:pt x="142882" y="66763"/>
                  </a:lnTo>
                  <a:lnTo>
                    <a:pt x="174802" y="80660"/>
                  </a:lnTo>
                  <a:lnTo>
                    <a:pt x="214313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5996"/>
            <p:cNvSpPr/>
            <p:nvPr/>
          </p:nvSpPr>
          <p:spPr>
            <a:xfrm>
              <a:off x="4550569" y="2966057"/>
              <a:ext cx="28576" cy="98613"/>
            </a:xfrm>
            <a:custGeom>
              <a:avLst/>
              <a:gdLst/>
              <a:ahLst/>
              <a:cxnLst/>
              <a:rect l="0" t="0" r="0" b="0"/>
              <a:pathLst>
                <a:path w="28576" h="98613">
                  <a:moveTo>
                    <a:pt x="28575" y="27174"/>
                  </a:moveTo>
                  <a:lnTo>
                    <a:pt x="28575" y="10382"/>
                  </a:lnTo>
                  <a:lnTo>
                    <a:pt x="26458" y="5688"/>
                  </a:lnTo>
                  <a:lnTo>
                    <a:pt x="22424" y="0"/>
                  </a:lnTo>
                  <a:lnTo>
                    <a:pt x="21299" y="326"/>
                  </a:lnTo>
                  <a:lnTo>
                    <a:pt x="4664" y="15428"/>
                  </a:lnTo>
                  <a:lnTo>
                    <a:pt x="2073" y="20102"/>
                  </a:lnTo>
                  <a:lnTo>
                    <a:pt x="614" y="29312"/>
                  </a:lnTo>
                  <a:lnTo>
                    <a:pt x="1066" y="38443"/>
                  </a:lnTo>
                  <a:lnTo>
                    <a:pt x="5784" y="55384"/>
                  </a:lnTo>
                  <a:lnTo>
                    <a:pt x="11415" y="66930"/>
                  </a:lnTo>
                  <a:lnTo>
                    <a:pt x="13909" y="85513"/>
                  </a:lnTo>
                  <a:lnTo>
                    <a:pt x="12003" y="90938"/>
                  </a:lnTo>
                  <a:lnTo>
                    <a:pt x="10383" y="93496"/>
                  </a:lnTo>
                  <a:lnTo>
                    <a:pt x="8509" y="95201"/>
                  </a:lnTo>
                  <a:lnTo>
                    <a:pt x="0" y="986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5997"/>
            <p:cNvSpPr/>
            <p:nvPr/>
          </p:nvSpPr>
          <p:spPr>
            <a:xfrm>
              <a:off x="4386263" y="2986211"/>
              <a:ext cx="85726" cy="57028"/>
            </a:xfrm>
            <a:custGeom>
              <a:avLst/>
              <a:gdLst/>
              <a:ahLst/>
              <a:cxnLst/>
              <a:rect l="0" t="0" r="0" b="0"/>
              <a:pathLst>
                <a:path w="85726" h="57028">
                  <a:moveTo>
                    <a:pt x="0" y="28452"/>
                  </a:moveTo>
                  <a:lnTo>
                    <a:pt x="0" y="32244"/>
                  </a:lnTo>
                  <a:lnTo>
                    <a:pt x="2116" y="36222"/>
                  </a:lnTo>
                  <a:lnTo>
                    <a:pt x="6150" y="41452"/>
                  </a:lnTo>
                  <a:lnTo>
                    <a:pt x="7141" y="49854"/>
                  </a:lnTo>
                  <a:lnTo>
                    <a:pt x="7143" y="39937"/>
                  </a:lnTo>
                  <a:lnTo>
                    <a:pt x="9260" y="35408"/>
                  </a:lnTo>
                  <a:lnTo>
                    <a:pt x="12053" y="30750"/>
                  </a:lnTo>
                  <a:lnTo>
                    <a:pt x="14419" y="23664"/>
                  </a:lnTo>
                  <a:lnTo>
                    <a:pt x="31054" y="4638"/>
                  </a:lnTo>
                  <a:lnTo>
                    <a:pt x="35762" y="1993"/>
                  </a:lnTo>
                  <a:lnTo>
                    <a:pt x="45252" y="294"/>
                  </a:lnTo>
                  <a:lnTo>
                    <a:pt x="52390" y="0"/>
                  </a:lnTo>
                  <a:lnTo>
                    <a:pt x="57151" y="2048"/>
                  </a:lnTo>
                  <a:lnTo>
                    <a:pt x="66675" y="9831"/>
                  </a:lnTo>
                  <a:lnTo>
                    <a:pt x="69320" y="14355"/>
                  </a:lnTo>
                  <a:lnTo>
                    <a:pt x="71290" y="19011"/>
                  </a:lnTo>
                  <a:lnTo>
                    <a:pt x="76068" y="26095"/>
                  </a:lnTo>
                  <a:lnTo>
                    <a:pt x="78630" y="33222"/>
                  </a:lnTo>
                  <a:lnTo>
                    <a:pt x="83270" y="40360"/>
                  </a:lnTo>
                  <a:lnTo>
                    <a:pt x="84997" y="47502"/>
                  </a:lnTo>
                  <a:lnTo>
                    <a:pt x="85725" y="570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998"/>
            <p:cNvSpPr/>
            <p:nvPr/>
          </p:nvSpPr>
          <p:spPr>
            <a:xfrm>
              <a:off x="4314851" y="2964656"/>
              <a:ext cx="64145" cy="71100"/>
            </a:xfrm>
            <a:custGeom>
              <a:avLst/>
              <a:gdLst/>
              <a:ahLst/>
              <a:cxnLst/>
              <a:rect l="0" t="0" r="0" b="0"/>
              <a:pathLst>
                <a:path w="64145" h="71100">
                  <a:moveTo>
                    <a:pt x="14262" y="0"/>
                  </a:moveTo>
                  <a:lnTo>
                    <a:pt x="8111" y="0"/>
                  </a:lnTo>
                  <a:lnTo>
                    <a:pt x="7780" y="794"/>
                  </a:lnTo>
                  <a:lnTo>
                    <a:pt x="5040" y="16590"/>
                  </a:lnTo>
                  <a:lnTo>
                    <a:pt x="1475" y="27141"/>
                  </a:lnTo>
                  <a:lnTo>
                    <a:pt x="0" y="58514"/>
                  </a:lnTo>
                  <a:lnTo>
                    <a:pt x="785" y="60440"/>
                  </a:lnTo>
                  <a:lnTo>
                    <a:pt x="2102" y="61725"/>
                  </a:lnTo>
                  <a:lnTo>
                    <a:pt x="7748" y="65649"/>
                  </a:lnTo>
                  <a:lnTo>
                    <a:pt x="9919" y="67579"/>
                  </a:lnTo>
                  <a:lnTo>
                    <a:pt x="16565" y="69723"/>
                  </a:lnTo>
                  <a:lnTo>
                    <a:pt x="29974" y="71099"/>
                  </a:lnTo>
                  <a:lnTo>
                    <a:pt x="35268" y="69170"/>
                  </a:lnTo>
                  <a:lnTo>
                    <a:pt x="40267" y="66461"/>
                  </a:lnTo>
                  <a:lnTo>
                    <a:pt x="47543" y="64142"/>
                  </a:lnTo>
                  <a:lnTo>
                    <a:pt x="59498" y="54435"/>
                  </a:lnTo>
                  <a:lnTo>
                    <a:pt x="62148" y="49858"/>
                  </a:lnTo>
                  <a:lnTo>
                    <a:pt x="63639" y="40702"/>
                  </a:lnTo>
                  <a:lnTo>
                    <a:pt x="64144" y="27178"/>
                  </a:lnTo>
                  <a:lnTo>
                    <a:pt x="62096" y="21869"/>
                  </a:lnTo>
                  <a:lnTo>
                    <a:pt x="57124" y="14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999"/>
            <p:cNvSpPr/>
            <p:nvPr/>
          </p:nvSpPr>
          <p:spPr>
            <a:xfrm>
              <a:off x="4286250" y="2936081"/>
              <a:ext cx="1" cy="21433"/>
            </a:xfrm>
            <a:custGeom>
              <a:avLst/>
              <a:gdLst/>
              <a:ahLst/>
              <a:cxnLst/>
              <a:rect l="0" t="0" r="0" b="0"/>
              <a:pathLst>
                <a:path w="1" h="21433">
                  <a:moveTo>
                    <a:pt x="0" y="2143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6000"/>
            <p:cNvSpPr/>
            <p:nvPr/>
          </p:nvSpPr>
          <p:spPr>
            <a:xfrm>
              <a:off x="4136231" y="2972120"/>
              <a:ext cx="114301" cy="63975"/>
            </a:xfrm>
            <a:custGeom>
              <a:avLst/>
              <a:gdLst/>
              <a:ahLst/>
              <a:cxnLst/>
              <a:rect l="0" t="0" r="0" b="0"/>
              <a:pathLst>
                <a:path w="114301" h="63975">
                  <a:moveTo>
                    <a:pt x="0" y="13968"/>
                  </a:moveTo>
                  <a:lnTo>
                    <a:pt x="6151" y="13968"/>
                  </a:lnTo>
                  <a:lnTo>
                    <a:pt x="22555" y="8313"/>
                  </a:lnTo>
                  <a:lnTo>
                    <a:pt x="36052" y="5149"/>
                  </a:lnTo>
                  <a:lnTo>
                    <a:pt x="46186" y="2110"/>
                  </a:lnTo>
                  <a:lnTo>
                    <a:pt x="75227" y="0"/>
                  </a:lnTo>
                  <a:lnTo>
                    <a:pt x="107048" y="5859"/>
                  </a:lnTo>
                  <a:lnTo>
                    <a:pt x="109466" y="6974"/>
                  </a:lnTo>
                  <a:lnTo>
                    <a:pt x="111077" y="8512"/>
                  </a:lnTo>
                  <a:lnTo>
                    <a:pt x="113664" y="12890"/>
                  </a:lnTo>
                  <a:lnTo>
                    <a:pt x="114298" y="44672"/>
                  </a:lnTo>
                  <a:lnTo>
                    <a:pt x="114300" y="639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001"/>
            <p:cNvSpPr/>
            <p:nvPr/>
          </p:nvSpPr>
          <p:spPr>
            <a:xfrm>
              <a:off x="4172395" y="2893219"/>
              <a:ext cx="20987" cy="150020"/>
            </a:xfrm>
            <a:custGeom>
              <a:avLst/>
              <a:gdLst/>
              <a:ahLst/>
              <a:cxnLst/>
              <a:rect l="0" t="0" r="0" b="0"/>
              <a:pathLst>
                <a:path w="20987" h="150020">
                  <a:moveTo>
                    <a:pt x="20986" y="0"/>
                  </a:moveTo>
                  <a:lnTo>
                    <a:pt x="14835" y="0"/>
                  </a:lnTo>
                  <a:lnTo>
                    <a:pt x="14504" y="794"/>
                  </a:lnTo>
                  <a:lnTo>
                    <a:pt x="13107" y="17094"/>
                  </a:lnTo>
                  <a:lnTo>
                    <a:pt x="8951" y="26408"/>
                  </a:lnTo>
                  <a:lnTo>
                    <a:pt x="6896" y="57525"/>
                  </a:lnTo>
                  <a:lnTo>
                    <a:pt x="5964" y="73224"/>
                  </a:lnTo>
                  <a:lnTo>
                    <a:pt x="0" y="107121"/>
                  </a:lnTo>
                  <a:lnTo>
                    <a:pt x="407" y="130170"/>
                  </a:lnTo>
                  <a:lnTo>
                    <a:pt x="6699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002"/>
            <p:cNvSpPr/>
            <p:nvPr/>
          </p:nvSpPr>
          <p:spPr>
            <a:xfrm>
              <a:off x="3957638" y="2987107"/>
              <a:ext cx="164307" cy="70419"/>
            </a:xfrm>
            <a:custGeom>
              <a:avLst/>
              <a:gdLst/>
              <a:ahLst/>
              <a:cxnLst/>
              <a:rect l="0" t="0" r="0" b="0"/>
              <a:pathLst>
                <a:path w="164307" h="70419">
                  <a:moveTo>
                    <a:pt x="0" y="34699"/>
                  </a:moveTo>
                  <a:lnTo>
                    <a:pt x="0" y="30907"/>
                  </a:lnTo>
                  <a:lnTo>
                    <a:pt x="793" y="29790"/>
                  </a:lnTo>
                  <a:lnTo>
                    <a:pt x="2116" y="29045"/>
                  </a:lnTo>
                  <a:lnTo>
                    <a:pt x="3792" y="28548"/>
                  </a:lnTo>
                  <a:lnTo>
                    <a:pt x="4909" y="27424"/>
                  </a:lnTo>
                  <a:lnTo>
                    <a:pt x="6150" y="24057"/>
                  </a:lnTo>
                  <a:lnTo>
                    <a:pt x="10935" y="19916"/>
                  </a:lnTo>
                  <a:lnTo>
                    <a:pt x="14434" y="17700"/>
                  </a:lnTo>
                  <a:lnTo>
                    <a:pt x="30734" y="14581"/>
                  </a:lnTo>
                  <a:lnTo>
                    <a:pt x="65476" y="13383"/>
                  </a:lnTo>
                  <a:lnTo>
                    <a:pt x="98051" y="7629"/>
                  </a:lnTo>
                  <a:lnTo>
                    <a:pt x="117863" y="5529"/>
                  </a:lnTo>
                  <a:lnTo>
                    <a:pt x="127018" y="0"/>
                  </a:lnTo>
                  <a:lnTo>
                    <a:pt x="128335" y="454"/>
                  </a:lnTo>
                  <a:lnTo>
                    <a:pt x="131914" y="3075"/>
                  </a:lnTo>
                  <a:lnTo>
                    <a:pt x="132393" y="4091"/>
                  </a:lnTo>
                  <a:lnTo>
                    <a:pt x="131918" y="4769"/>
                  </a:lnTo>
                  <a:lnTo>
                    <a:pt x="130807" y="5221"/>
                  </a:lnTo>
                  <a:lnTo>
                    <a:pt x="130068" y="6316"/>
                  </a:lnTo>
                  <a:lnTo>
                    <a:pt x="129245" y="9649"/>
                  </a:lnTo>
                  <a:lnTo>
                    <a:pt x="128232" y="10855"/>
                  </a:lnTo>
                  <a:lnTo>
                    <a:pt x="95891" y="32382"/>
                  </a:lnTo>
                  <a:lnTo>
                    <a:pt x="89089" y="39481"/>
                  </a:lnTo>
                  <a:lnTo>
                    <a:pt x="87220" y="44233"/>
                  </a:lnTo>
                  <a:lnTo>
                    <a:pt x="85856" y="58513"/>
                  </a:lnTo>
                  <a:lnTo>
                    <a:pt x="86606" y="60100"/>
                  </a:lnTo>
                  <a:lnTo>
                    <a:pt x="87900" y="61158"/>
                  </a:lnTo>
                  <a:lnTo>
                    <a:pt x="89556" y="61863"/>
                  </a:lnTo>
                  <a:lnTo>
                    <a:pt x="91454" y="61540"/>
                  </a:lnTo>
                  <a:lnTo>
                    <a:pt x="115726" y="46445"/>
                  </a:lnTo>
                  <a:lnTo>
                    <a:pt x="142750" y="20536"/>
                  </a:lnTo>
                  <a:lnTo>
                    <a:pt x="142838" y="24241"/>
                  </a:lnTo>
                  <a:lnTo>
                    <a:pt x="144975" y="28199"/>
                  </a:lnTo>
                  <a:lnTo>
                    <a:pt x="147777" y="32604"/>
                  </a:lnTo>
                  <a:lnTo>
                    <a:pt x="149575" y="41900"/>
                  </a:lnTo>
                  <a:lnTo>
                    <a:pt x="149723" y="44262"/>
                  </a:lnTo>
                  <a:lnTo>
                    <a:pt x="152004" y="49003"/>
                  </a:lnTo>
                  <a:lnTo>
                    <a:pt x="154870" y="53757"/>
                  </a:lnTo>
                  <a:lnTo>
                    <a:pt x="157277" y="60895"/>
                  </a:lnTo>
                  <a:lnTo>
                    <a:pt x="164306" y="704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6003"/>
            <p:cNvSpPr/>
            <p:nvPr/>
          </p:nvSpPr>
          <p:spPr>
            <a:xfrm>
              <a:off x="4000500" y="2914650"/>
              <a:ext cx="7145" cy="142876"/>
            </a:xfrm>
            <a:custGeom>
              <a:avLst/>
              <a:gdLst/>
              <a:ahLst/>
              <a:cxnLst/>
              <a:rect l="0" t="0" r="0" b="0"/>
              <a:pathLst>
                <a:path w="7145" h="142876">
                  <a:moveTo>
                    <a:pt x="0" y="0"/>
                  </a:moveTo>
                  <a:lnTo>
                    <a:pt x="0" y="33792"/>
                  </a:lnTo>
                  <a:lnTo>
                    <a:pt x="0" y="66702"/>
                  </a:lnTo>
                  <a:lnTo>
                    <a:pt x="0" y="100014"/>
                  </a:lnTo>
                  <a:lnTo>
                    <a:pt x="794" y="123031"/>
                  </a:lnTo>
                  <a:lnTo>
                    <a:pt x="714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004"/>
            <p:cNvSpPr/>
            <p:nvPr/>
          </p:nvSpPr>
          <p:spPr>
            <a:xfrm>
              <a:off x="3900513" y="3021806"/>
              <a:ext cx="49857" cy="42541"/>
            </a:xfrm>
            <a:custGeom>
              <a:avLst/>
              <a:gdLst/>
              <a:ahLst/>
              <a:cxnLst/>
              <a:rect l="0" t="0" r="0" b="0"/>
              <a:pathLst>
                <a:path w="49857" h="42541">
                  <a:moveTo>
                    <a:pt x="7118" y="7144"/>
                  </a:moveTo>
                  <a:lnTo>
                    <a:pt x="3326" y="10936"/>
                  </a:lnTo>
                  <a:lnTo>
                    <a:pt x="1464" y="14915"/>
                  </a:lnTo>
                  <a:lnTo>
                    <a:pt x="0" y="31960"/>
                  </a:lnTo>
                  <a:lnTo>
                    <a:pt x="785" y="33213"/>
                  </a:lnTo>
                  <a:lnTo>
                    <a:pt x="2103" y="34049"/>
                  </a:lnTo>
                  <a:lnTo>
                    <a:pt x="3775" y="34606"/>
                  </a:lnTo>
                  <a:lnTo>
                    <a:pt x="4889" y="35771"/>
                  </a:lnTo>
                  <a:lnTo>
                    <a:pt x="6128" y="39181"/>
                  </a:lnTo>
                  <a:lnTo>
                    <a:pt x="8045" y="40409"/>
                  </a:lnTo>
                  <a:lnTo>
                    <a:pt x="23125" y="42540"/>
                  </a:lnTo>
                  <a:lnTo>
                    <a:pt x="28255" y="40602"/>
                  </a:lnTo>
                  <a:lnTo>
                    <a:pt x="42811" y="30493"/>
                  </a:lnTo>
                  <a:lnTo>
                    <a:pt x="45201" y="29854"/>
                  </a:lnTo>
                  <a:lnTo>
                    <a:pt x="46794" y="28634"/>
                  </a:lnTo>
                  <a:lnTo>
                    <a:pt x="48565" y="25162"/>
                  </a:lnTo>
                  <a:lnTo>
                    <a:pt x="49856" y="15608"/>
                  </a:lnTo>
                  <a:lnTo>
                    <a:pt x="428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6005"/>
            <p:cNvSpPr/>
            <p:nvPr/>
          </p:nvSpPr>
          <p:spPr>
            <a:xfrm>
              <a:off x="3793332" y="3015779"/>
              <a:ext cx="71438" cy="56035"/>
            </a:xfrm>
            <a:custGeom>
              <a:avLst/>
              <a:gdLst/>
              <a:ahLst/>
              <a:cxnLst/>
              <a:rect l="0" t="0" r="0" b="0"/>
              <a:pathLst>
                <a:path w="71438" h="56035">
                  <a:moveTo>
                    <a:pt x="7143" y="56034"/>
                  </a:moveTo>
                  <a:lnTo>
                    <a:pt x="25" y="56034"/>
                  </a:lnTo>
                  <a:lnTo>
                    <a:pt x="0" y="45392"/>
                  </a:lnTo>
                  <a:lnTo>
                    <a:pt x="793" y="44176"/>
                  </a:lnTo>
                  <a:lnTo>
                    <a:pt x="2116" y="43366"/>
                  </a:lnTo>
                  <a:lnTo>
                    <a:pt x="3792" y="42826"/>
                  </a:lnTo>
                  <a:lnTo>
                    <a:pt x="4909" y="41672"/>
                  </a:lnTo>
                  <a:lnTo>
                    <a:pt x="6150" y="38274"/>
                  </a:lnTo>
                  <a:lnTo>
                    <a:pt x="7741" y="29624"/>
                  </a:lnTo>
                  <a:lnTo>
                    <a:pt x="19311" y="15533"/>
                  </a:lnTo>
                  <a:lnTo>
                    <a:pt x="31959" y="2652"/>
                  </a:lnTo>
                  <a:lnTo>
                    <a:pt x="36164" y="559"/>
                  </a:lnTo>
                  <a:lnTo>
                    <a:pt x="38397" y="0"/>
                  </a:lnTo>
                  <a:lnTo>
                    <a:pt x="58564" y="5132"/>
                  </a:lnTo>
                  <a:lnTo>
                    <a:pt x="63863" y="9863"/>
                  </a:lnTo>
                  <a:lnTo>
                    <a:pt x="68071" y="16463"/>
                  </a:lnTo>
                  <a:lnTo>
                    <a:pt x="70440" y="24642"/>
                  </a:lnTo>
                  <a:lnTo>
                    <a:pt x="71437" y="56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6006"/>
            <p:cNvSpPr/>
            <p:nvPr/>
          </p:nvSpPr>
          <p:spPr>
            <a:xfrm>
              <a:off x="3686175" y="2997009"/>
              <a:ext cx="85726" cy="81948"/>
            </a:xfrm>
            <a:custGeom>
              <a:avLst/>
              <a:gdLst/>
              <a:ahLst/>
              <a:cxnLst/>
              <a:rect l="0" t="0" r="0" b="0"/>
              <a:pathLst>
                <a:path w="85726" h="81948">
                  <a:moveTo>
                    <a:pt x="0" y="39085"/>
                  </a:moveTo>
                  <a:lnTo>
                    <a:pt x="0" y="45236"/>
                  </a:lnTo>
                  <a:lnTo>
                    <a:pt x="4909" y="51736"/>
                  </a:lnTo>
                  <a:lnTo>
                    <a:pt x="6482" y="58355"/>
                  </a:lnTo>
                  <a:lnTo>
                    <a:pt x="7057" y="70070"/>
                  </a:lnTo>
                  <a:lnTo>
                    <a:pt x="7879" y="71648"/>
                  </a:lnTo>
                  <a:lnTo>
                    <a:pt x="9222" y="72700"/>
                  </a:lnTo>
                  <a:lnTo>
                    <a:pt x="13287" y="74388"/>
                  </a:lnTo>
                  <a:lnTo>
                    <a:pt x="11726" y="74619"/>
                  </a:lnTo>
                  <a:lnTo>
                    <a:pt x="10199" y="74681"/>
                  </a:lnTo>
                  <a:lnTo>
                    <a:pt x="9180" y="73928"/>
                  </a:lnTo>
                  <a:lnTo>
                    <a:pt x="7412" y="68642"/>
                  </a:lnTo>
                  <a:lnTo>
                    <a:pt x="7167" y="54011"/>
                  </a:lnTo>
                  <a:lnTo>
                    <a:pt x="9271" y="47571"/>
                  </a:lnTo>
                  <a:lnTo>
                    <a:pt x="12058" y="41269"/>
                  </a:lnTo>
                  <a:lnTo>
                    <a:pt x="14421" y="29590"/>
                  </a:lnTo>
                  <a:lnTo>
                    <a:pt x="19795" y="20749"/>
                  </a:lnTo>
                  <a:lnTo>
                    <a:pt x="31055" y="8223"/>
                  </a:lnTo>
                  <a:lnTo>
                    <a:pt x="35763" y="5524"/>
                  </a:lnTo>
                  <a:lnTo>
                    <a:pt x="40501" y="3531"/>
                  </a:lnTo>
                  <a:lnTo>
                    <a:pt x="45252" y="0"/>
                  </a:lnTo>
                  <a:lnTo>
                    <a:pt x="48424" y="328"/>
                  </a:lnTo>
                  <a:lnTo>
                    <a:pt x="60474" y="8375"/>
                  </a:lnTo>
                  <a:lnTo>
                    <a:pt x="72510" y="20020"/>
                  </a:lnTo>
                  <a:lnTo>
                    <a:pt x="75883" y="26113"/>
                  </a:lnTo>
                  <a:lnTo>
                    <a:pt x="85016" y="57454"/>
                  </a:lnTo>
                  <a:lnTo>
                    <a:pt x="85725" y="81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007"/>
            <p:cNvSpPr/>
            <p:nvPr/>
          </p:nvSpPr>
          <p:spPr>
            <a:xfrm>
              <a:off x="3579349" y="3014663"/>
              <a:ext cx="92085" cy="78458"/>
            </a:xfrm>
            <a:custGeom>
              <a:avLst/>
              <a:gdLst/>
              <a:ahLst/>
              <a:cxnLst/>
              <a:rect l="0" t="0" r="0" b="0"/>
              <a:pathLst>
                <a:path w="92085" h="78458">
                  <a:moveTo>
                    <a:pt x="28245" y="28575"/>
                  </a:moveTo>
                  <a:lnTo>
                    <a:pt x="28245" y="24782"/>
                  </a:lnTo>
                  <a:lnTo>
                    <a:pt x="27451" y="23665"/>
                  </a:lnTo>
                  <a:lnTo>
                    <a:pt x="26128" y="22920"/>
                  </a:lnTo>
                  <a:lnTo>
                    <a:pt x="24453" y="22424"/>
                  </a:lnTo>
                  <a:lnTo>
                    <a:pt x="22542" y="22886"/>
                  </a:lnTo>
                  <a:lnTo>
                    <a:pt x="16060" y="27330"/>
                  </a:lnTo>
                  <a:lnTo>
                    <a:pt x="11452" y="31461"/>
                  </a:lnTo>
                  <a:lnTo>
                    <a:pt x="8875" y="35943"/>
                  </a:lnTo>
                  <a:lnTo>
                    <a:pt x="6936" y="40581"/>
                  </a:lnTo>
                  <a:lnTo>
                    <a:pt x="2175" y="47654"/>
                  </a:lnTo>
                  <a:lnTo>
                    <a:pt x="412" y="54777"/>
                  </a:lnTo>
                  <a:lnTo>
                    <a:pt x="0" y="59535"/>
                  </a:lnTo>
                  <a:lnTo>
                    <a:pt x="1933" y="64295"/>
                  </a:lnTo>
                  <a:lnTo>
                    <a:pt x="9642" y="73819"/>
                  </a:lnTo>
                  <a:lnTo>
                    <a:pt x="16273" y="76464"/>
                  </a:lnTo>
                  <a:lnTo>
                    <a:pt x="41280" y="78457"/>
                  </a:lnTo>
                  <a:lnTo>
                    <a:pt x="68825" y="72419"/>
                  </a:lnTo>
                  <a:lnTo>
                    <a:pt x="72761" y="70504"/>
                  </a:lnTo>
                  <a:lnTo>
                    <a:pt x="87366" y="55429"/>
                  </a:lnTo>
                  <a:lnTo>
                    <a:pt x="90240" y="50300"/>
                  </a:lnTo>
                  <a:lnTo>
                    <a:pt x="91858" y="40832"/>
                  </a:lnTo>
                  <a:lnTo>
                    <a:pt x="92084" y="36746"/>
                  </a:lnTo>
                  <a:lnTo>
                    <a:pt x="90220" y="30090"/>
                  </a:lnTo>
                  <a:lnTo>
                    <a:pt x="80327" y="16868"/>
                  </a:lnTo>
                  <a:lnTo>
                    <a:pt x="73398" y="10377"/>
                  </a:lnTo>
                  <a:lnTo>
                    <a:pt x="63946" y="5665"/>
                  </a:lnTo>
                  <a:lnTo>
                    <a:pt x="568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008"/>
            <p:cNvSpPr/>
            <p:nvPr/>
          </p:nvSpPr>
          <p:spPr>
            <a:xfrm>
              <a:off x="3386680" y="2837062"/>
              <a:ext cx="199484" cy="270470"/>
            </a:xfrm>
            <a:custGeom>
              <a:avLst/>
              <a:gdLst/>
              <a:ahLst/>
              <a:cxnLst/>
              <a:rect l="0" t="0" r="0" b="0"/>
              <a:pathLst>
                <a:path w="199484" h="270470">
                  <a:moveTo>
                    <a:pt x="199483" y="6151"/>
                  </a:moveTo>
                  <a:lnTo>
                    <a:pt x="195690" y="6151"/>
                  </a:lnTo>
                  <a:lnTo>
                    <a:pt x="191712" y="4034"/>
                  </a:lnTo>
                  <a:lnTo>
                    <a:pt x="187298" y="1241"/>
                  </a:lnTo>
                  <a:lnTo>
                    <a:pt x="182690" y="0"/>
                  </a:lnTo>
                  <a:lnTo>
                    <a:pt x="162651" y="4906"/>
                  </a:lnTo>
                  <a:lnTo>
                    <a:pt x="128009" y="18950"/>
                  </a:lnTo>
                  <a:lnTo>
                    <a:pt x="98368" y="39919"/>
                  </a:lnTo>
                  <a:lnTo>
                    <a:pt x="65723" y="63357"/>
                  </a:lnTo>
                  <a:lnTo>
                    <a:pt x="35349" y="97535"/>
                  </a:lnTo>
                  <a:lnTo>
                    <a:pt x="8733" y="133118"/>
                  </a:lnTo>
                  <a:lnTo>
                    <a:pt x="3580" y="144337"/>
                  </a:lnTo>
                  <a:lnTo>
                    <a:pt x="0" y="177924"/>
                  </a:lnTo>
                  <a:lnTo>
                    <a:pt x="359" y="200536"/>
                  </a:lnTo>
                  <a:lnTo>
                    <a:pt x="7536" y="234027"/>
                  </a:lnTo>
                  <a:lnTo>
                    <a:pt x="13896" y="241837"/>
                  </a:lnTo>
                  <a:lnTo>
                    <a:pt x="40161" y="258349"/>
                  </a:lnTo>
                  <a:lnTo>
                    <a:pt x="78039" y="270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SMARTInkShape-6009"/>
          <p:cNvSpPr/>
          <p:nvPr/>
        </p:nvSpPr>
        <p:spPr>
          <a:xfrm>
            <a:off x="3607594" y="3121819"/>
            <a:ext cx="350045" cy="200026"/>
          </a:xfrm>
          <a:custGeom>
            <a:avLst/>
            <a:gdLst/>
            <a:ahLst/>
            <a:cxnLst/>
            <a:rect l="0" t="0" r="0" b="0"/>
            <a:pathLst>
              <a:path w="350045" h="200026">
                <a:moveTo>
                  <a:pt x="350044" y="0"/>
                </a:moveTo>
                <a:lnTo>
                  <a:pt x="333044" y="0"/>
                </a:lnTo>
                <a:lnTo>
                  <a:pt x="309115" y="9943"/>
                </a:lnTo>
                <a:lnTo>
                  <a:pt x="277156" y="30000"/>
                </a:lnTo>
                <a:lnTo>
                  <a:pt x="248951" y="45202"/>
                </a:lnTo>
                <a:lnTo>
                  <a:pt x="215745" y="58788"/>
                </a:lnTo>
                <a:lnTo>
                  <a:pt x="182228" y="76523"/>
                </a:lnTo>
                <a:lnTo>
                  <a:pt x="149943" y="95314"/>
                </a:lnTo>
                <a:lnTo>
                  <a:pt x="115931" y="114313"/>
                </a:lnTo>
                <a:lnTo>
                  <a:pt x="82254" y="133352"/>
                </a:lnTo>
                <a:lnTo>
                  <a:pt x="50732" y="153194"/>
                </a:lnTo>
                <a:lnTo>
                  <a:pt x="18175" y="182363"/>
                </a:lnTo>
                <a:lnTo>
                  <a:pt x="0" y="20002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SMARTInkShape-Group649"/>
          <p:cNvGrpSpPr/>
          <p:nvPr/>
        </p:nvGrpSpPr>
        <p:grpSpPr>
          <a:xfrm>
            <a:off x="3239152" y="3343275"/>
            <a:ext cx="739872" cy="235745"/>
            <a:chOff x="3239152" y="3343275"/>
            <a:chExt cx="739872" cy="235745"/>
          </a:xfrm>
        </p:grpSpPr>
        <p:sp>
          <p:nvSpPr>
            <p:cNvPr id="155" name="SMARTInkShape-6010"/>
            <p:cNvSpPr/>
            <p:nvPr/>
          </p:nvSpPr>
          <p:spPr>
            <a:xfrm>
              <a:off x="3479006" y="3450431"/>
              <a:ext cx="21433" cy="7145"/>
            </a:xfrm>
            <a:custGeom>
              <a:avLst/>
              <a:gdLst/>
              <a:ahLst/>
              <a:cxnLst/>
              <a:rect l="0" t="0" r="0" b="0"/>
              <a:pathLst>
                <a:path w="21433" h="7145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2185" y="4910"/>
                  </a:lnTo>
                  <a:lnTo>
                    <a:pt x="21432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6011"/>
            <p:cNvSpPr/>
            <p:nvPr/>
          </p:nvSpPr>
          <p:spPr>
            <a:xfrm>
              <a:off x="3829137" y="3493294"/>
              <a:ext cx="149887" cy="85726"/>
            </a:xfrm>
            <a:custGeom>
              <a:avLst/>
              <a:gdLst/>
              <a:ahLst/>
              <a:cxnLst/>
              <a:rect l="0" t="0" r="0" b="0"/>
              <a:pathLst>
                <a:path w="149887" h="85726">
                  <a:moveTo>
                    <a:pt x="7057" y="0"/>
                  </a:moveTo>
                  <a:lnTo>
                    <a:pt x="7057" y="9943"/>
                  </a:lnTo>
                  <a:lnTo>
                    <a:pt x="4940" y="14473"/>
                  </a:lnTo>
                  <a:lnTo>
                    <a:pt x="3265" y="16793"/>
                  </a:lnTo>
                  <a:lnTo>
                    <a:pt x="906" y="27641"/>
                  </a:lnTo>
                  <a:lnTo>
                    <a:pt x="0" y="44952"/>
                  </a:lnTo>
                  <a:lnTo>
                    <a:pt x="2068" y="49877"/>
                  </a:lnTo>
                  <a:lnTo>
                    <a:pt x="4840" y="54711"/>
                  </a:lnTo>
                  <a:lnTo>
                    <a:pt x="6072" y="59505"/>
                  </a:lnTo>
                  <a:lnTo>
                    <a:pt x="7194" y="61101"/>
                  </a:lnTo>
                  <a:lnTo>
                    <a:pt x="8735" y="62165"/>
                  </a:lnTo>
                  <a:lnTo>
                    <a:pt x="12565" y="63348"/>
                  </a:lnTo>
                  <a:lnTo>
                    <a:pt x="23824" y="64169"/>
                  </a:lnTo>
                  <a:lnTo>
                    <a:pt x="28532" y="62122"/>
                  </a:lnTo>
                  <a:lnTo>
                    <a:pt x="57063" y="37818"/>
                  </a:lnTo>
                  <a:lnTo>
                    <a:pt x="59445" y="37118"/>
                  </a:lnTo>
                  <a:lnTo>
                    <a:pt x="61032" y="35858"/>
                  </a:lnTo>
                  <a:lnTo>
                    <a:pt x="64060" y="31085"/>
                  </a:lnTo>
                  <a:lnTo>
                    <a:pt x="67581" y="29691"/>
                  </a:lnTo>
                  <a:lnTo>
                    <a:pt x="68837" y="28525"/>
                  </a:lnTo>
                  <a:lnTo>
                    <a:pt x="71020" y="22522"/>
                  </a:lnTo>
                  <a:lnTo>
                    <a:pt x="73320" y="24032"/>
                  </a:lnTo>
                  <a:lnTo>
                    <a:pt x="77472" y="27678"/>
                  </a:lnTo>
                  <a:lnTo>
                    <a:pt x="81984" y="28309"/>
                  </a:lnTo>
                  <a:lnTo>
                    <a:pt x="116564" y="28570"/>
                  </a:lnTo>
                  <a:lnTo>
                    <a:pt x="126199" y="27780"/>
                  </a:lnTo>
                  <a:lnTo>
                    <a:pt x="146032" y="21299"/>
                  </a:lnTo>
                  <a:lnTo>
                    <a:pt x="147332" y="19756"/>
                  </a:lnTo>
                  <a:lnTo>
                    <a:pt x="148776" y="15924"/>
                  </a:lnTo>
                  <a:lnTo>
                    <a:pt x="149886" y="7533"/>
                  </a:lnTo>
                  <a:lnTo>
                    <a:pt x="137626" y="1027"/>
                  </a:lnTo>
                  <a:lnTo>
                    <a:pt x="128647" y="304"/>
                  </a:lnTo>
                  <a:lnTo>
                    <a:pt x="122480" y="2252"/>
                  </a:lnTo>
                  <a:lnTo>
                    <a:pt x="107168" y="14485"/>
                  </a:lnTo>
                  <a:lnTo>
                    <a:pt x="104754" y="16800"/>
                  </a:lnTo>
                  <a:lnTo>
                    <a:pt x="102071" y="23606"/>
                  </a:lnTo>
                  <a:lnTo>
                    <a:pt x="101356" y="27643"/>
                  </a:lnTo>
                  <a:lnTo>
                    <a:pt x="102678" y="36363"/>
                  </a:lnTo>
                  <a:lnTo>
                    <a:pt x="116755" y="69094"/>
                  </a:lnTo>
                  <a:lnTo>
                    <a:pt x="128501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012"/>
            <p:cNvSpPr/>
            <p:nvPr/>
          </p:nvSpPr>
          <p:spPr>
            <a:xfrm>
              <a:off x="3814763" y="342900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013"/>
            <p:cNvSpPr/>
            <p:nvPr/>
          </p:nvSpPr>
          <p:spPr>
            <a:xfrm>
              <a:off x="3764756" y="3500438"/>
              <a:ext cx="21433" cy="35719"/>
            </a:xfrm>
            <a:custGeom>
              <a:avLst/>
              <a:gdLst/>
              <a:ahLst/>
              <a:cxnLst/>
              <a:rect l="0" t="0" r="0" b="0"/>
              <a:pathLst>
                <a:path w="21433" h="35719">
                  <a:moveTo>
                    <a:pt x="21432" y="0"/>
                  </a:moveTo>
                  <a:lnTo>
                    <a:pt x="21432" y="3792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6014"/>
            <p:cNvSpPr/>
            <p:nvPr/>
          </p:nvSpPr>
          <p:spPr>
            <a:xfrm>
              <a:off x="3714750" y="3493320"/>
              <a:ext cx="35720" cy="64232"/>
            </a:xfrm>
            <a:custGeom>
              <a:avLst/>
              <a:gdLst/>
              <a:ahLst/>
              <a:cxnLst/>
              <a:rect l="0" t="0" r="0" b="0"/>
              <a:pathLst>
                <a:path w="35720" h="64232">
                  <a:moveTo>
                    <a:pt x="35719" y="7118"/>
                  </a:moveTo>
                  <a:lnTo>
                    <a:pt x="31927" y="3325"/>
                  </a:lnTo>
                  <a:lnTo>
                    <a:pt x="27948" y="1463"/>
                  </a:lnTo>
                  <a:lnTo>
                    <a:pt x="8544" y="0"/>
                  </a:lnTo>
                  <a:lnTo>
                    <a:pt x="3766" y="3774"/>
                  </a:lnTo>
                  <a:lnTo>
                    <a:pt x="1674" y="7748"/>
                  </a:lnTo>
                  <a:lnTo>
                    <a:pt x="1116" y="9919"/>
                  </a:lnTo>
                  <a:lnTo>
                    <a:pt x="1538" y="12160"/>
                  </a:lnTo>
                  <a:lnTo>
                    <a:pt x="14517" y="34219"/>
                  </a:lnTo>
                  <a:lnTo>
                    <a:pt x="32553" y="54685"/>
                  </a:lnTo>
                  <a:lnTo>
                    <a:pt x="35302" y="62849"/>
                  </a:lnTo>
                  <a:lnTo>
                    <a:pt x="34647" y="63322"/>
                  </a:lnTo>
                  <a:lnTo>
                    <a:pt x="29532" y="64143"/>
                  </a:lnTo>
                  <a:lnTo>
                    <a:pt x="21274" y="64231"/>
                  </a:lnTo>
                  <a:lnTo>
                    <a:pt x="15276" y="62134"/>
                  </a:lnTo>
                  <a:lnTo>
                    <a:pt x="9964" y="59351"/>
                  </a:lnTo>
                  <a:lnTo>
                    <a:pt x="4958" y="58114"/>
                  </a:lnTo>
                  <a:lnTo>
                    <a:pt x="3305" y="56990"/>
                  </a:lnTo>
                  <a:lnTo>
                    <a:pt x="0" y="49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015"/>
            <p:cNvSpPr/>
            <p:nvPr/>
          </p:nvSpPr>
          <p:spPr>
            <a:xfrm>
              <a:off x="3579266" y="3447046"/>
              <a:ext cx="85479" cy="96244"/>
            </a:xfrm>
            <a:custGeom>
              <a:avLst/>
              <a:gdLst/>
              <a:ahLst/>
              <a:cxnLst/>
              <a:rect l="0" t="0" r="0" b="0"/>
              <a:pathLst>
                <a:path w="85479" h="96244">
                  <a:moveTo>
                    <a:pt x="85478" y="24817"/>
                  </a:moveTo>
                  <a:lnTo>
                    <a:pt x="81686" y="24817"/>
                  </a:lnTo>
                  <a:lnTo>
                    <a:pt x="80568" y="24023"/>
                  </a:lnTo>
                  <a:lnTo>
                    <a:pt x="79823" y="22700"/>
                  </a:lnTo>
                  <a:lnTo>
                    <a:pt x="79327" y="21024"/>
                  </a:lnTo>
                  <a:lnTo>
                    <a:pt x="74836" y="14874"/>
                  </a:lnTo>
                  <a:lnTo>
                    <a:pt x="64686" y="8024"/>
                  </a:lnTo>
                  <a:lnTo>
                    <a:pt x="37700" y="0"/>
                  </a:lnTo>
                  <a:lnTo>
                    <a:pt x="28260" y="29"/>
                  </a:lnTo>
                  <a:lnTo>
                    <a:pt x="6094" y="3737"/>
                  </a:lnTo>
                  <a:lnTo>
                    <a:pt x="3980" y="5207"/>
                  </a:lnTo>
                  <a:lnTo>
                    <a:pt x="2571" y="6981"/>
                  </a:lnTo>
                  <a:lnTo>
                    <a:pt x="1005" y="11069"/>
                  </a:lnTo>
                  <a:lnTo>
                    <a:pt x="0" y="20161"/>
                  </a:lnTo>
                  <a:lnTo>
                    <a:pt x="4096" y="26981"/>
                  </a:lnTo>
                  <a:lnTo>
                    <a:pt x="11208" y="34510"/>
                  </a:lnTo>
                  <a:lnTo>
                    <a:pt x="44845" y="61033"/>
                  </a:lnTo>
                  <a:lnTo>
                    <a:pt x="80506" y="91376"/>
                  </a:lnTo>
                  <a:lnTo>
                    <a:pt x="84005" y="94809"/>
                  </a:lnTo>
                  <a:lnTo>
                    <a:pt x="83702" y="95290"/>
                  </a:lnTo>
                  <a:lnTo>
                    <a:pt x="81249" y="95826"/>
                  </a:lnTo>
                  <a:lnTo>
                    <a:pt x="61617" y="96243"/>
                  </a:lnTo>
                  <a:lnTo>
                    <a:pt x="34396" y="88978"/>
                  </a:lnTo>
                  <a:lnTo>
                    <a:pt x="32374" y="87434"/>
                  </a:lnTo>
                  <a:lnTo>
                    <a:pt x="28328" y="819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016"/>
            <p:cNvSpPr/>
            <p:nvPr/>
          </p:nvSpPr>
          <p:spPr>
            <a:xfrm>
              <a:off x="3500438" y="3436241"/>
              <a:ext cx="14288" cy="64198"/>
            </a:xfrm>
            <a:custGeom>
              <a:avLst/>
              <a:gdLst/>
              <a:ahLst/>
              <a:cxnLst/>
              <a:rect l="0" t="0" r="0" b="0"/>
              <a:pathLst>
                <a:path w="14288" h="64198">
                  <a:moveTo>
                    <a:pt x="0" y="21334"/>
                  </a:moveTo>
                  <a:lnTo>
                    <a:pt x="0" y="1009"/>
                  </a:lnTo>
                  <a:lnTo>
                    <a:pt x="793" y="640"/>
                  </a:lnTo>
                  <a:lnTo>
                    <a:pt x="6150" y="0"/>
                  </a:lnTo>
                  <a:lnTo>
                    <a:pt x="905" y="6062"/>
                  </a:lnTo>
                  <a:lnTo>
                    <a:pt x="6" y="37945"/>
                  </a:lnTo>
                  <a:lnTo>
                    <a:pt x="3794" y="48922"/>
                  </a:lnTo>
                  <a:lnTo>
                    <a:pt x="14287" y="641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6017"/>
            <p:cNvSpPr/>
            <p:nvPr/>
          </p:nvSpPr>
          <p:spPr>
            <a:xfrm>
              <a:off x="3414713" y="3408562"/>
              <a:ext cx="57151" cy="56158"/>
            </a:xfrm>
            <a:custGeom>
              <a:avLst/>
              <a:gdLst/>
              <a:ahLst/>
              <a:cxnLst/>
              <a:rect l="0" t="0" r="0" b="0"/>
              <a:pathLst>
                <a:path w="57151" h="56158">
                  <a:moveTo>
                    <a:pt x="57150" y="6151"/>
                  </a:moveTo>
                  <a:lnTo>
                    <a:pt x="50999" y="0"/>
                  </a:lnTo>
                  <a:lnTo>
                    <a:pt x="22597" y="9675"/>
                  </a:lnTo>
                  <a:lnTo>
                    <a:pt x="7610" y="20588"/>
                  </a:lnTo>
                  <a:lnTo>
                    <a:pt x="3382" y="25267"/>
                  </a:lnTo>
                  <a:lnTo>
                    <a:pt x="1503" y="29992"/>
                  </a:lnTo>
                  <a:lnTo>
                    <a:pt x="0" y="56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6018"/>
            <p:cNvSpPr/>
            <p:nvPr/>
          </p:nvSpPr>
          <p:spPr>
            <a:xfrm>
              <a:off x="3257550" y="3364821"/>
              <a:ext cx="125216" cy="92755"/>
            </a:xfrm>
            <a:custGeom>
              <a:avLst/>
              <a:gdLst/>
              <a:ahLst/>
              <a:cxnLst/>
              <a:rect l="0" t="0" r="0" b="0"/>
              <a:pathLst>
                <a:path w="125216" h="92755">
                  <a:moveTo>
                    <a:pt x="0" y="21317"/>
                  </a:moveTo>
                  <a:lnTo>
                    <a:pt x="0" y="15166"/>
                  </a:lnTo>
                  <a:lnTo>
                    <a:pt x="3792" y="10675"/>
                  </a:lnTo>
                  <a:lnTo>
                    <a:pt x="13735" y="4317"/>
                  </a:lnTo>
                  <a:lnTo>
                    <a:pt x="26736" y="1198"/>
                  </a:lnTo>
                  <a:lnTo>
                    <a:pt x="54816" y="0"/>
                  </a:lnTo>
                  <a:lnTo>
                    <a:pt x="73828" y="5611"/>
                  </a:lnTo>
                  <a:lnTo>
                    <a:pt x="90754" y="14363"/>
                  </a:lnTo>
                  <a:lnTo>
                    <a:pt x="115564" y="37003"/>
                  </a:lnTo>
                  <a:lnTo>
                    <a:pt x="118831" y="44428"/>
                  </a:lnTo>
                  <a:lnTo>
                    <a:pt x="121076" y="52225"/>
                  </a:lnTo>
                  <a:lnTo>
                    <a:pt x="124720" y="58337"/>
                  </a:lnTo>
                  <a:lnTo>
                    <a:pt x="125215" y="61078"/>
                  </a:lnTo>
                  <a:lnTo>
                    <a:pt x="124752" y="63699"/>
                  </a:lnTo>
                  <a:lnTo>
                    <a:pt x="122424" y="71181"/>
                  </a:lnTo>
                  <a:lnTo>
                    <a:pt x="122097" y="73609"/>
                  </a:lnTo>
                  <a:lnTo>
                    <a:pt x="119618" y="78424"/>
                  </a:lnTo>
                  <a:lnTo>
                    <a:pt x="117845" y="80819"/>
                  </a:lnTo>
                  <a:lnTo>
                    <a:pt x="113759" y="83481"/>
                  </a:lnTo>
                  <a:lnTo>
                    <a:pt x="109297" y="85458"/>
                  </a:lnTo>
                  <a:lnTo>
                    <a:pt x="104668" y="88982"/>
                  </a:lnTo>
                  <a:lnTo>
                    <a:pt x="97848" y="91077"/>
                  </a:lnTo>
                  <a:lnTo>
                    <a:pt x="64294" y="927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019"/>
            <p:cNvSpPr/>
            <p:nvPr/>
          </p:nvSpPr>
          <p:spPr>
            <a:xfrm>
              <a:off x="3239152" y="3343275"/>
              <a:ext cx="11255" cy="157164"/>
            </a:xfrm>
            <a:custGeom>
              <a:avLst/>
              <a:gdLst/>
              <a:ahLst/>
              <a:cxnLst/>
              <a:rect l="0" t="0" r="0" b="0"/>
              <a:pathLst>
                <a:path w="11255" h="157164">
                  <a:moveTo>
                    <a:pt x="11254" y="0"/>
                  </a:moveTo>
                  <a:lnTo>
                    <a:pt x="11254" y="3792"/>
                  </a:lnTo>
                  <a:lnTo>
                    <a:pt x="9138" y="7771"/>
                  </a:lnTo>
                  <a:lnTo>
                    <a:pt x="6345" y="12185"/>
                  </a:lnTo>
                  <a:lnTo>
                    <a:pt x="4552" y="21486"/>
                  </a:lnTo>
                  <a:lnTo>
                    <a:pt x="3334" y="52668"/>
                  </a:lnTo>
                  <a:lnTo>
                    <a:pt x="0" y="66758"/>
                  </a:lnTo>
                  <a:lnTo>
                    <a:pt x="3645" y="100167"/>
                  </a:lnTo>
                  <a:lnTo>
                    <a:pt x="4083" y="135601"/>
                  </a:lnTo>
                  <a:lnTo>
                    <a:pt x="4111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650"/>
          <p:cNvGrpSpPr/>
          <p:nvPr/>
        </p:nvGrpSpPr>
        <p:grpSpPr>
          <a:xfrm>
            <a:off x="3286125" y="4114800"/>
            <a:ext cx="1500189" cy="585789"/>
            <a:chOff x="3286125" y="4114800"/>
            <a:chExt cx="1500189" cy="585789"/>
          </a:xfrm>
        </p:grpSpPr>
        <p:sp>
          <p:nvSpPr>
            <p:cNvPr id="166" name="SMARTInkShape-6020"/>
            <p:cNvSpPr/>
            <p:nvPr/>
          </p:nvSpPr>
          <p:spPr>
            <a:xfrm>
              <a:off x="3593306" y="4600575"/>
              <a:ext cx="1050133" cy="100014"/>
            </a:xfrm>
            <a:custGeom>
              <a:avLst/>
              <a:gdLst/>
              <a:ahLst/>
              <a:cxnLst/>
              <a:rect l="0" t="0" r="0" b="0"/>
              <a:pathLst>
                <a:path w="1050133" h="100014">
                  <a:moveTo>
                    <a:pt x="0" y="0"/>
                  </a:moveTo>
                  <a:lnTo>
                    <a:pt x="28170" y="0"/>
                  </a:lnTo>
                  <a:lnTo>
                    <a:pt x="63567" y="0"/>
                  </a:lnTo>
                  <a:lnTo>
                    <a:pt x="97240" y="0"/>
                  </a:lnTo>
                  <a:lnTo>
                    <a:pt x="123387" y="0"/>
                  </a:lnTo>
                  <a:lnTo>
                    <a:pt x="150883" y="0"/>
                  </a:lnTo>
                  <a:lnTo>
                    <a:pt x="179771" y="0"/>
                  </a:lnTo>
                  <a:lnTo>
                    <a:pt x="211132" y="0"/>
                  </a:lnTo>
                  <a:lnTo>
                    <a:pt x="245707" y="0"/>
                  </a:lnTo>
                  <a:lnTo>
                    <a:pt x="263817" y="0"/>
                  </a:lnTo>
                  <a:lnTo>
                    <a:pt x="283035" y="0"/>
                  </a:lnTo>
                  <a:lnTo>
                    <a:pt x="302990" y="0"/>
                  </a:lnTo>
                  <a:lnTo>
                    <a:pt x="323437" y="0"/>
                  </a:lnTo>
                  <a:lnTo>
                    <a:pt x="345006" y="0"/>
                  </a:lnTo>
                  <a:lnTo>
                    <a:pt x="367323" y="0"/>
                  </a:lnTo>
                  <a:lnTo>
                    <a:pt x="390138" y="0"/>
                  </a:lnTo>
                  <a:lnTo>
                    <a:pt x="413286" y="0"/>
                  </a:lnTo>
                  <a:lnTo>
                    <a:pt x="436655" y="0"/>
                  </a:lnTo>
                  <a:lnTo>
                    <a:pt x="460173" y="0"/>
                  </a:lnTo>
                  <a:lnTo>
                    <a:pt x="484582" y="794"/>
                  </a:lnTo>
                  <a:lnTo>
                    <a:pt x="509586" y="2117"/>
                  </a:lnTo>
                  <a:lnTo>
                    <a:pt x="534987" y="3792"/>
                  </a:lnTo>
                  <a:lnTo>
                    <a:pt x="560651" y="6497"/>
                  </a:lnTo>
                  <a:lnTo>
                    <a:pt x="586493" y="9887"/>
                  </a:lnTo>
                  <a:lnTo>
                    <a:pt x="612452" y="13735"/>
                  </a:lnTo>
                  <a:lnTo>
                    <a:pt x="640076" y="17888"/>
                  </a:lnTo>
                  <a:lnTo>
                    <a:pt x="668811" y="22244"/>
                  </a:lnTo>
                  <a:lnTo>
                    <a:pt x="698287" y="26736"/>
                  </a:lnTo>
                  <a:lnTo>
                    <a:pt x="727462" y="32111"/>
                  </a:lnTo>
                  <a:lnTo>
                    <a:pt x="756437" y="38076"/>
                  </a:lnTo>
                  <a:lnTo>
                    <a:pt x="785279" y="44434"/>
                  </a:lnTo>
                  <a:lnTo>
                    <a:pt x="814826" y="51848"/>
                  </a:lnTo>
                  <a:lnTo>
                    <a:pt x="844842" y="59965"/>
                  </a:lnTo>
                  <a:lnTo>
                    <a:pt x="875172" y="68552"/>
                  </a:lnTo>
                  <a:lnTo>
                    <a:pt x="903329" y="74276"/>
                  </a:lnTo>
                  <a:lnTo>
                    <a:pt x="930038" y="78093"/>
                  </a:lnTo>
                  <a:lnTo>
                    <a:pt x="955782" y="80637"/>
                  </a:lnTo>
                  <a:lnTo>
                    <a:pt x="977707" y="83920"/>
                  </a:lnTo>
                  <a:lnTo>
                    <a:pt x="1050132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6021"/>
            <p:cNvSpPr/>
            <p:nvPr/>
          </p:nvSpPr>
          <p:spPr>
            <a:xfrm>
              <a:off x="3857661" y="4350631"/>
              <a:ext cx="928653" cy="256956"/>
            </a:xfrm>
            <a:custGeom>
              <a:avLst/>
              <a:gdLst/>
              <a:ahLst/>
              <a:cxnLst/>
              <a:rect l="0" t="0" r="0" b="0"/>
              <a:pathLst>
                <a:path w="928653" h="256956">
                  <a:moveTo>
                    <a:pt x="71402" y="7057"/>
                  </a:moveTo>
                  <a:lnTo>
                    <a:pt x="71402" y="0"/>
                  </a:lnTo>
                  <a:lnTo>
                    <a:pt x="71402" y="3731"/>
                  </a:lnTo>
                  <a:lnTo>
                    <a:pt x="69285" y="7695"/>
                  </a:lnTo>
                  <a:lnTo>
                    <a:pt x="37156" y="41290"/>
                  </a:lnTo>
                  <a:lnTo>
                    <a:pt x="28975" y="51596"/>
                  </a:lnTo>
                  <a:lnTo>
                    <a:pt x="7119" y="87171"/>
                  </a:lnTo>
                  <a:lnTo>
                    <a:pt x="2084" y="98263"/>
                  </a:lnTo>
                  <a:lnTo>
                    <a:pt x="47" y="118911"/>
                  </a:lnTo>
                  <a:lnTo>
                    <a:pt x="0" y="123709"/>
                  </a:lnTo>
                  <a:lnTo>
                    <a:pt x="2097" y="128487"/>
                  </a:lnTo>
                  <a:lnTo>
                    <a:pt x="9911" y="138023"/>
                  </a:lnTo>
                  <a:lnTo>
                    <a:pt x="16556" y="140670"/>
                  </a:lnTo>
                  <a:lnTo>
                    <a:pt x="47724" y="142664"/>
                  </a:lnTo>
                  <a:lnTo>
                    <a:pt x="79190" y="140655"/>
                  </a:lnTo>
                  <a:lnTo>
                    <a:pt x="111040" y="136634"/>
                  </a:lnTo>
                  <a:lnTo>
                    <a:pt x="142996" y="135046"/>
                  </a:lnTo>
                  <a:lnTo>
                    <a:pt x="170578" y="130792"/>
                  </a:lnTo>
                  <a:lnTo>
                    <a:pt x="201946" y="128386"/>
                  </a:lnTo>
                  <a:lnTo>
                    <a:pt x="226234" y="122205"/>
                  </a:lnTo>
                  <a:lnTo>
                    <a:pt x="255126" y="101602"/>
                  </a:lnTo>
                  <a:lnTo>
                    <a:pt x="256244" y="98554"/>
                  </a:lnTo>
                  <a:lnTo>
                    <a:pt x="256543" y="96629"/>
                  </a:lnTo>
                  <a:lnTo>
                    <a:pt x="254757" y="92375"/>
                  </a:lnTo>
                  <a:lnTo>
                    <a:pt x="250936" y="86969"/>
                  </a:lnTo>
                  <a:lnTo>
                    <a:pt x="248297" y="86229"/>
                  </a:lnTo>
                  <a:lnTo>
                    <a:pt x="246482" y="86032"/>
                  </a:lnTo>
                  <a:lnTo>
                    <a:pt x="224397" y="92937"/>
                  </a:lnTo>
                  <a:lnTo>
                    <a:pt x="190995" y="116807"/>
                  </a:lnTo>
                  <a:lnTo>
                    <a:pt x="182595" y="125476"/>
                  </a:lnTo>
                  <a:lnTo>
                    <a:pt x="180352" y="130596"/>
                  </a:lnTo>
                  <a:lnTo>
                    <a:pt x="178715" y="145144"/>
                  </a:lnTo>
                  <a:lnTo>
                    <a:pt x="180744" y="149920"/>
                  </a:lnTo>
                  <a:lnTo>
                    <a:pt x="182397" y="152305"/>
                  </a:lnTo>
                  <a:lnTo>
                    <a:pt x="186350" y="154955"/>
                  </a:lnTo>
                  <a:lnTo>
                    <a:pt x="191546" y="156133"/>
                  </a:lnTo>
                  <a:lnTo>
                    <a:pt x="199147" y="156656"/>
                  </a:lnTo>
                  <a:lnTo>
                    <a:pt x="212351" y="153158"/>
                  </a:lnTo>
                  <a:lnTo>
                    <a:pt x="245259" y="137935"/>
                  </a:lnTo>
                  <a:lnTo>
                    <a:pt x="273391" y="122764"/>
                  </a:lnTo>
                  <a:lnTo>
                    <a:pt x="280828" y="121774"/>
                  </a:lnTo>
                  <a:lnTo>
                    <a:pt x="282457" y="120841"/>
                  </a:lnTo>
                  <a:lnTo>
                    <a:pt x="283542" y="119425"/>
                  </a:lnTo>
                  <a:lnTo>
                    <a:pt x="285285" y="115242"/>
                  </a:lnTo>
                  <a:lnTo>
                    <a:pt x="287640" y="116787"/>
                  </a:lnTo>
                  <a:lnTo>
                    <a:pt x="291827" y="120454"/>
                  </a:lnTo>
                  <a:lnTo>
                    <a:pt x="292552" y="124881"/>
                  </a:lnTo>
                  <a:lnTo>
                    <a:pt x="292831" y="138126"/>
                  </a:lnTo>
                  <a:lnTo>
                    <a:pt x="292046" y="139679"/>
                  </a:lnTo>
                  <a:lnTo>
                    <a:pt x="290729" y="140716"/>
                  </a:lnTo>
                  <a:lnTo>
                    <a:pt x="289057" y="141406"/>
                  </a:lnTo>
                  <a:lnTo>
                    <a:pt x="288737" y="142661"/>
                  </a:lnTo>
                  <a:lnTo>
                    <a:pt x="292159" y="152610"/>
                  </a:lnTo>
                  <a:lnTo>
                    <a:pt x="292650" y="159544"/>
                  </a:lnTo>
                  <a:lnTo>
                    <a:pt x="293513" y="161103"/>
                  </a:lnTo>
                  <a:lnTo>
                    <a:pt x="294882" y="162141"/>
                  </a:lnTo>
                  <a:lnTo>
                    <a:pt x="296589" y="162834"/>
                  </a:lnTo>
                  <a:lnTo>
                    <a:pt x="298520" y="162502"/>
                  </a:lnTo>
                  <a:lnTo>
                    <a:pt x="307323" y="158382"/>
                  </a:lnTo>
                  <a:lnTo>
                    <a:pt x="316458" y="155346"/>
                  </a:lnTo>
                  <a:lnTo>
                    <a:pt x="324778" y="152338"/>
                  </a:lnTo>
                  <a:lnTo>
                    <a:pt x="337593" y="149851"/>
                  </a:lnTo>
                  <a:lnTo>
                    <a:pt x="346770" y="144440"/>
                  </a:lnTo>
                  <a:lnTo>
                    <a:pt x="363212" y="133167"/>
                  </a:lnTo>
                  <a:lnTo>
                    <a:pt x="378127" y="126998"/>
                  </a:lnTo>
                  <a:lnTo>
                    <a:pt x="384225" y="122471"/>
                  </a:lnTo>
                  <a:lnTo>
                    <a:pt x="385520" y="122893"/>
                  </a:lnTo>
                  <a:lnTo>
                    <a:pt x="391746" y="127605"/>
                  </a:lnTo>
                  <a:lnTo>
                    <a:pt x="398351" y="129117"/>
                  </a:lnTo>
                  <a:lnTo>
                    <a:pt x="405783" y="133357"/>
                  </a:lnTo>
                  <a:lnTo>
                    <a:pt x="436177" y="135443"/>
                  </a:lnTo>
                  <a:lnTo>
                    <a:pt x="451828" y="134791"/>
                  </a:lnTo>
                  <a:lnTo>
                    <a:pt x="485705" y="126821"/>
                  </a:lnTo>
                  <a:lnTo>
                    <a:pt x="498934" y="121282"/>
                  </a:lnTo>
                  <a:lnTo>
                    <a:pt x="507061" y="114308"/>
                  </a:lnTo>
                  <a:lnTo>
                    <a:pt x="507138" y="118033"/>
                  </a:lnTo>
                  <a:lnTo>
                    <a:pt x="505039" y="121996"/>
                  </a:lnTo>
                  <a:lnTo>
                    <a:pt x="502255" y="126403"/>
                  </a:lnTo>
                  <a:lnTo>
                    <a:pt x="499893" y="133347"/>
                  </a:lnTo>
                  <a:lnTo>
                    <a:pt x="481705" y="166087"/>
                  </a:lnTo>
                  <a:lnTo>
                    <a:pt x="479210" y="180051"/>
                  </a:lnTo>
                  <a:lnTo>
                    <a:pt x="479662" y="188718"/>
                  </a:lnTo>
                  <a:lnTo>
                    <a:pt x="487430" y="219292"/>
                  </a:lnTo>
                  <a:lnTo>
                    <a:pt x="490459" y="226002"/>
                  </a:lnTo>
                  <a:lnTo>
                    <a:pt x="491806" y="234276"/>
                  </a:lnTo>
                  <a:lnTo>
                    <a:pt x="490288" y="241129"/>
                  </a:lnTo>
                  <a:lnTo>
                    <a:pt x="487761" y="246820"/>
                  </a:lnTo>
                  <a:lnTo>
                    <a:pt x="486637" y="251995"/>
                  </a:lnTo>
                  <a:lnTo>
                    <a:pt x="485544" y="253693"/>
                  </a:lnTo>
                  <a:lnTo>
                    <a:pt x="484022" y="254824"/>
                  </a:lnTo>
                  <a:lnTo>
                    <a:pt x="480213" y="256082"/>
                  </a:lnTo>
                  <a:lnTo>
                    <a:pt x="472762" y="256955"/>
                  </a:lnTo>
                  <a:lnTo>
                    <a:pt x="465416" y="250925"/>
                  </a:lnTo>
                  <a:lnTo>
                    <a:pt x="464337" y="222535"/>
                  </a:lnTo>
                  <a:lnTo>
                    <a:pt x="466437" y="215802"/>
                  </a:lnTo>
                  <a:lnTo>
                    <a:pt x="488350" y="183052"/>
                  </a:lnTo>
                  <a:lnTo>
                    <a:pt x="497802" y="169711"/>
                  </a:lnTo>
                  <a:lnTo>
                    <a:pt x="511097" y="160378"/>
                  </a:lnTo>
                  <a:lnTo>
                    <a:pt x="543981" y="148496"/>
                  </a:lnTo>
                  <a:lnTo>
                    <a:pt x="558362" y="143915"/>
                  </a:lnTo>
                  <a:lnTo>
                    <a:pt x="571014" y="142817"/>
                  </a:lnTo>
                  <a:lnTo>
                    <a:pt x="571461" y="155995"/>
                  </a:lnTo>
                  <a:lnTo>
                    <a:pt x="572255" y="156355"/>
                  </a:lnTo>
                  <a:lnTo>
                    <a:pt x="588257" y="157047"/>
                  </a:lnTo>
                  <a:lnTo>
                    <a:pt x="592950" y="154946"/>
                  </a:lnTo>
                  <a:lnTo>
                    <a:pt x="595313" y="153274"/>
                  </a:lnTo>
                  <a:lnTo>
                    <a:pt x="611306" y="148210"/>
                  </a:lnTo>
                  <a:lnTo>
                    <a:pt x="643910" y="124047"/>
                  </a:lnTo>
                  <a:lnTo>
                    <a:pt x="660828" y="103065"/>
                  </a:lnTo>
                  <a:lnTo>
                    <a:pt x="665757" y="92931"/>
                  </a:lnTo>
                  <a:lnTo>
                    <a:pt x="667664" y="90500"/>
                  </a:lnTo>
                  <a:lnTo>
                    <a:pt x="671899" y="87799"/>
                  </a:lnTo>
                  <a:lnTo>
                    <a:pt x="678226" y="85764"/>
                  </a:lnTo>
                  <a:lnTo>
                    <a:pt x="682296" y="85675"/>
                  </a:lnTo>
                  <a:lnTo>
                    <a:pt x="683452" y="86457"/>
                  </a:lnTo>
                  <a:lnTo>
                    <a:pt x="684223" y="87771"/>
                  </a:lnTo>
                  <a:lnTo>
                    <a:pt x="684737" y="89441"/>
                  </a:lnTo>
                  <a:lnTo>
                    <a:pt x="685873" y="90555"/>
                  </a:lnTo>
                  <a:lnTo>
                    <a:pt x="691825" y="92488"/>
                  </a:lnTo>
                  <a:lnTo>
                    <a:pt x="659993" y="102717"/>
                  </a:lnTo>
                  <a:lnTo>
                    <a:pt x="657471" y="104168"/>
                  </a:lnTo>
                  <a:lnTo>
                    <a:pt x="656583" y="105135"/>
                  </a:lnTo>
                  <a:lnTo>
                    <a:pt x="657069" y="106687"/>
                  </a:lnTo>
                  <a:lnTo>
                    <a:pt x="690354" y="107067"/>
                  </a:lnTo>
                  <a:lnTo>
                    <a:pt x="700014" y="107069"/>
                  </a:lnTo>
                  <a:lnTo>
                    <a:pt x="703833" y="110861"/>
                  </a:lnTo>
                  <a:lnTo>
                    <a:pt x="705747" y="110391"/>
                  </a:lnTo>
                  <a:lnTo>
                    <a:pt x="709992" y="105635"/>
                  </a:lnTo>
                  <a:lnTo>
                    <a:pt x="712234" y="104526"/>
                  </a:lnTo>
                  <a:lnTo>
                    <a:pt x="714523" y="104580"/>
                  </a:lnTo>
                  <a:lnTo>
                    <a:pt x="719977" y="105963"/>
                  </a:lnTo>
                  <a:lnTo>
                    <a:pt x="754947" y="107026"/>
                  </a:lnTo>
                  <a:lnTo>
                    <a:pt x="790619" y="107069"/>
                  </a:lnTo>
                  <a:lnTo>
                    <a:pt x="791386" y="107069"/>
                  </a:lnTo>
                  <a:lnTo>
                    <a:pt x="796258" y="110861"/>
                  </a:lnTo>
                  <a:lnTo>
                    <a:pt x="798373" y="114840"/>
                  </a:lnTo>
                  <a:lnTo>
                    <a:pt x="798937" y="117012"/>
                  </a:lnTo>
                  <a:lnTo>
                    <a:pt x="798518" y="119254"/>
                  </a:lnTo>
                  <a:lnTo>
                    <a:pt x="794932" y="126995"/>
                  </a:lnTo>
                  <a:lnTo>
                    <a:pt x="792723" y="138197"/>
                  </a:lnTo>
                  <a:lnTo>
                    <a:pt x="788187" y="147689"/>
                  </a:lnTo>
                  <a:lnTo>
                    <a:pt x="780285" y="173965"/>
                  </a:lnTo>
                  <a:lnTo>
                    <a:pt x="764303" y="204978"/>
                  </a:lnTo>
                  <a:lnTo>
                    <a:pt x="753227" y="218711"/>
                  </a:lnTo>
                  <a:lnTo>
                    <a:pt x="751466" y="223627"/>
                  </a:lnTo>
                  <a:lnTo>
                    <a:pt x="750203" y="225256"/>
                  </a:lnTo>
                  <a:lnTo>
                    <a:pt x="744031" y="228084"/>
                  </a:lnTo>
                  <a:lnTo>
                    <a:pt x="739453" y="228386"/>
                  </a:lnTo>
                  <a:lnTo>
                    <a:pt x="738225" y="227635"/>
                  </a:lnTo>
                  <a:lnTo>
                    <a:pt x="737407" y="226340"/>
                  </a:lnTo>
                  <a:lnTo>
                    <a:pt x="736255" y="220725"/>
                  </a:lnTo>
                  <a:lnTo>
                    <a:pt x="736093" y="218559"/>
                  </a:lnTo>
                  <a:lnTo>
                    <a:pt x="738031" y="214035"/>
                  </a:lnTo>
                  <a:lnTo>
                    <a:pt x="745742" y="204662"/>
                  </a:lnTo>
                  <a:lnTo>
                    <a:pt x="769565" y="190409"/>
                  </a:lnTo>
                  <a:lnTo>
                    <a:pt x="800752" y="178506"/>
                  </a:lnTo>
                  <a:lnTo>
                    <a:pt x="835873" y="167394"/>
                  </a:lnTo>
                  <a:lnTo>
                    <a:pt x="857241" y="163572"/>
                  </a:lnTo>
                  <a:lnTo>
                    <a:pt x="881561" y="150979"/>
                  </a:lnTo>
                  <a:lnTo>
                    <a:pt x="888672" y="144841"/>
                  </a:lnTo>
                  <a:lnTo>
                    <a:pt x="903880" y="124441"/>
                  </a:lnTo>
                  <a:lnTo>
                    <a:pt x="906231" y="116802"/>
                  </a:lnTo>
                  <a:lnTo>
                    <a:pt x="906780" y="111924"/>
                  </a:lnTo>
                  <a:lnTo>
                    <a:pt x="904908" y="107110"/>
                  </a:lnTo>
                  <a:lnTo>
                    <a:pt x="901031" y="101345"/>
                  </a:lnTo>
                  <a:lnTo>
                    <a:pt x="898384" y="100556"/>
                  </a:lnTo>
                  <a:lnTo>
                    <a:pt x="890217" y="100050"/>
                  </a:lnTo>
                  <a:lnTo>
                    <a:pt x="885641" y="102097"/>
                  </a:lnTo>
                  <a:lnTo>
                    <a:pt x="876235" y="109879"/>
                  </a:lnTo>
                  <a:lnTo>
                    <a:pt x="873605" y="114403"/>
                  </a:lnTo>
                  <a:lnTo>
                    <a:pt x="872125" y="123530"/>
                  </a:lnTo>
                  <a:lnTo>
                    <a:pt x="872572" y="132641"/>
                  </a:lnTo>
                  <a:lnTo>
                    <a:pt x="881481" y="160972"/>
                  </a:lnTo>
                  <a:lnTo>
                    <a:pt x="900764" y="191191"/>
                  </a:lnTo>
                  <a:lnTo>
                    <a:pt x="928652" y="2213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6022"/>
            <p:cNvSpPr/>
            <p:nvPr/>
          </p:nvSpPr>
          <p:spPr>
            <a:xfrm>
              <a:off x="3843632" y="4379120"/>
              <a:ext cx="64000" cy="21431"/>
            </a:xfrm>
            <a:custGeom>
              <a:avLst/>
              <a:gdLst/>
              <a:ahLst/>
              <a:cxnLst/>
              <a:rect l="0" t="0" r="0" b="0"/>
              <a:pathLst>
                <a:path w="64000" h="21431">
                  <a:moveTo>
                    <a:pt x="6849" y="21430"/>
                  </a:moveTo>
                  <a:lnTo>
                    <a:pt x="3057" y="21430"/>
                  </a:lnTo>
                  <a:lnTo>
                    <a:pt x="1940" y="20636"/>
                  </a:lnTo>
                  <a:lnTo>
                    <a:pt x="1195" y="19313"/>
                  </a:lnTo>
                  <a:lnTo>
                    <a:pt x="0" y="11487"/>
                  </a:lnTo>
                  <a:lnTo>
                    <a:pt x="695" y="10039"/>
                  </a:lnTo>
                  <a:lnTo>
                    <a:pt x="1953" y="9073"/>
                  </a:lnTo>
                  <a:lnTo>
                    <a:pt x="3585" y="8430"/>
                  </a:lnTo>
                  <a:lnTo>
                    <a:pt x="4673" y="7207"/>
                  </a:lnTo>
                  <a:lnTo>
                    <a:pt x="6562" y="1105"/>
                  </a:lnTo>
                  <a:lnTo>
                    <a:pt x="8839" y="490"/>
                  </a:lnTo>
                  <a:lnTo>
                    <a:pt x="42573" y="0"/>
                  </a:lnTo>
                  <a:lnTo>
                    <a:pt x="63999" y="71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6023"/>
            <p:cNvSpPr/>
            <p:nvPr/>
          </p:nvSpPr>
          <p:spPr>
            <a:xfrm>
              <a:off x="3857625" y="4371975"/>
              <a:ext cx="35720" cy="128589"/>
            </a:xfrm>
            <a:custGeom>
              <a:avLst/>
              <a:gdLst/>
              <a:ahLst/>
              <a:cxnLst/>
              <a:rect l="0" t="0" r="0" b="0"/>
              <a:pathLst>
                <a:path w="35720" h="128589">
                  <a:moveTo>
                    <a:pt x="35719" y="0"/>
                  </a:moveTo>
                  <a:lnTo>
                    <a:pt x="35719" y="9943"/>
                  </a:lnTo>
                  <a:lnTo>
                    <a:pt x="33602" y="14473"/>
                  </a:lnTo>
                  <a:lnTo>
                    <a:pt x="31927" y="16793"/>
                  </a:lnTo>
                  <a:lnTo>
                    <a:pt x="20935" y="50197"/>
                  </a:lnTo>
                  <a:lnTo>
                    <a:pt x="10253" y="73844"/>
                  </a:lnTo>
                  <a:lnTo>
                    <a:pt x="1115" y="108128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6024"/>
            <p:cNvSpPr/>
            <p:nvPr/>
          </p:nvSpPr>
          <p:spPr>
            <a:xfrm>
              <a:off x="3350419" y="4372004"/>
              <a:ext cx="1214438" cy="85697"/>
            </a:xfrm>
            <a:custGeom>
              <a:avLst/>
              <a:gdLst/>
              <a:ahLst/>
              <a:cxnLst/>
              <a:rect l="0" t="0" r="0" b="0"/>
              <a:pathLst>
                <a:path w="1214438" h="85697">
                  <a:moveTo>
                    <a:pt x="0" y="78552"/>
                  </a:moveTo>
                  <a:lnTo>
                    <a:pt x="6151" y="72401"/>
                  </a:lnTo>
                  <a:lnTo>
                    <a:pt x="14434" y="67910"/>
                  </a:lnTo>
                  <a:lnTo>
                    <a:pt x="45939" y="62628"/>
                  </a:lnTo>
                  <a:lnTo>
                    <a:pt x="81570" y="54417"/>
                  </a:lnTo>
                  <a:lnTo>
                    <a:pt x="113510" y="47500"/>
                  </a:lnTo>
                  <a:lnTo>
                    <a:pt x="148109" y="40424"/>
                  </a:lnTo>
                  <a:lnTo>
                    <a:pt x="173776" y="35677"/>
                  </a:lnTo>
                  <a:lnTo>
                    <a:pt x="201852" y="30921"/>
                  </a:lnTo>
                  <a:lnTo>
                    <a:pt x="232852" y="26162"/>
                  </a:lnTo>
                  <a:lnTo>
                    <a:pt x="265150" y="23518"/>
                  </a:lnTo>
                  <a:lnTo>
                    <a:pt x="298025" y="21549"/>
                  </a:lnTo>
                  <a:lnTo>
                    <a:pt x="331158" y="18028"/>
                  </a:lnTo>
                  <a:lnTo>
                    <a:pt x="366521" y="13817"/>
                  </a:lnTo>
                  <a:lnTo>
                    <a:pt x="384841" y="11583"/>
                  </a:lnTo>
                  <a:lnTo>
                    <a:pt x="403404" y="10094"/>
                  </a:lnTo>
                  <a:lnTo>
                    <a:pt x="422130" y="9101"/>
                  </a:lnTo>
                  <a:lnTo>
                    <a:pt x="440964" y="8439"/>
                  </a:lnTo>
                  <a:lnTo>
                    <a:pt x="459869" y="7204"/>
                  </a:lnTo>
                  <a:lnTo>
                    <a:pt x="478823" y="5587"/>
                  </a:lnTo>
                  <a:lnTo>
                    <a:pt x="497809" y="3715"/>
                  </a:lnTo>
                  <a:lnTo>
                    <a:pt x="516816" y="2467"/>
                  </a:lnTo>
                  <a:lnTo>
                    <a:pt x="535838" y="1635"/>
                  </a:lnTo>
                  <a:lnTo>
                    <a:pt x="554869" y="1080"/>
                  </a:lnTo>
                  <a:lnTo>
                    <a:pt x="574700" y="710"/>
                  </a:lnTo>
                  <a:lnTo>
                    <a:pt x="595065" y="464"/>
                  </a:lnTo>
                  <a:lnTo>
                    <a:pt x="615785" y="300"/>
                  </a:lnTo>
                  <a:lnTo>
                    <a:pt x="636742" y="190"/>
                  </a:lnTo>
                  <a:lnTo>
                    <a:pt x="657857" y="117"/>
                  </a:lnTo>
                  <a:lnTo>
                    <a:pt x="679078" y="68"/>
                  </a:lnTo>
                  <a:lnTo>
                    <a:pt x="699574" y="36"/>
                  </a:lnTo>
                  <a:lnTo>
                    <a:pt x="719589" y="14"/>
                  </a:lnTo>
                  <a:lnTo>
                    <a:pt x="739282" y="0"/>
                  </a:lnTo>
                  <a:lnTo>
                    <a:pt x="759555" y="784"/>
                  </a:lnTo>
                  <a:lnTo>
                    <a:pt x="780213" y="2101"/>
                  </a:lnTo>
                  <a:lnTo>
                    <a:pt x="801130" y="3772"/>
                  </a:lnTo>
                  <a:lnTo>
                    <a:pt x="821424" y="5680"/>
                  </a:lnTo>
                  <a:lnTo>
                    <a:pt x="841303" y="7746"/>
                  </a:lnTo>
                  <a:lnTo>
                    <a:pt x="860907" y="9917"/>
                  </a:lnTo>
                  <a:lnTo>
                    <a:pt x="881119" y="11364"/>
                  </a:lnTo>
                  <a:lnTo>
                    <a:pt x="901737" y="12329"/>
                  </a:lnTo>
                  <a:lnTo>
                    <a:pt x="922627" y="12972"/>
                  </a:lnTo>
                  <a:lnTo>
                    <a:pt x="942903" y="14988"/>
                  </a:lnTo>
                  <a:lnTo>
                    <a:pt x="962771" y="17920"/>
                  </a:lnTo>
                  <a:lnTo>
                    <a:pt x="982366" y="21462"/>
                  </a:lnTo>
                  <a:lnTo>
                    <a:pt x="1001779" y="25411"/>
                  </a:lnTo>
                  <a:lnTo>
                    <a:pt x="1021072" y="29631"/>
                  </a:lnTo>
                  <a:lnTo>
                    <a:pt x="1040283" y="34032"/>
                  </a:lnTo>
                  <a:lnTo>
                    <a:pt x="1059441" y="38553"/>
                  </a:lnTo>
                  <a:lnTo>
                    <a:pt x="1078563" y="43155"/>
                  </a:lnTo>
                  <a:lnTo>
                    <a:pt x="1097660" y="47810"/>
                  </a:lnTo>
                  <a:lnTo>
                    <a:pt x="1115949" y="52501"/>
                  </a:lnTo>
                  <a:lnTo>
                    <a:pt x="1151085" y="61947"/>
                  </a:lnTo>
                  <a:lnTo>
                    <a:pt x="1178872" y="71437"/>
                  </a:lnTo>
                  <a:lnTo>
                    <a:pt x="1214437" y="85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6025"/>
            <p:cNvSpPr/>
            <p:nvPr/>
          </p:nvSpPr>
          <p:spPr>
            <a:xfrm>
              <a:off x="4429151" y="4157760"/>
              <a:ext cx="171388" cy="114204"/>
            </a:xfrm>
            <a:custGeom>
              <a:avLst/>
              <a:gdLst/>
              <a:ahLst/>
              <a:cxnLst/>
              <a:rect l="0" t="0" r="0" b="0"/>
              <a:pathLst>
                <a:path w="171388" h="114204">
                  <a:moveTo>
                    <a:pt x="7118" y="28478"/>
                  </a:moveTo>
                  <a:lnTo>
                    <a:pt x="3326" y="32270"/>
                  </a:lnTo>
                  <a:lnTo>
                    <a:pt x="1463" y="36248"/>
                  </a:lnTo>
                  <a:lnTo>
                    <a:pt x="0" y="65595"/>
                  </a:lnTo>
                  <a:lnTo>
                    <a:pt x="2102" y="70904"/>
                  </a:lnTo>
                  <a:lnTo>
                    <a:pt x="3774" y="73430"/>
                  </a:lnTo>
                  <a:lnTo>
                    <a:pt x="5682" y="75115"/>
                  </a:lnTo>
                  <a:lnTo>
                    <a:pt x="20031" y="84503"/>
                  </a:lnTo>
                  <a:lnTo>
                    <a:pt x="33586" y="85529"/>
                  </a:lnTo>
                  <a:lnTo>
                    <a:pt x="36873" y="83467"/>
                  </a:lnTo>
                  <a:lnTo>
                    <a:pt x="66375" y="54928"/>
                  </a:lnTo>
                  <a:lnTo>
                    <a:pt x="69173" y="50023"/>
                  </a:lnTo>
                  <a:lnTo>
                    <a:pt x="71281" y="37039"/>
                  </a:lnTo>
                  <a:lnTo>
                    <a:pt x="71400" y="29595"/>
                  </a:lnTo>
                  <a:lnTo>
                    <a:pt x="73523" y="31091"/>
                  </a:lnTo>
                  <a:lnTo>
                    <a:pt x="84200" y="40478"/>
                  </a:lnTo>
                  <a:lnTo>
                    <a:pt x="108553" y="48827"/>
                  </a:lnTo>
                  <a:lnTo>
                    <a:pt x="120164" y="49588"/>
                  </a:lnTo>
                  <a:lnTo>
                    <a:pt x="129062" y="45533"/>
                  </a:lnTo>
                  <a:lnTo>
                    <a:pt x="140881" y="38558"/>
                  </a:lnTo>
                  <a:lnTo>
                    <a:pt x="146736" y="36132"/>
                  </a:lnTo>
                  <a:lnTo>
                    <a:pt x="164229" y="23341"/>
                  </a:lnTo>
                  <a:lnTo>
                    <a:pt x="166627" y="22672"/>
                  </a:lnTo>
                  <a:lnTo>
                    <a:pt x="168226" y="21432"/>
                  </a:lnTo>
                  <a:lnTo>
                    <a:pt x="170003" y="17938"/>
                  </a:lnTo>
                  <a:lnTo>
                    <a:pt x="171387" y="3646"/>
                  </a:lnTo>
                  <a:lnTo>
                    <a:pt x="170606" y="2398"/>
                  </a:lnTo>
                  <a:lnTo>
                    <a:pt x="169291" y="1566"/>
                  </a:lnTo>
                  <a:lnTo>
                    <a:pt x="163648" y="395"/>
                  </a:lnTo>
                  <a:lnTo>
                    <a:pt x="154630" y="0"/>
                  </a:lnTo>
                  <a:lnTo>
                    <a:pt x="149937" y="2062"/>
                  </a:lnTo>
                  <a:lnTo>
                    <a:pt x="144412" y="7213"/>
                  </a:lnTo>
                  <a:lnTo>
                    <a:pt x="127929" y="25688"/>
                  </a:lnTo>
                  <a:lnTo>
                    <a:pt x="113179" y="37452"/>
                  </a:lnTo>
                  <a:lnTo>
                    <a:pt x="109818" y="44637"/>
                  </a:lnTo>
                  <a:lnTo>
                    <a:pt x="107130" y="114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6026"/>
            <p:cNvSpPr/>
            <p:nvPr/>
          </p:nvSpPr>
          <p:spPr>
            <a:xfrm>
              <a:off x="4414838" y="4129088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6027"/>
            <p:cNvSpPr/>
            <p:nvPr/>
          </p:nvSpPr>
          <p:spPr>
            <a:xfrm>
              <a:off x="4214813" y="4186325"/>
              <a:ext cx="171421" cy="99926"/>
            </a:xfrm>
            <a:custGeom>
              <a:avLst/>
              <a:gdLst/>
              <a:ahLst/>
              <a:cxnLst/>
              <a:rect l="0" t="0" r="0" b="0"/>
              <a:pathLst>
                <a:path w="171421" h="99926">
                  <a:moveTo>
                    <a:pt x="0" y="7056"/>
                  </a:moveTo>
                  <a:lnTo>
                    <a:pt x="0" y="905"/>
                  </a:lnTo>
                  <a:lnTo>
                    <a:pt x="793" y="574"/>
                  </a:lnTo>
                  <a:lnTo>
                    <a:pt x="13735" y="0"/>
                  </a:lnTo>
                  <a:lnTo>
                    <a:pt x="31317" y="5633"/>
                  </a:lnTo>
                  <a:lnTo>
                    <a:pt x="46144" y="11309"/>
                  </a:lnTo>
                  <a:lnTo>
                    <a:pt x="79013" y="17612"/>
                  </a:lnTo>
                  <a:lnTo>
                    <a:pt x="112240" y="28623"/>
                  </a:lnTo>
                  <a:lnTo>
                    <a:pt x="127977" y="33555"/>
                  </a:lnTo>
                  <a:lnTo>
                    <a:pt x="137047" y="35502"/>
                  </a:lnTo>
                  <a:lnTo>
                    <a:pt x="146616" y="41061"/>
                  </a:lnTo>
                  <a:lnTo>
                    <a:pt x="167668" y="60444"/>
                  </a:lnTo>
                  <a:lnTo>
                    <a:pt x="169769" y="64651"/>
                  </a:lnTo>
                  <a:lnTo>
                    <a:pt x="171302" y="84187"/>
                  </a:lnTo>
                  <a:lnTo>
                    <a:pt x="171420" y="94876"/>
                  </a:lnTo>
                  <a:lnTo>
                    <a:pt x="170636" y="96559"/>
                  </a:lnTo>
                  <a:lnTo>
                    <a:pt x="169320" y="97681"/>
                  </a:lnTo>
                  <a:lnTo>
                    <a:pt x="164306" y="99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6028"/>
            <p:cNvSpPr/>
            <p:nvPr/>
          </p:nvSpPr>
          <p:spPr>
            <a:xfrm>
              <a:off x="4286250" y="4114800"/>
              <a:ext cx="1" cy="192882"/>
            </a:xfrm>
            <a:custGeom>
              <a:avLst/>
              <a:gdLst/>
              <a:ahLst/>
              <a:cxnLst/>
              <a:rect l="0" t="0" r="0" b="0"/>
              <a:pathLst>
                <a:path w="1" h="192882">
                  <a:moveTo>
                    <a:pt x="0" y="0"/>
                  </a:moveTo>
                  <a:lnTo>
                    <a:pt x="0" y="33792"/>
                  </a:lnTo>
                  <a:lnTo>
                    <a:pt x="0" y="67495"/>
                  </a:lnTo>
                  <a:lnTo>
                    <a:pt x="0" y="101734"/>
                  </a:lnTo>
                  <a:lnTo>
                    <a:pt x="0" y="135820"/>
                  </a:lnTo>
                  <a:lnTo>
                    <a:pt x="0" y="171316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6029"/>
            <p:cNvSpPr/>
            <p:nvPr/>
          </p:nvSpPr>
          <p:spPr>
            <a:xfrm>
              <a:off x="4064820" y="4236244"/>
              <a:ext cx="149994" cy="71438"/>
            </a:xfrm>
            <a:custGeom>
              <a:avLst/>
              <a:gdLst/>
              <a:ahLst/>
              <a:cxnLst/>
              <a:rect l="0" t="0" r="0" b="0"/>
              <a:pathLst>
                <a:path w="149994" h="71438">
                  <a:moveTo>
                    <a:pt x="7118" y="71437"/>
                  </a:moveTo>
                  <a:lnTo>
                    <a:pt x="7118" y="50645"/>
                  </a:lnTo>
                  <a:lnTo>
                    <a:pt x="5001" y="44205"/>
                  </a:lnTo>
                  <a:lnTo>
                    <a:pt x="2208" y="38697"/>
                  </a:lnTo>
                  <a:lnTo>
                    <a:pt x="415" y="26576"/>
                  </a:lnTo>
                  <a:lnTo>
                    <a:pt x="0" y="8856"/>
                  </a:lnTo>
                  <a:lnTo>
                    <a:pt x="7566" y="3858"/>
                  </a:lnTo>
                  <a:lnTo>
                    <a:pt x="16070" y="1143"/>
                  </a:lnTo>
                  <a:lnTo>
                    <a:pt x="50144" y="44"/>
                  </a:lnTo>
                  <a:lnTo>
                    <a:pt x="83327" y="2"/>
                  </a:lnTo>
                  <a:lnTo>
                    <a:pt x="98158" y="0"/>
                  </a:lnTo>
                  <a:lnTo>
                    <a:pt x="103237" y="3792"/>
                  </a:lnTo>
                  <a:lnTo>
                    <a:pt x="103741" y="4910"/>
                  </a:lnTo>
                  <a:lnTo>
                    <a:pt x="103283" y="5654"/>
                  </a:lnTo>
                  <a:lnTo>
                    <a:pt x="100637" y="6849"/>
                  </a:lnTo>
                  <a:lnTo>
                    <a:pt x="96387" y="10849"/>
                  </a:lnTo>
                  <a:lnTo>
                    <a:pt x="90185" y="12759"/>
                  </a:lnTo>
                  <a:lnTo>
                    <a:pt x="82930" y="14402"/>
                  </a:lnTo>
                  <a:lnTo>
                    <a:pt x="71805" y="21924"/>
                  </a:lnTo>
                  <a:lnTo>
                    <a:pt x="69292" y="24141"/>
                  </a:lnTo>
                  <a:lnTo>
                    <a:pt x="61964" y="38638"/>
                  </a:lnTo>
                  <a:lnTo>
                    <a:pt x="61144" y="43221"/>
                  </a:lnTo>
                  <a:lnTo>
                    <a:pt x="62350" y="50430"/>
                  </a:lnTo>
                  <a:lnTo>
                    <a:pt x="63783" y="52670"/>
                  </a:lnTo>
                  <a:lnTo>
                    <a:pt x="65532" y="54163"/>
                  </a:lnTo>
                  <a:lnTo>
                    <a:pt x="67492" y="55158"/>
                  </a:lnTo>
                  <a:lnTo>
                    <a:pt x="69592" y="55029"/>
                  </a:lnTo>
                  <a:lnTo>
                    <a:pt x="80783" y="51233"/>
                  </a:lnTo>
                  <a:lnTo>
                    <a:pt x="88276" y="49758"/>
                  </a:lnTo>
                  <a:lnTo>
                    <a:pt x="96958" y="44464"/>
                  </a:lnTo>
                  <a:lnTo>
                    <a:pt x="102080" y="40135"/>
                  </a:lnTo>
                  <a:lnTo>
                    <a:pt x="104886" y="35565"/>
                  </a:lnTo>
                  <a:lnTo>
                    <a:pt x="105634" y="33235"/>
                  </a:lnTo>
                  <a:lnTo>
                    <a:pt x="106926" y="31681"/>
                  </a:lnTo>
                  <a:lnTo>
                    <a:pt x="111744" y="28701"/>
                  </a:lnTo>
                  <a:lnTo>
                    <a:pt x="114265" y="21460"/>
                  </a:lnTo>
                  <a:lnTo>
                    <a:pt x="114273" y="31377"/>
                  </a:lnTo>
                  <a:lnTo>
                    <a:pt x="116390" y="35905"/>
                  </a:lnTo>
                  <a:lnTo>
                    <a:pt x="149993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6030"/>
            <p:cNvSpPr/>
            <p:nvPr/>
          </p:nvSpPr>
          <p:spPr>
            <a:xfrm>
              <a:off x="3929063" y="4243388"/>
              <a:ext cx="100013" cy="71312"/>
            </a:xfrm>
            <a:custGeom>
              <a:avLst/>
              <a:gdLst/>
              <a:ahLst/>
              <a:cxnLst/>
              <a:rect l="0" t="0" r="0" b="0"/>
              <a:pathLst>
                <a:path w="100013" h="71312">
                  <a:moveTo>
                    <a:pt x="0" y="0"/>
                  </a:moveTo>
                  <a:lnTo>
                    <a:pt x="0" y="20585"/>
                  </a:lnTo>
                  <a:lnTo>
                    <a:pt x="2116" y="27140"/>
                  </a:lnTo>
                  <a:lnTo>
                    <a:pt x="4909" y="33493"/>
                  </a:lnTo>
                  <a:lnTo>
                    <a:pt x="7275" y="45201"/>
                  </a:lnTo>
                  <a:lnTo>
                    <a:pt x="12651" y="54050"/>
                  </a:lnTo>
                  <a:lnTo>
                    <a:pt x="20064" y="61699"/>
                  </a:lnTo>
                  <a:lnTo>
                    <a:pt x="33343" y="69998"/>
                  </a:lnTo>
                  <a:lnTo>
                    <a:pt x="51604" y="71311"/>
                  </a:lnTo>
                  <a:lnTo>
                    <a:pt x="63091" y="67607"/>
                  </a:lnTo>
                  <a:lnTo>
                    <a:pt x="75492" y="59245"/>
                  </a:lnTo>
                  <a:lnTo>
                    <a:pt x="88012" y="47587"/>
                  </a:lnTo>
                  <a:lnTo>
                    <a:pt x="90710" y="40728"/>
                  </a:lnTo>
                  <a:lnTo>
                    <a:pt x="92703" y="33182"/>
                  </a:lnTo>
                  <a:lnTo>
                    <a:pt x="100012" y="14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6031"/>
            <p:cNvSpPr/>
            <p:nvPr/>
          </p:nvSpPr>
          <p:spPr>
            <a:xfrm>
              <a:off x="3765174" y="4243388"/>
              <a:ext cx="85182" cy="214186"/>
            </a:xfrm>
            <a:custGeom>
              <a:avLst/>
              <a:gdLst/>
              <a:ahLst/>
              <a:cxnLst/>
              <a:rect l="0" t="0" r="0" b="0"/>
              <a:pathLst>
                <a:path w="85182" h="214186">
                  <a:moveTo>
                    <a:pt x="49589" y="0"/>
                  </a:moveTo>
                  <a:lnTo>
                    <a:pt x="45796" y="0"/>
                  </a:lnTo>
                  <a:lnTo>
                    <a:pt x="41818" y="2116"/>
                  </a:lnTo>
                  <a:lnTo>
                    <a:pt x="37404" y="4909"/>
                  </a:lnTo>
                  <a:lnTo>
                    <a:pt x="30456" y="7275"/>
                  </a:lnTo>
                  <a:lnTo>
                    <a:pt x="4344" y="30985"/>
                  </a:lnTo>
                  <a:lnTo>
                    <a:pt x="1698" y="35731"/>
                  </a:lnTo>
                  <a:lnTo>
                    <a:pt x="0" y="45246"/>
                  </a:lnTo>
                  <a:lnTo>
                    <a:pt x="1885" y="50007"/>
                  </a:lnTo>
                  <a:lnTo>
                    <a:pt x="9562" y="59531"/>
                  </a:lnTo>
                  <a:lnTo>
                    <a:pt x="16189" y="62177"/>
                  </a:lnTo>
                  <a:lnTo>
                    <a:pt x="43550" y="70320"/>
                  </a:lnTo>
                  <a:lnTo>
                    <a:pt x="51138" y="68824"/>
                  </a:lnTo>
                  <a:lnTo>
                    <a:pt x="65152" y="65188"/>
                  </a:lnTo>
                  <a:lnTo>
                    <a:pt x="84881" y="64300"/>
                  </a:lnTo>
                  <a:lnTo>
                    <a:pt x="85181" y="68088"/>
                  </a:lnTo>
                  <a:lnTo>
                    <a:pt x="83135" y="72065"/>
                  </a:lnTo>
                  <a:lnTo>
                    <a:pt x="80373" y="76479"/>
                  </a:lnTo>
                  <a:lnTo>
                    <a:pt x="72639" y="111964"/>
                  </a:lnTo>
                  <a:lnTo>
                    <a:pt x="71233" y="142714"/>
                  </a:lnTo>
                  <a:lnTo>
                    <a:pt x="71039" y="173608"/>
                  </a:lnTo>
                  <a:lnTo>
                    <a:pt x="71022" y="193821"/>
                  </a:lnTo>
                  <a:lnTo>
                    <a:pt x="68904" y="199384"/>
                  </a:lnTo>
                  <a:lnTo>
                    <a:pt x="58019" y="212864"/>
                  </a:lnTo>
                  <a:lnTo>
                    <a:pt x="40751" y="214185"/>
                  </a:lnTo>
                  <a:lnTo>
                    <a:pt x="35607" y="212139"/>
                  </a:lnTo>
                  <a:lnTo>
                    <a:pt x="30675" y="209377"/>
                  </a:lnTo>
                  <a:lnTo>
                    <a:pt x="25836" y="208150"/>
                  </a:lnTo>
                  <a:lnTo>
                    <a:pt x="24229" y="207029"/>
                  </a:lnTo>
                  <a:lnTo>
                    <a:pt x="21014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6032"/>
            <p:cNvSpPr/>
            <p:nvPr/>
          </p:nvSpPr>
          <p:spPr>
            <a:xfrm>
              <a:off x="3679031" y="4207669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15280"/>
                  </a:lnTo>
                  <a:lnTo>
                    <a:pt x="2235" y="87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033"/>
            <p:cNvSpPr/>
            <p:nvPr/>
          </p:nvSpPr>
          <p:spPr>
            <a:xfrm>
              <a:off x="3643313" y="4271963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7143" y="0"/>
                  </a:moveTo>
                  <a:lnTo>
                    <a:pt x="3351" y="3792"/>
                  </a:lnTo>
                  <a:lnTo>
                    <a:pt x="1489" y="7770"/>
                  </a:lnTo>
                  <a:lnTo>
                    <a:pt x="7" y="4189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6034"/>
            <p:cNvSpPr/>
            <p:nvPr/>
          </p:nvSpPr>
          <p:spPr>
            <a:xfrm>
              <a:off x="3350419" y="4221956"/>
              <a:ext cx="178595" cy="28576"/>
            </a:xfrm>
            <a:custGeom>
              <a:avLst/>
              <a:gdLst/>
              <a:ahLst/>
              <a:cxnLst/>
              <a:rect l="0" t="0" r="0" b="0"/>
              <a:pathLst>
                <a:path w="178595" h="28576">
                  <a:moveTo>
                    <a:pt x="0" y="0"/>
                  </a:moveTo>
                  <a:lnTo>
                    <a:pt x="3792" y="0"/>
                  </a:lnTo>
                  <a:lnTo>
                    <a:pt x="32111" y="6482"/>
                  </a:lnTo>
                  <a:lnTo>
                    <a:pt x="64759" y="10849"/>
                  </a:lnTo>
                  <a:lnTo>
                    <a:pt x="93448" y="13269"/>
                  </a:lnTo>
                  <a:lnTo>
                    <a:pt x="123291" y="17778"/>
                  </a:lnTo>
                  <a:lnTo>
                    <a:pt x="156034" y="24141"/>
                  </a:lnTo>
                  <a:lnTo>
                    <a:pt x="178594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6035"/>
            <p:cNvSpPr/>
            <p:nvPr/>
          </p:nvSpPr>
          <p:spPr>
            <a:xfrm>
              <a:off x="3286125" y="4114824"/>
              <a:ext cx="328614" cy="42840"/>
            </a:xfrm>
            <a:custGeom>
              <a:avLst/>
              <a:gdLst/>
              <a:ahLst/>
              <a:cxnLst/>
              <a:rect l="0" t="0" r="0" b="0"/>
              <a:pathLst>
                <a:path w="328614" h="42840">
                  <a:moveTo>
                    <a:pt x="0" y="42839"/>
                  </a:moveTo>
                  <a:lnTo>
                    <a:pt x="0" y="39046"/>
                  </a:lnTo>
                  <a:lnTo>
                    <a:pt x="2117" y="35068"/>
                  </a:lnTo>
                  <a:lnTo>
                    <a:pt x="9943" y="26046"/>
                  </a:lnTo>
                  <a:lnTo>
                    <a:pt x="25629" y="16620"/>
                  </a:lnTo>
                  <a:lnTo>
                    <a:pt x="57703" y="4735"/>
                  </a:lnTo>
                  <a:lnTo>
                    <a:pt x="91537" y="916"/>
                  </a:lnTo>
                  <a:lnTo>
                    <a:pt x="119373" y="254"/>
                  </a:lnTo>
                  <a:lnTo>
                    <a:pt x="147730" y="59"/>
                  </a:lnTo>
                  <a:lnTo>
                    <a:pt x="176240" y="0"/>
                  </a:lnTo>
                  <a:lnTo>
                    <a:pt x="205589" y="777"/>
                  </a:lnTo>
                  <a:lnTo>
                    <a:pt x="238275" y="4888"/>
                  </a:lnTo>
                  <a:lnTo>
                    <a:pt x="267626" y="7252"/>
                  </a:lnTo>
                  <a:lnTo>
                    <a:pt x="299280" y="14760"/>
                  </a:lnTo>
                  <a:lnTo>
                    <a:pt x="328613" y="21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6036"/>
            <p:cNvSpPr/>
            <p:nvPr/>
          </p:nvSpPr>
          <p:spPr>
            <a:xfrm>
              <a:off x="3382027" y="4157663"/>
              <a:ext cx="25543" cy="221457"/>
            </a:xfrm>
            <a:custGeom>
              <a:avLst/>
              <a:gdLst/>
              <a:ahLst/>
              <a:cxnLst/>
              <a:rect l="0" t="0" r="0" b="0"/>
              <a:pathLst>
                <a:path w="25543" h="221457">
                  <a:moveTo>
                    <a:pt x="25542" y="0"/>
                  </a:moveTo>
                  <a:lnTo>
                    <a:pt x="21750" y="3792"/>
                  </a:lnTo>
                  <a:lnTo>
                    <a:pt x="19887" y="7770"/>
                  </a:lnTo>
                  <a:lnTo>
                    <a:pt x="16412" y="27140"/>
                  </a:lnTo>
                  <a:lnTo>
                    <a:pt x="14693" y="29999"/>
                  </a:lnTo>
                  <a:lnTo>
                    <a:pt x="11707" y="56161"/>
                  </a:lnTo>
                  <a:lnTo>
                    <a:pt x="10662" y="66235"/>
                  </a:lnTo>
                  <a:lnTo>
                    <a:pt x="4790" y="100121"/>
                  </a:lnTo>
                  <a:lnTo>
                    <a:pt x="4170" y="135678"/>
                  </a:lnTo>
                  <a:lnTo>
                    <a:pt x="3335" y="151678"/>
                  </a:lnTo>
                  <a:lnTo>
                    <a:pt x="0" y="166473"/>
                  </a:lnTo>
                  <a:lnTo>
                    <a:pt x="3904" y="200986"/>
                  </a:lnTo>
                  <a:lnTo>
                    <a:pt x="6135" y="206537"/>
                  </a:lnTo>
                  <a:lnTo>
                    <a:pt x="8979" y="211650"/>
                  </a:lnTo>
                  <a:lnTo>
                    <a:pt x="11254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SMARTInkShape-Group651"/>
          <p:cNvGrpSpPr/>
          <p:nvPr/>
        </p:nvGrpSpPr>
        <p:grpSpPr>
          <a:xfrm>
            <a:off x="4057650" y="4632056"/>
            <a:ext cx="912038" cy="300445"/>
            <a:chOff x="4057650" y="4632056"/>
            <a:chExt cx="912038" cy="300445"/>
          </a:xfrm>
        </p:grpSpPr>
        <p:sp>
          <p:nvSpPr>
            <p:cNvPr id="184" name="SMARTInkShape-6037"/>
            <p:cNvSpPr/>
            <p:nvPr/>
          </p:nvSpPr>
          <p:spPr>
            <a:xfrm>
              <a:off x="4557713" y="4632056"/>
              <a:ext cx="411975" cy="300445"/>
            </a:xfrm>
            <a:custGeom>
              <a:avLst/>
              <a:gdLst/>
              <a:ahLst/>
              <a:cxnLst/>
              <a:rect l="0" t="0" r="0" b="0"/>
              <a:pathLst>
                <a:path w="411975" h="300445">
                  <a:moveTo>
                    <a:pt x="0" y="232838"/>
                  </a:moveTo>
                  <a:lnTo>
                    <a:pt x="0" y="242781"/>
                  </a:lnTo>
                  <a:lnTo>
                    <a:pt x="2116" y="247311"/>
                  </a:lnTo>
                  <a:lnTo>
                    <a:pt x="3792" y="249631"/>
                  </a:lnTo>
                  <a:lnTo>
                    <a:pt x="6496" y="249589"/>
                  </a:lnTo>
                  <a:lnTo>
                    <a:pt x="13735" y="245310"/>
                  </a:lnTo>
                  <a:lnTo>
                    <a:pt x="18681" y="245121"/>
                  </a:lnTo>
                  <a:lnTo>
                    <a:pt x="50584" y="256543"/>
                  </a:lnTo>
                  <a:lnTo>
                    <a:pt x="85192" y="266154"/>
                  </a:lnTo>
                  <a:lnTo>
                    <a:pt x="118728" y="274107"/>
                  </a:lnTo>
                  <a:lnTo>
                    <a:pt x="144843" y="281871"/>
                  </a:lnTo>
                  <a:lnTo>
                    <a:pt x="170208" y="288497"/>
                  </a:lnTo>
                  <a:lnTo>
                    <a:pt x="195504" y="293294"/>
                  </a:lnTo>
                  <a:lnTo>
                    <a:pt x="222622" y="295426"/>
                  </a:lnTo>
                  <a:lnTo>
                    <a:pt x="248432" y="298490"/>
                  </a:lnTo>
                  <a:lnTo>
                    <a:pt x="283159" y="300444"/>
                  </a:lnTo>
                  <a:lnTo>
                    <a:pt x="313557" y="295996"/>
                  </a:lnTo>
                  <a:lnTo>
                    <a:pt x="340555" y="287535"/>
                  </a:lnTo>
                  <a:lnTo>
                    <a:pt x="363636" y="272857"/>
                  </a:lnTo>
                  <a:lnTo>
                    <a:pt x="393461" y="244516"/>
                  </a:lnTo>
                  <a:lnTo>
                    <a:pt x="406362" y="215918"/>
                  </a:lnTo>
                  <a:lnTo>
                    <a:pt x="411974" y="189195"/>
                  </a:lnTo>
                  <a:lnTo>
                    <a:pt x="411520" y="161169"/>
                  </a:lnTo>
                  <a:lnTo>
                    <a:pt x="404255" y="127047"/>
                  </a:lnTo>
                  <a:lnTo>
                    <a:pt x="388680" y="91673"/>
                  </a:lnTo>
                  <a:lnTo>
                    <a:pt x="370223" y="65158"/>
                  </a:lnTo>
                  <a:lnTo>
                    <a:pt x="340536" y="39055"/>
                  </a:lnTo>
                  <a:lnTo>
                    <a:pt x="313624" y="20375"/>
                  </a:lnTo>
                  <a:lnTo>
                    <a:pt x="285542" y="6902"/>
                  </a:lnTo>
                  <a:lnTo>
                    <a:pt x="257113" y="0"/>
                  </a:lnTo>
                  <a:lnTo>
                    <a:pt x="226465" y="72"/>
                  </a:lnTo>
                  <a:lnTo>
                    <a:pt x="192248" y="5120"/>
                  </a:lnTo>
                  <a:lnTo>
                    <a:pt x="159091" y="11643"/>
                  </a:lnTo>
                  <a:lnTo>
                    <a:pt x="138969" y="17848"/>
                  </a:lnTo>
                  <a:lnTo>
                    <a:pt x="110585" y="33935"/>
                  </a:lnTo>
                  <a:lnTo>
                    <a:pt x="79258" y="56112"/>
                  </a:lnTo>
                  <a:lnTo>
                    <a:pt x="59467" y="78345"/>
                  </a:lnTo>
                  <a:lnTo>
                    <a:pt x="38557" y="110510"/>
                  </a:lnTo>
                  <a:lnTo>
                    <a:pt x="31532" y="136356"/>
                  </a:lnTo>
                  <a:lnTo>
                    <a:pt x="29451" y="167915"/>
                  </a:lnTo>
                  <a:lnTo>
                    <a:pt x="36419" y="202401"/>
                  </a:lnTo>
                  <a:lnTo>
                    <a:pt x="48538" y="233962"/>
                  </a:lnTo>
                  <a:lnTo>
                    <a:pt x="65975" y="263421"/>
                  </a:lnTo>
                  <a:lnTo>
                    <a:pt x="85725" y="297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6038"/>
            <p:cNvSpPr/>
            <p:nvPr/>
          </p:nvSpPr>
          <p:spPr>
            <a:xfrm>
              <a:off x="4493751" y="4701008"/>
              <a:ext cx="363989" cy="171031"/>
            </a:xfrm>
            <a:custGeom>
              <a:avLst/>
              <a:gdLst/>
              <a:ahLst/>
              <a:cxnLst/>
              <a:rect l="0" t="0" r="0" b="0"/>
              <a:pathLst>
                <a:path w="363989" h="171031">
                  <a:moveTo>
                    <a:pt x="85393" y="28155"/>
                  </a:moveTo>
                  <a:lnTo>
                    <a:pt x="81601" y="31947"/>
                  </a:lnTo>
                  <a:lnTo>
                    <a:pt x="79738" y="35925"/>
                  </a:lnTo>
                  <a:lnTo>
                    <a:pt x="71948" y="68513"/>
                  </a:lnTo>
                  <a:lnTo>
                    <a:pt x="55331" y="102614"/>
                  </a:lnTo>
                  <a:lnTo>
                    <a:pt x="40532" y="133592"/>
                  </a:lnTo>
                  <a:lnTo>
                    <a:pt x="8968" y="168844"/>
                  </a:lnTo>
                  <a:lnTo>
                    <a:pt x="8249" y="169573"/>
                  </a:lnTo>
                  <a:lnTo>
                    <a:pt x="5334" y="170382"/>
                  </a:lnTo>
                  <a:lnTo>
                    <a:pt x="787" y="170902"/>
                  </a:lnTo>
                  <a:lnTo>
                    <a:pt x="414" y="170150"/>
                  </a:lnTo>
                  <a:lnTo>
                    <a:pt x="0" y="167199"/>
                  </a:lnTo>
                  <a:lnTo>
                    <a:pt x="1932" y="163242"/>
                  </a:lnTo>
                  <a:lnTo>
                    <a:pt x="23519" y="130119"/>
                  </a:lnTo>
                  <a:lnTo>
                    <a:pt x="54888" y="94548"/>
                  </a:lnTo>
                  <a:lnTo>
                    <a:pt x="57913" y="91467"/>
                  </a:lnTo>
                  <a:lnTo>
                    <a:pt x="73379" y="61181"/>
                  </a:lnTo>
                  <a:lnTo>
                    <a:pt x="90730" y="37695"/>
                  </a:lnTo>
                  <a:lnTo>
                    <a:pt x="106103" y="21755"/>
                  </a:lnTo>
                  <a:lnTo>
                    <a:pt x="106343" y="22301"/>
                  </a:lnTo>
                  <a:lnTo>
                    <a:pt x="106818" y="44866"/>
                  </a:lnTo>
                  <a:lnTo>
                    <a:pt x="99974" y="73105"/>
                  </a:lnTo>
                  <a:lnTo>
                    <a:pt x="106973" y="96531"/>
                  </a:lnTo>
                  <a:lnTo>
                    <a:pt x="110330" y="101672"/>
                  </a:lnTo>
                  <a:lnTo>
                    <a:pt x="114467" y="104485"/>
                  </a:lnTo>
                  <a:lnTo>
                    <a:pt x="121260" y="106069"/>
                  </a:lnTo>
                  <a:lnTo>
                    <a:pt x="134458" y="106604"/>
                  </a:lnTo>
                  <a:lnTo>
                    <a:pt x="141066" y="104561"/>
                  </a:lnTo>
                  <a:lnTo>
                    <a:pt x="173720" y="87601"/>
                  </a:lnTo>
                  <a:lnTo>
                    <a:pt x="187058" y="79723"/>
                  </a:lnTo>
                  <a:lnTo>
                    <a:pt x="215247" y="44698"/>
                  </a:lnTo>
                  <a:lnTo>
                    <a:pt x="233251" y="21192"/>
                  </a:lnTo>
                  <a:lnTo>
                    <a:pt x="233971" y="18750"/>
                  </a:lnTo>
                  <a:lnTo>
                    <a:pt x="235245" y="17122"/>
                  </a:lnTo>
                  <a:lnTo>
                    <a:pt x="242457" y="13905"/>
                  </a:lnTo>
                  <a:lnTo>
                    <a:pt x="242526" y="17671"/>
                  </a:lnTo>
                  <a:lnTo>
                    <a:pt x="240426" y="21643"/>
                  </a:lnTo>
                  <a:lnTo>
                    <a:pt x="225762" y="41509"/>
                  </a:lnTo>
                  <a:lnTo>
                    <a:pt x="211302" y="69960"/>
                  </a:lnTo>
                  <a:lnTo>
                    <a:pt x="206704" y="74516"/>
                  </a:lnTo>
                  <a:lnTo>
                    <a:pt x="199654" y="79198"/>
                  </a:lnTo>
                  <a:lnTo>
                    <a:pt x="193952" y="84098"/>
                  </a:lnTo>
                  <a:lnTo>
                    <a:pt x="185736" y="85273"/>
                  </a:lnTo>
                  <a:lnTo>
                    <a:pt x="198615" y="72097"/>
                  </a:lnTo>
                  <a:lnTo>
                    <a:pt x="203166" y="71337"/>
                  </a:lnTo>
                  <a:lnTo>
                    <a:pt x="216458" y="71045"/>
                  </a:lnTo>
                  <a:lnTo>
                    <a:pt x="249889" y="77720"/>
                  </a:lnTo>
                  <a:lnTo>
                    <a:pt x="273536" y="77309"/>
                  </a:lnTo>
                  <a:lnTo>
                    <a:pt x="304912" y="68210"/>
                  </a:lnTo>
                  <a:lnTo>
                    <a:pt x="323914" y="57573"/>
                  </a:lnTo>
                  <a:lnTo>
                    <a:pt x="338854" y="44667"/>
                  </a:lnTo>
                  <a:lnTo>
                    <a:pt x="361859" y="14009"/>
                  </a:lnTo>
                  <a:lnTo>
                    <a:pt x="363962" y="0"/>
                  </a:lnTo>
                  <a:lnTo>
                    <a:pt x="363988" y="3497"/>
                  </a:lnTo>
                  <a:lnTo>
                    <a:pt x="361877" y="7406"/>
                  </a:lnTo>
                  <a:lnTo>
                    <a:pt x="357500" y="11789"/>
                  </a:lnTo>
                  <a:lnTo>
                    <a:pt x="346904" y="19513"/>
                  </a:lnTo>
                  <a:lnTo>
                    <a:pt x="325975" y="54475"/>
                  </a:lnTo>
                  <a:lnTo>
                    <a:pt x="314003" y="85948"/>
                  </a:lnTo>
                  <a:lnTo>
                    <a:pt x="302088" y="121108"/>
                  </a:lnTo>
                  <a:lnTo>
                    <a:pt x="294678" y="149615"/>
                  </a:lnTo>
                  <a:lnTo>
                    <a:pt x="292562" y="171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6039"/>
            <p:cNvSpPr/>
            <p:nvPr/>
          </p:nvSpPr>
          <p:spPr>
            <a:xfrm>
              <a:off x="4057650" y="4693444"/>
              <a:ext cx="200026" cy="142876"/>
            </a:xfrm>
            <a:custGeom>
              <a:avLst/>
              <a:gdLst/>
              <a:ahLst/>
              <a:cxnLst/>
              <a:rect l="0" t="0" r="0" b="0"/>
              <a:pathLst>
                <a:path w="200026" h="14287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1"/>
                  </a:lnTo>
                  <a:lnTo>
                    <a:pt x="9943" y="10642"/>
                  </a:lnTo>
                  <a:lnTo>
                    <a:pt x="23603" y="27232"/>
                  </a:lnTo>
                  <a:lnTo>
                    <a:pt x="54896" y="55108"/>
                  </a:lnTo>
                  <a:lnTo>
                    <a:pt x="85250" y="73886"/>
                  </a:lnTo>
                  <a:lnTo>
                    <a:pt x="119704" y="92882"/>
                  </a:lnTo>
                  <a:lnTo>
                    <a:pt x="153467" y="111921"/>
                  </a:lnTo>
                  <a:lnTo>
                    <a:pt x="200025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SMARTInkShape-6040"/>
          <p:cNvSpPr/>
          <p:nvPr/>
        </p:nvSpPr>
        <p:spPr>
          <a:xfrm>
            <a:off x="4822068" y="2993231"/>
            <a:ext cx="235708" cy="185194"/>
          </a:xfrm>
          <a:custGeom>
            <a:avLst/>
            <a:gdLst/>
            <a:ahLst/>
            <a:cxnLst/>
            <a:rect l="0" t="0" r="0" b="0"/>
            <a:pathLst>
              <a:path w="235708" h="185194">
                <a:moveTo>
                  <a:pt x="64257" y="35719"/>
                </a:moveTo>
                <a:lnTo>
                  <a:pt x="47464" y="66946"/>
                </a:lnTo>
                <a:lnTo>
                  <a:pt x="33290" y="101239"/>
                </a:lnTo>
                <a:lnTo>
                  <a:pt x="21393" y="133776"/>
                </a:lnTo>
                <a:lnTo>
                  <a:pt x="11869" y="150603"/>
                </a:lnTo>
                <a:lnTo>
                  <a:pt x="3138" y="161570"/>
                </a:lnTo>
                <a:lnTo>
                  <a:pt x="904" y="168964"/>
                </a:lnTo>
                <a:lnTo>
                  <a:pt x="242" y="174594"/>
                </a:lnTo>
                <a:lnTo>
                  <a:pt x="149" y="174340"/>
                </a:lnTo>
                <a:lnTo>
                  <a:pt x="0" y="172021"/>
                </a:lnTo>
                <a:lnTo>
                  <a:pt x="7739" y="158100"/>
                </a:lnTo>
                <a:lnTo>
                  <a:pt x="29963" y="124455"/>
                </a:lnTo>
                <a:lnTo>
                  <a:pt x="50471" y="92325"/>
                </a:lnTo>
                <a:lnTo>
                  <a:pt x="78588" y="57730"/>
                </a:lnTo>
                <a:lnTo>
                  <a:pt x="106935" y="22074"/>
                </a:lnTo>
                <a:lnTo>
                  <a:pt x="114136" y="14423"/>
                </a:lnTo>
                <a:lnTo>
                  <a:pt x="114252" y="24243"/>
                </a:lnTo>
                <a:lnTo>
                  <a:pt x="105444" y="59469"/>
                </a:lnTo>
                <a:lnTo>
                  <a:pt x="100696" y="88265"/>
                </a:lnTo>
                <a:lnTo>
                  <a:pt x="100070" y="121778"/>
                </a:lnTo>
                <a:lnTo>
                  <a:pt x="106135" y="154393"/>
                </a:lnTo>
                <a:lnTo>
                  <a:pt x="110620" y="168954"/>
                </a:lnTo>
                <a:lnTo>
                  <a:pt x="116976" y="179530"/>
                </a:lnTo>
                <a:lnTo>
                  <a:pt x="121554" y="182979"/>
                </a:lnTo>
                <a:lnTo>
                  <a:pt x="128594" y="184920"/>
                </a:lnTo>
                <a:lnTo>
                  <a:pt x="130961" y="185193"/>
                </a:lnTo>
                <a:lnTo>
                  <a:pt x="135707" y="183379"/>
                </a:lnTo>
                <a:lnTo>
                  <a:pt x="169451" y="151941"/>
                </a:lnTo>
                <a:lnTo>
                  <a:pt x="191493" y="119993"/>
                </a:lnTo>
                <a:lnTo>
                  <a:pt x="209185" y="84605"/>
                </a:lnTo>
                <a:lnTo>
                  <a:pt x="223772" y="48915"/>
                </a:lnTo>
                <a:lnTo>
                  <a:pt x="231935" y="16991"/>
                </a:lnTo>
                <a:lnTo>
                  <a:pt x="235707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Shape-6041"/>
          <p:cNvSpPr/>
          <p:nvPr/>
        </p:nvSpPr>
        <p:spPr>
          <a:xfrm>
            <a:off x="3143697" y="3036094"/>
            <a:ext cx="249585" cy="206829"/>
          </a:xfrm>
          <a:custGeom>
            <a:avLst/>
            <a:gdLst/>
            <a:ahLst/>
            <a:cxnLst/>
            <a:rect l="0" t="0" r="0" b="0"/>
            <a:pathLst>
              <a:path w="249585" h="206829">
                <a:moveTo>
                  <a:pt x="113853" y="0"/>
                </a:moveTo>
                <a:lnTo>
                  <a:pt x="110061" y="3792"/>
                </a:lnTo>
                <a:lnTo>
                  <a:pt x="108199" y="7771"/>
                </a:lnTo>
                <a:lnTo>
                  <a:pt x="98977" y="38478"/>
                </a:lnTo>
                <a:lnTo>
                  <a:pt x="85226" y="73169"/>
                </a:lnTo>
                <a:lnTo>
                  <a:pt x="67662" y="107384"/>
                </a:lnTo>
                <a:lnTo>
                  <a:pt x="44672" y="139113"/>
                </a:lnTo>
                <a:lnTo>
                  <a:pt x="26622" y="167662"/>
                </a:lnTo>
                <a:lnTo>
                  <a:pt x="15511" y="179588"/>
                </a:lnTo>
                <a:lnTo>
                  <a:pt x="1062" y="198254"/>
                </a:lnTo>
                <a:lnTo>
                  <a:pt x="224" y="201355"/>
                </a:lnTo>
                <a:lnTo>
                  <a:pt x="0" y="203293"/>
                </a:lnTo>
                <a:lnTo>
                  <a:pt x="645" y="204585"/>
                </a:lnTo>
                <a:lnTo>
                  <a:pt x="1868" y="205446"/>
                </a:lnTo>
                <a:lnTo>
                  <a:pt x="7383" y="206658"/>
                </a:lnTo>
                <a:lnTo>
                  <a:pt x="9535" y="206828"/>
                </a:lnTo>
                <a:lnTo>
                  <a:pt x="44736" y="198336"/>
                </a:lnTo>
                <a:lnTo>
                  <a:pt x="78440" y="188690"/>
                </a:lnTo>
                <a:lnTo>
                  <a:pt x="108886" y="184204"/>
                </a:lnTo>
                <a:lnTo>
                  <a:pt x="135929" y="180256"/>
                </a:lnTo>
                <a:lnTo>
                  <a:pt x="169719" y="178922"/>
                </a:lnTo>
                <a:lnTo>
                  <a:pt x="199325" y="179452"/>
                </a:lnTo>
                <a:lnTo>
                  <a:pt x="228103" y="184261"/>
                </a:lnTo>
                <a:lnTo>
                  <a:pt x="249584" y="18573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SMARTInkShape-Group654"/>
          <p:cNvGrpSpPr/>
          <p:nvPr/>
        </p:nvGrpSpPr>
        <p:grpSpPr>
          <a:xfrm>
            <a:off x="4657725" y="4943475"/>
            <a:ext cx="450055" cy="378493"/>
            <a:chOff x="4657725" y="4943475"/>
            <a:chExt cx="450055" cy="378493"/>
          </a:xfrm>
        </p:grpSpPr>
        <p:sp>
          <p:nvSpPr>
            <p:cNvPr id="190" name="SMARTInkShape-6042"/>
            <p:cNvSpPr/>
            <p:nvPr/>
          </p:nvSpPr>
          <p:spPr>
            <a:xfrm>
              <a:off x="5007769" y="5079206"/>
              <a:ext cx="100011" cy="242762"/>
            </a:xfrm>
            <a:custGeom>
              <a:avLst/>
              <a:gdLst/>
              <a:ahLst/>
              <a:cxnLst/>
              <a:rect l="0" t="0" r="0" b="0"/>
              <a:pathLst>
                <a:path w="100011" h="242762">
                  <a:moveTo>
                    <a:pt x="28575" y="0"/>
                  </a:moveTo>
                  <a:lnTo>
                    <a:pt x="24783" y="3792"/>
                  </a:lnTo>
                  <a:lnTo>
                    <a:pt x="22920" y="7771"/>
                  </a:lnTo>
                  <a:lnTo>
                    <a:pt x="19445" y="27141"/>
                  </a:lnTo>
                  <a:lnTo>
                    <a:pt x="17726" y="30000"/>
                  </a:lnTo>
                  <a:lnTo>
                    <a:pt x="17373" y="33494"/>
                  </a:lnTo>
                  <a:lnTo>
                    <a:pt x="22088" y="68181"/>
                  </a:lnTo>
                  <a:lnTo>
                    <a:pt x="27564" y="77055"/>
                  </a:lnTo>
                  <a:lnTo>
                    <a:pt x="32068" y="81922"/>
                  </a:lnTo>
                  <a:lnTo>
                    <a:pt x="36213" y="84035"/>
                  </a:lnTo>
                  <a:lnTo>
                    <a:pt x="50049" y="85577"/>
                  </a:lnTo>
                  <a:lnTo>
                    <a:pt x="52416" y="85626"/>
                  </a:lnTo>
                  <a:lnTo>
                    <a:pt x="57163" y="83564"/>
                  </a:lnTo>
                  <a:lnTo>
                    <a:pt x="61918" y="80796"/>
                  </a:lnTo>
                  <a:lnTo>
                    <a:pt x="69058" y="78444"/>
                  </a:lnTo>
                  <a:lnTo>
                    <a:pt x="96243" y="53768"/>
                  </a:lnTo>
                  <a:lnTo>
                    <a:pt x="98337" y="49562"/>
                  </a:lnTo>
                  <a:lnTo>
                    <a:pt x="100004" y="35841"/>
                  </a:lnTo>
                  <a:lnTo>
                    <a:pt x="100010" y="39547"/>
                  </a:lnTo>
                  <a:lnTo>
                    <a:pt x="97895" y="43506"/>
                  </a:lnTo>
                  <a:lnTo>
                    <a:pt x="95102" y="47911"/>
                  </a:lnTo>
                  <a:lnTo>
                    <a:pt x="93530" y="55647"/>
                  </a:lnTo>
                  <a:lnTo>
                    <a:pt x="92271" y="67641"/>
                  </a:lnTo>
                  <a:lnTo>
                    <a:pt x="86743" y="90615"/>
                  </a:lnTo>
                  <a:lnTo>
                    <a:pt x="85814" y="125224"/>
                  </a:lnTo>
                  <a:lnTo>
                    <a:pt x="85751" y="155372"/>
                  </a:lnTo>
                  <a:lnTo>
                    <a:pt x="85728" y="191078"/>
                  </a:lnTo>
                  <a:lnTo>
                    <a:pt x="84932" y="215663"/>
                  </a:lnTo>
                  <a:lnTo>
                    <a:pt x="76906" y="235545"/>
                  </a:lnTo>
                  <a:lnTo>
                    <a:pt x="72517" y="241437"/>
                  </a:lnTo>
                  <a:lnTo>
                    <a:pt x="69801" y="242243"/>
                  </a:lnTo>
                  <a:lnTo>
                    <a:pt x="61589" y="242761"/>
                  </a:lnTo>
                  <a:lnTo>
                    <a:pt x="37653" y="232934"/>
                  </a:lnTo>
                  <a:lnTo>
                    <a:pt x="2339" y="215246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043"/>
            <p:cNvSpPr/>
            <p:nvPr/>
          </p:nvSpPr>
          <p:spPr>
            <a:xfrm>
              <a:off x="4872162" y="4943475"/>
              <a:ext cx="128464" cy="234332"/>
            </a:xfrm>
            <a:custGeom>
              <a:avLst/>
              <a:gdLst/>
              <a:ahLst/>
              <a:cxnLst/>
              <a:rect l="0" t="0" r="0" b="0"/>
              <a:pathLst>
                <a:path w="128464" h="234332">
                  <a:moveTo>
                    <a:pt x="78457" y="171450"/>
                  </a:moveTo>
                  <a:lnTo>
                    <a:pt x="78457" y="161507"/>
                  </a:lnTo>
                  <a:lnTo>
                    <a:pt x="77663" y="160059"/>
                  </a:lnTo>
                  <a:lnTo>
                    <a:pt x="76340" y="159093"/>
                  </a:lnTo>
                  <a:lnTo>
                    <a:pt x="74665" y="158450"/>
                  </a:lnTo>
                  <a:lnTo>
                    <a:pt x="73547" y="157227"/>
                  </a:lnTo>
                  <a:lnTo>
                    <a:pt x="72306" y="153752"/>
                  </a:lnTo>
                  <a:lnTo>
                    <a:pt x="71181" y="152508"/>
                  </a:lnTo>
                  <a:lnTo>
                    <a:pt x="67815" y="151125"/>
                  </a:lnTo>
                  <a:lnTo>
                    <a:pt x="66599" y="149962"/>
                  </a:lnTo>
                  <a:lnTo>
                    <a:pt x="65249" y="146554"/>
                  </a:lnTo>
                  <a:lnTo>
                    <a:pt x="64096" y="145328"/>
                  </a:lnTo>
                  <a:lnTo>
                    <a:pt x="60697" y="143965"/>
                  </a:lnTo>
                  <a:lnTo>
                    <a:pt x="58680" y="144395"/>
                  </a:lnTo>
                  <a:lnTo>
                    <a:pt x="49738" y="148673"/>
                  </a:lnTo>
                  <a:lnTo>
                    <a:pt x="33047" y="150635"/>
                  </a:lnTo>
                  <a:lnTo>
                    <a:pt x="24345" y="155670"/>
                  </a:lnTo>
                  <a:lnTo>
                    <a:pt x="4664" y="173866"/>
                  </a:lnTo>
                  <a:lnTo>
                    <a:pt x="2004" y="178609"/>
                  </a:lnTo>
                  <a:lnTo>
                    <a:pt x="506" y="187859"/>
                  </a:lnTo>
                  <a:lnTo>
                    <a:pt x="0" y="201414"/>
                  </a:lnTo>
                  <a:lnTo>
                    <a:pt x="2047" y="206728"/>
                  </a:lnTo>
                  <a:lnTo>
                    <a:pt x="23726" y="230973"/>
                  </a:lnTo>
                  <a:lnTo>
                    <a:pt x="30584" y="233624"/>
                  </a:lnTo>
                  <a:lnTo>
                    <a:pt x="34635" y="234331"/>
                  </a:lnTo>
                  <a:lnTo>
                    <a:pt x="41254" y="232999"/>
                  </a:lnTo>
                  <a:lnTo>
                    <a:pt x="46841" y="230555"/>
                  </a:lnTo>
                  <a:lnTo>
                    <a:pt x="54449" y="228385"/>
                  </a:lnTo>
                  <a:lnTo>
                    <a:pt x="79837" y="211830"/>
                  </a:lnTo>
                  <a:lnTo>
                    <a:pt x="95038" y="187692"/>
                  </a:lnTo>
                  <a:lnTo>
                    <a:pt x="103840" y="168984"/>
                  </a:lnTo>
                  <a:lnTo>
                    <a:pt x="114616" y="135726"/>
                  </a:lnTo>
                  <a:lnTo>
                    <a:pt x="118340" y="126204"/>
                  </a:lnTo>
                  <a:lnTo>
                    <a:pt x="125967" y="92721"/>
                  </a:lnTo>
                  <a:lnTo>
                    <a:pt x="128317" y="57281"/>
                  </a:lnTo>
                  <a:lnTo>
                    <a:pt x="128457" y="23965"/>
                  </a:lnTo>
                  <a:lnTo>
                    <a:pt x="1284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6044"/>
            <p:cNvSpPr/>
            <p:nvPr/>
          </p:nvSpPr>
          <p:spPr>
            <a:xfrm>
              <a:off x="4746579" y="5050721"/>
              <a:ext cx="89740" cy="92780"/>
            </a:xfrm>
            <a:custGeom>
              <a:avLst/>
              <a:gdLst/>
              <a:ahLst/>
              <a:cxnLst/>
              <a:rect l="0" t="0" r="0" b="0"/>
              <a:pathLst>
                <a:path w="89740" h="92780">
                  <a:moveTo>
                    <a:pt x="75452" y="21342"/>
                  </a:moveTo>
                  <a:lnTo>
                    <a:pt x="81603" y="21342"/>
                  </a:lnTo>
                  <a:lnTo>
                    <a:pt x="81934" y="20548"/>
                  </a:lnTo>
                  <a:lnTo>
                    <a:pt x="82302" y="17549"/>
                  </a:lnTo>
                  <a:lnTo>
                    <a:pt x="83194" y="16432"/>
                  </a:lnTo>
                  <a:lnTo>
                    <a:pt x="86301" y="15191"/>
                  </a:lnTo>
                  <a:lnTo>
                    <a:pt x="87448" y="14066"/>
                  </a:lnTo>
                  <a:lnTo>
                    <a:pt x="89438" y="8134"/>
                  </a:lnTo>
                  <a:lnTo>
                    <a:pt x="88745" y="7774"/>
                  </a:lnTo>
                  <a:lnTo>
                    <a:pt x="85858" y="7374"/>
                  </a:lnTo>
                  <a:lnTo>
                    <a:pt x="84771" y="6474"/>
                  </a:lnTo>
                  <a:lnTo>
                    <a:pt x="83563" y="3357"/>
                  </a:lnTo>
                  <a:lnTo>
                    <a:pt x="82446" y="2208"/>
                  </a:lnTo>
                  <a:lnTo>
                    <a:pt x="79090" y="931"/>
                  </a:lnTo>
                  <a:lnTo>
                    <a:pt x="62036" y="0"/>
                  </a:lnTo>
                  <a:lnTo>
                    <a:pt x="55467" y="2067"/>
                  </a:lnTo>
                  <a:lnTo>
                    <a:pt x="49107" y="4837"/>
                  </a:lnTo>
                  <a:lnTo>
                    <a:pt x="37396" y="7191"/>
                  </a:lnTo>
                  <a:lnTo>
                    <a:pt x="9865" y="23821"/>
                  </a:lnTo>
                  <a:lnTo>
                    <a:pt x="6615" y="30646"/>
                  </a:lnTo>
                  <a:lnTo>
                    <a:pt x="3563" y="46879"/>
                  </a:lnTo>
                  <a:lnTo>
                    <a:pt x="375" y="52006"/>
                  </a:lnTo>
                  <a:lnTo>
                    <a:pt x="0" y="54484"/>
                  </a:lnTo>
                  <a:lnTo>
                    <a:pt x="545" y="56931"/>
                  </a:lnTo>
                  <a:lnTo>
                    <a:pt x="2473" y="61765"/>
                  </a:lnTo>
                  <a:lnTo>
                    <a:pt x="4352" y="68949"/>
                  </a:lnTo>
                  <a:lnTo>
                    <a:pt x="13897" y="80870"/>
                  </a:lnTo>
                  <a:lnTo>
                    <a:pt x="24582" y="88016"/>
                  </a:lnTo>
                  <a:lnTo>
                    <a:pt x="34009" y="91367"/>
                  </a:lnTo>
                  <a:lnTo>
                    <a:pt x="36711" y="91044"/>
                  </a:lnTo>
                  <a:lnTo>
                    <a:pt x="63676" y="80104"/>
                  </a:lnTo>
                  <a:lnTo>
                    <a:pt x="69689" y="75768"/>
                  </a:lnTo>
                  <a:lnTo>
                    <a:pt x="72891" y="71196"/>
                  </a:lnTo>
                  <a:lnTo>
                    <a:pt x="84205" y="43211"/>
                  </a:lnTo>
                  <a:lnTo>
                    <a:pt x="87280" y="38205"/>
                  </a:lnTo>
                  <a:lnTo>
                    <a:pt x="89254" y="28524"/>
                  </a:lnTo>
                  <a:lnTo>
                    <a:pt x="89739" y="14234"/>
                  </a:lnTo>
                  <a:lnTo>
                    <a:pt x="85947" y="18001"/>
                  </a:lnTo>
                  <a:lnTo>
                    <a:pt x="84085" y="21973"/>
                  </a:lnTo>
                  <a:lnTo>
                    <a:pt x="81998" y="33331"/>
                  </a:lnTo>
                  <a:lnTo>
                    <a:pt x="77744" y="41210"/>
                  </a:lnTo>
                  <a:lnTo>
                    <a:pt x="75452" y="927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6045"/>
            <p:cNvSpPr/>
            <p:nvPr/>
          </p:nvSpPr>
          <p:spPr>
            <a:xfrm>
              <a:off x="4657725" y="4943475"/>
              <a:ext cx="50007" cy="178595"/>
            </a:xfrm>
            <a:custGeom>
              <a:avLst/>
              <a:gdLst/>
              <a:ahLst/>
              <a:cxnLst/>
              <a:rect l="0" t="0" r="0" b="0"/>
              <a:pathLst>
                <a:path w="50007" h="178595">
                  <a:moveTo>
                    <a:pt x="50006" y="0"/>
                  </a:moveTo>
                  <a:lnTo>
                    <a:pt x="50006" y="27703"/>
                  </a:lnTo>
                  <a:lnTo>
                    <a:pt x="47890" y="34273"/>
                  </a:lnTo>
                  <a:lnTo>
                    <a:pt x="38615" y="53138"/>
                  </a:lnTo>
                  <a:lnTo>
                    <a:pt x="28117" y="85768"/>
                  </a:lnTo>
                  <a:lnTo>
                    <a:pt x="14417" y="118917"/>
                  </a:lnTo>
                  <a:lnTo>
                    <a:pt x="1985" y="150150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655"/>
          <p:cNvGrpSpPr/>
          <p:nvPr/>
        </p:nvGrpSpPr>
        <p:grpSpPr>
          <a:xfrm>
            <a:off x="3271838" y="4622006"/>
            <a:ext cx="850107" cy="670091"/>
            <a:chOff x="3271838" y="4622006"/>
            <a:chExt cx="850107" cy="670091"/>
          </a:xfrm>
        </p:grpSpPr>
        <p:sp>
          <p:nvSpPr>
            <p:cNvPr id="195" name="SMARTInkShape-6046"/>
            <p:cNvSpPr/>
            <p:nvPr/>
          </p:nvSpPr>
          <p:spPr>
            <a:xfrm>
              <a:off x="3429000" y="5161235"/>
              <a:ext cx="585789" cy="75135"/>
            </a:xfrm>
            <a:custGeom>
              <a:avLst/>
              <a:gdLst/>
              <a:ahLst/>
              <a:cxnLst/>
              <a:rect l="0" t="0" r="0" b="0"/>
              <a:pathLst>
                <a:path w="585789" h="75135">
                  <a:moveTo>
                    <a:pt x="585788" y="75134"/>
                  </a:moveTo>
                  <a:lnTo>
                    <a:pt x="575845" y="75134"/>
                  </a:lnTo>
                  <a:lnTo>
                    <a:pt x="574396" y="74340"/>
                  </a:lnTo>
                  <a:lnTo>
                    <a:pt x="573431" y="73017"/>
                  </a:lnTo>
                  <a:lnTo>
                    <a:pt x="572787" y="71342"/>
                  </a:lnTo>
                  <a:lnTo>
                    <a:pt x="570771" y="70224"/>
                  </a:lnTo>
                  <a:lnTo>
                    <a:pt x="541502" y="62483"/>
                  </a:lnTo>
                  <a:lnTo>
                    <a:pt x="511952" y="51439"/>
                  </a:lnTo>
                  <a:lnTo>
                    <a:pt x="482948" y="40861"/>
                  </a:lnTo>
                  <a:lnTo>
                    <a:pt x="451335" y="32700"/>
                  </a:lnTo>
                  <a:lnTo>
                    <a:pt x="417627" y="25254"/>
                  </a:lnTo>
                  <a:lnTo>
                    <a:pt x="391987" y="21215"/>
                  </a:lnTo>
                  <a:lnTo>
                    <a:pt x="367362" y="19420"/>
                  </a:lnTo>
                  <a:lnTo>
                    <a:pt x="341072" y="16506"/>
                  </a:lnTo>
                  <a:lnTo>
                    <a:pt x="314306" y="13358"/>
                  </a:lnTo>
                  <a:lnTo>
                    <a:pt x="289181" y="11959"/>
                  </a:lnTo>
                  <a:lnTo>
                    <a:pt x="262669" y="9221"/>
                  </a:lnTo>
                  <a:lnTo>
                    <a:pt x="235804" y="6151"/>
                  </a:lnTo>
                  <a:lnTo>
                    <a:pt x="210635" y="4788"/>
                  </a:lnTo>
                  <a:lnTo>
                    <a:pt x="184103" y="4181"/>
                  </a:lnTo>
                  <a:lnTo>
                    <a:pt x="157230" y="3118"/>
                  </a:lnTo>
                  <a:lnTo>
                    <a:pt x="132057" y="0"/>
                  </a:lnTo>
                  <a:lnTo>
                    <a:pt x="107640" y="201"/>
                  </a:lnTo>
                  <a:lnTo>
                    <a:pt x="83559" y="2143"/>
                  </a:lnTo>
                  <a:lnTo>
                    <a:pt x="49276" y="3236"/>
                  </a:lnTo>
                  <a:lnTo>
                    <a:pt x="17671" y="5722"/>
                  </a:lnTo>
                  <a:lnTo>
                    <a:pt x="0" y="108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6047"/>
            <p:cNvSpPr/>
            <p:nvPr/>
          </p:nvSpPr>
          <p:spPr>
            <a:xfrm>
              <a:off x="3950494" y="5107905"/>
              <a:ext cx="171451" cy="98476"/>
            </a:xfrm>
            <a:custGeom>
              <a:avLst/>
              <a:gdLst/>
              <a:ahLst/>
              <a:cxnLst/>
              <a:rect l="0" t="0" r="0" b="0"/>
              <a:pathLst>
                <a:path w="171451" h="98476">
                  <a:moveTo>
                    <a:pt x="171450" y="42739"/>
                  </a:moveTo>
                  <a:lnTo>
                    <a:pt x="171450" y="32796"/>
                  </a:lnTo>
                  <a:lnTo>
                    <a:pt x="169333" y="28266"/>
                  </a:lnTo>
                  <a:lnTo>
                    <a:pt x="166540" y="23606"/>
                  </a:lnTo>
                  <a:lnTo>
                    <a:pt x="164174" y="16521"/>
                  </a:lnTo>
                  <a:lnTo>
                    <a:pt x="154450" y="4636"/>
                  </a:lnTo>
                  <a:lnTo>
                    <a:pt x="149871" y="1992"/>
                  </a:lnTo>
                  <a:lnTo>
                    <a:pt x="140464" y="294"/>
                  </a:lnTo>
                  <a:lnTo>
                    <a:pt x="133341" y="0"/>
                  </a:lnTo>
                  <a:lnTo>
                    <a:pt x="128583" y="2047"/>
                  </a:lnTo>
                  <a:lnTo>
                    <a:pt x="126203" y="3705"/>
                  </a:lnTo>
                  <a:lnTo>
                    <a:pt x="123559" y="7663"/>
                  </a:lnTo>
                  <a:lnTo>
                    <a:pt x="122384" y="12862"/>
                  </a:lnTo>
                  <a:lnTo>
                    <a:pt x="121468" y="45872"/>
                  </a:lnTo>
                  <a:lnTo>
                    <a:pt x="121444" y="80724"/>
                  </a:lnTo>
                  <a:lnTo>
                    <a:pt x="119327" y="85550"/>
                  </a:lnTo>
                  <a:lnTo>
                    <a:pt x="117651" y="87948"/>
                  </a:lnTo>
                  <a:lnTo>
                    <a:pt x="103916" y="95116"/>
                  </a:lnTo>
                  <a:lnTo>
                    <a:pt x="88557" y="98475"/>
                  </a:lnTo>
                  <a:lnTo>
                    <a:pt x="53623" y="93906"/>
                  </a:lnTo>
                  <a:lnTo>
                    <a:pt x="18556" y="86852"/>
                  </a:lnTo>
                  <a:lnTo>
                    <a:pt x="10099" y="84040"/>
                  </a:lnTo>
                  <a:lnTo>
                    <a:pt x="0" y="784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6048"/>
            <p:cNvSpPr/>
            <p:nvPr/>
          </p:nvSpPr>
          <p:spPr>
            <a:xfrm>
              <a:off x="3807619" y="5072071"/>
              <a:ext cx="185613" cy="114293"/>
            </a:xfrm>
            <a:custGeom>
              <a:avLst/>
              <a:gdLst/>
              <a:ahLst/>
              <a:cxnLst/>
              <a:rect l="0" t="0" r="0" b="0"/>
              <a:pathLst>
                <a:path w="185613" h="114293">
                  <a:moveTo>
                    <a:pt x="0" y="114292"/>
                  </a:moveTo>
                  <a:lnTo>
                    <a:pt x="3792" y="114292"/>
                  </a:lnTo>
                  <a:lnTo>
                    <a:pt x="7771" y="112175"/>
                  </a:lnTo>
                  <a:lnTo>
                    <a:pt x="13772" y="108588"/>
                  </a:lnTo>
                  <a:lnTo>
                    <a:pt x="45678" y="95159"/>
                  </a:lnTo>
                  <a:lnTo>
                    <a:pt x="80268" y="80947"/>
                  </a:lnTo>
                  <a:lnTo>
                    <a:pt x="113592" y="66666"/>
                  </a:lnTo>
                  <a:lnTo>
                    <a:pt x="147842" y="43824"/>
                  </a:lnTo>
                  <a:lnTo>
                    <a:pt x="168802" y="24794"/>
                  </a:lnTo>
                  <a:lnTo>
                    <a:pt x="178541" y="19972"/>
                  </a:lnTo>
                  <a:lnTo>
                    <a:pt x="180939" y="18074"/>
                  </a:lnTo>
                  <a:lnTo>
                    <a:pt x="183605" y="13850"/>
                  </a:lnTo>
                  <a:lnTo>
                    <a:pt x="185457" y="7226"/>
                  </a:lnTo>
                  <a:lnTo>
                    <a:pt x="185612" y="3736"/>
                  </a:lnTo>
                  <a:lnTo>
                    <a:pt x="184860" y="2488"/>
                  </a:lnTo>
                  <a:lnTo>
                    <a:pt x="183565" y="1656"/>
                  </a:lnTo>
                  <a:lnTo>
                    <a:pt x="177950" y="484"/>
                  </a:lnTo>
                  <a:lnTo>
                    <a:pt x="150977" y="0"/>
                  </a:lnTo>
                  <a:lnTo>
                    <a:pt x="144359" y="2112"/>
                  </a:lnTo>
                  <a:lnTo>
                    <a:pt x="131164" y="12177"/>
                  </a:lnTo>
                  <a:lnTo>
                    <a:pt x="119088" y="23840"/>
                  </a:lnTo>
                  <a:lnTo>
                    <a:pt x="116428" y="28583"/>
                  </a:lnTo>
                  <a:lnTo>
                    <a:pt x="114720" y="38095"/>
                  </a:lnTo>
                  <a:lnTo>
                    <a:pt x="114424" y="45236"/>
                  </a:lnTo>
                  <a:lnTo>
                    <a:pt x="120461" y="65674"/>
                  </a:lnTo>
                  <a:lnTo>
                    <a:pt x="125240" y="70988"/>
                  </a:lnTo>
                  <a:lnTo>
                    <a:pt x="150019" y="92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6049"/>
            <p:cNvSpPr/>
            <p:nvPr/>
          </p:nvSpPr>
          <p:spPr>
            <a:xfrm>
              <a:off x="3736181" y="5080225"/>
              <a:ext cx="135733" cy="211872"/>
            </a:xfrm>
            <a:custGeom>
              <a:avLst/>
              <a:gdLst/>
              <a:ahLst/>
              <a:cxnLst/>
              <a:rect l="0" t="0" r="0" b="0"/>
              <a:pathLst>
                <a:path w="135733" h="211872">
                  <a:moveTo>
                    <a:pt x="135732" y="13269"/>
                  </a:moveTo>
                  <a:lnTo>
                    <a:pt x="124883" y="2420"/>
                  </a:lnTo>
                  <a:lnTo>
                    <a:pt x="120856" y="510"/>
                  </a:lnTo>
                  <a:lnTo>
                    <a:pt x="118671" y="0"/>
                  </a:lnTo>
                  <a:lnTo>
                    <a:pt x="116420" y="454"/>
                  </a:lnTo>
                  <a:lnTo>
                    <a:pt x="108666" y="4092"/>
                  </a:lnTo>
                  <a:lnTo>
                    <a:pt x="97461" y="6316"/>
                  </a:lnTo>
                  <a:lnTo>
                    <a:pt x="86162" y="11660"/>
                  </a:lnTo>
                  <a:lnTo>
                    <a:pt x="83635" y="12197"/>
                  </a:lnTo>
                  <a:lnTo>
                    <a:pt x="76287" y="16744"/>
                  </a:lnTo>
                  <a:lnTo>
                    <a:pt x="73593" y="20899"/>
                  </a:lnTo>
                  <a:lnTo>
                    <a:pt x="71564" y="27167"/>
                  </a:lnTo>
                  <a:lnTo>
                    <a:pt x="75267" y="31234"/>
                  </a:lnTo>
                  <a:lnTo>
                    <a:pt x="77166" y="31595"/>
                  </a:lnTo>
                  <a:lnTo>
                    <a:pt x="79225" y="31043"/>
                  </a:lnTo>
                  <a:lnTo>
                    <a:pt x="83630" y="29106"/>
                  </a:lnTo>
                  <a:lnTo>
                    <a:pt x="97657" y="26899"/>
                  </a:lnTo>
                  <a:lnTo>
                    <a:pt x="107162" y="21929"/>
                  </a:lnTo>
                  <a:lnTo>
                    <a:pt x="120033" y="20501"/>
                  </a:lnTo>
                  <a:lnTo>
                    <a:pt x="120503" y="21265"/>
                  </a:lnTo>
                  <a:lnTo>
                    <a:pt x="121320" y="26571"/>
                  </a:lnTo>
                  <a:lnTo>
                    <a:pt x="97594" y="62039"/>
                  </a:lnTo>
                  <a:lnTo>
                    <a:pt x="80960" y="95092"/>
                  </a:lnTo>
                  <a:lnTo>
                    <a:pt x="65882" y="130088"/>
                  </a:lnTo>
                  <a:lnTo>
                    <a:pt x="53612" y="154524"/>
                  </a:lnTo>
                  <a:lnTo>
                    <a:pt x="50022" y="164949"/>
                  </a:lnTo>
                  <a:lnTo>
                    <a:pt x="21535" y="198808"/>
                  </a:lnTo>
                  <a:lnTo>
                    <a:pt x="8561" y="211871"/>
                  </a:lnTo>
                  <a:lnTo>
                    <a:pt x="7295" y="211551"/>
                  </a:lnTo>
                  <a:lnTo>
                    <a:pt x="3771" y="209080"/>
                  </a:lnTo>
                  <a:lnTo>
                    <a:pt x="1677" y="205335"/>
                  </a:lnTo>
                  <a:lnTo>
                    <a:pt x="221" y="194136"/>
                  </a:lnTo>
                  <a:lnTo>
                    <a:pt x="0" y="184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6050"/>
            <p:cNvSpPr/>
            <p:nvPr/>
          </p:nvSpPr>
          <p:spPr>
            <a:xfrm>
              <a:off x="3679034" y="5036380"/>
              <a:ext cx="85722" cy="85690"/>
            </a:xfrm>
            <a:custGeom>
              <a:avLst/>
              <a:gdLst/>
              <a:ahLst/>
              <a:cxnLst/>
              <a:rect l="0" t="0" r="0" b="0"/>
              <a:pathLst>
                <a:path w="85722" h="85690">
                  <a:moveTo>
                    <a:pt x="21429" y="42826"/>
                  </a:moveTo>
                  <a:lnTo>
                    <a:pt x="10037" y="55011"/>
                  </a:lnTo>
                  <a:lnTo>
                    <a:pt x="5597" y="64313"/>
                  </a:lnTo>
                  <a:lnTo>
                    <a:pt x="6" y="71390"/>
                  </a:lnTo>
                  <a:lnTo>
                    <a:pt x="0" y="67605"/>
                  </a:lnTo>
                  <a:lnTo>
                    <a:pt x="2115" y="63629"/>
                  </a:lnTo>
                  <a:lnTo>
                    <a:pt x="4907" y="59215"/>
                  </a:lnTo>
                  <a:lnTo>
                    <a:pt x="10639" y="43760"/>
                  </a:lnTo>
                  <a:lnTo>
                    <a:pt x="16898" y="37156"/>
                  </a:lnTo>
                  <a:lnTo>
                    <a:pt x="52479" y="9506"/>
                  </a:lnTo>
                  <a:lnTo>
                    <a:pt x="61232" y="3144"/>
                  </a:lnTo>
                  <a:lnTo>
                    <a:pt x="68853" y="906"/>
                  </a:lnTo>
                  <a:lnTo>
                    <a:pt x="84303" y="0"/>
                  </a:lnTo>
                  <a:lnTo>
                    <a:pt x="84776" y="782"/>
                  </a:lnTo>
                  <a:lnTo>
                    <a:pt x="85667" y="8784"/>
                  </a:lnTo>
                  <a:lnTo>
                    <a:pt x="85721" y="30949"/>
                  </a:lnTo>
                  <a:lnTo>
                    <a:pt x="81929" y="41865"/>
                  </a:lnTo>
                  <a:lnTo>
                    <a:pt x="73366" y="56673"/>
                  </a:lnTo>
                  <a:lnTo>
                    <a:pt x="69488" y="77016"/>
                  </a:lnTo>
                  <a:lnTo>
                    <a:pt x="64291" y="856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6051"/>
            <p:cNvSpPr/>
            <p:nvPr/>
          </p:nvSpPr>
          <p:spPr>
            <a:xfrm>
              <a:off x="3643313" y="4950619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6052"/>
            <p:cNvSpPr/>
            <p:nvPr/>
          </p:nvSpPr>
          <p:spPr>
            <a:xfrm>
              <a:off x="3293269" y="4972050"/>
              <a:ext cx="299617" cy="163969"/>
            </a:xfrm>
            <a:custGeom>
              <a:avLst/>
              <a:gdLst/>
              <a:ahLst/>
              <a:cxnLst/>
              <a:rect l="0" t="0" r="0" b="0"/>
              <a:pathLst>
                <a:path w="299617" h="163969">
                  <a:moveTo>
                    <a:pt x="0" y="0"/>
                  </a:moveTo>
                  <a:lnTo>
                    <a:pt x="20823" y="2117"/>
                  </a:lnTo>
                  <a:lnTo>
                    <a:pt x="49886" y="6151"/>
                  </a:lnTo>
                  <a:lnTo>
                    <a:pt x="78557" y="12651"/>
                  </a:lnTo>
                  <a:lnTo>
                    <a:pt x="107151" y="21579"/>
                  </a:lnTo>
                  <a:lnTo>
                    <a:pt x="142247" y="35732"/>
                  </a:lnTo>
                  <a:lnTo>
                    <a:pt x="173697" y="53380"/>
                  </a:lnTo>
                  <a:lnTo>
                    <a:pt x="176417" y="57591"/>
                  </a:lnTo>
                  <a:lnTo>
                    <a:pt x="178420" y="62109"/>
                  </a:lnTo>
                  <a:lnTo>
                    <a:pt x="181956" y="66762"/>
                  </a:lnTo>
                  <a:lnTo>
                    <a:pt x="182423" y="69114"/>
                  </a:lnTo>
                  <a:lnTo>
                    <a:pt x="181940" y="71476"/>
                  </a:lnTo>
                  <a:lnTo>
                    <a:pt x="180081" y="76217"/>
                  </a:lnTo>
                  <a:lnTo>
                    <a:pt x="169800" y="108832"/>
                  </a:lnTo>
                  <a:lnTo>
                    <a:pt x="163817" y="119824"/>
                  </a:lnTo>
                  <a:lnTo>
                    <a:pt x="160120" y="125486"/>
                  </a:lnTo>
                  <a:lnTo>
                    <a:pt x="151719" y="145340"/>
                  </a:lnTo>
                  <a:lnTo>
                    <a:pt x="144196" y="155449"/>
                  </a:lnTo>
                  <a:lnTo>
                    <a:pt x="142909" y="163968"/>
                  </a:lnTo>
                  <a:lnTo>
                    <a:pt x="142885" y="160413"/>
                  </a:lnTo>
                  <a:lnTo>
                    <a:pt x="143675" y="159330"/>
                  </a:lnTo>
                  <a:lnTo>
                    <a:pt x="146670" y="158126"/>
                  </a:lnTo>
                  <a:lnTo>
                    <a:pt x="147786" y="156217"/>
                  </a:lnTo>
                  <a:lnTo>
                    <a:pt x="150151" y="146740"/>
                  </a:lnTo>
                  <a:lnTo>
                    <a:pt x="157659" y="136024"/>
                  </a:lnTo>
                  <a:lnTo>
                    <a:pt x="166786" y="122472"/>
                  </a:lnTo>
                  <a:lnTo>
                    <a:pt x="181271" y="87078"/>
                  </a:lnTo>
                  <a:lnTo>
                    <a:pt x="202414" y="62009"/>
                  </a:lnTo>
                  <a:lnTo>
                    <a:pt x="216842" y="53200"/>
                  </a:lnTo>
                  <a:lnTo>
                    <a:pt x="226351" y="50953"/>
                  </a:lnTo>
                  <a:lnTo>
                    <a:pt x="247981" y="50131"/>
                  </a:lnTo>
                  <a:lnTo>
                    <a:pt x="275303" y="57289"/>
                  </a:lnTo>
                  <a:lnTo>
                    <a:pt x="288009" y="67007"/>
                  </a:lnTo>
                  <a:lnTo>
                    <a:pt x="296838" y="76266"/>
                  </a:lnTo>
                  <a:lnTo>
                    <a:pt x="298615" y="80992"/>
                  </a:lnTo>
                  <a:lnTo>
                    <a:pt x="299616" y="88115"/>
                  </a:lnTo>
                  <a:lnTo>
                    <a:pt x="297733" y="92873"/>
                  </a:lnTo>
                  <a:lnTo>
                    <a:pt x="295045" y="97633"/>
                  </a:lnTo>
                  <a:lnTo>
                    <a:pt x="292737" y="104776"/>
                  </a:lnTo>
                  <a:lnTo>
                    <a:pt x="288173" y="111919"/>
                  </a:lnTo>
                  <a:lnTo>
                    <a:pt x="285674" y="119063"/>
                  </a:lnTo>
                  <a:lnTo>
                    <a:pt x="281053" y="127000"/>
                  </a:lnTo>
                  <a:lnTo>
                    <a:pt x="278537" y="137465"/>
                  </a:lnTo>
                  <a:lnTo>
                    <a:pt x="276973" y="139269"/>
                  </a:lnTo>
                  <a:lnTo>
                    <a:pt x="275136" y="140470"/>
                  </a:lnTo>
                  <a:lnTo>
                    <a:pt x="273911" y="142066"/>
                  </a:lnTo>
                  <a:lnTo>
                    <a:pt x="271462" y="157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6053"/>
            <p:cNvSpPr/>
            <p:nvPr/>
          </p:nvSpPr>
          <p:spPr>
            <a:xfrm>
              <a:off x="3271838" y="4931191"/>
              <a:ext cx="221457" cy="210986"/>
            </a:xfrm>
            <a:custGeom>
              <a:avLst/>
              <a:gdLst/>
              <a:ahLst/>
              <a:cxnLst/>
              <a:rect l="0" t="0" r="0" b="0"/>
              <a:pathLst>
                <a:path w="221457" h="210986">
                  <a:moveTo>
                    <a:pt x="50006" y="5140"/>
                  </a:moveTo>
                  <a:lnTo>
                    <a:pt x="50006" y="8932"/>
                  </a:lnTo>
                  <a:lnTo>
                    <a:pt x="47889" y="12911"/>
                  </a:lnTo>
                  <a:lnTo>
                    <a:pt x="33213" y="38932"/>
                  </a:lnTo>
                  <a:lnTo>
                    <a:pt x="21414" y="70121"/>
                  </a:lnTo>
                  <a:lnTo>
                    <a:pt x="16399" y="91069"/>
                  </a:lnTo>
                  <a:lnTo>
                    <a:pt x="10912" y="123273"/>
                  </a:lnTo>
                  <a:lnTo>
                    <a:pt x="7094" y="151183"/>
                  </a:lnTo>
                  <a:lnTo>
                    <a:pt x="1636" y="186094"/>
                  </a:lnTo>
                  <a:lnTo>
                    <a:pt x="28" y="210985"/>
                  </a:lnTo>
                  <a:lnTo>
                    <a:pt x="0" y="201633"/>
                  </a:lnTo>
                  <a:lnTo>
                    <a:pt x="2116" y="197510"/>
                  </a:lnTo>
                  <a:lnTo>
                    <a:pt x="3792" y="195299"/>
                  </a:lnTo>
                  <a:lnTo>
                    <a:pt x="5654" y="188610"/>
                  </a:lnTo>
                  <a:lnTo>
                    <a:pt x="9129" y="162104"/>
                  </a:lnTo>
                  <a:lnTo>
                    <a:pt x="11995" y="151895"/>
                  </a:lnTo>
                  <a:lnTo>
                    <a:pt x="13985" y="119011"/>
                  </a:lnTo>
                  <a:lnTo>
                    <a:pt x="20411" y="86483"/>
                  </a:lnTo>
                  <a:lnTo>
                    <a:pt x="34350" y="51200"/>
                  </a:lnTo>
                  <a:lnTo>
                    <a:pt x="47042" y="28666"/>
                  </a:lnTo>
                  <a:lnTo>
                    <a:pt x="59008" y="16654"/>
                  </a:lnTo>
                  <a:lnTo>
                    <a:pt x="86716" y="4760"/>
                  </a:lnTo>
                  <a:lnTo>
                    <a:pt x="112477" y="0"/>
                  </a:lnTo>
                  <a:lnTo>
                    <a:pt x="142514" y="4095"/>
                  </a:lnTo>
                  <a:lnTo>
                    <a:pt x="171379" y="12548"/>
                  </a:lnTo>
                  <a:lnTo>
                    <a:pt x="205571" y="19315"/>
                  </a:lnTo>
                  <a:lnTo>
                    <a:pt x="221456" y="265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6054"/>
            <p:cNvSpPr/>
            <p:nvPr/>
          </p:nvSpPr>
          <p:spPr>
            <a:xfrm>
              <a:off x="3793331" y="4622006"/>
              <a:ext cx="242889" cy="314326"/>
            </a:xfrm>
            <a:custGeom>
              <a:avLst/>
              <a:gdLst/>
              <a:ahLst/>
              <a:cxnLst/>
              <a:rect l="0" t="0" r="0" b="0"/>
              <a:pathLst>
                <a:path w="242889" h="314326">
                  <a:moveTo>
                    <a:pt x="242888" y="0"/>
                  </a:moveTo>
                  <a:lnTo>
                    <a:pt x="242888" y="6151"/>
                  </a:lnTo>
                  <a:lnTo>
                    <a:pt x="226095" y="23911"/>
                  </a:lnTo>
                  <a:lnTo>
                    <a:pt x="211760" y="34151"/>
                  </a:lnTo>
                  <a:lnTo>
                    <a:pt x="183267" y="67421"/>
                  </a:lnTo>
                  <a:lnTo>
                    <a:pt x="156670" y="100057"/>
                  </a:lnTo>
                  <a:lnTo>
                    <a:pt x="129947" y="133353"/>
                  </a:lnTo>
                  <a:lnTo>
                    <a:pt x="102481" y="167482"/>
                  </a:lnTo>
                  <a:lnTo>
                    <a:pt x="76792" y="201745"/>
                  </a:lnTo>
                  <a:lnTo>
                    <a:pt x="66762" y="215704"/>
                  </a:lnTo>
                  <a:lnTo>
                    <a:pt x="51670" y="230051"/>
                  </a:lnTo>
                  <a:lnTo>
                    <a:pt x="31021" y="261847"/>
                  </a:lnTo>
                  <a:lnTo>
                    <a:pt x="7955" y="296775"/>
                  </a:lnTo>
                  <a:lnTo>
                    <a:pt x="2710" y="304539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SMARTInkShape-6055"/>
          <p:cNvSpPr/>
          <p:nvPr/>
        </p:nvSpPr>
        <p:spPr>
          <a:xfrm>
            <a:off x="4450556" y="4579563"/>
            <a:ext cx="928591" cy="949641"/>
          </a:xfrm>
          <a:custGeom>
            <a:avLst/>
            <a:gdLst/>
            <a:ahLst/>
            <a:cxnLst/>
            <a:rect l="0" t="0" r="0" b="0"/>
            <a:pathLst>
              <a:path w="928591" h="949641">
                <a:moveTo>
                  <a:pt x="0" y="535362"/>
                </a:moveTo>
                <a:lnTo>
                  <a:pt x="33622" y="545305"/>
                </a:lnTo>
                <a:lnTo>
                  <a:pt x="60321" y="559740"/>
                </a:lnTo>
                <a:lnTo>
                  <a:pt x="92133" y="579097"/>
                </a:lnTo>
                <a:lnTo>
                  <a:pt x="123385" y="597095"/>
                </a:lnTo>
                <a:lnTo>
                  <a:pt x="152509" y="629628"/>
                </a:lnTo>
                <a:lnTo>
                  <a:pt x="179086" y="662579"/>
                </a:lnTo>
                <a:lnTo>
                  <a:pt x="207266" y="696046"/>
                </a:lnTo>
                <a:lnTo>
                  <a:pt x="224837" y="723819"/>
                </a:lnTo>
                <a:lnTo>
                  <a:pt x="255609" y="756738"/>
                </a:lnTo>
                <a:lnTo>
                  <a:pt x="285441" y="790875"/>
                </a:lnTo>
                <a:lnTo>
                  <a:pt x="318056" y="820783"/>
                </a:lnTo>
                <a:lnTo>
                  <a:pt x="349370" y="849622"/>
                </a:lnTo>
                <a:lnTo>
                  <a:pt x="380603" y="876133"/>
                </a:lnTo>
                <a:lnTo>
                  <a:pt x="413318" y="896891"/>
                </a:lnTo>
                <a:lnTo>
                  <a:pt x="447621" y="916279"/>
                </a:lnTo>
                <a:lnTo>
                  <a:pt x="480267" y="933279"/>
                </a:lnTo>
                <a:lnTo>
                  <a:pt x="507691" y="941924"/>
                </a:lnTo>
                <a:lnTo>
                  <a:pt x="541610" y="948164"/>
                </a:lnTo>
                <a:lnTo>
                  <a:pt x="576150" y="949396"/>
                </a:lnTo>
                <a:lnTo>
                  <a:pt x="608843" y="949640"/>
                </a:lnTo>
                <a:lnTo>
                  <a:pt x="641847" y="945895"/>
                </a:lnTo>
                <a:lnTo>
                  <a:pt x="676207" y="937512"/>
                </a:lnTo>
                <a:lnTo>
                  <a:pt x="706747" y="926096"/>
                </a:lnTo>
                <a:lnTo>
                  <a:pt x="735711" y="912582"/>
                </a:lnTo>
                <a:lnTo>
                  <a:pt x="764362" y="895771"/>
                </a:lnTo>
                <a:lnTo>
                  <a:pt x="796305" y="867250"/>
                </a:lnTo>
                <a:lnTo>
                  <a:pt x="826170" y="831708"/>
                </a:lnTo>
                <a:lnTo>
                  <a:pt x="850090" y="799195"/>
                </a:lnTo>
                <a:lnTo>
                  <a:pt x="865361" y="771010"/>
                </a:lnTo>
                <a:lnTo>
                  <a:pt x="880930" y="737602"/>
                </a:lnTo>
                <a:lnTo>
                  <a:pt x="894589" y="705133"/>
                </a:lnTo>
                <a:lnTo>
                  <a:pt x="901627" y="687016"/>
                </a:lnTo>
                <a:lnTo>
                  <a:pt x="908261" y="651631"/>
                </a:lnTo>
                <a:lnTo>
                  <a:pt x="916980" y="617684"/>
                </a:lnTo>
                <a:lnTo>
                  <a:pt x="920192" y="589828"/>
                </a:lnTo>
                <a:lnTo>
                  <a:pt x="924936" y="561466"/>
                </a:lnTo>
                <a:lnTo>
                  <a:pt x="927576" y="532954"/>
                </a:lnTo>
                <a:lnTo>
                  <a:pt x="928358" y="504398"/>
                </a:lnTo>
                <a:lnTo>
                  <a:pt x="928590" y="475828"/>
                </a:lnTo>
                <a:lnTo>
                  <a:pt x="924866" y="447255"/>
                </a:lnTo>
                <a:lnTo>
                  <a:pt x="916497" y="414065"/>
                </a:lnTo>
                <a:lnTo>
                  <a:pt x="909553" y="387063"/>
                </a:lnTo>
                <a:lnTo>
                  <a:pt x="900096" y="351610"/>
                </a:lnTo>
                <a:lnTo>
                  <a:pt x="890584" y="317650"/>
                </a:lnTo>
                <a:lnTo>
                  <a:pt x="875359" y="286070"/>
                </a:lnTo>
                <a:lnTo>
                  <a:pt x="857064" y="256902"/>
                </a:lnTo>
                <a:lnTo>
                  <a:pt x="838164" y="228210"/>
                </a:lnTo>
                <a:lnTo>
                  <a:pt x="813440" y="194702"/>
                </a:lnTo>
                <a:lnTo>
                  <a:pt x="782336" y="160831"/>
                </a:lnTo>
                <a:lnTo>
                  <a:pt x="749637" y="129882"/>
                </a:lnTo>
                <a:lnTo>
                  <a:pt x="714315" y="99672"/>
                </a:lnTo>
                <a:lnTo>
                  <a:pt x="685788" y="80765"/>
                </a:lnTo>
                <a:lnTo>
                  <a:pt x="653430" y="65359"/>
                </a:lnTo>
                <a:lnTo>
                  <a:pt x="621374" y="51938"/>
                </a:lnTo>
                <a:lnTo>
                  <a:pt x="594568" y="40141"/>
                </a:lnTo>
                <a:lnTo>
                  <a:pt x="566517" y="31266"/>
                </a:lnTo>
                <a:lnTo>
                  <a:pt x="538891" y="23609"/>
                </a:lnTo>
                <a:lnTo>
                  <a:pt x="505704" y="13911"/>
                </a:lnTo>
                <a:lnTo>
                  <a:pt x="478187" y="6737"/>
                </a:lnTo>
                <a:lnTo>
                  <a:pt x="449925" y="1701"/>
                </a:lnTo>
                <a:lnTo>
                  <a:pt x="415723" y="0"/>
                </a:lnTo>
                <a:lnTo>
                  <a:pt x="380333" y="4573"/>
                </a:lnTo>
                <a:lnTo>
                  <a:pt x="352228" y="6881"/>
                </a:lnTo>
                <a:lnTo>
                  <a:pt x="324585" y="12239"/>
                </a:lnTo>
                <a:lnTo>
                  <a:pt x="291393" y="21160"/>
                </a:lnTo>
                <a:lnTo>
                  <a:pt x="258290" y="30566"/>
                </a:lnTo>
                <a:lnTo>
                  <a:pt x="228027" y="44977"/>
                </a:lnTo>
                <a:lnTo>
                  <a:pt x="194414" y="58407"/>
                </a:lnTo>
                <a:lnTo>
                  <a:pt x="162274" y="76648"/>
                </a:lnTo>
                <a:lnTo>
                  <a:pt x="132112" y="103686"/>
                </a:lnTo>
                <a:lnTo>
                  <a:pt x="112145" y="138002"/>
                </a:lnTo>
                <a:lnTo>
                  <a:pt x="83364" y="172812"/>
                </a:lnTo>
                <a:lnTo>
                  <a:pt x="63326" y="197145"/>
                </a:lnTo>
                <a:lnTo>
                  <a:pt x="47749" y="231943"/>
                </a:lnTo>
                <a:lnTo>
                  <a:pt x="33349" y="267581"/>
                </a:lnTo>
                <a:lnTo>
                  <a:pt x="29518" y="288292"/>
                </a:lnTo>
                <a:lnTo>
                  <a:pt x="26645" y="316607"/>
                </a:lnTo>
                <a:lnTo>
                  <a:pt x="22461" y="344955"/>
                </a:lnTo>
                <a:lnTo>
                  <a:pt x="24006" y="353634"/>
                </a:lnTo>
                <a:lnTo>
                  <a:pt x="26544" y="360932"/>
                </a:lnTo>
                <a:lnTo>
                  <a:pt x="28496" y="393526"/>
                </a:lnTo>
                <a:lnTo>
                  <a:pt x="28572" y="426918"/>
                </a:lnTo>
                <a:lnTo>
                  <a:pt x="28575" y="45678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Shape-6056"/>
          <p:cNvSpPr/>
          <p:nvPr/>
        </p:nvSpPr>
        <p:spPr>
          <a:xfrm>
            <a:off x="3000380" y="4657765"/>
            <a:ext cx="1278501" cy="957125"/>
          </a:xfrm>
          <a:custGeom>
            <a:avLst/>
            <a:gdLst/>
            <a:ahLst/>
            <a:cxnLst/>
            <a:rect l="0" t="0" r="0" b="0"/>
            <a:pathLst>
              <a:path w="1278501" h="957125">
                <a:moveTo>
                  <a:pt x="14283" y="278566"/>
                </a:moveTo>
                <a:lnTo>
                  <a:pt x="14283" y="282358"/>
                </a:lnTo>
                <a:lnTo>
                  <a:pt x="12166" y="286337"/>
                </a:lnTo>
                <a:lnTo>
                  <a:pt x="9373" y="290751"/>
                </a:lnTo>
                <a:lnTo>
                  <a:pt x="7801" y="298492"/>
                </a:lnTo>
                <a:lnTo>
                  <a:pt x="6541" y="310488"/>
                </a:lnTo>
                <a:lnTo>
                  <a:pt x="1014" y="333462"/>
                </a:lnTo>
                <a:lnTo>
                  <a:pt x="55" y="366680"/>
                </a:lnTo>
                <a:lnTo>
                  <a:pt x="0" y="400158"/>
                </a:lnTo>
                <a:lnTo>
                  <a:pt x="2113" y="423117"/>
                </a:lnTo>
                <a:lnTo>
                  <a:pt x="8814" y="458796"/>
                </a:lnTo>
                <a:lnTo>
                  <a:pt x="18472" y="493094"/>
                </a:lnTo>
                <a:lnTo>
                  <a:pt x="24830" y="528626"/>
                </a:lnTo>
                <a:lnTo>
                  <a:pt x="37965" y="564320"/>
                </a:lnTo>
                <a:lnTo>
                  <a:pt x="54913" y="600036"/>
                </a:lnTo>
                <a:lnTo>
                  <a:pt x="71932" y="630727"/>
                </a:lnTo>
                <a:lnTo>
                  <a:pt x="90581" y="663336"/>
                </a:lnTo>
                <a:lnTo>
                  <a:pt x="109552" y="692708"/>
                </a:lnTo>
                <a:lnTo>
                  <a:pt x="128586" y="721440"/>
                </a:lnTo>
                <a:lnTo>
                  <a:pt x="151426" y="750046"/>
                </a:lnTo>
                <a:lnTo>
                  <a:pt x="178867" y="778627"/>
                </a:lnTo>
                <a:lnTo>
                  <a:pt x="207219" y="807203"/>
                </a:lnTo>
                <a:lnTo>
                  <a:pt x="230728" y="826518"/>
                </a:lnTo>
                <a:lnTo>
                  <a:pt x="257802" y="842295"/>
                </a:lnTo>
                <a:lnTo>
                  <a:pt x="288049" y="857025"/>
                </a:lnTo>
                <a:lnTo>
                  <a:pt x="322146" y="871442"/>
                </a:lnTo>
                <a:lnTo>
                  <a:pt x="357385" y="885769"/>
                </a:lnTo>
                <a:lnTo>
                  <a:pt x="392961" y="900068"/>
                </a:lnTo>
                <a:lnTo>
                  <a:pt x="417534" y="908801"/>
                </a:lnTo>
                <a:lnTo>
                  <a:pt x="444330" y="915329"/>
                </a:lnTo>
                <a:lnTo>
                  <a:pt x="469998" y="922993"/>
                </a:lnTo>
                <a:lnTo>
                  <a:pt x="495429" y="930897"/>
                </a:lnTo>
                <a:lnTo>
                  <a:pt x="522607" y="937056"/>
                </a:lnTo>
                <a:lnTo>
                  <a:pt x="550561" y="942439"/>
                </a:lnTo>
                <a:lnTo>
                  <a:pt x="578860" y="946683"/>
                </a:lnTo>
                <a:lnTo>
                  <a:pt x="607312" y="948570"/>
                </a:lnTo>
                <a:lnTo>
                  <a:pt x="635833" y="951524"/>
                </a:lnTo>
                <a:lnTo>
                  <a:pt x="664383" y="954690"/>
                </a:lnTo>
                <a:lnTo>
                  <a:pt x="692947" y="956097"/>
                </a:lnTo>
                <a:lnTo>
                  <a:pt x="721518" y="956722"/>
                </a:lnTo>
                <a:lnTo>
                  <a:pt x="750090" y="957000"/>
                </a:lnTo>
                <a:lnTo>
                  <a:pt x="778665" y="957124"/>
                </a:lnTo>
                <a:lnTo>
                  <a:pt x="805123" y="955061"/>
                </a:lnTo>
                <a:lnTo>
                  <a:pt x="830904" y="951500"/>
                </a:lnTo>
                <a:lnTo>
                  <a:pt x="858238" y="947271"/>
                </a:lnTo>
                <a:lnTo>
                  <a:pt x="884145" y="942745"/>
                </a:lnTo>
                <a:lnTo>
                  <a:pt x="908888" y="937295"/>
                </a:lnTo>
                <a:lnTo>
                  <a:pt x="933114" y="929580"/>
                </a:lnTo>
                <a:lnTo>
                  <a:pt x="959227" y="920860"/>
                </a:lnTo>
                <a:lnTo>
                  <a:pt x="985120" y="911693"/>
                </a:lnTo>
                <a:lnTo>
                  <a:pt x="1018341" y="897606"/>
                </a:lnTo>
                <a:lnTo>
                  <a:pt x="1052174" y="882584"/>
                </a:lnTo>
                <a:lnTo>
                  <a:pt x="1081865" y="863406"/>
                </a:lnTo>
                <a:lnTo>
                  <a:pt x="1115751" y="835592"/>
                </a:lnTo>
                <a:lnTo>
                  <a:pt x="1148991" y="807167"/>
                </a:lnTo>
                <a:lnTo>
                  <a:pt x="1178487" y="778622"/>
                </a:lnTo>
                <a:lnTo>
                  <a:pt x="1207244" y="747936"/>
                </a:lnTo>
                <a:lnTo>
                  <a:pt x="1226590" y="720852"/>
                </a:lnTo>
                <a:lnTo>
                  <a:pt x="1240260" y="692718"/>
                </a:lnTo>
                <a:lnTo>
                  <a:pt x="1249337" y="664274"/>
                </a:lnTo>
                <a:lnTo>
                  <a:pt x="1259170" y="635737"/>
                </a:lnTo>
                <a:lnTo>
                  <a:pt x="1270021" y="607174"/>
                </a:lnTo>
                <a:lnTo>
                  <a:pt x="1276147" y="578602"/>
                </a:lnTo>
                <a:lnTo>
                  <a:pt x="1277962" y="547911"/>
                </a:lnTo>
                <a:lnTo>
                  <a:pt x="1278500" y="515799"/>
                </a:lnTo>
                <a:lnTo>
                  <a:pt x="1276543" y="486176"/>
                </a:lnTo>
                <a:lnTo>
                  <a:pt x="1270936" y="457291"/>
                </a:lnTo>
                <a:lnTo>
                  <a:pt x="1264247" y="428624"/>
                </a:lnTo>
                <a:lnTo>
                  <a:pt x="1255121" y="397905"/>
                </a:lnTo>
                <a:lnTo>
                  <a:pt x="1242363" y="365784"/>
                </a:lnTo>
                <a:lnTo>
                  <a:pt x="1228529" y="336159"/>
                </a:lnTo>
                <a:lnTo>
                  <a:pt x="1210143" y="307272"/>
                </a:lnTo>
                <a:lnTo>
                  <a:pt x="1186703" y="278605"/>
                </a:lnTo>
                <a:lnTo>
                  <a:pt x="1162560" y="250003"/>
                </a:lnTo>
                <a:lnTo>
                  <a:pt x="1135298" y="221420"/>
                </a:lnTo>
                <a:lnTo>
                  <a:pt x="1104996" y="192842"/>
                </a:lnTo>
                <a:lnTo>
                  <a:pt x="1070882" y="164267"/>
                </a:lnTo>
                <a:lnTo>
                  <a:pt x="1046651" y="146010"/>
                </a:lnTo>
                <a:lnTo>
                  <a:pt x="1020006" y="129959"/>
                </a:lnTo>
                <a:lnTo>
                  <a:pt x="994406" y="114887"/>
                </a:lnTo>
                <a:lnTo>
                  <a:pt x="969006" y="100251"/>
                </a:lnTo>
                <a:lnTo>
                  <a:pt x="941841" y="85809"/>
                </a:lnTo>
                <a:lnTo>
                  <a:pt x="913893" y="73569"/>
                </a:lnTo>
                <a:lnTo>
                  <a:pt x="885597" y="62838"/>
                </a:lnTo>
                <a:lnTo>
                  <a:pt x="857146" y="52777"/>
                </a:lnTo>
                <a:lnTo>
                  <a:pt x="828626" y="43013"/>
                </a:lnTo>
                <a:lnTo>
                  <a:pt x="800076" y="33382"/>
                </a:lnTo>
                <a:lnTo>
                  <a:pt x="771511" y="23810"/>
                </a:lnTo>
                <a:lnTo>
                  <a:pt x="742941" y="16381"/>
                </a:lnTo>
                <a:lnTo>
                  <a:pt x="714368" y="10433"/>
                </a:lnTo>
                <a:lnTo>
                  <a:pt x="685794" y="5144"/>
                </a:lnTo>
                <a:lnTo>
                  <a:pt x="655103" y="2264"/>
                </a:lnTo>
                <a:lnTo>
                  <a:pt x="624529" y="984"/>
                </a:lnTo>
                <a:lnTo>
                  <a:pt x="597711" y="415"/>
                </a:lnTo>
                <a:lnTo>
                  <a:pt x="570447" y="162"/>
                </a:lnTo>
                <a:lnTo>
                  <a:pt x="543248" y="50"/>
                </a:lnTo>
                <a:lnTo>
                  <a:pt x="517930" y="0"/>
                </a:lnTo>
                <a:lnTo>
                  <a:pt x="491332" y="2094"/>
                </a:lnTo>
                <a:lnTo>
                  <a:pt x="463636" y="5671"/>
                </a:lnTo>
                <a:lnTo>
                  <a:pt x="435451" y="9907"/>
                </a:lnTo>
                <a:lnTo>
                  <a:pt x="409167" y="14435"/>
                </a:lnTo>
                <a:lnTo>
                  <a:pt x="384255" y="19093"/>
                </a:lnTo>
                <a:lnTo>
                  <a:pt x="359954" y="23809"/>
                </a:lnTo>
                <a:lnTo>
                  <a:pt x="335925" y="30668"/>
                </a:lnTo>
                <a:lnTo>
                  <a:pt x="302201" y="43455"/>
                </a:lnTo>
                <a:lnTo>
                  <a:pt x="272100" y="57297"/>
                </a:lnTo>
                <a:lnTo>
                  <a:pt x="243073" y="73569"/>
                </a:lnTo>
                <a:lnTo>
                  <a:pt x="214364" y="93472"/>
                </a:lnTo>
                <a:lnTo>
                  <a:pt x="180011" y="121531"/>
                </a:lnTo>
                <a:lnTo>
                  <a:pt x="145174" y="157139"/>
                </a:lnTo>
                <a:lnTo>
                  <a:pt x="120483" y="185701"/>
                </a:lnTo>
                <a:lnTo>
                  <a:pt x="103288" y="219183"/>
                </a:lnTo>
                <a:lnTo>
                  <a:pt x="78576" y="26427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9" name="SMARTInkShape-Group658"/>
          <p:cNvGrpSpPr/>
          <p:nvPr/>
        </p:nvGrpSpPr>
        <p:grpSpPr>
          <a:xfrm>
            <a:off x="628650" y="2978944"/>
            <a:ext cx="750095" cy="421482"/>
            <a:chOff x="628650" y="2978944"/>
            <a:chExt cx="750095" cy="421482"/>
          </a:xfrm>
        </p:grpSpPr>
        <p:sp>
          <p:nvSpPr>
            <p:cNvPr id="207" name="SMARTInkShape-6057"/>
            <p:cNvSpPr/>
            <p:nvPr/>
          </p:nvSpPr>
          <p:spPr>
            <a:xfrm>
              <a:off x="628650" y="3007519"/>
              <a:ext cx="385764" cy="335757"/>
            </a:xfrm>
            <a:custGeom>
              <a:avLst/>
              <a:gdLst/>
              <a:ahLst/>
              <a:cxnLst/>
              <a:rect l="0" t="0" r="0" b="0"/>
              <a:pathLst>
                <a:path w="385764" h="335757">
                  <a:moveTo>
                    <a:pt x="385763" y="0"/>
                  </a:moveTo>
                  <a:lnTo>
                    <a:pt x="385763" y="3792"/>
                  </a:lnTo>
                  <a:lnTo>
                    <a:pt x="384969" y="4909"/>
                  </a:lnTo>
                  <a:lnTo>
                    <a:pt x="383646" y="5654"/>
                  </a:lnTo>
                  <a:lnTo>
                    <a:pt x="381970" y="6151"/>
                  </a:lnTo>
                  <a:lnTo>
                    <a:pt x="372784" y="13444"/>
                  </a:lnTo>
                  <a:lnTo>
                    <a:pt x="338003" y="47778"/>
                  </a:lnTo>
                  <a:lnTo>
                    <a:pt x="306536" y="73574"/>
                  </a:lnTo>
                  <a:lnTo>
                    <a:pt x="278479" y="100434"/>
                  </a:lnTo>
                  <a:lnTo>
                    <a:pt x="244303" y="133580"/>
                  </a:lnTo>
                  <a:lnTo>
                    <a:pt x="215614" y="156525"/>
                  </a:lnTo>
                  <a:lnTo>
                    <a:pt x="183124" y="179199"/>
                  </a:lnTo>
                  <a:lnTo>
                    <a:pt x="153037" y="204878"/>
                  </a:lnTo>
                  <a:lnTo>
                    <a:pt x="124014" y="228715"/>
                  </a:lnTo>
                  <a:lnTo>
                    <a:pt x="94512" y="255533"/>
                  </a:lnTo>
                  <a:lnTo>
                    <a:pt x="62576" y="282794"/>
                  </a:lnTo>
                  <a:lnTo>
                    <a:pt x="31763" y="311624"/>
                  </a:lnTo>
                  <a:lnTo>
                    <a:pt x="0" y="335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6058"/>
            <p:cNvSpPr/>
            <p:nvPr/>
          </p:nvSpPr>
          <p:spPr>
            <a:xfrm>
              <a:off x="1164431" y="2978944"/>
              <a:ext cx="214314" cy="421482"/>
            </a:xfrm>
            <a:custGeom>
              <a:avLst/>
              <a:gdLst/>
              <a:ahLst/>
              <a:cxnLst/>
              <a:rect l="0" t="0" r="0" b="0"/>
              <a:pathLst>
                <a:path w="214314" h="421482">
                  <a:moveTo>
                    <a:pt x="0" y="0"/>
                  </a:moveTo>
                  <a:lnTo>
                    <a:pt x="0" y="3792"/>
                  </a:lnTo>
                  <a:lnTo>
                    <a:pt x="8819" y="35960"/>
                  </a:lnTo>
                  <a:lnTo>
                    <a:pt x="11857" y="46144"/>
                  </a:lnTo>
                  <a:lnTo>
                    <a:pt x="17760" y="79013"/>
                  </a:lnTo>
                  <a:lnTo>
                    <a:pt x="28719" y="114357"/>
                  </a:lnTo>
                  <a:lnTo>
                    <a:pt x="38129" y="142886"/>
                  </a:lnTo>
                  <a:lnTo>
                    <a:pt x="48425" y="177155"/>
                  </a:lnTo>
                  <a:lnTo>
                    <a:pt x="62806" y="212382"/>
                  </a:lnTo>
                  <a:lnTo>
                    <a:pt x="77317" y="246298"/>
                  </a:lnTo>
                  <a:lnTo>
                    <a:pt x="95471" y="278663"/>
                  </a:lnTo>
                  <a:lnTo>
                    <a:pt x="114344" y="310573"/>
                  </a:lnTo>
                  <a:lnTo>
                    <a:pt x="138118" y="343347"/>
                  </a:lnTo>
                  <a:lnTo>
                    <a:pt x="161926" y="374885"/>
                  </a:lnTo>
                  <a:lnTo>
                    <a:pt x="194845" y="409122"/>
                  </a:lnTo>
                  <a:lnTo>
                    <a:pt x="204705" y="418216"/>
                  </a:lnTo>
                  <a:lnTo>
                    <a:pt x="214313" y="421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659"/>
          <p:cNvGrpSpPr/>
          <p:nvPr/>
        </p:nvGrpSpPr>
        <p:grpSpPr>
          <a:xfrm>
            <a:off x="240921" y="3293269"/>
            <a:ext cx="1902205" cy="563930"/>
            <a:chOff x="240921" y="3293269"/>
            <a:chExt cx="1902205" cy="563930"/>
          </a:xfrm>
        </p:grpSpPr>
        <p:sp>
          <p:nvSpPr>
            <p:cNvPr id="210" name="SMARTInkShape-6059"/>
            <p:cNvSpPr/>
            <p:nvPr/>
          </p:nvSpPr>
          <p:spPr>
            <a:xfrm>
              <a:off x="2100263" y="3457575"/>
              <a:ext cx="42863" cy="107157"/>
            </a:xfrm>
            <a:custGeom>
              <a:avLst/>
              <a:gdLst/>
              <a:ahLst/>
              <a:cxnLst/>
              <a:rect l="0" t="0" r="0" b="0"/>
              <a:pathLst>
                <a:path w="42863" h="107157">
                  <a:moveTo>
                    <a:pt x="7143" y="107156"/>
                  </a:moveTo>
                  <a:lnTo>
                    <a:pt x="3351" y="107156"/>
                  </a:lnTo>
                  <a:lnTo>
                    <a:pt x="2234" y="106363"/>
                  </a:lnTo>
                  <a:lnTo>
                    <a:pt x="1489" y="105040"/>
                  </a:lnTo>
                  <a:lnTo>
                    <a:pt x="294" y="97213"/>
                  </a:lnTo>
                  <a:lnTo>
                    <a:pt x="2" y="62902"/>
                  </a:lnTo>
                  <a:lnTo>
                    <a:pt x="0" y="28717"/>
                  </a:lnTo>
                  <a:lnTo>
                    <a:pt x="0" y="26288"/>
                  </a:lnTo>
                  <a:lnTo>
                    <a:pt x="2116" y="21473"/>
                  </a:lnTo>
                  <a:lnTo>
                    <a:pt x="4909" y="16688"/>
                  </a:lnTo>
                  <a:lnTo>
                    <a:pt x="7275" y="9530"/>
                  </a:lnTo>
                  <a:lnTo>
                    <a:pt x="10641" y="4765"/>
                  </a:lnTo>
                  <a:lnTo>
                    <a:pt x="14783" y="2118"/>
                  </a:lnTo>
                  <a:lnTo>
                    <a:pt x="23910" y="418"/>
                  </a:lnTo>
                  <a:lnTo>
                    <a:pt x="428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6060"/>
            <p:cNvSpPr/>
            <p:nvPr/>
          </p:nvSpPr>
          <p:spPr>
            <a:xfrm>
              <a:off x="1968440" y="3443288"/>
              <a:ext cx="60368" cy="64283"/>
            </a:xfrm>
            <a:custGeom>
              <a:avLst/>
              <a:gdLst/>
              <a:ahLst/>
              <a:cxnLst/>
              <a:rect l="0" t="0" r="0" b="0"/>
              <a:pathLst>
                <a:path w="60368" h="64283">
                  <a:moveTo>
                    <a:pt x="38954" y="21431"/>
                  </a:moveTo>
                  <a:lnTo>
                    <a:pt x="32803" y="21431"/>
                  </a:lnTo>
                  <a:lnTo>
                    <a:pt x="32472" y="20637"/>
                  </a:lnTo>
                  <a:lnTo>
                    <a:pt x="31897" y="15280"/>
                  </a:lnTo>
                  <a:lnTo>
                    <a:pt x="29732" y="14728"/>
                  </a:lnTo>
                  <a:lnTo>
                    <a:pt x="21875" y="14374"/>
                  </a:lnTo>
                  <a:lnTo>
                    <a:pt x="20424" y="15139"/>
                  </a:lnTo>
                  <a:lnTo>
                    <a:pt x="19457" y="16442"/>
                  </a:lnTo>
                  <a:lnTo>
                    <a:pt x="17588" y="20007"/>
                  </a:lnTo>
                  <a:lnTo>
                    <a:pt x="763" y="44288"/>
                  </a:lnTo>
                  <a:lnTo>
                    <a:pt x="0" y="46988"/>
                  </a:lnTo>
                  <a:lnTo>
                    <a:pt x="284" y="49581"/>
                  </a:lnTo>
                  <a:lnTo>
                    <a:pt x="2361" y="57024"/>
                  </a:lnTo>
                  <a:lnTo>
                    <a:pt x="2652" y="59447"/>
                  </a:lnTo>
                  <a:lnTo>
                    <a:pt x="3640" y="61062"/>
                  </a:lnTo>
                  <a:lnTo>
                    <a:pt x="5093" y="62139"/>
                  </a:lnTo>
                  <a:lnTo>
                    <a:pt x="8823" y="63336"/>
                  </a:lnTo>
                  <a:lnTo>
                    <a:pt x="34201" y="64282"/>
                  </a:lnTo>
                  <a:lnTo>
                    <a:pt x="38958" y="62172"/>
                  </a:lnTo>
                  <a:lnTo>
                    <a:pt x="54976" y="52108"/>
                  </a:lnTo>
                  <a:lnTo>
                    <a:pt x="57981" y="47500"/>
                  </a:lnTo>
                  <a:lnTo>
                    <a:pt x="59673" y="40444"/>
                  </a:lnTo>
                  <a:lnTo>
                    <a:pt x="60367" y="19048"/>
                  </a:lnTo>
                  <a:lnTo>
                    <a:pt x="58260" y="14287"/>
                  </a:lnTo>
                  <a:lnTo>
                    <a:pt x="55472" y="9524"/>
                  </a:lnTo>
                  <a:lnTo>
                    <a:pt x="54233" y="4762"/>
                  </a:lnTo>
                  <a:lnTo>
                    <a:pt x="53108" y="3175"/>
                  </a:lnTo>
                  <a:lnTo>
                    <a:pt x="51565" y="2116"/>
                  </a:lnTo>
                  <a:lnTo>
                    <a:pt x="47177" y="417"/>
                  </a:lnTo>
                  <a:lnTo>
                    <a:pt x="389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061"/>
            <p:cNvSpPr/>
            <p:nvPr/>
          </p:nvSpPr>
          <p:spPr>
            <a:xfrm>
              <a:off x="1843088" y="3450431"/>
              <a:ext cx="107157" cy="85688"/>
            </a:xfrm>
            <a:custGeom>
              <a:avLst/>
              <a:gdLst/>
              <a:ahLst/>
              <a:cxnLst/>
              <a:rect l="0" t="0" r="0" b="0"/>
              <a:pathLst>
                <a:path w="107157" h="85688">
                  <a:moveTo>
                    <a:pt x="0" y="0"/>
                  </a:moveTo>
                  <a:lnTo>
                    <a:pt x="18666" y="32424"/>
                  </a:lnTo>
                  <a:lnTo>
                    <a:pt x="38085" y="65321"/>
                  </a:lnTo>
                  <a:lnTo>
                    <a:pt x="40739" y="70836"/>
                  </a:lnTo>
                  <a:lnTo>
                    <a:pt x="42851" y="85598"/>
                  </a:lnTo>
                  <a:lnTo>
                    <a:pt x="39066" y="85687"/>
                  </a:lnTo>
                  <a:lnTo>
                    <a:pt x="37950" y="84906"/>
                  </a:lnTo>
                  <a:lnTo>
                    <a:pt x="37206" y="83592"/>
                  </a:lnTo>
                  <a:lnTo>
                    <a:pt x="36012" y="79571"/>
                  </a:lnTo>
                  <a:lnTo>
                    <a:pt x="35744" y="62574"/>
                  </a:lnTo>
                  <a:lnTo>
                    <a:pt x="37846" y="57444"/>
                  </a:lnTo>
                  <a:lnTo>
                    <a:pt x="39518" y="54965"/>
                  </a:lnTo>
                  <a:lnTo>
                    <a:pt x="41871" y="43891"/>
                  </a:lnTo>
                  <a:lnTo>
                    <a:pt x="43460" y="31630"/>
                  </a:lnTo>
                  <a:lnTo>
                    <a:pt x="48478" y="21564"/>
                  </a:lnTo>
                  <a:lnTo>
                    <a:pt x="48987" y="19139"/>
                  </a:lnTo>
                  <a:lnTo>
                    <a:pt x="53496" y="11933"/>
                  </a:lnTo>
                  <a:lnTo>
                    <a:pt x="57642" y="9273"/>
                  </a:lnTo>
                  <a:lnTo>
                    <a:pt x="66772" y="7564"/>
                  </a:lnTo>
                  <a:lnTo>
                    <a:pt x="73847" y="7268"/>
                  </a:lnTo>
                  <a:lnTo>
                    <a:pt x="75425" y="8021"/>
                  </a:lnTo>
                  <a:lnTo>
                    <a:pt x="76477" y="9316"/>
                  </a:lnTo>
                  <a:lnTo>
                    <a:pt x="77178" y="10973"/>
                  </a:lnTo>
                  <a:lnTo>
                    <a:pt x="78439" y="12078"/>
                  </a:lnTo>
                  <a:lnTo>
                    <a:pt x="86167" y="15968"/>
                  </a:lnTo>
                  <a:lnTo>
                    <a:pt x="88401" y="17789"/>
                  </a:lnTo>
                  <a:lnTo>
                    <a:pt x="90883" y="24046"/>
                  </a:lnTo>
                  <a:lnTo>
                    <a:pt x="98985" y="58460"/>
                  </a:lnTo>
                  <a:lnTo>
                    <a:pt x="101672" y="63818"/>
                  </a:lnTo>
                  <a:lnTo>
                    <a:pt x="104718" y="68845"/>
                  </a:lnTo>
                  <a:lnTo>
                    <a:pt x="107156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6062"/>
            <p:cNvSpPr/>
            <p:nvPr/>
          </p:nvSpPr>
          <p:spPr>
            <a:xfrm>
              <a:off x="1714891" y="3429294"/>
              <a:ext cx="113870" cy="106443"/>
            </a:xfrm>
            <a:custGeom>
              <a:avLst/>
              <a:gdLst/>
              <a:ahLst/>
              <a:cxnLst/>
              <a:rect l="0" t="0" r="0" b="0"/>
              <a:pathLst>
                <a:path w="113870" h="106443">
                  <a:moveTo>
                    <a:pt x="42472" y="6850"/>
                  </a:moveTo>
                  <a:lnTo>
                    <a:pt x="38679" y="6850"/>
                  </a:lnTo>
                  <a:lnTo>
                    <a:pt x="37562" y="6056"/>
                  </a:lnTo>
                  <a:lnTo>
                    <a:pt x="36817" y="4733"/>
                  </a:lnTo>
                  <a:lnTo>
                    <a:pt x="35622" y="699"/>
                  </a:lnTo>
                  <a:lnTo>
                    <a:pt x="33342" y="147"/>
                  </a:lnTo>
                  <a:lnTo>
                    <a:pt x="31623" y="0"/>
                  </a:lnTo>
                  <a:lnTo>
                    <a:pt x="30476" y="696"/>
                  </a:lnTo>
                  <a:lnTo>
                    <a:pt x="29712" y="1954"/>
                  </a:lnTo>
                  <a:lnTo>
                    <a:pt x="29203" y="3586"/>
                  </a:lnTo>
                  <a:lnTo>
                    <a:pt x="28069" y="4674"/>
                  </a:lnTo>
                  <a:lnTo>
                    <a:pt x="20547" y="8536"/>
                  </a:lnTo>
                  <a:lnTo>
                    <a:pt x="18330" y="10355"/>
                  </a:lnTo>
                  <a:lnTo>
                    <a:pt x="15867" y="16610"/>
                  </a:lnTo>
                  <a:lnTo>
                    <a:pt x="13979" y="23887"/>
                  </a:lnTo>
                  <a:lnTo>
                    <a:pt x="6299" y="35027"/>
                  </a:lnTo>
                  <a:lnTo>
                    <a:pt x="4069" y="37541"/>
                  </a:lnTo>
                  <a:lnTo>
                    <a:pt x="1591" y="44568"/>
                  </a:lnTo>
                  <a:lnTo>
                    <a:pt x="0" y="58221"/>
                  </a:lnTo>
                  <a:lnTo>
                    <a:pt x="3517" y="69872"/>
                  </a:lnTo>
                  <a:lnTo>
                    <a:pt x="11817" y="82328"/>
                  </a:lnTo>
                  <a:lnTo>
                    <a:pt x="19542" y="89980"/>
                  </a:lnTo>
                  <a:lnTo>
                    <a:pt x="40230" y="103669"/>
                  </a:lnTo>
                  <a:lnTo>
                    <a:pt x="61853" y="106442"/>
                  </a:lnTo>
                  <a:lnTo>
                    <a:pt x="75907" y="102945"/>
                  </a:lnTo>
                  <a:lnTo>
                    <a:pt x="97518" y="92372"/>
                  </a:lnTo>
                  <a:lnTo>
                    <a:pt x="108731" y="83009"/>
                  </a:lnTo>
                  <a:lnTo>
                    <a:pt x="111608" y="78269"/>
                  </a:lnTo>
                  <a:lnTo>
                    <a:pt x="113227" y="69022"/>
                  </a:lnTo>
                  <a:lnTo>
                    <a:pt x="113869" y="47625"/>
                  </a:lnTo>
                  <a:lnTo>
                    <a:pt x="111775" y="42699"/>
                  </a:lnTo>
                  <a:lnTo>
                    <a:pt x="92478" y="13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6063"/>
            <p:cNvSpPr/>
            <p:nvPr/>
          </p:nvSpPr>
          <p:spPr>
            <a:xfrm>
              <a:off x="1521619" y="3293269"/>
              <a:ext cx="157163" cy="257046"/>
            </a:xfrm>
            <a:custGeom>
              <a:avLst/>
              <a:gdLst/>
              <a:ahLst/>
              <a:cxnLst/>
              <a:rect l="0" t="0" r="0" b="0"/>
              <a:pathLst>
                <a:path w="157163" h="25704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4909" y="7275"/>
                  </a:lnTo>
                  <a:lnTo>
                    <a:pt x="6849" y="13207"/>
                  </a:lnTo>
                  <a:lnTo>
                    <a:pt x="7141" y="48770"/>
                  </a:lnTo>
                  <a:lnTo>
                    <a:pt x="13625" y="81029"/>
                  </a:lnTo>
                  <a:lnTo>
                    <a:pt x="14229" y="115246"/>
                  </a:lnTo>
                  <a:lnTo>
                    <a:pt x="16393" y="147295"/>
                  </a:lnTo>
                  <a:lnTo>
                    <a:pt x="19938" y="175670"/>
                  </a:lnTo>
                  <a:lnTo>
                    <a:pt x="23105" y="197042"/>
                  </a:lnTo>
                  <a:lnTo>
                    <a:pt x="33749" y="231876"/>
                  </a:lnTo>
                  <a:lnTo>
                    <a:pt x="35715" y="257045"/>
                  </a:lnTo>
                  <a:lnTo>
                    <a:pt x="36512" y="223680"/>
                  </a:lnTo>
                  <a:lnTo>
                    <a:pt x="41373" y="204550"/>
                  </a:lnTo>
                  <a:lnTo>
                    <a:pt x="42731" y="171847"/>
                  </a:lnTo>
                  <a:lnTo>
                    <a:pt x="43598" y="162895"/>
                  </a:lnTo>
                  <a:lnTo>
                    <a:pt x="48505" y="148564"/>
                  </a:lnTo>
                  <a:lnTo>
                    <a:pt x="50133" y="140641"/>
                  </a:lnTo>
                  <a:lnTo>
                    <a:pt x="55512" y="131718"/>
                  </a:lnTo>
                  <a:lnTo>
                    <a:pt x="59861" y="126539"/>
                  </a:lnTo>
                  <a:lnTo>
                    <a:pt x="64440" y="123708"/>
                  </a:lnTo>
                  <a:lnTo>
                    <a:pt x="73597" y="122114"/>
                  </a:lnTo>
                  <a:lnTo>
                    <a:pt x="92600" y="121483"/>
                  </a:lnTo>
                  <a:lnTo>
                    <a:pt x="98834" y="123577"/>
                  </a:lnTo>
                  <a:lnTo>
                    <a:pt x="101608" y="125247"/>
                  </a:lnTo>
                  <a:lnTo>
                    <a:pt x="123804" y="152142"/>
                  </a:lnTo>
                  <a:lnTo>
                    <a:pt x="126462" y="159164"/>
                  </a:lnTo>
                  <a:lnTo>
                    <a:pt x="134614" y="190617"/>
                  </a:lnTo>
                  <a:lnTo>
                    <a:pt x="147057" y="223050"/>
                  </a:lnTo>
                  <a:lnTo>
                    <a:pt x="149935" y="232424"/>
                  </a:lnTo>
                  <a:lnTo>
                    <a:pt x="157162" y="242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6064"/>
            <p:cNvSpPr/>
            <p:nvPr/>
          </p:nvSpPr>
          <p:spPr>
            <a:xfrm>
              <a:off x="1107699" y="3650456"/>
              <a:ext cx="199608" cy="206743"/>
            </a:xfrm>
            <a:custGeom>
              <a:avLst/>
              <a:gdLst/>
              <a:ahLst/>
              <a:cxnLst/>
              <a:rect l="0" t="0" r="0" b="0"/>
              <a:pathLst>
                <a:path w="199608" h="206743">
                  <a:moveTo>
                    <a:pt x="56732" y="0"/>
                  </a:moveTo>
                  <a:lnTo>
                    <a:pt x="56732" y="13735"/>
                  </a:lnTo>
                  <a:lnTo>
                    <a:pt x="54616" y="20128"/>
                  </a:lnTo>
                  <a:lnTo>
                    <a:pt x="45341" y="33960"/>
                  </a:lnTo>
                  <a:lnTo>
                    <a:pt x="41905" y="53298"/>
                  </a:lnTo>
                  <a:lnTo>
                    <a:pt x="40498" y="54582"/>
                  </a:lnTo>
                  <a:lnTo>
                    <a:pt x="38765" y="55438"/>
                  </a:lnTo>
                  <a:lnTo>
                    <a:pt x="38404" y="56803"/>
                  </a:lnTo>
                  <a:lnTo>
                    <a:pt x="38957" y="58506"/>
                  </a:lnTo>
                  <a:lnTo>
                    <a:pt x="41756" y="63151"/>
                  </a:lnTo>
                  <a:lnTo>
                    <a:pt x="42241" y="67748"/>
                  </a:lnTo>
                  <a:lnTo>
                    <a:pt x="43102" y="68978"/>
                  </a:lnTo>
                  <a:lnTo>
                    <a:pt x="44471" y="69798"/>
                  </a:lnTo>
                  <a:lnTo>
                    <a:pt x="46177" y="70344"/>
                  </a:lnTo>
                  <a:lnTo>
                    <a:pt x="47314" y="71502"/>
                  </a:lnTo>
                  <a:lnTo>
                    <a:pt x="55110" y="91523"/>
                  </a:lnTo>
                  <a:lnTo>
                    <a:pt x="62788" y="125553"/>
                  </a:lnTo>
                  <a:lnTo>
                    <a:pt x="63780" y="154724"/>
                  </a:lnTo>
                  <a:lnTo>
                    <a:pt x="61717" y="162164"/>
                  </a:lnTo>
                  <a:lnTo>
                    <a:pt x="44742" y="189755"/>
                  </a:lnTo>
                  <a:lnTo>
                    <a:pt x="32909" y="202308"/>
                  </a:lnTo>
                  <a:lnTo>
                    <a:pt x="28152" y="205009"/>
                  </a:lnTo>
                  <a:lnTo>
                    <a:pt x="18631" y="206742"/>
                  </a:lnTo>
                  <a:lnTo>
                    <a:pt x="13869" y="204863"/>
                  </a:lnTo>
                  <a:lnTo>
                    <a:pt x="9107" y="202175"/>
                  </a:lnTo>
                  <a:lnTo>
                    <a:pt x="4345" y="200981"/>
                  </a:lnTo>
                  <a:lnTo>
                    <a:pt x="2757" y="199869"/>
                  </a:lnTo>
                  <a:lnTo>
                    <a:pt x="1699" y="198333"/>
                  </a:lnTo>
                  <a:lnTo>
                    <a:pt x="523" y="193717"/>
                  </a:lnTo>
                  <a:lnTo>
                    <a:pt x="0" y="186374"/>
                  </a:lnTo>
                  <a:lnTo>
                    <a:pt x="1885" y="179935"/>
                  </a:lnTo>
                  <a:lnTo>
                    <a:pt x="13354" y="165542"/>
                  </a:lnTo>
                  <a:lnTo>
                    <a:pt x="45729" y="139765"/>
                  </a:lnTo>
                  <a:lnTo>
                    <a:pt x="78596" y="112793"/>
                  </a:lnTo>
                  <a:lnTo>
                    <a:pt x="108285" y="86154"/>
                  </a:lnTo>
                  <a:lnTo>
                    <a:pt x="131254" y="66879"/>
                  </a:lnTo>
                  <a:lnTo>
                    <a:pt x="140825" y="52542"/>
                  </a:lnTo>
                  <a:lnTo>
                    <a:pt x="142415" y="43223"/>
                  </a:lnTo>
                  <a:lnTo>
                    <a:pt x="142453" y="52837"/>
                  </a:lnTo>
                  <a:lnTo>
                    <a:pt x="136306" y="76658"/>
                  </a:lnTo>
                  <a:lnTo>
                    <a:pt x="137871" y="83812"/>
                  </a:lnTo>
                  <a:lnTo>
                    <a:pt x="152132" y="112225"/>
                  </a:lnTo>
                  <a:lnTo>
                    <a:pt x="166755" y="126297"/>
                  </a:lnTo>
                  <a:lnTo>
                    <a:pt x="19960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6065"/>
            <p:cNvSpPr/>
            <p:nvPr/>
          </p:nvSpPr>
          <p:spPr>
            <a:xfrm>
              <a:off x="1057370" y="3564731"/>
              <a:ext cx="69923" cy="192757"/>
            </a:xfrm>
            <a:custGeom>
              <a:avLst/>
              <a:gdLst/>
              <a:ahLst/>
              <a:cxnLst/>
              <a:rect l="0" t="0" r="0" b="0"/>
              <a:pathLst>
                <a:path w="69923" h="192757">
                  <a:moveTo>
                    <a:pt x="14193" y="150019"/>
                  </a:moveTo>
                  <a:lnTo>
                    <a:pt x="14193" y="153811"/>
                  </a:lnTo>
                  <a:lnTo>
                    <a:pt x="13399" y="154928"/>
                  </a:lnTo>
                  <a:lnTo>
                    <a:pt x="12076" y="155673"/>
                  </a:lnTo>
                  <a:lnTo>
                    <a:pt x="10400" y="156170"/>
                  </a:lnTo>
                  <a:lnTo>
                    <a:pt x="9283" y="158088"/>
                  </a:lnTo>
                  <a:lnTo>
                    <a:pt x="6917" y="167579"/>
                  </a:lnTo>
                  <a:lnTo>
                    <a:pt x="1525" y="178300"/>
                  </a:lnTo>
                  <a:lnTo>
                    <a:pt x="0" y="191453"/>
                  </a:lnTo>
                  <a:lnTo>
                    <a:pt x="762" y="191929"/>
                  </a:lnTo>
                  <a:lnTo>
                    <a:pt x="9856" y="192756"/>
                  </a:lnTo>
                  <a:lnTo>
                    <a:pt x="11302" y="192004"/>
                  </a:lnTo>
                  <a:lnTo>
                    <a:pt x="12265" y="190709"/>
                  </a:lnTo>
                  <a:lnTo>
                    <a:pt x="12908" y="189052"/>
                  </a:lnTo>
                  <a:lnTo>
                    <a:pt x="40972" y="154804"/>
                  </a:lnTo>
                  <a:lnTo>
                    <a:pt x="54437" y="125249"/>
                  </a:lnTo>
                  <a:lnTo>
                    <a:pt x="64152" y="93856"/>
                  </a:lnTo>
                  <a:lnTo>
                    <a:pt x="69922" y="68281"/>
                  </a:lnTo>
                  <a:lnTo>
                    <a:pt x="67129" y="49071"/>
                  </a:lnTo>
                  <a:lnTo>
                    <a:pt x="54513" y="23156"/>
                  </a:lnTo>
                  <a:lnTo>
                    <a:pt x="47482" y="13123"/>
                  </a:lnTo>
                  <a:lnTo>
                    <a:pt x="28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6066"/>
            <p:cNvSpPr/>
            <p:nvPr/>
          </p:nvSpPr>
          <p:spPr>
            <a:xfrm>
              <a:off x="939139" y="3644734"/>
              <a:ext cx="60976" cy="98592"/>
            </a:xfrm>
            <a:custGeom>
              <a:avLst/>
              <a:gdLst/>
              <a:ahLst/>
              <a:cxnLst/>
              <a:rect l="0" t="0" r="0" b="0"/>
              <a:pathLst>
                <a:path w="60976" h="98592">
                  <a:moveTo>
                    <a:pt x="39555" y="98591"/>
                  </a:moveTo>
                  <a:lnTo>
                    <a:pt x="32705" y="98591"/>
                  </a:lnTo>
                  <a:lnTo>
                    <a:pt x="37379" y="92888"/>
                  </a:lnTo>
                  <a:lnTo>
                    <a:pt x="39704" y="86406"/>
                  </a:lnTo>
                  <a:lnTo>
                    <a:pt x="57877" y="57971"/>
                  </a:lnTo>
                  <a:lnTo>
                    <a:pt x="60713" y="32489"/>
                  </a:lnTo>
                  <a:lnTo>
                    <a:pt x="60975" y="10600"/>
                  </a:lnTo>
                  <a:lnTo>
                    <a:pt x="58865" y="5773"/>
                  </a:lnTo>
                  <a:lnTo>
                    <a:pt x="57190" y="3375"/>
                  </a:lnTo>
                  <a:lnTo>
                    <a:pt x="53214" y="710"/>
                  </a:lnTo>
                  <a:lnTo>
                    <a:pt x="51042" y="0"/>
                  </a:lnTo>
                  <a:lnTo>
                    <a:pt x="44396" y="1327"/>
                  </a:lnTo>
                  <a:lnTo>
                    <a:pt x="33845" y="6537"/>
                  </a:lnTo>
                  <a:lnTo>
                    <a:pt x="28286" y="11640"/>
                  </a:lnTo>
                  <a:lnTo>
                    <a:pt x="8623" y="40191"/>
                  </a:lnTo>
                  <a:lnTo>
                    <a:pt x="464" y="67734"/>
                  </a:lnTo>
                  <a:lnTo>
                    <a:pt x="0" y="71670"/>
                  </a:lnTo>
                  <a:lnTo>
                    <a:pt x="1602" y="78159"/>
                  </a:lnTo>
                  <a:lnTo>
                    <a:pt x="9196" y="91265"/>
                  </a:lnTo>
                  <a:lnTo>
                    <a:pt x="10980" y="985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6067"/>
            <p:cNvSpPr/>
            <p:nvPr/>
          </p:nvSpPr>
          <p:spPr>
            <a:xfrm>
              <a:off x="915186" y="3507581"/>
              <a:ext cx="13503" cy="242889"/>
            </a:xfrm>
            <a:custGeom>
              <a:avLst/>
              <a:gdLst/>
              <a:ahLst/>
              <a:cxnLst/>
              <a:rect l="0" t="0" r="0" b="0"/>
              <a:pathLst>
                <a:path w="13503" h="242889">
                  <a:moveTo>
                    <a:pt x="6358" y="0"/>
                  </a:moveTo>
                  <a:lnTo>
                    <a:pt x="6358" y="32715"/>
                  </a:lnTo>
                  <a:lnTo>
                    <a:pt x="5564" y="50439"/>
                  </a:lnTo>
                  <a:lnTo>
                    <a:pt x="2242" y="66892"/>
                  </a:lnTo>
                  <a:lnTo>
                    <a:pt x="3193" y="95499"/>
                  </a:lnTo>
                  <a:lnTo>
                    <a:pt x="0" y="127696"/>
                  </a:lnTo>
                  <a:lnTo>
                    <a:pt x="163" y="156987"/>
                  </a:lnTo>
                  <a:lnTo>
                    <a:pt x="4899" y="185703"/>
                  </a:lnTo>
                  <a:lnTo>
                    <a:pt x="6959" y="219864"/>
                  </a:lnTo>
                  <a:lnTo>
                    <a:pt x="13502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068"/>
            <p:cNvSpPr/>
            <p:nvPr/>
          </p:nvSpPr>
          <p:spPr>
            <a:xfrm>
              <a:off x="700183" y="3623027"/>
              <a:ext cx="178499" cy="113031"/>
            </a:xfrm>
            <a:custGeom>
              <a:avLst/>
              <a:gdLst/>
              <a:ahLst/>
              <a:cxnLst/>
              <a:rect l="0" t="0" r="0" b="0"/>
              <a:pathLst>
                <a:path w="178499" h="113031">
                  <a:moveTo>
                    <a:pt x="21336" y="27429"/>
                  </a:moveTo>
                  <a:lnTo>
                    <a:pt x="15185" y="27429"/>
                  </a:lnTo>
                  <a:lnTo>
                    <a:pt x="14854" y="28223"/>
                  </a:lnTo>
                  <a:lnTo>
                    <a:pt x="14486" y="31221"/>
                  </a:lnTo>
                  <a:lnTo>
                    <a:pt x="13594" y="32339"/>
                  </a:lnTo>
                  <a:lnTo>
                    <a:pt x="10487" y="33580"/>
                  </a:lnTo>
                  <a:lnTo>
                    <a:pt x="9341" y="35499"/>
                  </a:lnTo>
                  <a:lnTo>
                    <a:pt x="6934" y="44989"/>
                  </a:lnTo>
                  <a:lnTo>
                    <a:pt x="1528" y="55710"/>
                  </a:lnTo>
                  <a:lnTo>
                    <a:pt x="0" y="78806"/>
                  </a:lnTo>
                  <a:lnTo>
                    <a:pt x="2063" y="84130"/>
                  </a:lnTo>
                  <a:lnTo>
                    <a:pt x="6064" y="90223"/>
                  </a:lnTo>
                  <a:lnTo>
                    <a:pt x="8727" y="91056"/>
                  </a:lnTo>
                  <a:lnTo>
                    <a:pt x="10549" y="91278"/>
                  </a:lnTo>
                  <a:lnTo>
                    <a:pt x="16806" y="87292"/>
                  </a:lnTo>
                  <a:lnTo>
                    <a:pt x="32646" y="72237"/>
                  </a:lnTo>
                  <a:lnTo>
                    <a:pt x="39415" y="60726"/>
                  </a:lnTo>
                  <a:lnTo>
                    <a:pt x="41774" y="51141"/>
                  </a:lnTo>
                  <a:lnTo>
                    <a:pt x="42741" y="17971"/>
                  </a:lnTo>
                  <a:lnTo>
                    <a:pt x="42756" y="11849"/>
                  </a:lnTo>
                  <a:lnTo>
                    <a:pt x="41966" y="9899"/>
                  </a:lnTo>
                  <a:lnTo>
                    <a:pt x="40645" y="8598"/>
                  </a:lnTo>
                  <a:lnTo>
                    <a:pt x="38971" y="7732"/>
                  </a:lnTo>
                  <a:lnTo>
                    <a:pt x="37855" y="6360"/>
                  </a:lnTo>
                  <a:lnTo>
                    <a:pt x="35917" y="0"/>
                  </a:lnTo>
                  <a:lnTo>
                    <a:pt x="35710" y="2986"/>
                  </a:lnTo>
                  <a:lnTo>
                    <a:pt x="34888" y="3990"/>
                  </a:lnTo>
                  <a:lnTo>
                    <a:pt x="31857" y="5106"/>
                  </a:lnTo>
                  <a:lnTo>
                    <a:pt x="30731" y="6197"/>
                  </a:lnTo>
                  <a:lnTo>
                    <a:pt x="29480" y="9526"/>
                  </a:lnTo>
                  <a:lnTo>
                    <a:pt x="28776" y="19655"/>
                  </a:lnTo>
                  <a:lnTo>
                    <a:pt x="30728" y="26091"/>
                  </a:lnTo>
                  <a:lnTo>
                    <a:pt x="33448" y="31597"/>
                  </a:lnTo>
                  <a:lnTo>
                    <a:pt x="35193" y="43716"/>
                  </a:lnTo>
                  <a:lnTo>
                    <a:pt x="36226" y="51336"/>
                  </a:lnTo>
                  <a:lnTo>
                    <a:pt x="41270" y="60089"/>
                  </a:lnTo>
                  <a:lnTo>
                    <a:pt x="45541" y="65228"/>
                  </a:lnTo>
                  <a:lnTo>
                    <a:pt x="50085" y="68041"/>
                  </a:lnTo>
                  <a:lnTo>
                    <a:pt x="73877" y="74320"/>
                  </a:lnTo>
                  <a:lnTo>
                    <a:pt x="92435" y="70310"/>
                  </a:lnTo>
                  <a:lnTo>
                    <a:pt x="93567" y="96551"/>
                  </a:lnTo>
                  <a:lnTo>
                    <a:pt x="98427" y="106023"/>
                  </a:lnTo>
                  <a:lnTo>
                    <a:pt x="98924" y="108400"/>
                  </a:lnTo>
                  <a:lnTo>
                    <a:pt x="100049" y="109985"/>
                  </a:lnTo>
                  <a:lnTo>
                    <a:pt x="101592" y="111041"/>
                  </a:lnTo>
                  <a:lnTo>
                    <a:pt x="107557" y="112528"/>
                  </a:lnTo>
                  <a:lnTo>
                    <a:pt x="116684" y="113030"/>
                  </a:lnTo>
                  <a:lnTo>
                    <a:pt x="127551" y="109325"/>
                  </a:lnTo>
                  <a:lnTo>
                    <a:pt x="142342" y="98676"/>
                  </a:lnTo>
                  <a:lnTo>
                    <a:pt x="154628" y="86142"/>
                  </a:lnTo>
                  <a:lnTo>
                    <a:pt x="169234" y="63588"/>
                  </a:lnTo>
                  <a:lnTo>
                    <a:pt x="178498" y="274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6069"/>
            <p:cNvSpPr/>
            <p:nvPr/>
          </p:nvSpPr>
          <p:spPr>
            <a:xfrm>
              <a:off x="517438" y="3493294"/>
              <a:ext cx="165328" cy="221457"/>
            </a:xfrm>
            <a:custGeom>
              <a:avLst/>
              <a:gdLst/>
              <a:ahLst/>
              <a:cxnLst/>
              <a:rect l="0" t="0" r="0" b="0"/>
              <a:pathLst>
                <a:path w="165328" h="221457">
                  <a:moveTo>
                    <a:pt x="39775" y="0"/>
                  </a:moveTo>
                  <a:lnTo>
                    <a:pt x="33624" y="0"/>
                  </a:lnTo>
                  <a:lnTo>
                    <a:pt x="33293" y="794"/>
                  </a:lnTo>
                  <a:lnTo>
                    <a:pt x="32925" y="3792"/>
                  </a:lnTo>
                  <a:lnTo>
                    <a:pt x="30645" y="7771"/>
                  </a:lnTo>
                  <a:lnTo>
                    <a:pt x="28926" y="9943"/>
                  </a:lnTo>
                  <a:lnTo>
                    <a:pt x="27015" y="16590"/>
                  </a:lnTo>
                  <a:lnTo>
                    <a:pt x="23823" y="29257"/>
                  </a:lnTo>
                  <a:lnTo>
                    <a:pt x="19967" y="43064"/>
                  </a:lnTo>
                  <a:lnTo>
                    <a:pt x="17763" y="72405"/>
                  </a:lnTo>
                  <a:lnTo>
                    <a:pt x="12221" y="107283"/>
                  </a:lnTo>
                  <a:lnTo>
                    <a:pt x="9217" y="140775"/>
                  </a:lnTo>
                  <a:lnTo>
                    <a:pt x="5075" y="161510"/>
                  </a:lnTo>
                  <a:lnTo>
                    <a:pt x="3463" y="180099"/>
                  </a:lnTo>
                  <a:lnTo>
                    <a:pt x="353" y="186671"/>
                  </a:lnTo>
                  <a:lnTo>
                    <a:pt x="0" y="189535"/>
                  </a:lnTo>
                  <a:lnTo>
                    <a:pt x="3851" y="199569"/>
                  </a:lnTo>
                  <a:lnTo>
                    <a:pt x="3995" y="196097"/>
                  </a:lnTo>
                  <a:lnTo>
                    <a:pt x="6145" y="192194"/>
                  </a:lnTo>
                  <a:lnTo>
                    <a:pt x="31697" y="158414"/>
                  </a:lnTo>
                  <a:lnTo>
                    <a:pt x="63672" y="126140"/>
                  </a:lnTo>
                  <a:lnTo>
                    <a:pt x="95540" y="91896"/>
                  </a:lnTo>
                  <a:lnTo>
                    <a:pt x="101541" y="87553"/>
                  </a:lnTo>
                  <a:lnTo>
                    <a:pt x="105062" y="86537"/>
                  </a:lnTo>
                  <a:lnTo>
                    <a:pt x="109997" y="85885"/>
                  </a:lnTo>
                  <a:lnTo>
                    <a:pt x="107060" y="85772"/>
                  </a:lnTo>
                  <a:lnTo>
                    <a:pt x="103281" y="87863"/>
                  </a:lnTo>
                  <a:lnTo>
                    <a:pt x="98956" y="92231"/>
                  </a:lnTo>
                  <a:lnTo>
                    <a:pt x="91265" y="102822"/>
                  </a:lnTo>
                  <a:lnTo>
                    <a:pt x="76962" y="116031"/>
                  </a:lnTo>
                  <a:lnTo>
                    <a:pt x="58910" y="143946"/>
                  </a:lnTo>
                  <a:lnTo>
                    <a:pt x="55499" y="163389"/>
                  </a:lnTo>
                  <a:lnTo>
                    <a:pt x="55140" y="186203"/>
                  </a:lnTo>
                  <a:lnTo>
                    <a:pt x="57981" y="193352"/>
                  </a:lnTo>
                  <a:lnTo>
                    <a:pt x="64006" y="199176"/>
                  </a:lnTo>
                  <a:lnTo>
                    <a:pt x="89668" y="219317"/>
                  </a:lnTo>
                  <a:lnTo>
                    <a:pt x="99283" y="221034"/>
                  </a:lnTo>
                  <a:lnTo>
                    <a:pt x="104058" y="219151"/>
                  </a:lnTo>
                  <a:lnTo>
                    <a:pt x="106443" y="217538"/>
                  </a:lnTo>
                  <a:lnTo>
                    <a:pt x="108033" y="215669"/>
                  </a:lnTo>
                  <a:lnTo>
                    <a:pt x="115842" y="201522"/>
                  </a:lnTo>
                  <a:lnTo>
                    <a:pt x="124772" y="166749"/>
                  </a:lnTo>
                  <a:lnTo>
                    <a:pt x="126078" y="154888"/>
                  </a:lnTo>
                  <a:lnTo>
                    <a:pt x="131139" y="145993"/>
                  </a:lnTo>
                  <a:lnTo>
                    <a:pt x="149346" y="126235"/>
                  </a:lnTo>
                  <a:lnTo>
                    <a:pt x="154090" y="123573"/>
                  </a:lnTo>
                  <a:lnTo>
                    <a:pt x="159810" y="121864"/>
                  </a:lnTo>
                  <a:lnTo>
                    <a:pt x="160279" y="122517"/>
                  </a:lnTo>
                  <a:lnTo>
                    <a:pt x="161095" y="131424"/>
                  </a:lnTo>
                  <a:lnTo>
                    <a:pt x="161182" y="138247"/>
                  </a:lnTo>
                  <a:lnTo>
                    <a:pt x="165327" y="153367"/>
                  </a:lnTo>
                  <a:lnTo>
                    <a:pt x="160562" y="188012"/>
                  </a:lnTo>
                  <a:lnTo>
                    <a:pt x="152407" y="207023"/>
                  </a:lnTo>
                  <a:lnTo>
                    <a:pt x="149365" y="211866"/>
                  </a:lnTo>
                  <a:lnTo>
                    <a:pt x="146931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6070"/>
            <p:cNvSpPr/>
            <p:nvPr/>
          </p:nvSpPr>
          <p:spPr>
            <a:xfrm>
              <a:off x="373017" y="3550531"/>
              <a:ext cx="77040" cy="128501"/>
            </a:xfrm>
            <a:custGeom>
              <a:avLst/>
              <a:gdLst/>
              <a:ahLst/>
              <a:cxnLst/>
              <a:rect l="0" t="0" r="0" b="0"/>
              <a:pathLst>
                <a:path w="77040" h="128501">
                  <a:moveTo>
                    <a:pt x="77039" y="7057"/>
                  </a:moveTo>
                  <a:lnTo>
                    <a:pt x="64738" y="906"/>
                  </a:lnTo>
                  <a:lnTo>
                    <a:pt x="52983" y="0"/>
                  </a:lnTo>
                  <a:lnTo>
                    <a:pt x="51477" y="765"/>
                  </a:lnTo>
                  <a:lnTo>
                    <a:pt x="50473" y="2068"/>
                  </a:lnTo>
                  <a:lnTo>
                    <a:pt x="49803" y="3731"/>
                  </a:lnTo>
                  <a:lnTo>
                    <a:pt x="27445" y="26394"/>
                  </a:lnTo>
                  <a:lnTo>
                    <a:pt x="14984" y="51415"/>
                  </a:lnTo>
                  <a:lnTo>
                    <a:pt x="1928" y="86335"/>
                  </a:lnTo>
                  <a:lnTo>
                    <a:pt x="0" y="96796"/>
                  </a:lnTo>
                  <a:lnTo>
                    <a:pt x="1260" y="106736"/>
                  </a:lnTo>
                  <a:lnTo>
                    <a:pt x="2707" y="111610"/>
                  </a:lnTo>
                  <a:lnTo>
                    <a:pt x="6053" y="115653"/>
                  </a:lnTo>
                  <a:lnTo>
                    <a:pt x="20552" y="124341"/>
                  </a:lnTo>
                  <a:lnTo>
                    <a:pt x="31375" y="127268"/>
                  </a:lnTo>
                  <a:lnTo>
                    <a:pt x="55608" y="128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071"/>
            <p:cNvSpPr/>
            <p:nvPr/>
          </p:nvSpPr>
          <p:spPr>
            <a:xfrm>
              <a:off x="240921" y="3529013"/>
              <a:ext cx="130555" cy="128588"/>
            </a:xfrm>
            <a:custGeom>
              <a:avLst/>
              <a:gdLst/>
              <a:ahLst/>
              <a:cxnLst/>
              <a:rect l="0" t="0" r="0" b="0"/>
              <a:pathLst>
                <a:path w="130555" h="128588">
                  <a:moveTo>
                    <a:pt x="80548" y="0"/>
                  </a:moveTo>
                  <a:lnTo>
                    <a:pt x="70605" y="0"/>
                  </a:lnTo>
                  <a:lnTo>
                    <a:pt x="46755" y="16093"/>
                  </a:lnTo>
                  <a:lnTo>
                    <a:pt x="20954" y="44641"/>
                  </a:lnTo>
                  <a:lnTo>
                    <a:pt x="5746" y="75904"/>
                  </a:lnTo>
                  <a:lnTo>
                    <a:pt x="207" y="88239"/>
                  </a:lnTo>
                  <a:lnTo>
                    <a:pt x="0" y="94545"/>
                  </a:lnTo>
                  <a:lnTo>
                    <a:pt x="7597" y="117431"/>
                  </a:lnTo>
                  <a:lnTo>
                    <a:pt x="12454" y="124047"/>
                  </a:lnTo>
                  <a:lnTo>
                    <a:pt x="14515" y="124766"/>
                  </a:lnTo>
                  <a:lnTo>
                    <a:pt x="16682" y="124452"/>
                  </a:lnTo>
                  <a:lnTo>
                    <a:pt x="21207" y="122781"/>
                  </a:lnTo>
                  <a:lnTo>
                    <a:pt x="36740" y="117827"/>
                  </a:lnTo>
                  <a:lnTo>
                    <a:pt x="50017" y="107760"/>
                  </a:lnTo>
                  <a:lnTo>
                    <a:pt x="74885" y="76096"/>
                  </a:lnTo>
                  <a:lnTo>
                    <a:pt x="87987" y="44973"/>
                  </a:lnTo>
                  <a:lnTo>
                    <a:pt x="91792" y="39037"/>
                  </a:lnTo>
                  <a:lnTo>
                    <a:pt x="93483" y="33754"/>
                  </a:lnTo>
                  <a:lnTo>
                    <a:pt x="94717" y="16728"/>
                  </a:lnTo>
                  <a:lnTo>
                    <a:pt x="93962" y="15914"/>
                  </a:lnTo>
                  <a:lnTo>
                    <a:pt x="87983" y="14351"/>
                  </a:lnTo>
                  <a:lnTo>
                    <a:pt x="83985" y="18098"/>
                  </a:lnTo>
                  <a:lnTo>
                    <a:pt x="83633" y="19209"/>
                  </a:lnTo>
                  <a:lnTo>
                    <a:pt x="84192" y="19949"/>
                  </a:lnTo>
                  <a:lnTo>
                    <a:pt x="85359" y="20443"/>
                  </a:lnTo>
                  <a:lnTo>
                    <a:pt x="86655" y="25225"/>
                  </a:lnTo>
                  <a:lnTo>
                    <a:pt x="89781" y="57689"/>
                  </a:lnTo>
                  <a:lnTo>
                    <a:pt x="104483" y="90518"/>
                  </a:lnTo>
                  <a:lnTo>
                    <a:pt x="113116" y="104634"/>
                  </a:lnTo>
                  <a:lnTo>
                    <a:pt x="114866" y="112914"/>
                  </a:lnTo>
                  <a:lnTo>
                    <a:pt x="116920" y="116551"/>
                  </a:lnTo>
                  <a:lnTo>
                    <a:pt x="130554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SMARTInkShape-6072"/>
          <p:cNvSpPr/>
          <p:nvPr/>
        </p:nvSpPr>
        <p:spPr>
          <a:xfrm>
            <a:off x="321826" y="3300413"/>
            <a:ext cx="113944" cy="164307"/>
          </a:xfrm>
          <a:custGeom>
            <a:avLst/>
            <a:gdLst/>
            <a:ahLst/>
            <a:cxnLst/>
            <a:rect l="0" t="0" r="0" b="0"/>
            <a:pathLst>
              <a:path w="113944" h="164307">
                <a:moveTo>
                  <a:pt x="78224" y="0"/>
                </a:moveTo>
                <a:lnTo>
                  <a:pt x="78224" y="10641"/>
                </a:lnTo>
                <a:lnTo>
                  <a:pt x="76107" y="14783"/>
                </a:lnTo>
                <a:lnTo>
                  <a:pt x="73315" y="19270"/>
                </a:lnTo>
                <a:lnTo>
                  <a:pt x="62300" y="51685"/>
                </a:lnTo>
                <a:lnTo>
                  <a:pt x="56308" y="62674"/>
                </a:lnTo>
                <a:lnTo>
                  <a:pt x="35349" y="94501"/>
                </a:lnTo>
                <a:lnTo>
                  <a:pt x="25834" y="108448"/>
                </a:lnTo>
                <a:lnTo>
                  <a:pt x="12195" y="118847"/>
                </a:lnTo>
                <a:lnTo>
                  <a:pt x="2352" y="133331"/>
                </a:lnTo>
                <a:lnTo>
                  <a:pt x="445" y="140487"/>
                </a:lnTo>
                <a:lnTo>
                  <a:pt x="0" y="145253"/>
                </a:lnTo>
                <a:lnTo>
                  <a:pt x="1918" y="150017"/>
                </a:lnTo>
                <a:lnTo>
                  <a:pt x="5825" y="155751"/>
                </a:lnTo>
                <a:lnTo>
                  <a:pt x="8476" y="156535"/>
                </a:lnTo>
                <a:lnTo>
                  <a:pt x="41544" y="157159"/>
                </a:lnTo>
                <a:lnTo>
                  <a:pt x="76873" y="157162"/>
                </a:lnTo>
                <a:lnTo>
                  <a:pt x="112545" y="164110"/>
                </a:lnTo>
                <a:lnTo>
                  <a:pt x="113943" y="1643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7" name="SMARTInkShape-Group661"/>
          <p:cNvGrpSpPr/>
          <p:nvPr/>
        </p:nvGrpSpPr>
        <p:grpSpPr>
          <a:xfrm>
            <a:off x="1828800" y="3171825"/>
            <a:ext cx="257176" cy="163277"/>
            <a:chOff x="1828800" y="3171825"/>
            <a:chExt cx="257176" cy="163277"/>
          </a:xfrm>
        </p:grpSpPr>
        <p:sp>
          <p:nvSpPr>
            <p:cNvPr id="225" name="SMARTInkShape-6073"/>
            <p:cNvSpPr/>
            <p:nvPr/>
          </p:nvSpPr>
          <p:spPr>
            <a:xfrm>
              <a:off x="1946128" y="3171825"/>
              <a:ext cx="139848" cy="163277"/>
            </a:xfrm>
            <a:custGeom>
              <a:avLst/>
              <a:gdLst/>
              <a:ahLst/>
              <a:cxnLst/>
              <a:rect l="0" t="0" r="0" b="0"/>
              <a:pathLst>
                <a:path w="139848" h="163277">
                  <a:moveTo>
                    <a:pt x="4116" y="7144"/>
                  </a:moveTo>
                  <a:lnTo>
                    <a:pt x="4116" y="10936"/>
                  </a:lnTo>
                  <a:lnTo>
                    <a:pt x="1999" y="14915"/>
                  </a:lnTo>
                  <a:lnTo>
                    <a:pt x="323" y="17087"/>
                  </a:lnTo>
                  <a:lnTo>
                    <a:pt x="0" y="19329"/>
                  </a:lnTo>
                  <a:lnTo>
                    <a:pt x="6140" y="51686"/>
                  </a:lnTo>
                  <a:lnTo>
                    <a:pt x="10248" y="65596"/>
                  </a:lnTo>
                  <a:lnTo>
                    <a:pt x="11853" y="75987"/>
                  </a:lnTo>
                  <a:lnTo>
                    <a:pt x="16110" y="84074"/>
                  </a:lnTo>
                  <a:lnTo>
                    <a:pt x="18364" y="116285"/>
                  </a:lnTo>
                  <a:lnTo>
                    <a:pt x="18403" y="145167"/>
                  </a:lnTo>
                  <a:lnTo>
                    <a:pt x="20520" y="149979"/>
                  </a:lnTo>
                  <a:lnTo>
                    <a:pt x="25253" y="156742"/>
                  </a:lnTo>
                  <a:lnTo>
                    <a:pt x="25521" y="163276"/>
                  </a:lnTo>
                  <a:lnTo>
                    <a:pt x="25539" y="160209"/>
                  </a:lnTo>
                  <a:lnTo>
                    <a:pt x="26336" y="159193"/>
                  </a:lnTo>
                  <a:lnTo>
                    <a:pt x="31697" y="157430"/>
                  </a:lnTo>
                  <a:lnTo>
                    <a:pt x="32249" y="155165"/>
                  </a:lnTo>
                  <a:lnTo>
                    <a:pt x="32396" y="153450"/>
                  </a:lnTo>
                  <a:lnTo>
                    <a:pt x="36793" y="149427"/>
                  </a:lnTo>
                  <a:lnTo>
                    <a:pt x="48759" y="140377"/>
                  </a:lnTo>
                  <a:lnTo>
                    <a:pt x="70775" y="108418"/>
                  </a:lnTo>
                  <a:lnTo>
                    <a:pt x="92222" y="72797"/>
                  </a:lnTo>
                  <a:lnTo>
                    <a:pt x="111272" y="37796"/>
                  </a:lnTo>
                  <a:lnTo>
                    <a:pt x="120797" y="22812"/>
                  </a:lnTo>
                  <a:lnTo>
                    <a:pt x="127049" y="7639"/>
                  </a:lnTo>
                  <a:lnTo>
                    <a:pt x="128934" y="5093"/>
                  </a:lnTo>
                  <a:lnTo>
                    <a:pt x="133145" y="2263"/>
                  </a:lnTo>
                  <a:lnTo>
                    <a:pt x="13984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074"/>
            <p:cNvSpPr/>
            <p:nvPr/>
          </p:nvSpPr>
          <p:spPr>
            <a:xfrm>
              <a:off x="1828800" y="3186113"/>
              <a:ext cx="64295" cy="142876"/>
            </a:xfrm>
            <a:custGeom>
              <a:avLst/>
              <a:gdLst/>
              <a:ahLst/>
              <a:cxnLst/>
              <a:rect l="0" t="0" r="0" b="0"/>
              <a:pathLst>
                <a:path w="64295" h="142876">
                  <a:moveTo>
                    <a:pt x="64294" y="0"/>
                  </a:moveTo>
                  <a:lnTo>
                    <a:pt x="53652" y="34283"/>
                  </a:lnTo>
                  <a:lnTo>
                    <a:pt x="40114" y="63187"/>
                  </a:lnTo>
                  <a:lnTo>
                    <a:pt x="26856" y="92650"/>
                  </a:lnTo>
                  <a:lnTo>
                    <a:pt x="18011" y="112118"/>
                  </a:lnTo>
                  <a:lnTo>
                    <a:pt x="14355" y="12285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SMARTInkShape-Group662"/>
          <p:cNvGrpSpPr/>
          <p:nvPr/>
        </p:nvGrpSpPr>
        <p:grpSpPr>
          <a:xfrm>
            <a:off x="800100" y="4229100"/>
            <a:ext cx="821532" cy="335757"/>
            <a:chOff x="800100" y="4229100"/>
            <a:chExt cx="821532" cy="335757"/>
          </a:xfrm>
        </p:grpSpPr>
        <p:sp>
          <p:nvSpPr>
            <p:cNvPr id="228" name="SMARTInkShape-6075"/>
            <p:cNvSpPr/>
            <p:nvPr/>
          </p:nvSpPr>
          <p:spPr>
            <a:xfrm>
              <a:off x="1164431" y="4236244"/>
              <a:ext cx="457201" cy="328613"/>
            </a:xfrm>
            <a:custGeom>
              <a:avLst/>
              <a:gdLst/>
              <a:ahLst/>
              <a:cxnLst/>
              <a:rect l="0" t="0" r="0" b="0"/>
              <a:pathLst>
                <a:path w="457201" h="328613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16793" y="33792"/>
                  </a:lnTo>
                  <a:lnTo>
                    <a:pt x="30708" y="62864"/>
                  </a:lnTo>
                  <a:lnTo>
                    <a:pt x="57338" y="94859"/>
                  </a:lnTo>
                  <a:lnTo>
                    <a:pt x="73610" y="112773"/>
                  </a:lnTo>
                  <a:lnTo>
                    <a:pt x="104234" y="136841"/>
                  </a:lnTo>
                  <a:lnTo>
                    <a:pt x="135948" y="159616"/>
                  </a:lnTo>
                  <a:lnTo>
                    <a:pt x="162695" y="178527"/>
                  </a:lnTo>
                  <a:lnTo>
                    <a:pt x="190728" y="194537"/>
                  </a:lnTo>
                  <a:lnTo>
                    <a:pt x="219937" y="210128"/>
                  </a:lnTo>
                  <a:lnTo>
                    <a:pt x="253373" y="228683"/>
                  </a:lnTo>
                  <a:lnTo>
                    <a:pt x="288416" y="245381"/>
                  </a:lnTo>
                  <a:lnTo>
                    <a:pt x="323935" y="264264"/>
                  </a:lnTo>
                  <a:lnTo>
                    <a:pt x="347700" y="275142"/>
                  </a:lnTo>
                  <a:lnTo>
                    <a:pt x="373609" y="287385"/>
                  </a:lnTo>
                  <a:lnTo>
                    <a:pt x="399411" y="299176"/>
                  </a:lnTo>
                  <a:lnTo>
                    <a:pt x="430200" y="311071"/>
                  </a:lnTo>
                  <a:lnTo>
                    <a:pt x="457200" y="32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6076"/>
            <p:cNvSpPr/>
            <p:nvPr/>
          </p:nvSpPr>
          <p:spPr>
            <a:xfrm>
              <a:off x="800100" y="4229100"/>
              <a:ext cx="271464" cy="307182"/>
            </a:xfrm>
            <a:custGeom>
              <a:avLst/>
              <a:gdLst/>
              <a:ahLst/>
              <a:cxnLst/>
              <a:rect l="0" t="0" r="0" b="0"/>
              <a:pathLst>
                <a:path w="271464" h="307182">
                  <a:moveTo>
                    <a:pt x="271463" y="0"/>
                  </a:moveTo>
                  <a:lnTo>
                    <a:pt x="265312" y="0"/>
                  </a:lnTo>
                  <a:lnTo>
                    <a:pt x="247282" y="12979"/>
                  </a:lnTo>
                  <a:lnTo>
                    <a:pt x="228718" y="43064"/>
                  </a:lnTo>
                  <a:lnTo>
                    <a:pt x="208669" y="77110"/>
                  </a:lnTo>
                  <a:lnTo>
                    <a:pt x="196236" y="94549"/>
                  </a:lnTo>
                  <a:lnTo>
                    <a:pt x="168717" y="128015"/>
                  </a:lnTo>
                  <a:lnTo>
                    <a:pt x="139164" y="158185"/>
                  </a:lnTo>
                  <a:lnTo>
                    <a:pt x="106668" y="193016"/>
                  </a:lnTo>
                  <a:lnTo>
                    <a:pt x="72167" y="227824"/>
                  </a:lnTo>
                  <a:lnTo>
                    <a:pt x="40754" y="259279"/>
                  </a:lnTo>
                  <a:lnTo>
                    <a:pt x="7334" y="292703"/>
                  </a:lnTo>
                  <a:lnTo>
                    <a:pt x="3260" y="297571"/>
                  </a:lnTo>
                  <a:lnTo>
                    <a:pt x="0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663"/>
          <p:cNvGrpSpPr/>
          <p:nvPr/>
        </p:nvGrpSpPr>
        <p:grpSpPr>
          <a:xfrm>
            <a:off x="300040" y="4343400"/>
            <a:ext cx="985836" cy="807245"/>
            <a:chOff x="300040" y="4343400"/>
            <a:chExt cx="985836" cy="807245"/>
          </a:xfrm>
        </p:grpSpPr>
        <p:sp>
          <p:nvSpPr>
            <p:cNvPr id="231" name="SMARTInkShape-6077"/>
            <p:cNvSpPr/>
            <p:nvPr/>
          </p:nvSpPr>
          <p:spPr>
            <a:xfrm>
              <a:off x="1232032" y="5046516"/>
              <a:ext cx="53844" cy="104129"/>
            </a:xfrm>
            <a:custGeom>
              <a:avLst/>
              <a:gdLst/>
              <a:ahLst/>
              <a:cxnLst/>
              <a:rect l="0" t="0" r="0" b="0"/>
              <a:pathLst>
                <a:path w="53844" h="104129">
                  <a:moveTo>
                    <a:pt x="53843" y="4115"/>
                  </a:moveTo>
                  <a:lnTo>
                    <a:pt x="46993" y="4115"/>
                  </a:lnTo>
                  <a:lnTo>
                    <a:pt x="42994" y="323"/>
                  </a:lnTo>
                  <a:lnTo>
                    <a:pt x="41054" y="0"/>
                  </a:lnTo>
                  <a:lnTo>
                    <a:pt x="38967" y="577"/>
                  </a:lnTo>
                  <a:lnTo>
                    <a:pt x="34532" y="2543"/>
                  </a:lnTo>
                  <a:lnTo>
                    <a:pt x="27572" y="4443"/>
                  </a:lnTo>
                  <a:lnTo>
                    <a:pt x="8596" y="20890"/>
                  </a:lnTo>
                  <a:lnTo>
                    <a:pt x="5952" y="25594"/>
                  </a:lnTo>
                  <a:lnTo>
                    <a:pt x="0" y="43162"/>
                  </a:lnTo>
                  <a:lnTo>
                    <a:pt x="3141" y="56783"/>
                  </a:lnTo>
                  <a:lnTo>
                    <a:pt x="15891" y="84309"/>
                  </a:lnTo>
                  <a:lnTo>
                    <a:pt x="32412" y="1041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078"/>
            <p:cNvSpPr/>
            <p:nvPr/>
          </p:nvSpPr>
          <p:spPr>
            <a:xfrm>
              <a:off x="1071563" y="4900613"/>
              <a:ext cx="96878" cy="150019"/>
            </a:xfrm>
            <a:custGeom>
              <a:avLst/>
              <a:gdLst/>
              <a:ahLst/>
              <a:cxnLst/>
              <a:rect l="0" t="0" r="0" b="0"/>
              <a:pathLst>
                <a:path w="96878" h="150019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3792" y="9942"/>
                  </a:lnTo>
                  <a:lnTo>
                    <a:pt x="9887" y="12356"/>
                  </a:lnTo>
                  <a:lnTo>
                    <a:pt x="41613" y="21888"/>
                  </a:lnTo>
                  <a:lnTo>
                    <a:pt x="76126" y="38126"/>
                  </a:lnTo>
                  <a:lnTo>
                    <a:pt x="86673" y="45251"/>
                  </a:lnTo>
                  <a:lnTo>
                    <a:pt x="90115" y="50009"/>
                  </a:lnTo>
                  <a:lnTo>
                    <a:pt x="92052" y="57151"/>
                  </a:lnTo>
                  <a:lnTo>
                    <a:pt x="93299" y="62706"/>
                  </a:lnTo>
                  <a:lnTo>
                    <a:pt x="96500" y="70467"/>
                  </a:lnTo>
                  <a:lnTo>
                    <a:pt x="96877" y="73966"/>
                  </a:lnTo>
                  <a:lnTo>
                    <a:pt x="95179" y="79969"/>
                  </a:lnTo>
                  <a:lnTo>
                    <a:pt x="88415" y="91085"/>
                  </a:lnTo>
                  <a:lnTo>
                    <a:pt x="85728" y="102482"/>
                  </a:lnTo>
                  <a:lnTo>
                    <a:pt x="65677" y="137791"/>
                  </a:lnTo>
                  <a:lnTo>
                    <a:pt x="57150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079"/>
            <p:cNvSpPr/>
            <p:nvPr/>
          </p:nvSpPr>
          <p:spPr>
            <a:xfrm>
              <a:off x="1017441" y="4864925"/>
              <a:ext cx="168423" cy="121414"/>
            </a:xfrm>
            <a:custGeom>
              <a:avLst/>
              <a:gdLst/>
              <a:ahLst/>
              <a:cxnLst/>
              <a:rect l="0" t="0" r="0" b="0"/>
              <a:pathLst>
                <a:path w="168423" h="121414">
                  <a:moveTo>
                    <a:pt x="4115" y="121413"/>
                  </a:moveTo>
                  <a:lnTo>
                    <a:pt x="0" y="121413"/>
                  </a:lnTo>
                  <a:lnTo>
                    <a:pt x="3416" y="121413"/>
                  </a:lnTo>
                  <a:lnTo>
                    <a:pt x="7846" y="107677"/>
                  </a:lnTo>
                  <a:lnTo>
                    <a:pt x="22450" y="82544"/>
                  </a:lnTo>
                  <a:lnTo>
                    <a:pt x="25423" y="69591"/>
                  </a:lnTo>
                  <a:lnTo>
                    <a:pt x="44655" y="33898"/>
                  </a:lnTo>
                  <a:lnTo>
                    <a:pt x="50964" y="23868"/>
                  </a:lnTo>
                  <a:lnTo>
                    <a:pt x="53980" y="12783"/>
                  </a:lnTo>
                  <a:lnTo>
                    <a:pt x="55614" y="10893"/>
                  </a:lnTo>
                  <a:lnTo>
                    <a:pt x="68540" y="1790"/>
                  </a:lnTo>
                  <a:lnTo>
                    <a:pt x="82708" y="128"/>
                  </a:lnTo>
                  <a:lnTo>
                    <a:pt x="96016" y="0"/>
                  </a:lnTo>
                  <a:lnTo>
                    <a:pt x="102639" y="2099"/>
                  </a:lnTo>
                  <a:lnTo>
                    <a:pt x="117151" y="13707"/>
                  </a:lnTo>
                  <a:lnTo>
                    <a:pt x="151028" y="46881"/>
                  </a:lnTo>
                  <a:lnTo>
                    <a:pt x="156193" y="52039"/>
                  </a:lnTo>
                  <a:lnTo>
                    <a:pt x="159018" y="59095"/>
                  </a:lnTo>
                  <a:lnTo>
                    <a:pt x="161067" y="66728"/>
                  </a:lnTo>
                  <a:lnTo>
                    <a:pt x="168422" y="78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6080"/>
            <p:cNvSpPr/>
            <p:nvPr/>
          </p:nvSpPr>
          <p:spPr>
            <a:xfrm>
              <a:off x="1000125" y="480060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6081"/>
            <p:cNvSpPr/>
            <p:nvPr/>
          </p:nvSpPr>
          <p:spPr>
            <a:xfrm>
              <a:off x="907256" y="4872038"/>
              <a:ext cx="42864" cy="64294"/>
            </a:xfrm>
            <a:custGeom>
              <a:avLst/>
              <a:gdLst/>
              <a:ahLst/>
              <a:cxnLst/>
              <a:rect l="0" t="0" r="0" b="0"/>
              <a:pathLst>
                <a:path w="42864" h="64294">
                  <a:moveTo>
                    <a:pt x="42863" y="0"/>
                  </a:moveTo>
                  <a:lnTo>
                    <a:pt x="39070" y="3792"/>
                  </a:lnTo>
                  <a:lnTo>
                    <a:pt x="37209" y="7770"/>
                  </a:lnTo>
                  <a:lnTo>
                    <a:pt x="36712" y="9942"/>
                  </a:lnTo>
                  <a:lnTo>
                    <a:pt x="32221" y="16792"/>
                  </a:lnTo>
                  <a:lnTo>
                    <a:pt x="24386" y="26218"/>
                  </a:lnTo>
                  <a:lnTo>
                    <a:pt x="19898" y="35723"/>
                  </a:lnTo>
                  <a:lnTo>
                    <a:pt x="10117" y="47625"/>
                  </a:lnTo>
                  <a:lnTo>
                    <a:pt x="5615" y="57150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6082"/>
            <p:cNvSpPr/>
            <p:nvPr/>
          </p:nvSpPr>
          <p:spPr>
            <a:xfrm>
              <a:off x="801539" y="4807772"/>
              <a:ext cx="91431" cy="85698"/>
            </a:xfrm>
            <a:custGeom>
              <a:avLst/>
              <a:gdLst/>
              <a:ahLst/>
              <a:cxnLst/>
              <a:rect l="0" t="0" r="0" b="0"/>
              <a:pathLst>
                <a:path w="91431" h="85698">
                  <a:moveTo>
                    <a:pt x="91430" y="14259"/>
                  </a:moveTo>
                  <a:lnTo>
                    <a:pt x="85279" y="8108"/>
                  </a:lnTo>
                  <a:lnTo>
                    <a:pt x="84580" y="3617"/>
                  </a:lnTo>
                  <a:lnTo>
                    <a:pt x="83688" y="2402"/>
                  </a:lnTo>
                  <a:lnTo>
                    <a:pt x="80581" y="1052"/>
                  </a:lnTo>
                  <a:lnTo>
                    <a:pt x="60439" y="0"/>
                  </a:lnTo>
                  <a:lnTo>
                    <a:pt x="49527" y="3773"/>
                  </a:lnTo>
                  <a:lnTo>
                    <a:pt x="18691" y="23821"/>
                  </a:lnTo>
                  <a:lnTo>
                    <a:pt x="3418" y="48018"/>
                  </a:lnTo>
                  <a:lnTo>
                    <a:pt x="0" y="58217"/>
                  </a:lnTo>
                  <a:lnTo>
                    <a:pt x="314" y="61027"/>
                  </a:lnTo>
                  <a:lnTo>
                    <a:pt x="2780" y="66266"/>
                  </a:lnTo>
                  <a:lnTo>
                    <a:pt x="16628" y="78503"/>
                  </a:lnTo>
                  <a:lnTo>
                    <a:pt x="17749" y="80901"/>
                  </a:lnTo>
                  <a:lnTo>
                    <a:pt x="19291" y="82499"/>
                  </a:lnTo>
                  <a:lnTo>
                    <a:pt x="27136" y="85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6083"/>
            <p:cNvSpPr/>
            <p:nvPr/>
          </p:nvSpPr>
          <p:spPr>
            <a:xfrm>
              <a:off x="664369" y="4730425"/>
              <a:ext cx="119935" cy="98751"/>
            </a:xfrm>
            <a:custGeom>
              <a:avLst/>
              <a:gdLst/>
              <a:ahLst/>
              <a:cxnLst/>
              <a:rect l="0" t="0" r="0" b="0"/>
              <a:pathLst>
                <a:path w="119935" h="98751">
                  <a:moveTo>
                    <a:pt x="0" y="5881"/>
                  </a:moveTo>
                  <a:lnTo>
                    <a:pt x="0" y="9673"/>
                  </a:lnTo>
                  <a:lnTo>
                    <a:pt x="1587" y="10791"/>
                  </a:lnTo>
                  <a:lnTo>
                    <a:pt x="10612" y="13157"/>
                  </a:lnTo>
                  <a:lnTo>
                    <a:pt x="21175" y="18549"/>
                  </a:lnTo>
                  <a:lnTo>
                    <a:pt x="23642" y="19089"/>
                  </a:lnTo>
                  <a:lnTo>
                    <a:pt x="56281" y="34600"/>
                  </a:lnTo>
                  <a:lnTo>
                    <a:pt x="71180" y="39526"/>
                  </a:lnTo>
                  <a:lnTo>
                    <a:pt x="86644" y="41190"/>
                  </a:lnTo>
                  <a:lnTo>
                    <a:pt x="111171" y="34300"/>
                  </a:lnTo>
                  <a:lnTo>
                    <a:pt x="119934" y="28390"/>
                  </a:lnTo>
                  <a:lnTo>
                    <a:pt x="117204" y="16254"/>
                  </a:lnTo>
                  <a:lnTo>
                    <a:pt x="115442" y="12797"/>
                  </a:lnTo>
                  <a:lnTo>
                    <a:pt x="113474" y="10491"/>
                  </a:lnTo>
                  <a:lnTo>
                    <a:pt x="101491" y="1579"/>
                  </a:lnTo>
                  <a:lnTo>
                    <a:pt x="93790" y="0"/>
                  </a:lnTo>
                  <a:lnTo>
                    <a:pt x="87193" y="1415"/>
                  </a:lnTo>
                  <a:lnTo>
                    <a:pt x="80821" y="3896"/>
                  </a:lnTo>
                  <a:lnTo>
                    <a:pt x="69102" y="6087"/>
                  </a:lnTo>
                  <a:lnTo>
                    <a:pt x="60250" y="11410"/>
                  </a:lnTo>
                  <a:lnTo>
                    <a:pt x="41191" y="24999"/>
                  </a:lnTo>
                  <a:lnTo>
                    <a:pt x="32647" y="40639"/>
                  </a:lnTo>
                  <a:lnTo>
                    <a:pt x="29781" y="50135"/>
                  </a:lnTo>
                  <a:lnTo>
                    <a:pt x="28932" y="61768"/>
                  </a:lnTo>
                  <a:lnTo>
                    <a:pt x="30850" y="68555"/>
                  </a:lnTo>
                  <a:lnTo>
                    <a:pt x="40781" y="81868"/>
                  </a:lnTo>
                  <a:lnTo>
                    <a:pt x="57150" y="9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6084"/>
            <p:cNvSpPr/>
            <p:nvPr/>
          </p:nvSpPr>
          <p:spPr>
            <a:xfrm>
              <a:off x="450065" y="4694684"/>
              <a:ext cx="198566" cy="120165"/>
            </a:xfrm>
            <a:custGeom>
              <a:avLst/>
              <a:gdLst/>
              <a:ahLst/>
              <a:cxnLst/>
              <a:rect l="0" t="0" r="0" b="0"/>
              <a:pathLst>
                <a:path w="198566" h="120165">
                  <a:moveTo>
                    <a:pt x="35710" y="48766"/>
                  </a:moveTo>
                  <a:lnTo>
                    <a:pt x="35710" y="58709"/>
                  </a:lnTo>
                  <a:lnTo>
                    <a:pt x="21237" y="91830"/>
                  </a:lnTo>
                  <a:lnTo>
                    <a:pt x="7275" y="116758"/>
                  </a:lnTo>
                  <a:lnTo>
                    <a:pt x="5641" y="117906"/>
                  </a:lnTo>
                  <a:lnTo>
                    <a:pt x="89" y="120164"/>
                  </a:lnTo>
                  <a:lnTo>
                    <a:pt x="0" y="110257"/>
                  </a:lnTo>
                  <a:lnTo>
                    <a:pt x="14465" y="77139"/>
                  </a:lnTo>
                  <a:lnTo>
                    <a:pt x="23594" y="62993"/>
                  </a:lnTo>
                  <a:lnTo>
                    <a:pt x="58679" y="29713"/>
                  </a:lnTo>
                  <a:lnTo>
                    <a:pt x="81111" y="12253"/>
                  </a:lnTo>
                  <a:lnTo>
                    <a:pt x="114625" y="2947"/>
                  </a:lnTo>
                  <a:lnTo>
                    <a:pt x="135822" y="0"/>
                  </a:lnTo>
                  <a:lnTo>
                    <a:pt x="168651" y="5019"/>
                  </a:lnTo>
                  <a:lnTo>
                    <a:pt x="176286" y="7627"/>
                  </a:lnTo>
                  <a:lnTo>
                    <a:pt x="190189" y="18037"/>
                  </a:lnTo>
                  <a:lnTo>
                    <a:pt x="196752" y="25021"/>
                  </a:lnTo>
                  <a:lnTo>
                    <a:pt x="198565" y="29746"/>
                  </a:lnTo>
                  <a:lnTo>
                    <a:pt x="198255" y="32117"/>
                  </a:lnTo>
                  <a:lnTo>
                    <a:pt x="193738" y="44006"/>
                  </a:lnTo>
                  <a:lnTo>
                    <a:pt x="189024" y="48767"/>
                  </a:lnTo>
                  <a:lnTo>
                    <a:pt x="182431" y="52735"/>
                  </a:lnTo>
                  <a:lnTo>
                    <a:pt x="155823" y="61937"/>
                  </a:lnTo>
                  <a:lnTo>
                    <a:pt x="148360" y="60440"/>
                  </a:lnTo>
                  <a:lnTo>
                    <a:pt x="136593" y="56507"/>
                  </a:lnTo>
                  <a:lnTo>
                    <a:pt x="128579" y="55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6085"/>
            <p:cNvSpPr/>
            <p:nvPr/>
          </p:nvSpPr>
          <p:spPr>
            <a:xfrm>
              <a:off x="371475" y="4600603"/>
              <a:ext cx="135732" cy="77437"/>
            </a:xfrm>
            <a:custGeom>
              <a:avLst/>
              <a:gdLst/>
              <a:ahLst/>
              <a:cxnLst/>
              <a:rect l="0" t="0" r="0" b="0"/>
              <a:pathLst>
                <a:path w="135732" h="77437">
                  <a:moveTo>
                    <a:pt x="135731" y="14260"/>
                  </a:moveTo>
                  <a:lnTo>
                    <a:pt x="131939" y="14260"/>
                  </a:lnTo>
                  <a:lnTo>
                    <a:pt x="127960" y="12143"/>
                  </a:lnTo>
                  <a:lnTo>
                    <a:pt x="125788" y="10467"/>
                  </a:lnTo>
                  <a:lnTo>
                    <a:pt x="119141" y="8605"/>
                  </a:lnTo>
                  <a:lnTo>
                    <a:pt x="111689" y="6984"/>
                  </a:lnTo>
                  <a:lnTo>
                    <a:pt x="102238" y="2402"/>
                  </a:lnTo>
                  <a:lnTo>
                    <a:pt x="72943" y="0"/>
                  </a:lnTo>
                  <a:lnTo>
                    <a:pt x="72441" y="784"/>
                  </a:lnTo>
                  <a:lnTo>
                    <a:pt x="71884" y="3773"/>
                  </a:lnTo>
                  <a:lnTo>
                    <a:pt x="73752" y="7747"/>
                  </a:lnTo>
                  <a:lnTo>
                    <a:pt x="91372" y="31100"/>
                  </a:lnTo>
                  <a:lnTo>
                    <a:pt x="123739" y="59478"/>
                  </a:lnTo>
                  <a:lnTo>
                    <a:pt x="126433" y="64255"/>
                  </a:lnTo>
                  <a:lnTo>
                    <a:pt x="127151" y="66639"/>
                  </a:lnTo>
                  <a:lnTo>
                    <a:pt x="126836" y="68229"/>
                  </a:lnTo>
                  <a:lnTo>
                    <a:pt x="125832" y="69289"/>
                  </a:lnTo>
                  <a:lnTo>
                    <a:pt x="124369" y="69996"/>
                  </a:lnTo>
                  <a:lnTo>
                    <a:pt x="123394" y="71261"/>
                  </a:lnTo>
                  <a:lnTo>
                    <a:pt x="122311" y="74783"/>
                  </a:lnTo>
                  <a:lnTo>
                    <a:pt x="120434" y="76040"/>
                  </a:lnTo>
                  <a:lnTo>
                    <a:pt x="114116" y="77436"/>
                  </a:lnTo>
                  <a:lnTo>
                    <a:pt x="106016" y="75940"/>
                  </a:lnTo>
                  <a:lnTo>
                    <a:pt x="92531" y="72752"/>
                  </a:lnTo>
                  <a:lnTo>
                    <a:pt x="78481" y="69691"/>
                  </a:lnTo>
                  <a:lnTo>
                    <a:pt x="64264" y="65873"/>
                  </a:lnTo>
                  <a:lnTo>
                    <a:pt x="49997" y="62625"/>
                  </a:lnTo>
                  <a:lnTo>
                    <a:pt x="21430" y="51951"/>
                  </a:lnTo>
                  <a:lnTo>
                    <a:pt x="12700" y="50061"/>
                  </a:lnTo>
                  <a:lnTo>
                    <a:pt x="0" y="428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6086"/>
            <p:cNvSpPr/>
            <p:nvPr/>
          </p:nvSpPr>
          <p:spPr>
            <a:xfrm>
              <a:off x="971551" y="4700588"/>
              <a:ext cx="242781" cy="271463"/>
            </a:xfrm>
            <a:custGeom>
              <a:avLst/>
              <a:gdLst/>
              <a:ahLst/>
              <a:cxnLst/>
              <a:rect l="0" t="0" r="0" b="0"/>
              <a:pathLst>
                <a:path w="242781" h="271463">
                  <a:moveTo>
                    <a:pt x="7143" y="0"/>
                  </a:moveTo>
                  <a:lnTo>
                    <a:pt x="7143" y="9942"/>
                  </a:lnTo>
                  <a:lnTo>
                    <a:pt x="5026" y="14473"/>
                  </a:lnTo>
                  <a:lnTo>
                    <a:pt x="3350" y="16792"/>
                  </a:lnTo>
                  <a:lnTo>
                    <a:pt x="992" y="27641"/>
                  </a:lnTo>
                  <a:lnTo>
                    <a:pt x="4" y="63277"/>
                  </a:lnTo>
                  <a:lnTo>
                    <a:pt x="0" y="64160"/>
                  </a:lnTo>
                  <a:lnTo>
                    <a:pt x="3792" y="60461"/>
                  </a:lnTo>
                  <a:lnTo>
                    <a:pt x="7770" y="58622"/>
                  </a:lnTo>
                  <a:lnTo>
                    <a:pt x="9942" y="58131"/>
                  </a:lnTo>
                  <a:lnTo>
                    <a:pt x="11390" y="57010"/>
                  </a:lnTo>
                  <a:lnTo>
                    <a:pt x="31046" y="33308"/>
                  </a:lnTo>
                  <a:lnTo>
                    <a:pt x="45408" y="24600"/>
                  </a:lnTo>
                  <a:lnTo>
                    <a:pt x="51401" y="22839"/>
                  </a:lnTo>
                  <a:lnTo>
                    <a:pt x="54111" y="23164"/>
                  </a:lnTo>
                  <a:lnTo>
                    <a:pt x="62795" y="27706"/>
                  </a:lnTo>
                  <a:lnTo>
                    <a:pt x="70312" y="34649"/>
                  </a:lnTo>
                  <a:lnTo>
                    <a:pt x="70937" y="37360"/>
                  </a:lnTo>
                  <a:lnTo>
                    <a:pt x="71431" y="69207"/>
                  </a:lnTo>
                  <a:lnTo>
                    <a:pt x="71436" y="103918"/>
                  </a:lnTo>
                  <a:lnTo>
                    <a:pt x="71437" y="105717"/>
                  </a:lnTo>
                  <a:lnTo>
                    <a:pt x="75229" y="110522"/>
                  </a:lnTo>
                  <a:lnTo>
                    <a:pt x="76346" y="110987"/>
                  </a:lnTo>
                  <a:lnTo>
                    <a:pt x="77091" y="110504"/>
                  </a:lnTo>
                  <a:lnTo>
                    <a:pt x="77587" y="109388"/>
                  </a:lnTo>
                  <a:lnTo>
                    <a:pt x="78712" y="108644"/>
                  </a:lnTo>
                  <a:lnTo>
                    <a:pt x="84087" y="106803"/>
                  </a:lnTo>
                  <a:lnTo>
                    <a:pt x="119017" y="80562"/>
                  </a:lnTo>
                  <a:lnTo>
                    <a:pt x="119825" y="79902"/>
                  </a:lnTo>
                  <a:lnTo>
                    <a:pt x="124756" y="78972"/>
                  </a:lnTo>
                  <a:lnTo>
                    <a:pt x="126033" y="78048"/>
                  </a:lnTo>
                  <a:lnTo>
                    <a:pt x="126884" y="76638"/>
                  </a:lnTo>
                  <a:lnTo>
                    <a:pt x="127451" y="74905"/>
                  </a:lnTo>
                  <a:lnTo>
                    <a:pt x="128624" y="73749"/>
                  </a:lnTo>
                  <a:lnTo>
                    <a:pt x="132042" y="72464"/>
                  </a:lnTo>
                  <a:lnTo>
                    <a:pt x="132478" y="72916"/>
                  </a:lnTo>
                  <a:lnTo>
                    <a:pt x="129590" y="79343"/>
                  </a:lnTo>
                  <a:lnTo>
                    <a:pt x="128594" y="114932"/>
                  </a:lnTo>
                  <a:lnTo>
                    <a:pt x="129381" y="133286"/>
                  </a:lnTo>
                  <a:lnTo>
                    <a:pt x="138530" y="155086"/>
                  </a:lnTo>
                  <a:lnTo>
                    <a:pt x="145177" y="162325"/>
                  </a:lnTo>
                  <a:lnTo>
                    <a:pt x="179094" y="185685"/>
                  </a:lnTo>
                  <a:lnTo>
                    <a:pt x="188341" y="189682"/>
                  </a:lnTo>
                  <a:lnTo>
                    <a:pt x="197742" y="191459"/>
                  </a:lnTo>
                  <a:lnTo>
                    <a:pt x="205095" y="190133"/>
                  </a:lnTo>
                  <a:lnTo>
                    <a:pt x="213697" y="187039"/>
                  </a:lnTo>
                  <a:lnTo>
                    <a:pt x="223390" y="184006"/>
                  </a:lnTo>
                  <a:lnTo>
                    <a:pt x="230253" y="180206"/>
                  </a:lnTo>
                  <a:lnTo>
                    <a:pt x="241679" y="165687"/>
                  </a:lnTo>
                  <a:lnTo>
                    <a:pt x="242780" y="158276"/>
                  </a:lnTo>
                  <a:lnTo>
                    <a:pt x="242022" y="157905"/>
                  </a:lnTo>
                  <a:lnTo>
                    <a:pt x="226091" y="157191"/>
                  </a:lnTo>
                  <a:lnTo>
                    <a:pt x="221399" y="159292"/>
                  </a:lnTo>
                  <a:lnTo>
                    <a:pt x="211919" y="167108"/>
                  </a:lnTo>
                  <a:lnTo>
                    <a:pt x="204783" y="177748"/>
                  </a:lnTo>
                  <a:lnTo>
                    <a:pt x="200964" y="200475"/>
                  </a:lnTo>
                  <a:lnTo>
                    <a:pt x="201096" y="216121"/>
                  </a:lnTo>
                  <a:lnTo>
                    <a:pt x="210004" y="240430"/>
                  </a:lnTo>
                  <a:lnTo>
                    <a:pt x="228599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6087"/>
            <p:cNvSpPr/>
            <p:nvPr/>
          </p:nvSpPr>
          <p:spPr>
            <a:xfrm>
              <a:off x="978694" y="461486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6088"/>
            <p:cNvSpPr/>
            <p:nvPr/>
          </p:nvSpPr>
          <p:spPr>
            <a:xfrm>
              <a:off x="778669" y="4600575"/>
              <a:ext cx="148777" cy="135732"/>
            </a:xfrm>
            <a:custGeom>
              <a:avLst/>
              <a:gdLst/>
              <a:ahLst/>
              <a:cxnLst/>
              <a:rect l="0" t="0" r="0" b="0"/>
              <a:pathLst>
                <a:path w="148777" h="135732">
                  <a:moveTo>
                    <a:pt x="0" y="0"/>
                  </a:moveTo>
                  <a:lnTo>
                    <a:pt x="0" y="6151"/>
                  </a:lnTo>
                  <a:lnTo>
                    <a:pt x="794" y="6482"/>
                  </a:lnTo>
                  <a:lnTo>
                    <a:pt x="3792" y="6850"/>
                  </a:lnTo>
                  <a:lnTo>
                    <a:pt x="7771" y="11246"/>
                  </a:lnTo>
                  <a:lnTo>
                    <a:pt x="9943" y="14641"/>
                  </a:lnTo>
                  <a:lnTo>
                    <a:pt x="18706" y="20530"/>
                  </a:lnTo>
                  <a:lnTo>
                    <a:pt x="51320" y="34571"/>
                  </a:lnTo>
                  <a:lnTo>
                    <a:pt x="84438" y="51782"/>
                  </a:lnTo>
                  <a:lnTo>
                    <a:pt x="118897" y="73139"/>
                  </a:lnTo>
                  <a:lnTo>
                    <a:pt x="133301" y="84553"/>
                  </a:lnTo>
                  <a:lnTo>
                    <a:pt x="138620" y="91290"/>
                  </a:lnTo>
                  <a:lnTo>
                    <a:pt x="143731" y="99545"/>
                  </a:lnTo>
                  <a:lnTo>
                    <a:pt x="147224" y="104567"/>
                  </a:lnTo>
                  <a:lnTo>
                    <a:pt x="148776" y="109445"/>
                  </a:lnTo>
                  <a:lnTo>
                    <a:pt x="148397" y="111857"/>
                  </a:lnTo>
                  <a:lnTo>
                    <a:pt x="144201" y="121432"/>
                  </a:lnTo>
                  <a:lnTo>
                    <a:pt x="143759" y="123817"/>
                  </a:lnTo>
                  <a:lnTo>
                    <a:pt x="136048" y="135313"/>
                  </a:lnTo>
                  <a:lnTo>
                    <a:pt x="128587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089"/>
            <p:cNvSpPr/>
            <p:nvPr/>
          </p:nvSpPr>
          <p:spPr>
            <a:xfrm>
              <a:off x="771525" y="4521994"/>
              <a:ext cx="64295" cy="178595"/>
            </a:xfrm>
            <a:custGeom>
              <a:avLst/>
              <a:gdLst/>
              <a:ahLst/>
              <a:cxnLst/>
              <a:rect l="0" t="0" r="0" b="0"/>
              <a:pathLst>
                <a:path w="64295" h="178595">
                  <a:moveTo>
                    <a:pt x="64294" y="0"/>
                  </a:moveTo>
                  <a:lnTo>
                    <a:pt x="64294" y="9943"/>
                  </a:lnTo>
                  <a:lnTo>
                    <a:pt x="62177" y="14473"/>
                  </a:lnTo>
                  <a:lnTo>
                    <a:pt x="59384" y="19132"/>
                  </a:lnTo>
                  <a:lnTo>
                    <a:pt x="57018" y="26218"/>
                  </a:lnTo>
                  <a:lnTo>
                    <a:pt x="38035" y="59810"/>
                  </a:lnTo>
                  <a:lnTo>
                    <a:pt x="23013" y="89718"/>
                  </a:lnTo>
                  <a:lnTo>
                    <a:pt x="8632" y="120586"/>
                  </a:lnTo>
                  <a:lnTo>
                    <a:pt x="2558" y="14262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090"/>
            <p:cNvSpPr/>
            <p:nvPr/>
          </p:nvSpPr>
          <p:spPr>
            <a:xfrm>
              <a:off x="567384" y="4429125"/>
              <a:ext cx="125561" cy="78582"/>
            </a:xfrm>
            <a:custGeom>
              <a:avLst/>
              <a:gdLst/>
              <a:ahLst/>
              <a:cxnLst/>
              <a:rect l="0" t="0" r="0" b="0"/>
              <a:pathLst>
                <a:path w="125561" h="78582">
                  <a:moveTo>
                    <a:pt x="4116" y="0"/>
                  </a:moveTo>
                  <a:lnTo>
                    <a:pt x="324" y="0"/>
                  </a:lnTo>
                  <a:lnTo>
                    <a:pt x="0" y="794"/>
                  </a:lnTo>
                  <a:lnTo>
                    <a:pt x="3068" y="7771"/>
                  </a:lnTo>
                  <a:lnTo>
                    <a:pt x="3417" y="9943"/>
                  </a:lnTo>
                  <a:lnTo>
                    <a:pt x="8039" y="14473"/>
                  </a:lnTo>
                  <a:lnTo>
                    <a:pt x="39117" y="38552"/>
                  </a:lnTo>
                  <a:lnTo>
                    <a:pt x="68268" y="54240"/>
                  </a:lnTo>
                  <a:lnTo>
                    <a:pt x="100317" y="72652"/>
                  </a:lnTo>
                  <a:lnTo>
                    <a:pt x="12556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6091"/>
            <p:cNvSpPr/>
            <p:nvPr/>
          </p:nvSpPr>
          <p:spPr>
            <a:xfrm>
              <a:off x="571917" y="4343400"/>
              <a:ext cx="41784" cy="271464"/>
            </a:xfrm>
            <a:custGeom>
              <a:avLst/>
              <a:gdLst/>
              <a:ahLst/>
              <a:cxnLst/>
              <a:rect l="0" t="0" r="0" b="0"/>
              <a:pathLst>
                <a:path w="41784" h="271464">
                  <a:moveTo>
                    <a:pt x="35302" y="0"/>
                  </a:moveTo>
                  <a:lnTo>
                    <a:pt x="35302" y="16793"/>
                  </a:lnTo>
                  <a:lnTo>
                    <a:pt x="41783" y="51233"/>
                  </a:lnTo>
                  <a:lnTo>
                    <a:pt x="40198" y="78823"/>
                  </a:lnTo>
                  <a:lnTo>
                    <a:pt x="35947" y="109422"/>
                  </a:lnTo>
                  <a:lnTo>
                    <a:pt x="31594" y="143173"/>
                  </a:lnTo>
                  <a:lnTo>
                    <a:pt x="20840" y="178633"/>
                  </a:lnTo>
                  <a:lnTo>
                    <a:pt x="6711" y="213689"/>
                  </a:lnTo>
                  <a:lnTo>
                    <a:pt x="2751" y="223560"/>
                  </a:lnTo>
                  <a:lnTo>
                    <a:pt x="0" y="247614"/>
                  </a:lnTo>
                  <a:lnTo>
                    <a:pt x="1885" y="255042"/>
                  </a:lnTo>
                  <a:lnTo>
                    <a:pt x="5292" y="263687"/>
                  </a:lnTo>
                  <a:lnTo>
                    <a:pt x="5770" y="266278"/>
                  </a:lnTo>
                  <a:lnTo>
                    <a:pt x="6883" y="268007"/>
                  </a:lnTo>
                  <a:lnTo>
                    <a:pt x="8418" y="269158"/>
                  </a:lnTo>
                  <a:lnTo>
                    <a:pt x="12241" y="270439"/>
                  </a:lnTo>
                  <a:lnTo>
                    <a:pt x="28158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6092"/>
            <p:cNvSpPr/>
            <p:nvPr/>
          </p:nvSpPr>
          <p:spPr>
            <a:xfrm>
              <a:off x="431949" y="4407694"/>
              <a:ext cx="79071" cy="107024"/>
            </a:xfrm>
            <a:custGeom>
              <a:avLst/>
              <a:gdLst/>
              <a:ahLst/>
              <a:cxnLst/>
              <a:rect l="0" t="0" r="0" b="0"/>
              <a:pathLst>
                <a:path w="79071" h="107024">
                  <a:moveTo>
                    <a:pt x="60970" y="7144"/>
                  </a:moveTo>
                  <a:lnTo>
                    <a:pt x="54819" y="7144"/>
                  </a:lnTo>
                  <a:lnTo>
                    <a:pt x="26192" y="34785"/>
                  </a:lnTo>
                  <a:lnTo>
                    <a:pt x="8874" y="62039"/>
                  </a:lnTo>
                  <a:lnTo>
                    <a:pt x="471" y="84347"/>
                  </a:lnTo>
                  <a:lnTo>
                    <a:pt x="0" y="87982"/>
                  </a:lnTo>
                  <a:lnTo>
                    <a:pt x="1593" y="94136"/>
                  </a:lnTo>
                  <a:lnTo>
                    <a:pt x="6952" y="102064"/>
                  </a:lnTo>
                  <a:lnTo>
                    <a:pt x="11297" y="104893"/>
                  </a:lnTo>
                  <a:lnTo>
                    <a:pt x="16668" y="106150"/>
                  </a:lnTo>
                  <a:lnTo>
                    <a:pt x="37595" y="107023"/>
                  </a:lnTo>
                  <a:lnTo>
                    <a:pt x="51574" y="103324"/>
                  </a:lnTo>
                  <a:lnTo>
                    <a:pt x="64817" y="94963"/>
                  </a:lnTo>
                  <a:lnTo>
                    <a:pt x="70088" y="90360"/>
                  </a:lnTo>
                  <a:lnTo>
                    <a:pt x="72960" y="83552"/>
                  </a:lnTo>
                  <a:lnTo>
                    <a:pt x="79070" y="61626"/>
                  </a:lnTo>
                  <a:lnTo>
                    <a:pt x="73433" y="28558"/>
                  </a:lnTo>
                  <a:lnTo>
                    <a:pt x="609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6093"/>
            <p:cNvSpPr/>
            <p:nvPr/>
          </p:nvSpPr>
          <p:spPr>
            <a:xfrm>
              <a:off x="300040" y="4343400"/>
              <a:ext cx="106147" cy="135732"/>
            </a:xfrm>
            <a:custGeom>
              <a:avLst/>
              <a:gdLst/>
              <a:ahLst/>
              <a:cxnLst/>
              <a:rect l="0" t="0" r="0" b="0"/>
              <a:pathLst>
                <a:path w="106147" h="135732">
                  <a:moveTo>
                    <a:pt x="35716" y="0"/>
                  </a:moveTo>
                  <a:lnTo>
                    <a:pt x="31924" y="0"/>
                  </a:lnTo>
                  <a:lnTo>
                    <a:pt x="30807" y="794"/>
                  </a:lnTo>
                  <a:lnTo>
                    <a:pt x="30062" y="2117"/>
                  </a:lnTo>
                  <a:lnTo>
                    <a:pt x="29566" y="3792"/>
                  </a:lnTo>
                  <a:lnTo>
                    <a:pt x="23049" y="14473"/>
                  </a:lnTo>
                  <a:lnTo>
                    <a:pt x="20848" y="26218"/>
                  </a:lnTo>
                  <a:lnTo>
                    <a:pt x="15817" y="35723"/>
                  </a:lnTo>
                  <a:lnTo>
                    <a:pt x="13693" y="47626"/>
                  </a:lnTo>
                  <a:lnTo>
                    <a:pt x="8671" y="57150"/>
                  </a:lnTo>
                  <a:lnTo>
                    <a:pt x="7443" y="62883"/>
                  </a:lnTo>
                  <a:lnTo>
                    <a:pt x="24" y="71408"/>
                  </a:lnTo>
                  <a:lnTo>
                    <a:pt x="0" y="61492"/>
                  </a:lnTo>
                  <a:lnTo>
                    <a:pt x="2115" y="56963"/>
                  </a:lnTo>
                  <a:lnTo>
                    <a:pt x="23847" y="26485"/>
                  </a:lnTo>
                  <a:lnTo>
                    <a:pt x="53444" y="3854"/>
                  </a:lnTo>
                  <a:lnTo>
                    <a:pt x="61518" y="1142"/>
                  </a:lnTo>
                  <a:lnTo>
                    <a:pt x="73765" y="150"/>
                  </a:lnTo>
                  <a:lnTo>
                    <a:pt x="90458" y="6164"/>
                  </a:lnTo>
                  <a:lnTo>
                    <a:pt x="91796" y="10942"/>
                  </a:lnTo>
                  <a:lnTo>
                    <a:pt x="93184" y="17563"/>
                  </a:lnTo>
                  <a:lnTo>
                    <a:pt x="97635" y="26547"/>
                  </a:lnTo>
                  <a:lnTo>
                    <a:pt x="106068" y="62019"/>
                  </a:lnTo>
                  <a:lnTo>
                    <a:pt x="106146" y="80983"/>
                  </a:lnTo>
                  <a:lnTo>
                    <a:pt x="100296" y="112912"/>
                  </a:lnTo>
                  <a:lnTo>
                    <a:pt x="10001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664"/>
          <p:cNvGrpSpPr/>
          <p:nvPr/>
        </p:nvGrpSpPr>
        <p:grpSpPr>
          <a:xfrm>
            <a:off x="344398" y="4823111"/>
            <a:ext cx="870041" cy="706082"/>
            <a:chOff x="344398" y="4823111"/>
            <a:chExt cx="870041" cy="706082"/>
          </a:xfrm>
        </p:grpSpPr>
        <p:sp>
          <p:nvSpPr>
            <p:cNvPr id="249" name="SMARTInkShape-6094"/>
            <p:cNvSpPr/>
            <p:nvPr/>
          </p:nvSpPr>
          <p:spPr>
            <a:xfrm>
              <a:off x="1094077" y="5386682"/>
              <a:ext cx="120362" cy="142511"/>
            </a:xfrm>
            <a:custGeom>
              <a:avLst/>
              <a:gdLst/>
              <a:ahLst/>
              <a:cxnLst/>
              <a:rect l="0" t="0" r="0" b="0"/>
              <a:pathLst>
                <a:path w="120362" h="142511">
                  <a:moveTo>
                    <a:pt x="120361" y="6849"/>
                  </a:moveTo>
                  <a:lnTo>
                    <a:pt x="120361" y="3057"/>
                  </a:lnTo>
                  <a:lnTo>
                    <a:pt x="119567" y="1939"/>
                  </a:lnTo>
                  <a:lnTo>
                    <a:pt x="118244" y="1195"/>
                  </a:lnTo>
                  <a:lnTo>
                    <a:pt x="110417" y="0"/>
                  </a:lnTo>
                  <a:lnTo>
                    <a:pt x="105887" y="1953"/>
                  </a:lnTo>
                  <a:lnTo>
                    <a:pt x="101228" y="4673"/>
                  </a:lnTo>
                  <a:lnTo>
                    <a:pt x="96511" y="5882"/>
                  </a:lnTo>
                  <a:lnTo>
                    <a:pt x="94936" y="6998"/>
                  </a:lnTo>
                  <a:lnTo>
                    <a:pt x="93886" y="8536"/>
                  </a:lnTo>
                  <a:lnTo>
                    <a:pt x="93186" y="10355"/>
                  </a:lnTo>
                  <a:lnTo>
                    <a:pt x="91925" y="11568"/>
                  </a:lnTo>
                  <a:lnTo>
                    <a:pt x="85758" y="13674"/>
                  </a:lnTo>
                  <a:lnTo>
                    <a:pt x="85138" y="15968"/>
                  </a:lnTo>
                  <a:lnTo>
                    <a:pt x="84972" y="17690"/>
                  </a:lnTo>
                  <a:lnTo>
                    <a:pt x="85656" y="18839"/>
                  </a:lnTo>
                  <a:lnTo>
                    <a:pt x="86905" y="19605"/>
                  </a:lnTo>
                  <a:lnTo>
                    <a:pt x="88532" y="20116"/>
                  </a:lnTo>
                  <a:lnTo>
                    <a:pt x="99128" y="26657"/>
                  </a:lnTo>
                  <a:lnTo>
                    <a:pt x="101443" y="27198"/>
                  </a:lnTo>
                  <a:lnTo>
                    <a:pt x="108493" y="31752"/>
                  </a:lnTo>
                  <a:lnTo>
                    <a:pt x="111118" y="35909"/>
                  </a:lnTo>
                  <a:lnTo>
                    <a:pt x="111817" y="38129"/>
                  </a:lnTo>
                  <a:lnTo>
                    <a:pt x="113078" y="39608"/>
                  </a:lnTo>
                  <a:lnTo>
                    <a:pt x="116594" y="41253"/>
                  </a:lnTo>
                  <a:lnTo>
                    <a:pt x="117850" y="42485"/>
                  </a:lnTo>
                  <a:lnTo>
                    <a:pt x="119245" y="45971"/>
                  </a:lnTo>
                  <a:lnTo>
                    <a:pt x="120263" y="63119"/>
                  </a:lnTo>
                  <a:lnTo>
                    <a:pt x="116539" y="76350"/>
                  </a:lnTo>
                  <a:lnTo>
                    <a:pt x="94142" y="111681"/>
                  </a:lnTo>
                  <a:lnTo>
                    <a:pt x="85428" y="124253"/>
                  </a:lnTo>
                  <a:lnTo>
                    <a:pt x="70058" y="136445"/>
                  </a:lnTo>
                  <a:lnTo>
                    <a:pt x="59771" y="140763"/>
                  </a:lnTo>
                  <a:lnTo>
                    <a:pt x="39450" y="142510"/>
                  </a:lnTo>
                  <a:lnTo>
                    <a:pt x="34658" y="140433"/>
                  </a:lnTo>
                  <a:lnTo>
                    <a:pt x="17968" y="125786"/>
                  </a:lnTo>
                  <a:lnTo>
                    <a:pt x="15322" y="121093"/>
                  </a:lnTo>
                  <a:lnTo>
                    <a:pt x="12689" y="109235"/>
                  </a:lnTo>
                  <a:lnTo>
                    <a:pt x="7605" y="99716"/>
                  </a:lnTo>
                  <a:lnTo>
                    <a:pt x="7090" y="97336"/>
                  </a:lnTo>
                  <a:lnTo>
                    <a:pt x="0" y="83049"/>
                  </a:lnTo>
                  <a:lnTo>
                    <a:pt x="433" y="81462"/>
                  </a:lnTo>
                  <a:lnTo>
                    <a:pt x="1515" y="80404"/>
                  </a:lnTo>
                  <a:lnTo>
                    <a:pt x="6061" y="78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6095"/>
            <p:cNvSpPr/>
            <p:nvPr/>
          </p:nvSpPr>
          <p:spPr>
            <a:xfrm>
              <a:off x="1043282" y="5257800"/>
              <a:ext cx="71046" cy="135732"/>
            </a:xfrm>
            <a:custGeom>
              <a:avLst/>
              <a:gdLst/>
              <a:ahLst/>
              <a:cxnLst/>
              <a:rect l="0" t="0" r="0" b="0"/>
              <a:pathLst>
                <a:path w="71046" h="135732">
                  <a:moveTo>
                    <a:pt x="6849" y="0"/>
                  </a:moveTo>
                  <a:lnTo>
                    <a:pt x="6849" y="34518"/>
                  </a:lnTo>
                  <a:lnTo>
                    <a:pt x="699" y="41764"/>
                  </a:lnTo>
                  <a:lnTo>
                    <a:pt x="367" y="41336"/>
                  </a:lnTo>
                  <a:lnTo>
                    <a:pt x="0" y="38745"/>
                  </a:lnTo>
                  <a:lnTo>
                    <a:pt x="695" y="37736"/>
                  </a:lnTo>
                  <a:lnTo>
                    <a:pt x="6998" y="35102"/>
                  </a:lnTo>
                  <a:lnTo>
                    <a:pt x="12361" y="30862"/>
                  </a:lnTo>
                  <a:lnTo>
                    <a:pt x="18978" y="29252"/>
                  </a:lnTo>
                  <a:lnTo>
                    <a:pt x="34483" y="28664"/>
                  </a:lnTo>
                  <a:lnTo>
                    <a:pt x="41091" y="30731"/>
                  </a:lnTo>
                  <a:lnTo>
                    <a:pt x="46674" y="33502"/>
                  </a:lnTo>
                  <a:lnTo>
                    <a:pt x="59150" y="35427"/>
                  </a:lnTo>
                  <a:lnTo>
                    <a:pt x="60767" y="36318"/>
                  </a:lnTo>
                  <a:lnTo>
                    <a:pt x="61844" y="37706"/>
                  </a:lnTo>
                  <a:lnTo>
                    <a:pt x="63835" y="41364"/>
                  </a:lnTo>
                  <a:lnTo>
                    <a:pt x="70024" y="48712"/>
                  </a:lnTo>
                  <a:lnTo>
                    <a:pt x="70811" y="53415"/>
                  </a:lnTo>
                  <a:lnTo>
                    <a:pt x="71045" y="59836"/>
                  </a:lnTo>
                  <a:lnTo>
                    <a:pt x="68983" y="64429"/>
                  </a:lnTo>
                  <a:lnTo>
                    <a:pt x="67322" y="66765"/>
                  </a:lnTo>
                  <a:lnTo>
                    <a:pt x="64984" y="77638"/>
                  </a:lnTo>
                  <a:lnTo>
                    <a:pt x="63400" y="90625"/>
                  </a:lnTo>
                  <a:lnTo>
                    <a:pt x="57535" y="111199"/>
                  </a:lnTo>
                  <a:lnTo>
                    <a:pt x="56856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6096"/>
            <p:cNvSpPr/>
            <p:nvPr/>
          </p:nvSpPr>
          <p:spPr>
            <a:xfrm>
              <a:off x="1028700" y="5157788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6097"/>
            <p:cNvSpPr/>
            <p:nvPr/>
          </p:nvSpPr>
          <p:spPr>
            <a:xfrm>
              <a:off x="985838" y="5229225"/>
              <a:ext cx="21432" cy="42864"/>
            </a:xfrm>
            <a:custGeom>
              <a:avLst/>
              <a:gdLst/>
              <a:ahLst/>
              <a:cxnLst/>
              <a:rect l="0" t="0" r="0" b="0"/>
              <a:pathLst>
                <a:path w="21432" h="42864">
                  <a:moveTo>
                    <a:pt x="21431" y="0"/>
                  </a:moveTo>
                  <a:lnTo>
                    <a:pt x="21431" y="9943"/>
                  </a:lnTo>
                  <a:lnTo>
                    <a:pt x="19314" y="14473"/>
                  </a:lnTo>
                  <a:lnTo>
                    <a:pt x="16521" y="19133"/>
                  </a:lnTo>
                  <a:lnTo>
                    <a:pt x="14155" y="26218"/>
                  </a:lnTo>
                  <a:lnTo>
                    <a:pt x="9574" y="33344"/>
                  </a:lnTo>
                  <a:lnTo>
                    <a:pt x="7463" y="41452"/>
                  </a:lnTo>
                  <a:lnTo>
                    <a:pt x="6563" y="41922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6098"/>
            <p:cNvSpPr/>
            <p:nvPr/>
          </p:nvSpPr>
          <p:spPr>
            <a:xfrm>
              <a:off x="707330" y="5058069"/>
              <a:ext cx="249303" cy="184328"/>
            </a:xfrm>
            <a:custGeom>
              <a:avLst/>
              <a:gdLst/>
              <a:ahLst/>
              <a:cxnLst/>
              <a:rect l="0" t="0" r="0" b="0"/>
              <a:pathLst>
                <a:path w="249303" h="184328">
                  <a:moveTo>
                    <a:pt x="64195" y="6850"/>
                  </a:moveTo>
                  <a:lnTo>
                    <a:pt x="67987" y="3058"/>
                  </a:lnTo>
                  <a:lnTo>
                    <a:pt x="68311" y="1940"/>
                  </a:lnTo>
                  <a:lnTo>
                    <a:pt x="67733" y="1195"/>
                  </a:lnTo>
                  <a:lnTo>
                    <a:pt x="64974" y="368"/>
                  </a:lnTo>
                  <a:lnTo>
                    <a:pt x="61101" y="0"/>
                  </a:lnTo>
                  <a:lnTo>
                    <a:pt x="56735" y="1954"/>
                  </a:lnTo>
                  <a:lnTo>
                    <a:pt x="52148" y="4674"/>
                  </a:lnTo>
                  <a:lnTo>
                    <a:pt x="45103" y="6999"/>
                  </a:lnTo>
                  <a:lnTo>
                    <a:pt x="28474" y="19169"/>
                  </a:lnTo>
                  <a:lnTo>
                    <a:pt x="26093" y="19825"/>
                  </a:lnTo>
                  <a:lnTo>
                    <a:pt x="24506" y="21056"/>
                  </a:lnTo>
                  <a:lnTo>
                    <a:pt x="22743" y="24541"/>
                  </a:lnTo>
                  <a:lnTo>
                    <a:pt x="21750" y="30965"/>
                  </a:lnTo>
                  <a:lnTo>
                    <a:pt x="23635" y="35559"/>
                  </a:lnTo>
                  <a:lnTo>
                    <a:pt x="25249" y="37896"/>
                  </a:lnTo>
                  <a:lnTo>
                    <a:pt x="29158" y="40491"/>
                  </a:lnTo>
                  <a:lnTo>
                    <a:pt x="62244" y="48683"/>
                  </a:lnTo>
                  <a:lnTo>
                    <a:pt x="87895" y="49686"/>
                  </a:lnTo>
                  <a:lnTo>
                    <a:pt x="92720" y="51818"/>
                  </a:lnTo>
                  <a:lnTo>
                    <a:pt x="98493" y="55861"/>
                  </a:lnTo>
                  <a:lnTo>
                    <a:pt x="99282" y="58530"/>
                  </a:lnTo>
                  <a:lnTo>
                    <a:pt x="99877" y="73622"/>
                  </a:lnTo>
                  <a:lnTo>
                    <a:pt x="91093" y="107052"/>
                  </a:lnTo>
                  <a:lnTo>
                    <a:pt x="78564" y="140060"/>
                  </a:lnTo>
                  <a:lnTo>
                    <a:pt x="75079" y="148340"/>
                  </a:lnTo>
                  <a:lnTo>
                    <a:pt x="68768" y="155195"/>
                  </a:lnTo>
                  <a:lnTo>
                    <a:pt x="45323" y="175059"/>
                  </a:lnTo>
                  <a:lnTo>
                    <a:pt x="40462" y="176860"/>
                  </a:lnTo>
                  <a:lnTo>
                    <a:pt x="19951" y="178173"/>
                  </a:lnTo>
                  <a:lnTo>
                    <a:pt x="14633" y="176127"/>
                  </a:lnTo>
                  <a:lnTo>
                    <a:pt x="12104" y="174470"/>
                  </a:lnTo>
                  <a:lnTo>
                    <a:pt x="10418" y="172571"/>
                  </a:lnTo>
                  <a:lnTo>
                    <a:pt x="1588" y="156812"/>
                  </a:lnTo>
                  <a:lnTo>
                    <a:pt x="0" y="140196"/>
                  </a:lnTo>
                  <a:lnTo>
                    <a:pt x="2062" y="135436"/>
                  </a:lnTo>
                  <a:lnTo>
                    <a:pt x="9853" y="125912"/>
                  </a:lnTo>
                  <a:lnTo>
                    <a:pt x="20489" y="118769"/>
                  </a:lnTo>
                  <a:lnTo>
                    <a:pt x="53173" y="109375"/>
                  </a:lnTo>
                  <a:lnTo>
                    <a:pt x="86056" y="107193"/>
                  </a:lnTo>
                  <a:lnTo>
                    <a:pt x="121402" y="109023"/>
                  </a:lnTo>
                  <a:lnTo>
                    <a:pt x="156442" y="113568"/>
                  </a:lnTo>
                  <a:lnTo>
                    <a:pt x="165518" y="114605"/>
                  </a:lnTo>
                  <a:lnTo>
                    <a:pt x="178045" y="120471"/>
                  </a:lnTo>
                  <a:lnTo>
                    <a:pt x="181735" y="120848"/>
                  </a:lnTo>
                  <a:lnTo>
                    <a:pt x="183036" y="121742"/>
                  </a:lnTo>
                  <a:lnTo>
                    <a:pt x="183904" y="123132"/>
                  </a:lnTo>
                  <a:lnTo>
                    <a:pt x="184482" y="124853"/>
                  </a:lnTo>
                  <a:lnTo>
                    <a:pt x="184074" y="126794"/>
                  </a:lnTo>
                  <a:lnTo>
                    <a:pt x="179387" y="134142"/>
                  </a:lnTo>
                  <a:lnTo>
                    <a:pt x="173762" y="140885"/>
                  </a:lnTo>
                  <a:lnTo>
                    <a:pt x="172065" y="147547"/>
                  </a:lnTo>
                  <a:lnTo>
                    <a:pt x="171669" y="152196"/>
                  </a:lnTo>
                  <a:lnTo>
                    <a:pt x="173609" y="156909"/>
                  </a:lnTo>
                  <a:lnTo>
                    <a:pt x="176323" y="161649"/>
                  </a:lnTo>
                  <a:lnTo>
                    <a:pt x="178645" y="168780"/>
                  </a:lnTo>
                  <a:lnTo>
                    <a:pt x="182001" y="173540"/>
                  </a:lnTo>
                  <a:lnTo>
                    <a:pt x="188255" y="176184"/>
                  </a:lnTo>
                  <a:lnTo>
                    <a:pt x="195533" y="178153"/>
                  </a:lnTo>
                  <a:lnTo>
                    <a:pt x="204886" y="182931"/>
                  </a:lnTo>
                  <a:lnTo>
                    <a:pt x="212979" y="184327"/>
                  </a:lnTo>
                  <a:lnTo>
                    <a:pt x="219750" y="182830"/>
                  </a:lnTo>
                  <a:lnTo>
                    <a:pt x="225406" y="180314"/>
                  </a:lnTo>
                  <a:lnTo>
                    <a:pt x="233052" y="178103"/>
                  </a:lnTo>
                  <a:lnTo>
                    <a:pt x="245142" y="168435"/>
                  </a:lnTo>
                  <a:lnTo>
                    <a:pt x="247803" y="163862"/>
                  </a:lnTo>
                  <a:lnTo>
                    <a:pt x="249302" y="154707"/>
                  </a:lnTo>
                  <a:lnTo>
                    <a:pt x="248858" y="145589"/>
                  </a:lnTo>
                  <a:lnTo>
                    <a:pt x="242789" y="121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6099"/>
            <p:cNvSpPr/>
            <p:nvPr/>
          </p:nvSpPr>
          <p:spPr>
            <a:xfrm>
              <a:off x="514350" y="4929188"/>
              <a:ext cx="106823" cy="121444"/>
            </a:xfrm>
            <a:custGeom>
              <a:avLst/>
              <a:gdLst/>
              <a:ahLst/>
              <a:cxnLst/>
              <a:rect l="0" t="0" r="0" b="0"/>
              <a:pathLst>
                <a:path w="106823" h="121444">
                  <a:moveTo>
                    <a:pt x="0" y="0"/>
                  </a:moveTo>
                  <a:lnTo>
                    <a:pt x="0" y="13735"/>
                  </a:lnTo>
                  <a:lnTo>
                    <a:pt x="2117" y="20127"/>
                  </a:lnTo>
                  <a:lnTo>
                    <a:pt x="4909" y="25613"/>
                  </a:lnTo>
                  <a:lnTo>
                    <a:pt x="6849" y="38024"/>
                  </a:lnTo>
                  <a:lnTo>
                    <a:pt x="6154" y="39636"/>
                  </a:lnTo>
                  <a:lnTo>
                    <a:pt x="4896" y="40712"/>
                  </a:lnTo>
                  <a:lnTo>
                    <a:pt x="25" y="42851"/>
                  </a:lnTo>
                  <a:lnTo>
                    <a:pt x="3800" y="39066"/>
                  </a:lnTo>
                  <a:lnTo>
                    <a:pt x="5658" y="35090"/>
                  </a:lnTo>
                  <a:lnTo>
                    <a:pt x="6153" y="32918"/>
                  </a:lnTo>
                  <a:lnTo>
                    <a:pt x="7277" y="31470"/>
                  </a:lnTo>
                  <a:lnTo>
                    <a:pt x="20065" y="23920"/>
                  </a:lnTo>
                  <a:lnTo>
                    <a:pt x="51109" y="21528"/>
                  </a:lnTo>
                  <a:lnTo>
                    <a:pt x="83744" y="30253"/>
                  </a:lnTo>
                  <a:lnTo>
                    <a:pt x="94859" y="38431"/>
                  </a:lnTo>
                  <a:lnTo>
                    <a:pt x="97722" y="43009"/>
                  </a:lnTo>
                  <a:lnTo>
                    <a:pt x="106655" y="70999"/>
                  </a:lnTo>
                  <a:lnTo>
                    <a:pt x="106822" y="73526"/>
                  </a:lnTo>
                  <a:lnTo>
                    <a:pt x="99861" y="96952"/>
                  </a:lnTo>
                  <a:lnTo>
                    <a:pt x="87693" y="114259"/>
                  </a:lnTo>
                  <a:lnTo>
                    <a:pt x="85725" y="12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6100"/>
            <p:cNvSpPr/>
            <p:nvPr/>
          </p:nvSpPr>
          <p:spPr>
            <a:xfrm>
              <a:off x="344398" y="4823111"/>
              <a:ext cx="126927" cy="111462"/>
            </a:xfrm>
            <a:custGeom>
              <a:avLst/>
              <a:gdLst/>
              <a:ahLst/>
              <a:cxnLst/>
              <a:rect l="0" t="0" r="0" b="0"/>
              <a:pathLst>
                <a:path w="126927" h="111462">
                  <a:moveTo>
                    <a:pt x="69940" y="13208"/>
                  </a:moveTo>
                  <a:lnTo>
                    <a:pt x="59298" y="2566"/>
                  </a:lnTo>
                  <a:lnTo>
                    <a:pt x="55156" y="540"/>
                  </a:lnTo>
                  <a:lnTo>
                    <a:pt x="52940" y="0"/>
                  </a:lnTo>
                  <a:lnTo>
                    <a:pt x="50669" y="434"/>
                  </a:lnTo>
                  <a:lnTo>
                    <a:pt x="41321" y="4717"/>
                  </a:lnTo>
                  <a:lnTo>
                    <a:pt x="38954" y="5166"/>
                  </a:lnTo>
                  <a:lnTo>
                    <a:pt x="14278" y="20502"/>
                  </a:lnTo>
                  <a:lnTo>
                    <a:pt x="8689" y="25975"/>
                  </a:lnTo>
                  <a:lnTo>
                    <a:pt x="1873" y="37187"/>
                  </a:lnTo>
                  <a:lnTo>
                    <a:pt x="0" y="43180"/>
                  </a:lnTo>
                  <a:lnTo>
                    <a:pt x="1285" y="50606"/>
                  </a:lnTo>
                  <a:lnTo>
                    <a:pt x="4354" y="63712"/>
                  </a:lnTo>
                  <a:lnTo>
                    <a:pt x="4784" y="68308"/>
                  </a:lnTo>
                  <a:lnTo>
                    <a:pt x="9496" y="77649"/>
                  </a:lnTo>
                  <a:lnTo>
                    <a:pt x="16882" y="86298"/>
                  </a:lnTo>
                  <a:lnTo>
                    <a:pt x="39209" y="100905"/>
                  </a:lnTo>
                  <a:lnTo>
                    <a:pt x="63781" y="109964"/>
                  </a:lnTo>
                  <a:lnTo>
                    <a:pt x="83725" y="111461"/>
                  </a:lnTo>
                  <a:lnTo>
                    <a:pt x="114136" y="105860"/>
                  </a:lnTo>
                  <a:lnTo>
                    <a:pt x="120803" y="102541"/>
                  </a:lnTo>
                  <a:lnTo>
                    <a:pt x="122899" y="99751"/>
                  </a:lnTo>
                  <a:lnTo>
                    <a:pt x="125848" y="89033"/>
                  </a:lnTo>
                  <a:lnTo>
                    <a:pt x="126926" y="71592"/>
                  </a:lnTo>
                  <a:lnTo>
                    <a:pt x="123249" y="58112"/>
                  </a:lnTo>
                  <a:lnTo>
                    <a:pt x="103239" y="26222"/>
                  </a:lnTo>
                  <a:lnTo>
                    <a:pt x="84227" y="6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665"/>
          <p:cNvGrpSpPr/>
          <p:nvPr/>
        </p:nvGrpSpPr>
        <p:grpSpPr>
          <a:xfrm>
            <a:off x="1657350" y="4603857"/>
            <a:ext cx="821532" cy="711094"/>
            <a:chOff x="1657350" y="4603857"/>
            <a:chExt cx="821532" cy="711094"/>
          </a:xfrm>
        </p:grpSpPr>
        <p:sp>
          <p:nvSpPr>
            <p:cNvPr id="257" name="SMARTInkShape-6101"/>
            <p:cNvSpPr/>
            <p:nvPr/>
          </p:nvSpPr>
          <p:spPr>
            <a:xfrm>
              <a:off x="2328863" y="5172104"/>
              <a:ext cx="104063" cy="142847"/>
            </a:xfrm>
            <a:custGeom>
              <a:avLst/>
              <a:gdLst/>
              <a:ahLst/>
              <a:cxnLst/>
              <a:rect l="0" t="0" r="0" b="0"/>
              <a:pathLst>
                <a:path w="104063" h="142847">
                  <a:moveTo>
                    <a:pt x="0" y="42834"/>
                  </a:moveTo>
                  <a:lnTo>
                    <a:pt x="0" y="39041"/>
                  </a:lnTo>
                  <a:lnTo>
                    <a:pt x="2116" y="35063"/>
                  </a:lnTo>
                  <a:lnTo>
                    <a:pt x="4909" y="30649"/>
                  </a:lnTo>
                  <a:lnTo>
                    <a:pt x="7275" y="23701"/>
                  </a:lnTo>
                  <a:lnTo>
                    <a:pt x="11857" y="16615"/>
                  </a:lnTo>
                  <a:lnTo>
                    <a:pt x="13207" y="11866"/>
                  </a:lnTo>
                  <a:lnTo>
                    <a:pt x="14361" y="10283"/>
                  </a:lnTo>
                  <a:lnTo>
                    <a:pt x="15924" y="9227"/>
                  </a:lnTo>
                  <a:lnTo>
                    <a:pt x="17759" y="8523"/>
                  </a:lnTo>
                  <a:lnTo>
                    <a:pt x="18983" y="7260"/>
                  </a:lnTo>
                  <a:lnTo>
                    <a:pt x="20343" y="3739"/>
                  </a:lnTo>
                  <a:lnTo>
                    <a:pt x="21499" y="2483"/>
                  </a:lnTo>
                  <a:lnTo>
                    <a:pt x="24901" y="1087"/>
                  </a:lnTo>
                  <a:lnTo>
                    <a:pt x="42913" y="0"/>
                  </a:lnTo>
                  <a:lnTo>
                    <a:pt x="48970" y="2100"/>
                  </a:lnTo>
                  <a:lnTo>
                    <a:pt x="54308" y="4886"/>
                  </a:lnTo>
                  <a:lnTo>
                    <a:pt x="59326" y="6124"/>
                  </a:lnTo>
                  <a:lnTo>
                    <a:pt x="60982" y="7248"/>
                  </a:lnTo>
                  <a:lnTo>
                    <a:pt x="62086" y="8791"/>
                  </a:lnTo>
                  <a:lnTo>
                    <a:pt x="62822" y="10614"/>
                  </a:lnTo>
                  <a:lnTo>
                    <a:pt x="64106" y="11828"/>
                  </a:lnTo>
                  <a:lnTo>
                    <a:pt x="71870" y="15895"/>
                  </a:lnTo>
                  <a:lnTo>
                    <a:pt x="74107" y="17731"/>
                  </a:lnTo>
                  <a:lnTo>
                    <a:pt x="76592" y="21887"/>
                  </a:lnTo>
                  <a:lnTo>
                    <a:pt x="78319" y="28463"/>
                  </a:lnTo>
                  <a:lnTo>
                    <a:pt x="78464" y="31949"/>
                  </a:lnTo>
                  <a:lnTo>
                    <a:pt x="76412" y="36144"/>
                  </a:lnTo>
                  <a:lnTo>
                    <a:pt x="73648" y="40654"/>
                  </a:lnTo>
                  <a:lnTo>
                    <a:pt x="71298" y="47656"/>
                  </a:lnTo>
                  <a:lnTo>
                    <a:pt x="66722" y="54758"/>
                  </a:lnTo>
                  <a:lnTo>
                    <a:pt x="64219" y="61889"/>
                  </a:lnTo>
                  <a:lnTo>
                    <a:pt x="59597" y="69029"/>
                  </a:lnTo>
                  <a:lnTo>
                    <a:pt x="57472" y="77141"/>
                  </a:lnTo>
                  <a:lnTo>
                    <a:pt x="57158" y="91516"/>
                  </a:lnTo>
                  <a:lnTo>
                    <a:pt x="57949" y="91957"/>
                  </a:lnTo>
                  <a:lnTo>
                    <a:pt x="80999" y="92830"/>
                  </a:lnTo>
                  <a:lnTo>
                    <a:pt x="85741" y="90718"/>
                  </a:lnTo>
                  <a:lnTo>
                    <a:pt x="99681" y="78872"/>
                  </a:lnTo>
                  <a:lnTo>
                    <a:pt x="104062" y="78616"/>
                  </a:lnTo>
                  <a:lnTo>
                    <a:pt x="100216" y="78555"/>
                  </a:lnTo>
                  <a:lnTo>
                    <a:pt x="94349" y="83462"/>
                  </a:lnTo>
                  <a:lnTo>
                    <a:pt x="75974" y="91203"/>
                  </a:lnTo>
                  <a:lnTo>
                    <a:pt x="41224" y="114284"/>
                  </a:lnTo>
                  <a:lnTo>
                    <a:pt x="21914" y="128560"/>
                  </a:lnTo>
                  <a:lnTo>
                    <a:pt x="7143" y="1428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6102"/>
            <p:cNvSpPr/>
            <p:nvPr/>
          </p:nvSpPr>
          <p:spPr>
            <a:xfrm>
              <a:off x="2157413" y="5100932"/>
              <a:ext cx="128551" cy="112801"/>
            </a:xfrm>
            <a:custGeom>
              <a:avLst/>
              <a:gdLst/>
              <a:ahLst/>
              <a:cxnLst/>
              <a:rect l="0" t="0" r="0" b="0"/>
              <a:pathLst>
                <a:path w="128551" h="112801">
                  <a:moveTo>
                    <a:pt x="0" y="6849"/>
                  </a:moveTo>
                  <a:lnTo>
                    <a:pt x="0" y="3057"/>
                  </a:lnTo>
                  <a:lnTo>
                    <a:pt x="793" y="1939"/>
                  </a:lnTo>
                  <a:lnTo>
                    <a:pt x="2116" y="1195"/>
                  </a:lnTo>
                  <a:lnTo>
                    <a:pt x="9942" y="0"/>
                  </a:lnTo>
                  <a:lnTo>
                    <a:pt x="14473" y="1953"/>
                  </a:lnTo>
                  <a:lnTo>
                    <a:pt x="16792" y="3585"/>
                  </a:lnTo>
                  <a:lnTo>
                    <a:pt x="52011" y="12361"/>
                  </a:lnTo>
                  <a:lnTo>
                    <a:pt x="85703" y="28324"/>
                  </a:lnTo>
                  <a:lnTo>
                    <a:pt x="97889" y="33321"/>
                  </a:lnTo>
                  <a:lnTo>
                    <a:pt x="105325" y="35009"/>
                  </a:lnTo>
                  <a:lnTo>
                    <a:pt x="105935" y="35941"/>
                  </a:lnTo>
                  <a:lnTo>
                    <a:pt x="106995" y="41539"/>
                  </a:lnTo>
                  <a:lnTo>
                    <a:pt x="107108" y="46055"/>
                  </a:lnTo>
                  <a:lnTo>
                    <a:pt x="106330" y="47274"/>
                  </a:lnTo>
                  <a:lnTo>
                    <a:pt x="105018" y="48087"/>
                  </a:lnTo>
                  <a:lnTo>
                    <a:pt x="103349" y="48628"/>
                  </a:lnTo>
                  <a:lnTo>
                    <a:pt x="97208" y="53183"/>
                  </a:lnTo>
                  <a:lnTo>
                    <a:pt x="94797" y="57340"/>
                  </a:lnTo>
                  <a:lnTo>
                    <a:pt x="94154" y="59560"/>
                  </a:lnTo>
                  <a:lnTo>
                    <a:pt x="92932" y="61040"/>
                  </a:lnTo>
                  <a:lnTo>
                    <a:pt x="89457" y="62684"/>
                  </a:lnTo>
                  <a:lnTo>
                    <a:pt x="88213" y="64710"/>
                  </a:lnTo>
                  <a:lnTo>
                    <a:pt x="86052" y="79977"/>
                  </a:lnTo>
                  <a:lnTo>
                    <a:pt x="85822" y="87607"/>
                  </a:lnTo>
                  <a:lnTo>
                    <a:pt x="89546" y="98687"/>
                  </a:lnTo>
                  <a:lnTo>
                    <a:pt x="91447" y="101412"/>
                  </a:lnTo>
                  <a:lnTo>
                    <a:pt x="104859" y="111293"/>
                  </a:lnTo>
                  <a:lnTo>
                    <a:pt x="109575" y="112800"/>
                  </a:lnTo>
                  <a:lnTo>
                    <a:pt x="111943" y="112408"/>
                  </a:lnTo>
                  <a:lnTo>
                    <a:pt x="121448" y="108193"/>
                  </a:lnTo>
                  <a:lnTo>
                    <a:pt x="123828" y="107749"/>
                  </a:lnTo>
                  <a:lnTo>
                    <a:pt x="125414" y="106659"/>
                  </a:lnTo>
                  <a:lnTo>
                    <a:pt x="126472" y="105139"/>
                  </a:lnTo>
                  <a:lnTo>
                    <a:pt x="127647" y="101333"/>
                  </a:lnTo>
                  <a:lnTo>
                    <a:pt x="128550" y="76868"/>
                  </a:lnTo>
                  <a:lnTo>
                    <a:pt x="126454" y="71571"/>
                  </a:lnTo>
                  <a:lnTo>
                    <a:pt x="124784" y="69047"/>
                  </a:lnTo>
                  <a:lnTo>
                    <a:pt x="119766" y="51239"/>
                  </a:lnTo>
                  <a:lnTo>
                    <a:pt x="116729" y="45628"/>
                  </a:lnTo>
                  <a:lnTo>
                    <a:pt x="114300" y="35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6103"/>
            <p:cNvSpPr/>
            <p:nvPr/>
          </p:nvSpPr>
          <p:spPr>
            <a:xfrm>
              <a:off x="2157413" y="5036344"/>
              <a:ext cx="64294" cy="142876"/>
            </a:xfrm>
            <a:custGeom>
              <a:avLst/>
              <a:gdLst/>
              <a:ahLst/>
              <a:cxnLst/>
              <a:rect l="0" t="0" r="0" b="0"/>
              <a:pathLst>
                <a:path w="64294" h="142876">
                  <a:moveTo>
                    <a:pt x="64293" y="0"/>
                  </a:moveTo>
                  <a:lnTo>
                    <a:pt x="64293" y="16793"/>
                  </a:lnTo>
                  <a:lnTo>
                    <a:pt x="62177" y="21486"/>
                  </a:lnTo>
                  <a:lnTo>
                    <a:pt x="60501" y="23849"/>
                  </a:lnTo>
                  <a:lnTo>
                    <a:pt x="55474" y="41377"/>
                  </a:lnTo>
                  <a:lnTo>
                    <a:pt x="37240" y="74833"/>
                  </a:lnTo>
                  <a:lnTo>
                    <a:pt x="16242" y="10760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6104"/>
            <p:cNvSpPr/>
            <p:nvPr/>
          </p:nvSpPr>
          <p:spPr>
            <a:xfrm>
              <a:off x="2007394" y="5064919"/>
              <a:ext cx="64181" cy="64266"/>
            </a:xfrm>
            <a:custGeom>
              <a:avLst/>
              <a:gdLst/>
              <a:ahLst/>
              <a:cxnLst/>
              <a:rect l="0" t="0" r="0" b="0"/>
              <a:pathLst>
                <a:path w="64181" h="64266">
                  <a:moveTo>
                    <a:pt x="50006" y="0"/>
                  </a:moveTo>
                  <a:lnTo>
                    <a:pt x="53798" y="3792"/>
                  </a:lnTo>
                  <a:lnTo>
                    <a:pt x="57777" y="5654"/>
                  </a:lnTo>
                  <a:lnTo>
                    <a:pt x="59949" y="6151"/>
                  </a:lnTo>
                  <a:lnTo>
                    <a:pt x="61397" y="7275"/>
                  </a:lnTo>
                  <a:lnTo>
                    <a:pt x="63006" y="10642"/>
                  </a:lnTo>
                  <a:lnTo>
                    <a:pt x="64180" y="23911"/>
                  </a:lnTo>
                  <a:lnTo>
                    <a:pt x="63424" y="25465"/>
                  </a:lnTo>
                  <a:lnTo>
                    <a:pt x="62127" y="26502"/>
                  </a:lnTo>
                  <a:lnTo>
                    <a:pt x="58133" y="28165"/>
                  </a:lnTo>
                  <a:lnTo>
                    <a:pt x="36827" y="48899"/>
                  </a:lnTo>
                  <a:lnTo>
                    <a:pt x="35816" y="56060"/>
                  </a:lnTo>
                  <a:lnTo>
                    <a:pt x="28601" y="64265"/>
                  </a:lnTo>
                  <a:lnTo>
                    <a:pt x="9443" y="45954"/>
                  </a:lnTo>
                  <a:lnTo>
                    <a:pt x="4726" y="44237"/>
                  </a:lnTo>
                  <a:lnTo>
                    <a:pt x="3150" y="42985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6105"/>
            <p:cNvSpPr/>
            <p:nvPr/>
          </p:nvSpPr>
          <p:spPr>
            <a:xfrm>
              <a:off x="2021681" y="5025085"/>
              <a:ext cx="14289" cy="4116"/>
            </a:xfrm>
            <a:custGeom>
              <a:avLst/>
              <a:gdLst/>
              <a:ahLst/>
              <a:cxnLst/>
              <a:rect l="0" t="0" r="0" b="0"/>
              <a:pathLst>
                <a:path w="14289" h="4116">
                  <a:moveTo>
                    <a:pt x="14288" y="4115"/>
                  </a:moveTo>
                  <a:lnTo>
                    <a:pt x="7231" y="4115"/>
                  </a:lnTo>
                  <a:lnTo>
                    <a:pt x="7170" y="323"/>
                  </a:lnTo>
                  <a:lnTo>
                    <a:pt x="6367" y="0"/>
                  </a:lnTo>
                  <a:lnTo>
                    <a:pt x="0" y="41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6106"/>
            <p:cNvSpPr/>
            <p:nvPr/>
          </p:nvSpPr>
          <p:spPr>
            <a:xfrm>
              <a:off x="1935956" y="5014913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8575" y="6150"/>
                  </a:lnTo>
                  <a:lnTo>
                    <a:pt x="23666" y="12651"/>
                  </a:lnTo>
                  <a:lnTo>
                    <a:pt x="21300" y="19270"/>
                  </a:lnTo>
                  <a:lnTo>
                    <a:pt x="16718" y="26259"/>
                  </a:lnTo>
                  <a:lnTo>
                    <a:pt x="15008" y="34150"/>
                  </a:lnTo>
                  <a:lnTo>
                    <a:pt x="13707" y="45396"/>
                  </a:lnTo>
                  <a:lnTo>
                    <a:pt x="8165" y="59237"/>
                  </a:lnTo>
                  <a:lnTo>
                    <a:pt x="6552" y="68998"/>
                  </a:lnTo>
                  <a:lnTo>
                    <a:pt x="1530" y="7856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6107"/>
            <p:cNvSpPr/>
            <p:nvPr/>
          </p:nvSpPr>
          <p:spPr>
            <a:xfrm>
              <a:off x="1815631" y="4879181"/>
              <a:ext cx="77464" cy="171451"/>
            </a:xfrm>
            <a:custGeom>
              <a:avLst/>
              <a:gdLst/>
              <a:ahLst/>
              <a:cxnLst/>
              <a:rect l="0" t="0" r="0" b="0"/>
              <a:pathLst>
                <a:path w="77464" h="171451">
                  <a:moveTo>
                    <a:pt x="77463" y="0"/>
                  </a:moveTo>
                  <a:lnTo>
                    <a:pt x="77463" y="9943"/>
                  </a:lnTo>
                  <a:lnTo>
                    <a:pt x="75346" y="14473"/>
                  </a:lnTo>
                  <a:lnTo>
                    <a:pt x="73670" y="16793"/>
                  </a:lnTo>
                  <a:lnTo>
                    <a:pt x="62679" y="50197"/>
                  </a:lnTo>
                  <a:lnTo>
                    <a:pt x="53768" y="64351"/>
                  </a:lnTo>
                  <a:lnTo>
                    <a:pt x="47088" y="73844"/>
                  </a:lnTo>
                  <a:lnTo>
                    <a:pt x="41740" y="87320"/>
                  </a:lnTo>
                  <a:lnTo>
                    <a:pt x="13272" y="120948"/>
                  </a:lnTo>
                  <a:lnTo>
                    <a:pt x="9246" y="125986"/>
                  </a:lnTo>
                  <a:lnTo>
                    <a:pt x="7457" y="130871"/>
                  </a:lnTo>
                  <a:lnTo>
                    <a:pt x="6186" y="132491"/>
                  </a:lnTo>
                  <a:lnTo>
                    <a:pt x="2657" y="134291"/>
                  </a:lnTo>
                  <a:lnTo>
                    <a:pt x="1398" y="133977"/>
                  </a:lnTo>
                  <a:lnTo>
                    <a:pt x="559" y="132975"/>
                  </a:lnTo>
                  <a:lnTo>
                    <a:pt x="0" y="131512"/>
                  </a:lnTo>
                  <a:lnTo>
                    <a:pt x="421" y="130538"/>
                  </a:lnTo>
                  <a:lnTo>
                    <a:pt x="1495" y="129888"/>
                  </a:lnTo>
                  <a:lnTo>
                    <a:pt x="3005" y="129454"/>
                  </a:lnTo>
                  <a:lnTo>
                    <a:pt x="4012" y="128371"/>
                  </a:lnTo>
                  <a:lnTo>
                    <a:pt x="5131" y="125052"/>
                  </a:lnTo>
                  <a:lnTo>
                    <a:pt x="6642" y="116454"/>
                  </a:lnTo>
                  <a:lnTo>
                    <a:pt x="9739" y="111818"/>
                  </a:lnTo>
                  <a:lnTo>
                    <a:pt x="15878" y="109228"/>
                  </a:lnTo>
                  <a:lnTo>
                    <a:pt x="23104" y="107283"/>
                  </a:lnTo>
                  <a:lnTo>
                    <a:pt x="34211" y="101684"/>
                  </a:lnTo>
                  <a:lnTo>
                    <a:pt x="58406" y="100042"/>
                  </a:lnTo>
                  <a:lnTo>
                    <a:pt x="59996" y="100826"/>
                  </a:lnTo>
                  <a:lnTo>
                    <a:pt x="61056" y="102142"/>
                  </a:lnTo>
                  <a:lnTo>
                    <a:pt x="63027" y="105722"/>
                  </a:lnTo>
                  <a:lnTo>
                    <a:pt x="67806" y="112199"/>
                  </a:lnTo>
                  <a:lnTo>
                    <a:pt x="69574" y="119146"/>
                  </a:lnTo>
                  <a:lnTo>
                    <a:pt x="70317" y="154782"/>
                  </a:lnTo>
                  <a:lnTo>
                    <a:pt x="70318" y="159544"/>
                  </a:lnTo>
                  <a:lnTo>
                    <a:pt x="69525" y="161132"/>
                  </a:lnTo>
                  <a:lnTo>
                    <a:pt x="68202" y="162190"/>
                  </a:lnTo>
                  <a:lnTo>
                    <a:pt x="66527" y="162896"/>
                  </a:lnTo>
                  <a:lnTo>
                    <a:pt x="65409" y="164159"/>
                  </a:lnTo>
                  <a:lnTo>
                    <a:pt x="63175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6108"/>
            <p:cNvSpPr/>
            <p:nvPr/>
          </p:nvSpPr>
          <p:spPr>
            <a:xfrm>
              <a:off x="1878806" y="4850606"/>
              <a:ext cx="157009" cy="134020"/>
            </a:xfrm>
            <a:custGeom>
              <a:avLst/>
              <a:gdLst/>
              <a:ahLst/>
              <a:cxnLst/>
              <a:rect l="0" t="0" r="0" b="0"/>
              <a:pathLst>
                <a:path w="157009" h="134020">
                  <a:moveTo>
                    <a:pt x="0" y="0"/>
                  </a:moveTo>
                  <a:lnTo>
                    <a:pt x="24370" y="794"/>
                  </a:lnTo>
                  <a:lnTo>
                    <a:pt x="58140" y="12185"/>
                  </a:lnTo>
                  <a:lnTo>
                    <a:pt x="89207" y="23849"/>
                  </a:lnTo>
                  <a:lnTo>
                    <a:pt x="115158" y="38103"/>
                  </a:lnTo>
                  <a:lnTo>
                    <a:pt x="118650" y="42864"/>
                  </a:lnTo>
                  <a:lnTo>
                    <a:pt x="120616" y="50007"/>
                  </a:lnTo>
                  <a:lnTo>
                    <a:pt x="121396" y="66675"/>
                  </a:lnTo>
                  <a:lnTo>
                    <a:pt x="120618" y="68263"/>
                  </a:lnTo>
                  <a:lnTo>
                    <a:pt x="119306" y="69321"/>
                  </a:lnTo>
                  <a:lnTo>
                    <a:pt x="101315" y="79023"/>
                  </a:lnTo>
                  <a:lnTo>
                    <a:pt x="98499" y="81257"/>
                  </a:lnTo>
                  <a:lnTo>
                    <a:pt x="95371" y="87973"/>
                  </a:lnTo>
                  <a:lnTo>
                    <a:pt x="93016" y="109251"/>
                  </a:lnTo>
                  <a:lnTo>
                    <a:pt x="97167" y="116290"/>
                  </a:lnTo>
                  <a:lnTo>
                    <a:pt x="100497" y="120389"/>
                  </a:lnTo>
                  <a:lnTo>
                    <a:pt x="116560" y="129951"/>
                  </a:lnTo>
                  <a:lnTo>
                    <a:pt x="128816" y="134019"/>
                  </a:lnTo>
                  <a:lnTo>
                    <a:pt x="136892" y="132854"/>
                  </a:lnTo>
                  <a:lnTo>
                    <a:pt x="151218" y="129430"/>
                  </a:lnTo>
                  <a:lnTo>
                    <a:pt x="153200" y="127562"/>
                  </a:lnTo>
                  <a:lnTo>
                    <a:pt x="155402" y="121253"/>
                  </a:lnTo>
                  <a:lnTo>
                    <a:pt x="157008" y="104967"/>
                  </a:lnTo>
                  <a:lnTo>
                    <a:pt x="154977" y="100098"/>
                  </a:lnTo>
                  <a:lnTo>
                    <a:pt x="150019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6109"/>
            <p:cNvSpPr/>
            <p:nvPr/>
          </p:nvSpPr>
          <p:spPr>
            <a:xfrm>
              <a:off x="1871663" y="4807744"/>
              <a:ext cx="121444" cy="142876"/>
            </a:xfrm>
            <a:custGeom>
              <a:avLst/>
              <a:gdLst/>
              <a:ahLst/>
              <a:cxnLst/>
              <a:rect l="0" t="0" r="0" b="0"/>
              <a:pathLst>
                <a:path w="121444" h="142876">
                  <a:moveTo>
                    <a:pt x="121443" y="0"/>
                  </a:moveTo>
                  <a:lnTo>
                    <a:pt x="99865" y="23695"/>
                  </a:lnTo>
                  <a:lnTo>
                    <a:pt x="87293" y="40632"/>
                  </a:lnTo>
                  <a:lnTo>
                    <a:pt x="52451" y="76118"/>
                  </a:lnTo>
                  <a:lnTo>
                    <a:pt x="29066" y="101637"/>
                  </a:lnTo>
                  <a:lnTo>
                    <a:pt x="9544" y="130107"/>
                  </a:lnTo>
                  <a:lnTo>
                    <a:pt x="3180" y="13485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6110"/>
            <p:cNvSpPr/>
            <p:nvPr/>
          </p:nvSpPr>
          <p:spPr>
            <a:xfrm>
              <a:off x="2375473" y="4850606"/>
              <a:ext cx="17684" cy="7145"/>
            </a:xfrm>
            <a:custGeom>
              <a:avLst/>
              <a:gdLst/>
              <a:ahLst/>
              <a:cxnLst/>
              <a:rect l="0" t="0" r="0" b="0"/>
              <a:pathLst>
                <a:path w="17684" h="7145">
                  <a:moveTo>
                    <a:pt x="17683" y="0"/>
                  </a:moveTo>
                  <a:lnTo>
                    <a:pt x="0" y="0"/>
                  </a:lnTo>
                  <a:lnTo>
                    <a:pt x="1358" y="0"/>
                  </a:lnTo>
                  <a:lnTo>
                    <a:pt x="2037" y="794"/>
                  </a:lnTo>
                  <a:lnTo>
                    <a:pt x="3396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6111"/>
            <p:cNvSpPr/>
            <p:nvPr/>
          </p:nvSpPr>
          <p:spPr>
            <a:xfrm>
              <a:off x="2428875" y="4936331"/>
              <a:ext cx="50007" cy="64295"/>
            </a:xfrm>
            <a:custGeom>
              <a:avLst/>
              <a:gdLst/>
              <a:ahLst/>
              <a:cxnLst/>
              <a:rect l="0" t="0" r="0" b="0"/>
              <a:pathLst>
                <a:path w="50007" h="64295">
                  <a:moveTo>
                    <a:pt x="0" y="0"/>
                  </a:moveTo>
                  <a:lnTo>
                    <a:pt x="0" y="10642"/>
                  </a:lnTo>
                  <a:lnTo>
                    <a:pt x="3792" y="20792"/>
                  </a:lnTo>
                  <a:lnTo>
                    <a:pt x="9887" y="27233"/>
                  </a:lnTo>
                  <a:lnTo>
                    <a:pt x="44873" y="59214"/>
                  </a:lnTo>
                  <a:lnTo>
                    <a:pt x="50006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6112"/>
            <p:cNvSpPr/>
            <p:nvPr/>
          </p:nvSpPr>
          <p:spPr>
            <a:xfrm>
              <a:off x="2400718" y="4922044"/>
              <a:ext cx="56733" cy="121445"/>
            </a:xfrm>
            <a:custGeom>
              <a:avLst/>
              <a:gdLst/>
              <a:ahLst/>
              <a:cxnLst/>
              <a:rect l="0" t="0" r="0" b="0"/>
              <a:pathLst>
                <a:path w="56733" h="121445">
                  <a:moveTo>
                    <a:pt x="56732" y="0"/>
                  </a:moveTo>
                  <a:lnTo>
                    <a:pt x="52940" y="3792"/>
                  </a:lnTo>
                  <a:lnTo>
                    <a:pt x="48961" y="5654"/>
                  </a:lnTo>
                  <a:lnTo>
                    <a:pt x="46789" y="6151"/>
                  </a:lnTo>
                  <a:lnTo>
                    <a:pt x="39939" y="10642"/>
                  </a:lnTo>
                  <a:lnTo>
                    <a:pt x="16249" y="34150"/>
                  </a:lnTo>
                  <a:lnTo>
                    <a:pt x="2757" y="54902"/>
                  </a:lnTo>
                  <a:lnTo>
                    <a:pt x="0" y="72738"/>
                  </a:lnTo>
                  <a:lnTo>
                    <a:pt x="3498" y="84435"/>
                  </a:lnTo>
                  <a:lnTo>
                    <a:pt x="11791" y="96906"/>
                  </a:lnTo>
                  <a:lnTo>
                    <a:pt x="35301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6113"/>
            <p:cNvSpPr/>
            <p:nvPr/>
          </p:nvSpPr>
          <p:spPr>
            <a:xfrm>
              <a:off x="2271738" y="4929508"/>
              <a:ext cx="61219" cy="56831"/>
            </a:xfrm>
            <a:custGeom>
              <a:avLst/>
              <a:gdLst/>
              <a:ahLst/>
              <a:cxnLst/>
              <a:rect l="0" t="0" r="0" b="0"/>
              <a:pathLst>
                <a:path w="61219" h="56831">
                  <a:moveTo>
                    <a:pt x="7118" y="21111"/>
                  </a:moveTo>
                  <a:lnTo>
                    <a:pt x="967" y="21111"/>
                  </a:lnTo>
                  <a:lnTo>
                    <a:pt x="636" y="20317"/>
                  </a:lnTo>
                  <a:lnTo>
                    <a:pt x="0" y="14261"/>
                  </a:lnTo>
                  <a:lnTo>
                    <a:pt x="3775" y="10262"/>
                  </a:lnTo>
                  <a:lnTo>
                    <a:pt x="7749" y="8352"/>
                  </a:lnTo>
                  <a:lnTo>
                    <a:pt x="9920" y="7842"/>
                  </a:lnTo>
                  <a:lnTo>
                    <a:pt x="11367" y="6709"/>
                  </a:lnTo>
                  <a:lnTo>
                    <a:pt x="12975" y="3333"/>
                  </a:lnTo>
                  <a:lnTo>
                    <a:pt x="14198" y="2115"/>
                  </a:lnTo>
                  <a:lnTo>
                    <a:pt x="17673" y="762"/>
                  </a:lnTo>
                  <a:lnTo>
                    <a:pt x="24092" y="0"/>
                  </a:lnTo>
                  <a:lnTo>
                    <a:pt x="46610" y="5858"/>
                  </a:lnTo>
                  <a:lnTo>
                    <a:pt x="52774" y="10330"/>
                  </a:lnTo>
                  <a:lnTo>
                    <a:pt x="55191" y="14467"/>
                  </a:lnTo>
                  <a:lnTo>
                    <a:pt x="57011" y="26872"/>
                  </a:lnTo>
                  <a:lnTo>
                    <a:pt x="60883" y="31637"/>
                  </a:lnTo>
                  <a:lnTo>
                    <a:pt x="61218" y="33685"/>
                  </a:lnTo>
                  <a:lnTo>
                    <a:pt x="60647" y="35844"/>
                  </a:lnTo>
                  <a:lnTo>
                    <a:pt x="58690" y="40358"/>
                  </a:lnTo>
                  <a:lnTo>
                    <a:pt x="57331" y="48301"/>
                  </a:lnTo>
                  <a:lnTo>
                    <a:pt x="49981" y="568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6114"/>
            <p:cNvSpPr/>
            <p:nvPr/>
          </p:nvSpPr>
          <p:spPr>
            <a:xfrm>
              <a:off x="2228850" y="4879181"/>
              <a:ext cx="28576" cy="42864"/>
            </a:xfrm>
            <a:custGeom>
              <a:avLst/>
              <a:gdLst/>
              <a:ahLst/>
              <a:cxnLst/>
              <a:rect l="0" t="0" r="0" b="0"/>
              <a:pathLst>
                <a:path w="28576" h="42864">
                  <a:moveTo>
                    <a:pt x="28575" y="0"/>
                  </a:moveTo>
                  <a:lnTo>
                    <a:pt x="24783" y="0"/>
                  </a:lnTo>
                  <a:lnTo>
                    <a:pt x="23665" y="794"/>
                  </a:lnTo>
                  <a:lnTo>
                    <a:pt x="22921" y="2117"/>
                  </a:lnTo>
                  <a:lnTo>
                    <a:pt x="21725" y="9943"/>
                  </a:lnTo>
                  <a:lnTo>
                    <a:pt x="21518" y="16793"/>
                  </a:lnTo>
                  <a:lnTo>
                    <a:pt x="19353" y="21487"/>
                  </a:lnTo>
                  <a:lnTo>
                    <a:pt x="10045" y="33345"/>
                  </a:lnTo>
                  <a:lnTo>
                    <a:pt x="8433" y="38103"/>
                  </a:lnTo>
                  <a:lnTo>
                    <a:pt x="7210" y="39690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6115"/>
            <p:cNvSpPr/>
            <p:nvPr/>
          </p:nvSpPr>
          <p:spPr>
            <a:xfrm>
              <a:off x="2143275" y="4850606"/>
              <a:ext cx="57001" cy="48891"/>
            </a:xfrm>
            <a:custGeom>
              <a:avLst/>
              <a:gdLst/>
              <a:ahLst/>
              <a:cxnLst/>
              <a:rect l="0" t="0" r="0" b="0"/>
              <a:pathLst>
                <a:path w="57001" h="48891">
                  <a:moveTo>
                    <a:pt x="57000" y="0"/>
                  </a:moveTo>
                  <a:lnTo>
                    <a:pt x="39939" y="0"/>
                  </a:lnTo>
                  <a:lnTo>
                    <a:pt x="35394" y="2117"/>
                  </a:lnTo>
                  <a:lnTo>
                    <a:pt x="30729" y="4910"/>
                  </a:lnTo>
                  <a:lnTo>
                    <a:pt x="11602" y="12651"/>
                  </a:lnTo>
                  <a:lnTo>
                    <a:pt x="5603" y="17000"/>
                  </a:lnTo>
                  <a:lnTo>
                    <a:pt x="2407" y="21579"/>
                  </a:lnTo>
                  <a:lnTo>
                    <a:pt x="608" y="28619"/>
                  </a:lnTo>
                  <a:lnTo>
                    <a:pt x="0" y="38109"/>
                  </a:lnTo>
                  <a:lnTo>
                    <a:pt x="744" y="39693"/>
                  </a:lnTo>
                  <a:lnTo>
                    <a:pt x="2033" y="40750"/>
                  </a:lnTo>
                  <a:lnTo>
                    <a:pt x="25638" y="48331"/>
                  </a:lnTo>
                  <a:lnTo>
                    <a:pt x="28948" y="48890"/>
                  </a:lnTo>
                  <a:lnTo>
                    <a:pt x="31949" y="48468"/>
                  </a:lnTo>
                  <a:lnTo>
                    <a:pt x="37399" y="45883"/>
                  </a:lnTo>
                  <a:lnTo>
                    <a:pt x="52189" y="33185"/>
                  </a:lnTo>
                  <a:lnTo>
                    <a:pt x="54862" y="28507"/>
                  </a:lnTo>
                  <a:lnTo>
                    <a:pt x="56367" y="19295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6116"/>
            <p:cNvSpPr/>
            <p:nvPr/>
          </p:nvSpPr>
          <p:spPr>
            <a:xfrm>
              <a:off x="2057400" y="4779169"/>
              <a:ext cx="71340" cy="78571"/>
            </a:xfrm>
            <a:custGeom>
              <a:avLst/>
              <a:gdLst/>
              <a:ahLst/>
              <a:cxnLst/>
              <a:rect l="0" t="0" r="0" b="0"/>
              <a:pathLst>
                <a:path w="71340" h="78571">
                  <a:moveTo>
                    <a:pt x="14288" y="0"/>
                  </a:moveTo>
                  <a:lnTo>
                    <a:pt x="35080" y="0"/>
                  </a:lnTo>
                  <a:lnTo>
                    <a:pt x="41520" y="2116"/>
                  </a:lnTo>
                  <a:lnTo>
                    <a:pt x="47028" y="4909"/>
                  </a:lnTo>
                  <a:lnTo>
                    <a:pt x="52122" y="6151"/>
                  </a:lnTo>
                  <a:lnTo>
                    <a:pt x="57032" y="10936"/>
                  </a:lnTo>
                  <a:lnTo>
                    <a:pt x="61066" y="17560"/>
                  </a:lnTo>
                  <a:lnTo>
                    <a:pt x="65773" y="28281"/>
                  </a:lnTo>
                  <a:lnTo>
                    <a:pt x="67661" y="30760"/>
                  </a:lnTo>
                  <a:lnTo>
                    <a:pt x="69759" y="37748"/>
                  </a:lnTo>
                  <a:lnTo>
                    <a:pt x="71339" y="59232"/>
                  </a:lnTo>
                  <a:lnTo>
                    <a:pt x="69277" y="64161"/>
                  </a:lnTo>
                  <a:lnTo>
                    <a:pt x="61486" y="73792"/>
                  </a:lnTo>
                  <a:lnTo>
                    <a:pt x="56960" y="76452"/>
                  </a:lnTo>
                  <a:lnTo>
                    <a:pt x="47587" y="78161"/>
                  </a:lnTo>
                  <a:lnTo>
                    <a:pt x="22400" y="78570"/>
                  </a:lnTo>
                  <a:lnTo>
                    <a:pt x="19696" y="77780"/>
                  </a:lnTo>
                  <a:lnTo>
                    <a:pt x="17893" y="76459"/>
                  </a:lnTo>
                  <a:lnTo>
                    <a:pt x="16691" y="74785"/>
                  </a:lnTo>
                  <a:lnTo>
                    <a:pt x="15096" y="73669"/>
                  </a:lnTo>
                  <a:lnTo>
                    <a:pt x="9059" y="71305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6117"/>
            <p:cNvSpPr/>
            <p:nvPr/>
          </p:nvSpPr>
          <p:spPr>
            <a:xfrm>
              <a:off x="2007394" y="4836319"/>
              <a:ext cx="35720" cy="57151"/>
            </a:xfrm>
            <a:custGeom>
              <a:avLst/>
              <a:gdLst/>
              <a:ahLst/>
              <a:cxnLst/>
              <a:rect l="0" t="0" r="0" b="0"/>
              <a:pathLst>
                <a:path w="35720" h="57151">
                  <a:moveTo>
                    <a:pt x="35719" y="0"/>
                  </a:moveTo>
                  <a:lnTo>
                    <a:pt x="35719" y="6151"/>
                  </a:lnTo>
                  <a:lnTo>
                    <a:pt x="17380" y="31168"/>
                  </a:lnTo>
                  <a:lnTo>
                    <a:pt x="14410" y="3983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6118"/>
            <p:cNvSpPr/>
            <p:nvPr/>
          </p:nvSpPr>
          <p:spPr>
            <a:xfrm>
              <a:off x="1914526" y="4700910"/>
              <a:ext cx="70845" cy="92547"/>
            </a:xfrm>
            <a:custGeom>
              <a:avLst/>
              <a:gdLst/>
              <a:ahLst/>
              <a:cxnLst/>
              <a:rect l="0" t="0" r="0" b="0"/>
              <a:pathLst>
                <a:path w="70845" h="92547">
                  <a:moveTo>
                    <a:pt x="7143" y="6821"/>
                  </a:moveTo>
                  <a:lnTo>
                    <a:pt x="7143" y="10613"/>
                  </a:lnTo>
                  <a:lnTo>
                    <a:pt x="6349" y="11731"/>
                  </a:lnTo>
                  <a:lnTo>
                    <a:pt x="5026" y="12476"/>
                  </a:lnTo>
                  <a:lnTo>
                    <a:pt x="3350" y="12972"/>
                  </a:lnTo>
                  <a:lnTo>
                    <a:pt x="2233" y="14891"/>
                  </a:lnTo>
                  <a:lnTo>
                    <a:pt x="7" y="28198"/>
                  </a:lnTo>
                  <a:lnTo>
                    <a:pt x="0" y="18305"/>
                  </a:lnTo>
                  <a:lnTo>
                    <a:pt x="793" y="16858"/>
                  </a:lnTo>
                  <a:lnTo>
                    <a:pt x="2116" y="15894"/>
                  </a:lnTo>
                  <a:lnTo>
                    <a:pt x="3791" y="15251"/>
                  </a:lnTo>
                  <a:lnTo>
                    <a:pt x="4909" y="14029"/>
                  </a:lnTo>
                  <a:lnTo>
                    <a:pt x="6150" y="10554"/>
                  </a:lnTo>
                  <a:lnTo>
                    <a:pt x="7275" y="9309"/>
                  </a:lnTo>
                  <a:lnTo>
                    <a:pt x="10641" y="7927"/>
                  </a:lnTo>
                  <a:lnTo>
                    <a:pt x="11856" y="6765"/>
                  </a:lnTo>
                  <a:lnTo>
                    <a:pt x="13206" y="3357"/>
                  </a:lnTo>
                  <a:lnTo>
                    <a:pt x="14360" y="2130"/>
                  </a:lnTo>
                  <a:lnTo>
                    <a:pt x="17759" y="767"/>
                  </a:lnTo>
                  <a:lnTo>
                    <a:pt x="24135" y="0"/>
                  </a:lnTo>
                  <a:lnTo>
                    <a:pt x="28718" y="1938"/>
                  </a:lnTo>
                  <a:lnTo>
                    <a:pt x="33400" y="4651"/>
                  </a:lnTo>
                  <a:lnTo>
                    <a:pt x="47108" y="10626"/>
                  </a:lnTo>
                  <a:lnTo>
                    <a:pt x="57449" y="18037"/>
                  </a:lnTo>
                  <a:lnTo>
                    <a:pt x="64691" y="26623"/>
                  </a:lnTo>
                  <a:lnTo>
                    <a:pt x="68438" y="35730"/>
                  </a:lnTo>
                  <a:lnTo>
                    <a:pt x="70844" y="50720"/>
                  </a:lnTo>
                  <a:lnTo>
                    <a:pt x="69057" y="56229"/>
                  </a:lnTo>
                  <a:lnTo>
                    <a:pt x="66410" y="61324"/>
                  </a:lnTo>
                  <a:lnTo>
                    <a:pt x="64126" y="68655"/>
                  </a:lnTo>
                  <a:lnTo>
                    <a:pt x="59569" y="75854"/>
                  </a:lnTo>
                  <a:lnTo>
                    <a:pt x="58225" y="80630"/>
                  </a:lnTo>
                  <a:lnTo>
                    <a:pt x="57072" y="82221"/>
                  </a:lnTo>
                  <a:lnTo>
                    <a:pt x="55510" y="83281"/>
                  </a:lnTo>
                  <a:lnTo>
                    <a:pt x="53675" y="83988"/>
                  </a:lnTo>
                  <a:lnTo>
                    <a:pt x="52452" y="85253"/>
                  </a:lnTo>
                  <a:lnTo>
                    <a:pt x="50005" y="925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6119"/>
            <p:cNvSpPr/>
            <p:nvPr/>
          </p:nvSpPr>
          <p:spPr>
            <a:xfrm>
              <a:off x="1821656" y="4664869"/>
              <a:ext cx="35720" cy="57151"/>
            </a:xfrm>
            <a:custGeom>
              <a:avLst/>
              <a:gdLst/>
              <a:ahLst/>
              <a:cxnLst/>
              <a:rect l="0" t="0" r="0" b="0"/>
              <a:pathLst>
                <a:path w="35720" h="57151">
                  <a:moveTo>
                    <a:pt x="35719" y="0"/>
                  </a:moveTo>
                  <a:lnTo>
                    <a:pt x="35719" y="16999"/>
                  </a:lnTo>
                  <a:lnTo>
                    <a:pt x="33602" y="21578"/>
                  </a:lnTo>
                  <a:lnTo>
                    <a:pt x="30809" y="26259"/>
                  </a:lnTo>
                  <a:lnTo>
                    <a:pt x="28443" y="33357"/>
                  </a:lnTo>
                  <a:lnTo>
                    <a:pt x="10884" y="53381"/>
                  </a:lnTo>
                  <a:lnTo>
                    <a:pt x="6690" y="5547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6120"/>
            <p:cNvSpPr/>
            <p:nvPr/>
          </p:nvSpPr>
          <p:spPr>
            <a:xfrm>
              <a:off x="1707356" y="4603857"/>
              <a:ext cx="107025" cy="86476"/>
            </a:xfrm>
            <a:custGeom>
              <a:avLst/>
              <a:gdLst/>
              <a:ahLst/>
              <a:cxnLst/>
              <a:rect l="0" t="0" r="0" b="0"/>
              <a:pathLst>
                <a:path w="107025" h="86476">
                  <a:moveTo>
                    <a:pt x="0" y="18149"/>
                  </a:moveTo>
                  <a:lnTo>
                    <a:pt x="0" y="14357"/>
                  </a:lnTo>
                  <a:lnTo>
                    <a:pt x="2117" y="10378"/>
                  </a:lnTo>
                  <a:lnTo>
                    <a:pt x="3793" y="8206"/>
                  </a:lnTo>
                  <a:lnTo>
                    <a:pt x="7771" y="5793"/>
                  </a:lnTo>
                  <a:lnTo>
                    <a:pt x="12185" y="3926"/>
                  </a:lnTo>
                  <a:lnTo>
                    <a:pt x="16793" y="451"/>
                  </a:lnTo>
                  <a:lnTo>
                    <a:pt x="19133" y="0"/>
                  </a:lnTo>
                  <a:lnTo>
                    <a:pt x="21487" y="494"/>
                  </a:lnTo>
                  <a:lnTo>
                    <a:pt x="27012" y="2365"/>
                  </a:lnTo>
                  <a:lnTo>
                    <a:pt x="43495" y="5683"/>
                  </a:lnTo>
                  <a:lnTo>
                    <a:pt x="69377" y="18309"/>
                  </a:lnTo>
                  <a:lnTo>
                    <a:pt x="94137" y="40978"/>
                  </a:lnTo>
                  <a:lnTo>
                    <a:pt x="102064" y="52606"/>
                  </a:lnTo>
                  <a:lnTo>
                    <a:pt x="105648" y="62314"/>
                  </a:lnTo>
                  <a:lnTo>
                    <a:pt x="107024" y="77586"/>
                  </a:lnTo>
                  <a:lnTo>
                    <a:pt x="106274" y="79205"/>
                  </a:lnTo>
                  <a:lnTo>
                    <a:pt x="104981" y="80284"/>
                  </a:lnTo>
                  <a:lnTo>
                    <a:pt x="101427" y="81483"/>
                  </a:lnTo>
                  <a:lnTo>
                    <a:pt x="90561" y="84370"/>
                  </a:lnTo>
                  <a:lnTo>
                    <a:pt x="86568" y="86109"/>
                  </a:lnTo>
                  <a:lnTo>
                    <a:pt x="83112" y="86475"/>
                  </a:lnTo>
                  <a:lnTo>
                    <a:pt x="48196" y="77669"/>
                  </a:lnTo>
                  <a:lnTo>
                    <a:pt x="37388" y="74414"/>
                  </a:lnTo>
                  <a:lnTo>
                    <a:pt x="7144" y="61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6121"/>
            <p:cNvSpPr/>
            <p:nvPr/>
          </p:nvSpPr>
          <p:spPr>
            <a:xfrm>
              <a:off x="1657350" y="4657725"/>
              <a:ext cx="107157" cy="135732"/>
            </a:xfrm>
            <a:custGeom>
              <a:avLst/>
              <a:gdLst/>
              <a:ahLst/>
              <a:cxnLst/>
              <a:rect l="0" t="0" r="0" b="0"/>
              <a:pathLst>
                <a:path w="107157" h="135732">
                  <a:moveTo>
                    <a:pt x="107156" y="0"/>
                  </a:moveTo>
                  <a:lnTo>
                    <a:pt x="103364" y="0"/>
                  </a:lnTo>
                  <a:lnTo>
                    <a:pt x="99385" y="2117"/>
                  </a:lnTo>
                  <a:lnTo>
                    <a:pt x="97213" y="3792"/>
                  </a:lnTo>
                  <a:lnTo>
                    <a:pt x="94800" y="7771"/>
                  </a:lnTo>
                  <a:lnTo>
                    <a:pt x="89458" y="20585"/>
                  </a:lnTo>
                  <a:lnTo>
                    <a:pt x="83151" y="27141"/>
                  </a:lnTo>
                  <a:lnTo>
                    <a:pt x="75850" y="33494"/>
                  </a:lnTo>
                  <a:lnTo>
                    <a:pt x="51056" y="69155"/>
                  </a:lnTo>
                  <a:lnTo>
                    <a:pt x="31157" y="95918"/>
                  </a:lnTo>
                  <a:lnTo>
                    <a:pt x="16686" y="118180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1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if they are similar and different? </a:t>
            </a:r>
            <a:r>
              <a:rPr lang="en-US" dirty="0" smtClean="0"/>
              <a:t>Pd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SMARTInkShape-Group666"/>
          <p:cNvGrpSpPr/>
          <p:nvPr/>
        </p:nvGrpSpPr>
        <p:grpSpPr>
          <a:xfrm>
            <a:off x="794036" y="1576104"/>
            <a:ext cx="1577556" cy="450846"/>
            <a:chOff x="794036" y="1576104"/>
            <a:chExt cx="1577556" cy="450846"/>
          </a:xfrm>
        </p:grpSpPr>
        <p:sp>
          <p:nvSpPr>
            <p:cNvPr id="4" name="SMARTInkShape-6122"/>
            <p:cNvSpPr/>
            <p:nvPr/>
          </p:nvSpPr>
          <p:spPr>
            <a:xfrm>
              <a:off x="1008730" y="1614488"/>
              <a:ext cx="27115" cy="364332"/>
            </a:xfrm>
            <a:custGeom>
              <a:avLst/>
              <a:gdLst/>
              <a:ahLst/>
              <a:cxnLst/>
              <a:rect l="0" t="0" r="0" b="0"/>
              <a:pathLst>
                <a:path w="27115" h="364332">
                  <a:moveTo>
                    <a:pt x="27114" y="0"/>
                  </a:moveTo>
                  <a:lnTo>
                    <a:pt x="27114" y="32249"/>
                  </a:lnTo>
                  <a:lnTo>
                    <a:pt x="27114" y="64777"/>
                  </a:lnTo>
                  <a:lnTo>
                    <a:pt x="21460" y="100076"/>
                  </a:lnTo>
                  <a:lnTo>
                    <a:pt x="16472" y="132392"/>
                  </a:lnTo>
                  <a:lnTo>
                    <a:pt x="13906" y="159965"/>
                  </a:lnTo>
                  <a:lnTo>
                    <a:pt x="9354" y="188243"/>
                  </a:lnTo>
                  <a:lnTo>
                    <a:pt x="6770" y="216730"/>
                  </a:lnTo>
                  <a:lnTo>
                    <a:pt x="6005" y="245279"/>
                  </a:lnTo>
                  <a:lnTo>
                    <a:pt x="5778" y="273846"/>
                  </a:lnTo>
                  <a:lnTo>
                    <a:pt x="792" y="306241"/>
                  </a:lnTo>
                  <a:lnTo>
                    <a:pt x="0" y="327540"/>
                  </a:lnTo>
                  <a:lnTo>
                    <a:pt x="5683" y="364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6123"/>
            <p:cNvSpPr/>
            <p:nvPr/>
          </p:nvSpPr>
          <p:spPr>
            <a:xfrm>
              <a:off x="794036" y="1576104"/>
              <a:ext cx="397300" cy="442709"/>
            </a:xfrm>
            <a:custGeom>
              <a:avLst/>
              <a:gdLst/>
              <a:ahLst/>
              <a:cxnLst/>
              <a:rect l="0" t="0" r="0" b="0"/>
              <a:pathLst>
                <a:path w="397300" h="442709">
                  <a:moveTo>
                    <a:pt x="13208" y="224121"/>
                  </a:moveTo>
                  <a:lnTo>
                    <a:pt x="9415" y="220329"/>
                  </a:lnTo>
                  <a:lnTo>
                    <a:pt x="7554" y="214233"/>
                  </a:lnTo>
                  <a:lnTo>
                    <a:pt x="1351" y="186306"/>
                  </a:lnTo>
                  <a:lnTo>
                    <a:pt x="0" y="169744"/>
                  </a:lnTo>
                  <a:lnTo>
                    <a:pt x="6825" y="142569"/>
                  </a:lnTo>
                  <a:lnTo>
                    <a:pt x="15109" y="114409"/>
                  </a:lnTo>
                  <a:lnTo>
                    <a:pt x="33968" y="85957"/>
                  </a:lnTo>
                  <a:lnTo>
                    <a:pt x="63456" y="61211"/>
                  </a:lnTo>
                  <a:lnTo>
                    <a:pt x="97329" y="38797"/>
                  </a:lnTo>
                  <a:lnTo>
                    <a:pt x="122826" y="26396"/>
                  </a:lnTo>
                  <a:lnTo>
                    <a:pt x="150033" y="16387"/>
                  </a:lnTo>
                  <a:lnTo>
                    <a:pt x="178000" y="9293"/>
                  </a:lnTo>
                  <a:lnTo>
                    <a:pt x="204188" y="3494"/>
                  </a:lnTo>
                  <a:lnTo>
                    <a:pt x="239128" y="0"/>
                  </a:lnTo>
                  <a:lnTo>
                    <a:pt x="269589" y="6109"/>
                  </a:lnTo>
                  <a:lnTo>
                    <a:pt x="294489" y="17973"/>
                  </a:lnTo>
                  <a:lnTo>
                    <a:pt x="317125" y="36204"/>
                  </a:lnTo>
                  <a:lnTo>
                    <a:pt x="328241" y="54142"/>
                  </a:lnTo>
                  <a:lnTo>
                    <a:pt x="332770" y="74538"/>
                  </a:lnTo>
                  <a:lnTo>
                    <a:pt x="330319" y="99455"/>
                  </a:lnTo>
                  <a:lnTo>
                    <a:pt x="316677" y="130616"/>
                  </a:lnTo>
                  <a:lnTo>
                    <a:pt x="296578" y="159701"/>
                  </a:lnTo>
                  <a:lnTo>
                    <a:pt x="262926" y="194736"/>
                  </a:lnTo>
                  <a:lnTo>
                    <a:pt x="227479" y="221319"/>
                  </a:lnTo>
                  <a:lnTo>
                    <a:pt x="201684" y="235609"/>
                  </a:lnTo>
                  <a:lnTo>
                    <a:pt x="198390" y="236542"/>
                  </a:lnTo>
                  <a:lnTo>
                    <a:pt x="195400" y="236371"/>
                  </a:lnTo>
                  <a:lnTo>
                    <a:pt x="189961" y="234063"/>
                  </a:lnTo>
                  <a:lnTo>
                    <a:pt x="188987" y="232337"/>
                  </a:lnTo>
                  <a:lnTo>
                    <a:pt x="189132" y="230392"/>
                  </a:lnTo>
                  <a:lnTo>
                    <a:pt x="190022" y="228302"/>
                  </a:lnTo>
                  <a:lnTo>
                    <a:pt x="215324" y="210753"/>
                  </a:lnTo>
                  <a:lnTo>
                    <a:pt x="247130" y="198579"/>
                  </a:lnTo>
                  <a:lnTo>
                    <a:pt x="281400" y="190648"/>
                  </a:lnTo>
                  <a:lnTo>
                    <a:pt x="312276" y="189068"/>
                  </a:lnTo>
                  <a:lnTo>
                    <a:pt x="347361" y="192326"/>
                  </a:lnTo>
                  <a:lnTo>
                    <a:pt x="369920" y="202177"/>
                  </a:lnTo>
                  <a:lnTo>
                    <a:pt x="380238" y="210664"/>
                  </a:lnTo>
                  <a:lnTo>
                    <a:pt x="393330" y="229047"/>
                  </a:lnTo>
                  <a:lnTo>
                    <a:pt x="397299" y="247012"/>
                  </a:lnTo>
                  <a:lnTo>
                    <a:pt x="394683" y="267416"/>
                  </a:lnTo>
                  <a:lnTo>
                    <a:pt x="385088" y="288543"/>
                  </a:lnTo>
                  <a:lnTo>
                    <a:pt x="361127" y="317809"/>
                  </a:lnTo>
                  <a:lnTo>
                    <a:pt x="326643" y="353341"/>
                  </a:lnTo>
                  <a:lnTo>
                    <a:pt x="298694" y="379354"/>
                  </a:lnTo>
                  <a:lnTo>
                    <a:pt x="270305" y="400026"/>
                  </a:lnTo>
                  <a:lnTo>
                    <a:pt x="241785" y="416206"/>
                  </a:lnTo>
                  <a:lnTo>
                    <a:pt x="207496" y="435895"/>
                  </a:lnTo>
                  <a:lnTo>
                    <a:pt x="188867" y="442708"/>
                  </a:lnTo>
                  <a:lnTo>
                    <a:pt x="180443" y="442186"/>
                  </a:lnTo>
                  <a:lnTo>
                    <a:pt x="166787" y="438134"/>
                  </a:lnTo>
                  <a:lnTo>
                    <a:pt x="163227" y="431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6124"/>
            <p:cNvSpPr/>
            <p:nvPr/>
          </p:nvSpPr>
          <p:spPr>
            <a:xfrm>
              <a:off x="1114425" y="1821656"/>
              <a:ext cx="206239" cy="142004"/>
            </a:xfrm>
            <a:custGeom>
              <a:avLst/>
              <a:gdLst/>
              <a:ahLst/>
              <a:cxnLst/>
              <a:rect l="0" t="0" r="0" b="0"/>
              <a:pathLst>
                <a:path w="206239" h="142004">
                  <a:moveTo>
                    <a:pt x="0" y="14288"/>
                  </a:moveTo>
                  <a:lnTo>
                    <a:pt x="7291" y="13494"/>
                  </a:lnTo>
                  <a:lnTo>
                    <a:pt x="36365" y="8633"/>
                  </a:lnTo>
                  <a:lnTo>
                    <a:pt x="65279" y="7585"/>
                  </a:lnTo>
                  <a:lnTo>
                    <a:pt x="72094" y="7438"/>
                  </a:lnTo>
                  <a:lnTo>
                    <a:pt x="83900" y="11508"/>
                  </a:lnTo>
                  <a:lnTo>
                    <a:pt x="89271" y="14816"/>
                  </a:lnTo>
                  <a:lnTo>
                    <a:pt x="92852" y="18609"/>
                  </a:lnTo>
                  <a:lnTo>
                    <a:pt x="96830" y="27056"/>
                  </a:lnTo>
                  <a:lnTo>
                    <a:pt x="99069" y="40737"/>
                  </a:lnTo>
                  <a:lnTo>
                    <a:pt x="94234" y="72099"/>
                  </a:lnTo>
                  <a:lnTo>
                    <a:pt x="88933" y="106450"/>
                  </a:lnTo>
                  <a:lnTo>
                    <a:pt x="92194" y="132944"/>
                  </a:lnTo>
                  <a:lnTo>
                    <a:pt x="94006" y="136254"/>
                  </a:lnTo>
                  <a:lnTo>
                    <a:pt x="96802" y="138461"/>
                  </a:lnTo>
                  <a:lnTo>
                    <a:pt x="104142" y="140913"/>
                  </a:lnTo>
                  <a:lnTo>
                    <a:pt x="112696" y="142003"/>
                  </a:lnTo>
                  <a:lnTo>
                    <a:pt x="144354" y="132856"/>
                  </a:lnTo>
                  <a:lnTo>
                    <a:pt x="160952" y="122268"/>
                  </a:lnTo>
                  <a:lnTo>
                    <a:pt x="196565" y="88963"/>
                  </a:lnTo>
                  <a:lnTo>
                    <a:pt x="202456" y="78962"/>
                  </a:lnTo>
                  <a:lnTo>
                    <a:pt x="206238" y="59607"/>
                  </a:lnTo>
                  <a:lnTo>
                    <a:pt x="203101" y="45266"/>
                  </a:lnTo>
                  <a:lnTo>
                    <a:pt x="193352" y="30963"/>
                  </a:lnTo>
                  <a:lnTo>
                    <a:pt x="180409" y="2046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125"/>
            <p:cNvSpPr/>
            <p:nvPr/>
          </p:nvSpPr>
          <p:spPr>
            <a:xfrm>
              <a:off x="1357313" y="1593056"/>
              <a:ext cx="85726" cy="335758"/>
            </a:xfrm>
            <a:custGeom>
              <a:avLst/>
              <a:gdLst/>
              <a:ahLst/>
              <a:cxnLst/>
              <a:rect l="0" t="0" r="0" b="0"/>
              <a:pathLst>
                <a:path w="85726" h="335758">
                  <a:moveTo>
                    <a:pt x="0" y="0"/>
                  </a:moveTo>
                  <a:lnTo>
                    <a:pt x="9943" y="0"/>
                  </a:lnTo>
                  <a:lnTo>
                    <a:pt x="12185" y="1588"/>
                  </a:lnTo>
                  <a:lnTo>
                    <a:pt x="16792" y="7585"/>
                  </a:lnTo>
                  <a:lnTo>
                    <a:pt x="19369" y="15542"/>
                  </a:lnTo>
                  <a:lnTo>
                    <a:pt x="21250" y="47206"/>
                  </a:lnTo>
                  <a:lnTo>
                    <a:pt x="17603" y="81821"/>
                  </a:lnTo>
                  <a:lnTo>
                    <a:pt x="11477" y="113584"/>
                  </a:lnTo>
                  <a:lnTo>
                    <a:pt x="8427" y="144339"/>
                  </a:lnTo>
                  <a:lnTo>
                    <a:pt x="3731" y="177352"/>
                  </a:lnTo>
                  <a:lnTo>
                    <a:pt x="1105" y="208477"/>
                  </a:lnTo>
                  <a:lnTo>
                    <a:pt x="4119" y="237807"/>
                  </a:lnTo>
                  <a:lnTo>
                    <a:pt x="12249" y="270459"/>
                  </a:lnTo>
                  <a:lnTo>
                    <a:pt x="19945" y="291803"/>
                  </a:lnTo>
                  <a:lnTo>
                    <a:pt x="40912" y="318630"/>
                  </a:lnTo>
                  <a:lnTo>
                    <a:pt x="50197" y="324176"/>
                  </a:lnTo>
                  <a:lnTo>
                    <a:pt x="62233" y="329415"/>
                  </a:lnTo>
                  <a:lnTo>
                    <a:pt x="65301" y="331529"/>
                  </a:lnTo>
                  <a:lnTo>
                    <a:pt x="72943" y="333878"/>
                  </a:lnTo>
                  <a:lnTo>
                    <a:pt x="85725" y="335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126"/>
            <p:cNvSpPr/>
            <p:nvPr/>
          </p:nvSpPr>
          <p:spPr>
            <a:xfrm>
              <a:off x="1321914" y="1601774"/>
              <a:ext cx="278287" cy="334183"/>
            </a:xfrm>
            <a:custGeom>
              <a:avLst/>
              <a:gdLst/>
              <a:ahLst/>
              <a:cxnLst/>
              <a:rect l="0" t="0" r="0" b="0"/>
              <a:pathLst>
                <a:path w="278287" h="334183">
                  <a:moveTo>
                    <a:pt x="13967" y="212739"/>
                  </a:moveTo>
                  <a:lnTo>
                    <a:pt x="10175" y="212739"/>
                  </a:lnTo>
                  <a:lnTo>
                    <a:pt x="9058" y="213532"/>
                  </a:lnTo>
                  <a:lnTo>
                    <a:pt x="8313" y="214855"/>
                  </a:lnTo>
                  <a:lnTo>
                    <a:pt x="7816" y="216531"/>
                  </a:lnTo>
                  <a:lnTo>
                    <a:pt x="6692" y="217648"/>
                  </a:lnTo>
                  <a:lnTo>
                    <a:pt x="0" y="219795"/>
                  </a:lnTo>
                  <a:lnTo>
                    <a:pt x="3567" y="216064"/>
                  </a:lnTo>
                  <a:lnTo>
                    <a:pt x="36367" y="203087"/>
                  </a:lnTo>
                  <a:lnTo>
                    <a:pt x="69868" y="187167"/>
                  </a:lnTo>
                  <a:lnTo>
                    <a:pt x="98440" y="168649"/>
                  </a:lnTo>
                  <a:lnTo>
                    <a:pt x="131689" y="148081"/>
                  </a:lnTo>
                  <a:lnTo>
                    <a:pt x="165088" y="126906"/>
                  </a:lnTo>
                  <a:lnTo>
                    <a:pt x="198511" y="96300"/>
                  </a:lnTo>
                  <a:lnTo>
                    <a:pt x="216549" y="71347"/>
                  </a:lnTo>
                  <a:lnTo>
                    <a:pt x="229755" y="41582"/>
                  </a:lnTo>
                  <a:lnTo>
                    <a:pt x="230787" y="29248"/>
                  </a:lnTo>
                  <a:lnTo>
                    <a:pt x="227816" y="9188"/>
                  </a:lnTo>
                  <a:lnTo>
                    <a:pt x="224634" y="3738"/>
                  </a:lnTo>
                  <a:lnTo>
                    <a:pt x="220574" y="787"/>
                  </a:lnTo>
                  <a:lnTo>
                    <a:pt x="218380" y="0"/>
                  </a:lnTo>
                  <a:lnTo>
                    <a:pt x="216124" y="269"/>
                  </a:lnTo>
                  <a:lnTo>
                    <a:pt x="211500" y="2685"/>
                  </a:lnTo>
                  <a:lnTo>
                    <a:pt x="209949" y="5234"/>
                  </a:lnTo>
                  <a:lnTo>
                    <a:pt x="206180" y="16406"/>
                  </a:lnTo>
                  <a:lnTo>
                    <a:pt x="193605" y="38637"/>
                  </a:lnTo>
                  <a:lnTo>
                    <a:pt x="187843" y="64051"/>
                  </a:lnTo>
                  <a:lnTo>
                    <a:pt x="184019" y="91689"/>
                  </a:lnTo>
                  <a:lnTo>
                    <a:pt x="179976" y="122103"/>
                  </a:lnTo>
                  <a:lnTo>
                    <a:pt x="176661" y="156250"/>
                  </a:lnTo>
                  <a:lnTo>
                    <a:pt x="172769" y="189387"/>
                  </a:lnTo>
                  <a:lnTo>
                    <a:pt x="169499" y="221430"/>
                  </a:lnTo>
                  <a:lnTo>
                    <a:pt x="165619" y="251826"/>
                  </a:lnTo>
                  <a:lnTo>
                    <a:pt x="160516" y="283430"/>
                  </a:lnTo>
                  <a:lnTo>
                    <a:pt x="157931" y="301594"/>
                  </a:lnTo>
                  <a:lnTo>
                    <a:pt x="159443" y="309909"/>
                  </a:lnTo>
                  <a:lnTo>
                    <a:pt x="162640" y="319053"/>
                  </a:lnTo>
                  <a:lnTo>
                    <a:pt x="163089" y="321715"/>
                  </a:lnTo>
                  <a:lnTo>
                    <a:pt x="164182" y="323489"/>
                  </a:lnTo>
                  <a:lnTo>
                    <a:pt x="165704" y="324672"/>
                  </a:lnTo>
                  <a:lnTo>
                    <a:pt x="167513" y="325461"/>
                  </a:lnTo>
                  <a:lnTo>
                    <a:pt x="168718" y="325193"/>
                  </a:lnTo>
                  <a:lnTo>
                    <a:pt x="169522" y="324221"/>
                  </a:lnTo>
                  <a:lnTo>
                    <a:pt x="185561" y="288944"/>
                  </a:lnTo>
                  <a:lnTo>
                    <a:pt x="202252" y="256876"/>
                  </a:lnTo>
                  <a:lnTo>
                    <a:pt x="211748" y="245484"/>
                  </a:lnTo>
                  <a:lnTo>
                    <a:pt x="223470" y="237875"/>
                  </a:lnTo>
                  <a:lnTo>
                    <a:pt x="229582" y="235817"/>
                  </a:lnTo>
                  <a:lnTo>
                    <a:pt x="232323" y="236061"/>
                  </a:lnTo>
                  <a:lnTo>
                    <a:pt x="237485" y="238450"/>
                  </a:lnTo>
                  <a:lnTo>
                    <a:pt x="244854" y="244257"/>
                  </a:lnTo>
                  <a:lnTo>
                    <a:pt x="247552" y="250824"/>
                  </a:lnTo>
                  <a:lnTo>
                    <a:pt x="253377" y="285726"/>
                  </a:lnTo>
                  <a:lnTo>
                    <a:pt x="266781" y="316379"/>
                  </a:lnTo>
                  <a:lnTo>
                    <a:pt x="278286" y="334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127"/>
            <p:cNvSpPr/>
            <p:nvPr/>
          </p:nvSpPr>
          <p:spPr>
            <a:xfrm>
              <a:off x="1721644" y="1752093"/>
              <a:ext cx="132598" cy="274857"/>
            </a:xfrm>
            <a:custGeom>
              <a:avLst/>
              <a:gdLst/>
              <a:ahLst/>
              <a:cxnLst/>
              <a:rect l="0" t="0" r="0" b="0"/>
              <a:pathLst>
                <a:path w="132598" h="274857">
                  <a:moveTo>
                    <a:pt x="57150" y="98138"/>
                  </a:moveTo>
                  <a:lnTo>
                    <a:pt x="57150" y="101931"/>
                  </a:lnTo>
                  <a:lnTo>
                    <a:pt x="55033" y="105909"/>
                  </a:lnTo>
                  <a:lnTo>
                    <a:pt x="53357" y="108081"/>
                  </a:lnTo>
                  <a:lnTo>
                    <a:pt x="48331" y="137283"/>
                  </a:lnTo>
                  <a:lnTo>
                    <a:pt x="40150" y="172634"/>
                  </a:lnTo>
                  <a:lnTo>
                    <a:pt x="37032" y="200733"/>
                  </a:lnTo>
                  <a:lnTo>
                    <a:pt x="35978" y="232175"/>
                  </a:lnTo>
                  <a:lnTo>
                    <a:pt x="35734" y="267233"/>
                  </a:lnTo>
                  <a:lnTo>
                    <a:pt x="35721" y="274856"/>
                  </a:lnTo>
                  <a:lnTo>
                    <a:pt x="31926" y="242363"/>
                  </a:lnTo>
                  <a:lnTo>
                    <a:pt x="29237" y="207002"/>
                  </a:lnTo>
                  <a:lnTo>
                    <a:pt x="28771" y="178107"/>
                  </a:lnTo>
                  <a:lnTo>
                    <a:pt x="28633" y="145557"/>
                  </a:lnTo>
                  <a:lnTo>
                    <a:pt x="28592" y="116245"/>
                  </a:lnTo>
                  <a:lnTo>
                    <a:pt x="30695" y="82489"/>
                  </a:lnTo>
                  <a:lnTo>
                    <a:pt x="38519" y="49274"/>
                  </a:lnTo>
                  <a:lnTo>
                    <a:pt x="58575" y="15313"/>
                  </a:lnTo>
                  <a:lnTo>
                    <a:pt x="68102" y="7616"/>
                  </a:lnTo>
                  <a:lnTo>
                    <a:pt x="79480" y="2344"/>
                  </a:lnTo>
                  <a:lnTo>
                    <a:pt x="89828" y="0"/>
                  </a:lnTo>
                  <a:lnTo>
                    <a:pt x="101836" y="3192"/>
                  </a:lnTo>
                  <a:lnTo>
                    <a:pt x="114317" y="10696"/>
                  </a:lnTo>
                  <a:lnTo>
                    <a:pt x="128680" y="26721"/>
                  </a:lnTo>
                  <a:lnTo>
                    <a:pt x="132597" y="34118"/>
                  </a:lnTo>
                  <a:lnTo>
                    <a:pt x="132222" y="42168"/>
                  </a:lnTo>
                  <a:lnTo>
                    <a:pt x="122569" y="69866"/>
                  </a:lnTo>
                  <a:lnTo>
                    <a:pt x="110047" y="85616"/>
                  </a:lnTo>
                  <a:lnTo>
                    <a:pt x="78021" y="109963"/>
                  </a:lnTo>
                  <a:lnTo>
                    <a:pt x="42789" y="131730"/>
                  </a:lnTo>
                  <a:lnTo>
                    <a:pt x="9881" y="145841"/>
                  </a:lnTo>
                  <a:lnTo>
                    <a:pt x="0" y="148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128"/>
            <p:cNvSpPr/>
            <p:nvPr/>
          </p:nvSpPr>
          <p:spPr>
            <a:xfrm>
              <a:off x="1854689" y="1753585"/>
              <a:ext cx="395593" cy="131589"/>
            </a:xfrm>
            <a:custGeom>
              <a:avLst/>
              <a:gdLst/>
              <a:ahLst/>
              <a:cxnLst/>
              <a:rect l="0" t="0" r="0" b="0"/>
              <a:pathLst>
                <a:path w="395593" h="131589">
                  <a:moveTo>
                    <a:pt x="88411" y="3778"/>
                  </a:moveTo>
                  <a:lnTo>
                    <a:pt x="88411" y="7570"/>
                  </a:lnTo>
                  <a:lnTo>
                    <a:pt x="84619" y="17513"/>
                  </a:lnTo>
                  <a:lnTo>
                    <a:pt x="74675" y="30513"/>
                  </a:lnTo>
                  <a:lnTo>
                    <a:pt x="41618" y="62386"/>
                  </a:lnTo>
                  <a:lnTo>
                    <a:pt x="13546" y="91184"/>
                  </a:lnTo>
                  <a:lnTo>
                    <a:pt x="1039" y="110825"/>
                  </a:lnTo>
                  <a:lnTo>
                    <a:pt x="0" y="114830"/>
                  </a:lnTo>
                  <a:lnTo>
                    <a:pt x="2176" y="129742"/>
                  </a:lnTo>
                  <a:lnTo>
                    <a:pt x="3933" y="130617"/>
                  </a:lnTo>
                  <a:lnTo>
                    <a:pt x="10120" y="131588"/>
                  </a:lnTo>
                  <a:lnTo>
                    <a:pt x="26320" y="128342"/>
                  </a:lnTo>
                  <a:lnTo>
                    <a:pt x="60126" y="110090"/>
                  </a:lnTo>
                  <a:lnTo>
                    <a:pt x="73459" y="100240"/>
                  </a:lnTo>
                  <a:lnTo>
                    <a:pt x="96124" y="71396"/>
                  </a:lnTo>
                  <a:lnTo>
                    <a:pt x="100750" y="56445"/>
                  </a:lnTo>
                  <a:lnTo>
                    <a:pt x="99716" y="48881"/>
                  </a:lnTo>
                  <a:lnTo>
                    <a:pt x="94671" y="40160"/>
                  </a:lnTo>
                  <a:lnTo>
                    <a:pt x="90400" y="35823"/>
                  </a:lnTo>
                  <a:lnTo>
                    <a:pt x="85855" y="33895"/>
                  </a:lnTo>
                  <a:lnTo>
                    <a:pt x="65576" y="32488"/>
                  </a:lnTo>
                  <a:lnTo>
                    <a:pt x="60270" y="34529"/>
                  </a:lnTo>
                  <a:lnTo>
                    <a:pt x="57744" y="36185"/>
                  </a:lnTo>
                  <a:lnTo>
                    <a:pt x="56060" y="38083"/>
                  </a:lnTo>
                  <a:lnTo>
                    <a:pt x="54189" y="42307"/>
                  </a:lnTo>
                  <a:lnTo>
                    <a:pt x="53136" y="49149"/>
                  </a:lnTo>
                  <a:lnTo>
                    <a:pt x="55006" y="53840"/>
                  </a:lnTo>
                  <a:lnTo>
                    <a:pt x="56616" y="56203"/>
                  </a:lnTo>
                  <a:lnTo>
                    <a:pt x="64755" y="58828"/>
                  </a:lnTo>
                  <a:lnTo>
                    <a:pt x="96996" y="59857"/>
                  </a:lnTo>
                  <a:lnTo>
                    <a:pt x="132029" y="55219"/>
                  </a:lnTo>
                  <a:lnTo>
                    <a:pt x="149865" y="52834"/>
                  </a:lnTo>
                  <a:lnTo>
                    <a:pt x="180719" y="40485"/>
                  </a:lnTo>
                  <a:lnTo>
                    <a:pt x="205952" y="30166"/>
                  </a:lnTo>
                  <a:lnTo>
                    <a:pt x="209634" y="26926"/>
                  </a:lnTo>
                  <a:lnTo>
                    <a:pt x="213725" y="19093"/>
                  </a:lnTo>
                  <a:lnTo>
                    <a:pt x="216711" y="5488"/>
                  </a:lnTo>
                  <a:lnTo>
                    <a:pt x="214754" y="2421"/>
                  </a:lnTo>
                  <a:lnTo>
                    <a:pt x="213121" y="492"/>
                  </a:lnTo>
                  <a:lnTo>
                    <a:pt x="210445" y="0"/>
                  </a:lnTo>
                  <a:lnTo>
                    <a:pt x="199093" y="3099"/>
                  </a:lnTo>
                  <a:lnTo>
                    <a:pt x="171646" y="16627"/>
                  </a:lnTo>
                  <a:lnTo>
                    <a:pt x="158229" y="28575"/>
                  </a:lnTo>
                  <a:lnTo>
                    <a:pt x="143594" y="51532"/>
                  </a:lnTo>
                  <a:lnTo>
                    <a:pt x="139951" y="65728"/>
                  </a:lnTo>
                  <a:lnTo>
                    <a:pt x="138872" y="79989"/>
                  </a:lnTo>
                  <a:lnTo>
                    <a:pt x="140308" y="83954"/>
                  </a:lnTo>
                  <a:lnTo>
                    <a:pt x="146137" y="90476"/>
                  </a:lnTo>
                  <a:lnTo>
                    <a:pt x="158343" y="98610"/>
                  </a:lnTo>
                  <a:lnTo>
                    <a:pt x="172014" y="102255"/>
                  </a:lnTo>
                  <a:lnTo>
                    <a:pt x="196559" y="102693"/>
                  </a:lnTo>
                  <a:lnTo>
                    <a:pt x="227624" y="93807"/>
                  </a:lnTo>
                  <a:lnTo>
                    <a:pt x="251818" y="78946"/>
                  </a:lnTo>
                  <a:lnTo>
                    <a:pt x="273817" y="52234"/>
                  </a:lnTo>
                  <a:lnTo>
                    <a:pt x="279077" y="41154"/>
                  </a:lnTo>
                  <a:lnTo>
                    <a:pt x="279816" y="38220"/>
                  </a:lnTo>
                  <a:lnTo>
                    <a:pt x="281102" y="36264"/>
                  </a:lnTo>
                  <a:lnTo>
                    <a:pt x="282753" y="34960"/>
                  </a:lnTo>
                  <a:lnTo>
                    <a:pt x="288103" y="32505"/>
                  </a:lnTo>
                  <a:lnTo>
                    <a:pt x="283461" y="38086"/>
                  </a:lnTo>
                  <a:lnTo>
                    <a:pt x="281935" y="44546"/>
                  </a:lnTo>
                  <a:lnTo>
                    <a:pt x="281294" y="77597"/>
                  </a:lnTo>
                  <a:lnTo>
                    <a:pt x="282087" y="79184"/>
                  </a:lnTo>
                  <a:lnTo>
                    <a:pt x="283410" y="80243"/>
                  </a:lnTo>
                  <a:lnTo>
                    <a:pt x="285085" y="80948"/>
                  </a:lnTo>
                  <a:lnTo>
                    <a:pt x="286996" y="80625"/>
                  </a:lnTo>
                  <a:lnTo>
                    <a:pt x="293477" y="76377"/>
                  </a:lnTo>
                  <a:lnTo>
                    <a:pt x="325835" y="51646"/>
                  </a:lnTo>
                  <a:lnTo>
                    <a:pt x="335220" y="44102"/>
                  </a:lnTo>
                  <a:lnTo>
                    <a:pt x="351510" y="35393"/>
                  </a:lnTo>
                  <a:lnTo>
                    <a:pt x="358189" y="28579"/>
                  </a:lnTo>
                  <a:lnTo>
                    <a:pt x="362565" y="26707"/>
                  </a:lnTo>
                  <a:lnTo>
                    <a:pt x="364843" y="27001"/>
                  </a:lnTo>
                  <a:lnTo>
                    <a:pt x="369490" y="29445"/>
                  </a:lnTo>
                  <a:lnTo>
                    <a:pt x="371047" y="31208"/>
                  </a:lnTo>
                  <a:lnTo>
                    <a:pt x="378797" y="45161"/>
                  </a:lnTo>
                  <a:lnTo>
                    <a:pt x="383275" y="73291"/>
                  </a:lnTo>
                  <a:lnTo>
                    <a:pt x="386149" y="79122"/>
                  </a:lnTo>
                  <a:lnTo>
                    <a:pt x="389040" y="94190"/>
                  </a:lnTo>
                  <a:lnTo>
                    <a:pt x="395592" y="103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129"/>
            <p:cNvSpPr/>
            <p:nvPr/>
          </p:nvSpPr>
          <p:spPr>
            <a:xfrm>
              <a:off x="2316071" y="1728875"/>
              <a:ext cx="55521" cy="114214"/>
            </a:xfrm>
            <a:custGeom>
              <a:avLst/>
              <a:gdLst/>
              <a:ahLst/>
              <a:cxnLst/>
              <a:rect l="0" t="0" r="0" b="0"/>
              <a:pathLst>
                <a:path w="55521" h="114214">
                  <a:moveTo>
                    <a:pt x="48510" y="7056"/>
                  </a:moveTo>
                  <a:lnTo>
                    <a:pt x="42359" y="905"/>
                  </a:lnTo>
                  <a:lnTo>
                    <a:pt x="37868" y="207"/>
                  </a:lnTo>
                  <a:lnTo>
                    <a:pt x="31511" y="0"/>
                  </a:lnTo>
                  <a:lnTo>
                    <a:pt x="8672" y="7193"/>
                  </a:lnTo>
                  <a:lnTo>
                    <a:pt x="3552" y="10557"/>
                  </a:lnTo>
                  <a:lnTo>
                    <a:pt x="748" y="14697"/>
                  </a:lnTo>
                  <a:lnTo>
                    <a:pt x="0" y="16913"/>
                  </a:lnTo>
                  <a:lnTo>
                    <a:pt x="1285" y="23608"/>
                  </a:lnTo>
                  <a:lnTo>
                    <a:pt x="8578" y="40841"/>
                  </a:lnTo>
                  <a:lnTo>
                    <a:pt x="15152" y="48001"/>
                  </a:lnTo>
                  <a:lnTo>
                    <a:pt x="50514" y="80548"/>
                  </a:lnTo>
                  <a:lnTo>
                    <a:pt x="53370" y="85492"/>
                  </a:lnTo>
                  <a:lnTo>
                    <a:pt x="55520" y="98505"/>
                  </a:lnTo>
                  <a:lnTo>
                    <a:pt x="51822" y="103297"/>
                  </a:lnTo>
                  <a:lnTo>
                    <a:pt x="45749" y="105392"/>
                  </a:lnTo>
                  <a:lnTo>
                    <a:pt x="33405" y="108689"/>
                  </a:lnTo>
                  <a:lnTo>
                    <a:pt x="19935" y="114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667"/>
          <p:cNvGrpSpPr/>
          <p:nvPr/>
        </p:nvGrpSpPr>
        <p:grpSpPr>
          <a:xfrm>
            <a:off x="2621756" y="1600200"/>
            <a:ext cx="614364" cy="285751"/>
            <a:chOff x="2621756" y="1600200"/>
            <a:chExt cx="614364" cy="285751"/>
          </a:xfrm>
        </p:grpSpPr>
        <p:sp>
          <p:nvSpPr>
            <p:cNvPr id="13" name="SMARTInkShape-6130"/>
            <p:cNvSpPr/>
            <p:nvPr/>
          </p:nvSpPr>
          <p:spPr>
            <a:xfrm>
              <a:off x="2621756" y="1686012"/>
              <a:ext cx="121445" cy="192795"/>
            </a:xfrm>
            <a:custGeom>
              <a:avLst/>
              <a:gdLst/>
              <a:ahLst/>
              <a:cxnLst/>
              <a:rect l="0" t="0" r="0" b="0"/>
              <a:pathLst>
                <a:path w="121445" h="192795">
                  <a:moveTo>
                    <a:pt x="121444" y="7057"/>
                  </a:moveTo>
                  <a:lnTo>
                    <a:pt x="117652" y="3264"/>
                  </a:lnTo>
                  <a:lnTo>
                    <a:pt x="113673" y="1402"/>
                  </a:lnTo>
                  <a:lnTo>
                    <a:pt x="83859" y="0"/>
                  </a:lnTo>
                  <a:lnTo>
                    <a:pt x="48850" y="9864"/>
                  </a:lnTo>
                  <a:lnTo>
                    <a:pt x="35817" y="16708"/>
                  </a:lnTo>
                  <a:lnTo>
                    <a:pt x="19268" y="37031"/>
                  </a:lnTo>
                  <a:lnTo>
                    <a:pt x="18402" y="39740"/>
                  </a:lnTo>
                  <a:lnTo>
                    <a:pt x="18618" y="42339"/>
                  </a:lnTo>
                  <a:lnTo>
                    <a:pt x="31210" y="69362"/>
                  </a:lnTo>
                  <a:lnTo>
                    <a:pt x="57568" y="103729"/>
                  </a:lnTo>
                  <a:lnTo>
                    <a:pt x="82567" y="137969"/>
                  </a:lnTo>
                  <a:lnTo>
                    <a:pt x="90599" y="154948"/>
                  </a:lnTo>
                  <a:lnTo>
                    <a:pt x="91356" y="158038"/>
                  </a:lnTo>
                  <a:lnTo>
                    <a:pt x="91066" y="160892"/>
                  </a:lnTo>
                  <a:lnTo>
                    <a:pt x="88628" y="166180"/>
                  </a:lnTo>
                  <a:lnTo>
                    <a:pt x="75686" y="180158"/>
                  </a:lnTo>
                  <a:lnTo>
                    <a:pt x="58366" y="188719"/>
                  </a:lnTo>
                  <a:lnTo>
                    <a:pt x="0" y="192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131"/>
            <p:cNvSpPr/>
            <p:nvPr/>
          </p:nvSpPr>
          <p:spPr>
            <a:xfrm>
              <a:off x="2708475" y="1600200"/>
              <a:ext cx="141797" cy="285751"/>
            </a:xfrm>
            <a:custGeom>
              <a:avLst/>
              <a:gdLst/>
              <a:ahLst/>
              <a:cxnLst/>
              <a:rect l="0" t="0" r="0" b="0"/>
              <a:pathLst>
                <a:path w="141797" h="285751">
                  <a:moveTo>
                    <a:pt x="13294" y="0"/>
                  </a:moveTo>
                  <a:lnTo>
                    <a:pt x="13294" y="31374"/>
                  </a:lnTo>
                  <a:lnTo>
                    <a:pt x="13294" y="61495"/>
                  </a:lnTo>
                  <a:lnTo>
                    <a:pt x="13294" y="88688"/>
                  </a:lnTo>
                  <a:lnTo>
                    <a:pt x="13294" y="116854"/>
                  </a:lnTo>
                  <a:lnTo>
                    <a:pt x="13294" y="145307"/>
                  </a:lnTo>
                  <a:lnTo>
                    <a:pt x="13294" y="173846"/>
                  </a:lnTo>
                  <a:lnTo>
                    <a:pt x="8384" y="206231"/>
                  </a:lnTo>
                  <a:lnTo>
                    <a:pt x="6444" y="238972"/>
                  </a:lnTo>
                  <a:lnTo>
                    <a:pt x="6158" y="269593"/>
                  </a:lnTo>
                  <a:lnTo>
                    <a:pt x="5361" y="270216"/>
                  </a:lnTo>
                  <a:lnTo>
                    <a:pt x="2360" y="270909"/>
                  </a:lnTo>
                  <a:lnTo>
                    <a:pt x="1242" y="270299"/>
                  </a:lnTo>
                  <a:lnTo>
                    <a:pt x="497" y="269100"/>
                  </a:lnTo>
                  <a:lnTo>
                    <a:pt x="0" y="267506"/>
                  </a:lnTo>
                  <a:lnTo>
                    <a:pt x="463" y="265650"/>
                  </a:lnTo>
                  <a:lnTo>
                    <a:pt x="4112" y="258451"/>
                  </a:lnTo>
                  <a:lnTo>
                    <a:pt x="7134" y="245823"/>
                  </a:lnTo>
                  <a:lnTo>
                    <a:pt x="22165" y="213758"/>
                  </a:lnTo>
                  <a:lnTo>
                    <a:pt x="33561" y="192717"/>
                  </a:lnTo>
                  <a:lnTo>
                    <a:pt x="50784" y="175194"/>
                  </a:lnTo>
                  <a:lnTo>
                    <a:pt x="82088" y="155319"/>
                  </a:lnTo>
                  <a:lnTo>
                    <a:pt x="96560" y="151589"/>
                  </a:lnTo>
                  <a:lnTo>
                    <a:pt x="106128" y="152833"/>
                  </a:lnTo>
                  <a:lnTo>
                    <a:pt x="114879" y="156032"/>
                  </a:lnTo>
                  <a:lnTo>
                    <a:pt x="121413" y="160100"/>
                  </a:lnTo>
                  <a:lnTo>
                    <a:pt x="129555" y="170645"/>
                  </a:lnTo>
                  <a:lnTo>
                    <a:pt x="136994" y="183823"/>
                  </a:lnTo>
                  <a:lnTo>
                    <a:pt x="140916" y="207408"/>
                  </a:lnTo>
                  <a:lnTo>
                    <a:pt x="141796" y="242846"/>
                  </a:lnTo>
                  <a:lnTo>
                    <a:pt x="141062" y="258045"/>
                  </a:lnTo>
                  <a:lnTo>
                    <a:pt x="136222" y="272810"/>
                  </a:lnTo>
                  <a:lnTo>
                    <a:pt x="13473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132"/>
            <p:cNvSpPr/>
            <p:nvPr/>
          </p:nvSpPr>
          <p:spPr>
            <a:xfrm>
              <a:off x="2922122" y="1757363"/>
              <a:ext cx="119487" cy="117393"/>
            </a:xfrm>
            <a:custGeom>
              <a:avLst/>
              <a:gdLst/>
              <a:ahLst/>
              <a:cxnLst/>
              <a:rect l="0" t="0" r="0" b="0"/>
              <a:pathLst>
                <a:path w="119487" h="117393">
                  <a:moveTo>
                    <a:pt x="21103" y="21431"/>
                  </a:moveTo>
                  <a:lnTo>
                    <a:pt x="21103" y="25223"/>
                  </a:lnTo>
                  <a:lnTo>
                    <a:pt x="8746" y="57390"/>
                  </a:lnTo>
                  <a:lnTo>
                    <a:pt x="5271" y="71508"/>
                  </a:lnTo>
                  <a:lnTo>
                    <a:pt x="1331" y="85746"/>
                  </a:lnTo>
                  <a:lnTo>
                    <a:pt x="0" y="100986"/>
                  </a:lnTo>
                  <a:lnTo>
                    <a:pt x="1934" y="106530"/>
                  </a:lnTo>
                  <a:lnTo>
                    <a:pt x="3561" y="109120"/>
                  </a:lnTo>
                  <a:lnTo>
                    <a:pt x="13436" y="116557"/>
                  </a:lnTo>
                  <a:lnTo>
                    <a:pt x="17579" y="117392"/>
                  </a:lnTo>
                  <a:lnTo>
                    <a:pt x="26416" y="116203"/>
                  </a:lnTo>
                  <a:lnTo>
                    <a:pt x="58281" y="104524"/>
                  </a:lnTo>
                  <a:lnTo>
                    <a:pt x="93662" y="80522"/>
                  </a:lnTo>
                  <a:lnTo>
                    <a:pt x="106719" y="66544"/>
                  </a:lnTo>
                  <a:lnTo>
                    <a:pt x="115615" y="52348"/>
                  </a:lnTo>
                  <a:lnTo>
                    <a:pt x="119486" y="38088"/>
                  </a:lnTo>
                  <a:lnTo>
                    <a:pt x="118275" y="28569"/>
                  </a:lnTo>
                  <a:lnTo>
                    <a:pt x="112233" y="7770"/>
                  </a:lnTo>
                  <a:lnTo>
                    <a:pt x="110431" y="5180"/>
                  </a:lnTo>
                  <a:lnTo>
                    <a:pt x="107643" y="3453"/>
                  </a:lnTo>
                  <a:lnTo>
                    <a:pt x="93877" y="682"/>
                  </a:lnTo>
                  <a:lnTo>
                    <a:pt x="782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6133"/>
            <p:cNvSpPr/>
            <p:nvPr/>
          </p:nvSpPr>
          <p:spPr>
            <a:xfrm>
              <a:off x="3064669" y="1750219"/>
              <a:ext cx="171451" cy="113788"/>
            </a:xfrm>
            <a:custGeom>
              <a:avLst/>
              <a:gdLst/>
              <a:ahLst/>
              <a:cxnLst/>
              <a:rect l="0" t="0" r="0" b="0"/>
              <a:pathLst>
                <a:path w="171451" h="113788">
                  <a:moveTo>
                    <a:pt x="7144" y="21431"/>
                  </a:moveTo>
                  <a:lnTo>
                    <a:pt x="3351" y="25223"/>
                  </a:lnTo>
                  <a:lnTo>
                    <a:pt x="1489" y="29202"/>
                  </a:lnTo>
                  <a:lnTo>
                    <a:pt x="39" y="64496"/>
                  </a:lnTo>
                  <a:lnTo>
                    <a:pt x="1" y="99390"/>
                  </a:lnTo>
                  <a:lnTo>
                    <a:pt x="0" y="101979"/>
                  </a:lnTo>
                  <a:lnTo>
                    <a:pt x="794" y="103705"/>
                  </a:lnTo>
                  <a:lnTo>
                    <a:pt x="2117" y="104855"/>
                  </a:lnTo>
                  <a:lnTo>
                    <a:pt x="3792" y="105622"/>
                  </a:lnTo>
                  <a:lnTo>
                    <a:pt x="5703" y="105340"/>
                  </a:lnTo>
                  <a:lnTo>
                    <a:pt x="12185" y="101150"/>
                  </a:lnTo>
                  <a:lnTo>
                    <a:pt x="44542" y="76443"/>
                  </a:lnTo>
                  <a:lnTo>
                    <a:pt x="62563" y="58854"/>
                  </a:lnTo>
                  <a:lnTo>
                    <a:pt x="65641" y="57907"/>
                  </a:lnTo>
                  <a:lnTo>
                    <a:pt x="67573" y="57655"/>
                  </a:lnTo>
                  <a:lnTo>
                    <a:pt x="68861" y="58280"/>
                  </a:lnTo>
                  <a:lnTo>
                    <a:pt x="69720" y="59491"/>
                  </a:lnTo>
                  <a:lnTo>
                    <a:pt x="70292" y="61092"/>
                  </a:lnTo>
                  <a:lnTo>
                    <a:pt x="69880" y="62953"/>
                  </a:lnTo>
                  <a:lnTo>
                    <a:pt x="66302" y="70158"/>
                  </a:lnTo>
                  <a:lnTo>
                    <a:pt x="65186" y="77748"/>
                  </a:lnTo>
                  <a:lnTo>
                    <a:pt x="66807" y="84296"/>
                  </a:lnTo>
                  <a:lnTo>
                    <a:pt x="69379" y="90646"/>
                  </a:lnTo>
                  <a:lnTo>
                    <a:pt x="71621" y="102352"/>
                  </a:lnTo>
                  <a:lnTo>
                    <a:pt x="74959" y="108461"/>
                  </a:lnTo>
                  <a:lnTo>
                    <a:pt x="79088" y="111705"/>
                  </a:lnTo>
                  <a:lnTo>
                    <a:pt x="85875" y="113531"/>
                  </a:lnTo>
                  <a:lnTo>
                    <a:pt x="88206" y="113787"/>
                  </a:lnTo>
                  <a:lnTo>
                    <a:pt x="103354" y="108495"/>
                  </a:lnTo>
                  <a:lnTo>
                    <a:pt x="116965" y="101291"/>
                  </a:lnTo>
                  <a:lnTo>
                    <a:pt x="144487" y="75894"/>
                  </a:lnTo>
                  <a:lnTo>
                    <a:pt x="156540" y="54973"/>
                  </a:lnTo>
                  <a:lnTo>
                    <a:pt x="162005" y="37190"/>
                  </a:lnTo>
                  <a:lnTo>
                    <a:pt x="165741" y="2186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668"/>
          <p:cNvGrpSpPr/>
          <p:nvPr/>
        </p:nvGrpSpPr>
        <p:grpSpPr>
          <a:xfrm>
            <a:off x="3464719" y="1528763"/>
            <a:ext cx="3257551" cy="498811"/>
            <a:chOff x="3464719" y="1528763"/>
            <a:chExt cx="3257551" cy="498811"/>
          </a:xfrm>
        </p:grpSpPr>
        <p:sp>
          <p:nvSpPr>
            <p:cNvPr id="18" name="SMARTInkShape-6134"/>
            <p:cNvSpPr/>
            <p:nvPr/>
          </p:nvSpPr>
          <p:spPr>
            <a:xfrm>
              <a:off x="3464719" y="1528763"/>
              <a:ext cx="92870" cy="335757"/>
            </a:xfrm>
            <a:custGeom>
              <a:avLst/>
              <a:gdLst/>
              <a:ahLst/>
              <a:cxnLst/>
              <a:rect l="0" t="0" r="0" b="0"/>
              <a:pathLst>
                <a:path w="92870" h="335757">
                  <a:moveTo>
                    <a:pt x="7144" y="0"/>
                  </a:moveTo>
                  <a:lnTo>
                    <a:pt x="7144" y="32905"/>
                  </a:lnTo>
                  <a:lnTo>
                    <a:pt x="7144" y="65619"/>
                  </a:lnTo>
                  <a:lnTo>
                    <a:pt x="5027" y="93261"/>
                  </a:lnTo>
                  <a:lnTo>
                    <a:pt x="1489" y="123676"/>
                  </a:lnTo>
                  <a:lnTo>
                    <a:pt x="441" y="155707"/>
                  </a:lnTo>
                  <a:lnTo>
                    <a:pt x="130" y="187423"/>
                  </a:lnTo>
                  <a:lnTo>
                    <a:pt x="39" y="219839"/>
                  </a:lnTo>
                  <a:lnTo>
                    <a:pt x="8" y="255444"/>
                  </a:lnTo>
                  <a:lnTo>
                    <a:pt x="1" y="285408"/>
                  </a:lnTo>
                  <a:lnTo>
                    <a:pt x="0" y="317969"/>
                  </a:lnTo>
                  <a:lnTo>
                    <a:pt x="0" y="326792"/>
                  </a:lnTo>
                  <a:lnTo>
                    <a:pt x="794" y="329780"/>
                  </a:lnTo>
                  <a:lnTo>
                    <a:pt x="2116" y="331772"/>
                  </a:lnTo>
                  <a:lnTo>
                    <a:pt x="6151" y="334969"/>
                  </a:lnTo>
                  <a:lnTo>
                    <a:pt x="6482" y="334437"/>
                  </a:lnTo>
                  <a:lnTo>
                    <a:pt x="9129" y="325764"/>
                  </a:lnTo>
                  <a:lnTo>
                    <a:pt x="11995" y="317821"/>
                  </a:lnTo>
                  <a:lnTo>
                    <a:pt x="16270" y="283559"/>
                  </a:lnTo>
                  <a:lnTo>
                    <a:pt x="28749" y="250466"/>
                  </a:lnTo>
                  <a:lnTo>
                    <a:pt x="38134" y="234859"/>
                  </a:lnTo>
                  <a:lnTo>
                    <a:pt x="45254" y="226662"/>
                  </a:lnTo>
                  <a:lnTo>
                    <a:pt x="50011" y="223770"/>
                  </a:lnTo>
                  <a:lnTo>
                    <a:pt x="52390" y="222998"/>
                  </a:lnTo>
                  <a:lnTo>
                    <a:pt x="54770" y="223278"/>
                  </a:lnTo>
                  <a:lnTo>
                    <a:pt x="59532" y="225705"/>
                  </a:lnTo>
                  <a:lnTo>
                    <a:pt x="66675" y="231534"/>
                  </a:lnTo>
                  <a:lnTo>
                    <a:pt x="69321" y="235989"/>
                  </a:lnTo>
                  <a:lnTo>
                    <a:pt x="78630" y="267782"/>
                  </a:lnTo>
                  <a:lnTo>
                    <a:pt x="84997" y="301782"/>
                  </a:lnTo>
                  <a:lnTo>
                    <a:pt x="86303" y="315723"/>
                  </a:lnTo>
                  <a:lnTo>
                    <a:pt x="92869" y="335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135"/>
            <p:cNvSpPr/>
            <p:nvPr/>
          </p:nvSpPr>
          <p:spPr>
            <a:xfrm>
              <a:off x="3636302" y="1750219"/>
              <a:ext cx="91108" cy="124278"/>
            </a:xfrm>
            <a:custGeom>
              <a:avLst/>
              <a:gdLst/>
              <a:ahLst/>
              <a:cxnLst/>
              <a:rect l="0" t="0" r="0" b="0"/>
              <a:pathLst>
                <a:path w="91108" h="124278">
                  <a:moveTo>
                    <a:pt x="49873" y="0"/>
                  </a:moveTo>
                  <a:lnTo>
                    <a:pt x="46081" y="3792"/>
                  </a:lnTo>
                  <a:lnTo>
                    <a:pt x="44219" y="7771"/>
                  </a:lnTo>
                  <a:lnTo>
                    <a:pt x="43722" y="9943"/>
                  </a:lnTo>
                  <a:lnTo>
                    <a:pt x="15938" y="45181"/>
                  </a:lnTo>
                  <a:lnTo>
                    <a:pt x="3277" y="73977"/>
                  </a:lnTo>
                  <a:lnTo>
                    <a:pt x="166" y="108026"/>
                  </a:lnTo>
                  <a:lnTo>
                    <a:pt x="0" y="114951"/>
                  </a:lnTo>
                  <a:lnTo>
                    <a:pt x="2043" y="120675"/>
                  </a:lnTo>
                  <a:lnTo>
                    <a:pt x="3698" y="123312"/>
                  </a:lnTo>
                  <a:lnTo>
                    <a:pt x="6390" y="124277"/>
                  </a:lnTo>
                  <a:lnTo>
                    <a:pt x="13614" y="123232"/>
                  </a:lnTo>
                  <a:lnTo>
                    <a:pt x="36096" y="115300"/>
                  </a:lnTo>
                  <a:lnTo>
                    <a:pt x="70493" y="90157"/>
                  </a:lnTo>
                  <a:lnTo>
                    <a:pt x="87239" y="66631"/>
                  </a:lnTo>
                  <a:lnTo>
                    <a:pt x="91107" y="56167"/>
                  </a:lnTo>
                  <a:lnTo>
                    <a:pt x="90856" y="53319"/>
                  </a:lnTo>
                  <a:lnTo>
                    <a:pt x="83853" y="35773"/>
                  </a:lnTo>
                  <a:lnTo>
                    <a:pt x="82051" y="33374"/>
                  </a:lnTo>
                  <a:lnTo>
                    <a:pt x="77933" y="30708"/>
                  </a:lnTo>
                  <a:lnTo>
                    <a:pt x="68821" y="28996"/>
                  </a:lnTo>
                  <a:lnTo>
                    <a:pt x="57017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136"/>
            <p:cNvSpPr/>
            <p:nvPr/>
          </p:nvSpPr>
          <p:spPr>
            <a:xfrm>
              <a:off x="3743325" y="1800225"/>
              <a:ext cx="178595" cy="92335"/>
            </a:xfrm>
            <a:custGeom>
              <a:avLst/>
              <a:gdLst/>
              <a:ahLst/>
              <a:cxnLst/>
              <a:rect l="0" t="0" r="0" b="0"/>
              <a:pathLst>
                <a:path w="178595" h="92335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3792" y="16793"/>
                  </a:lnTo>
                  <a:lnTo>
                    <a:pt x="6482" y="36831"/>
                  </a:lnTo>
                  <a:lnTo>
                    <a:pt x="7741" y="52012"/>
                  </a:lnTo>
                  <a:lnTo>
                    <a:pt x="12789" y="65770"/>
                  </a:lnTo>
                  <a:lnTo>
                    <a:pt x="19489" y="77932"/>
                  </a:lnTo>
                  <a:lnTo>
                    <a:pt x="20136" y="80530"/>
                  </a:lnTo>
                  <a:lnTo>
                    <a:pt x="22155" y="82261"/>
                  </a:lnTo>
                  <a:lnTo>
                    <a:pt x="31788" y="84699"/>
                  </a:lnTo>
                  <a:lnTo>
                    <a:pt x="37411" y="85269"/>
                  </a:lnTo>
                  <a:lnTo>
                    <a:pt x="53192" y="79932"/>
                  </a:lnTo>
                  <a:lnTo>
                    <a:pt x="69480" y="71234"/>
                  </a:lnTo>
                  <a:lnTo>
                    <a:pt x="87992" y="54757"/>
                  </a:lnTo>
                  <a:lnTo>
                    <a:pt x="90411" y="55555"/>
                  </a:lnTo>
                  <a:lnTo>
                    <a:pt x="111917" y="88804"/>
                  </a:lnTo>
                  <a:lnTo>
                    <a:pt x="116680" y="91062"/>
                  </a:lnTo>
                  <a:lnTo>
                    <a:pt x="123825" y="92334"/>
                  </a:lnTo>
                  <a:lnTo>
                    <a:pt x="126206" y="90924"/>
                  </a:lnTo>
                  <a:lnTo>
                    <a:pt x="137848" y="79373"/>
                  </a:lnTo>
                  <a:lnTo>
                    <a:pt x="145403" y="73377"/>
                  </a:lnTo>
                  <a:lnTo>
                    <a:pt x="166292" y="44814"/>
                  </a:lnTo>
                  <a:lnTo>
                    <a:pt x="170393" y="41782"/>
                  </a:lnTo>
                  <a:lnTo>
                    <a:pt x="174949" y="34180"/>
                  </a:lnTo>
                  <a:lnTo>
                    <a:pt x="178594" y="14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137"/>
            <p:cNvSpPr/>
            <p:nvPr/>
          </p:nvSpPr>
          <p:spPr>
            <a:xfrm>
              <a:off x="4064794" y="1721644"/>
              <a:ext cx="53632" cy="135732"/>
            </a:xfrm>
            <a:custGeom>
              <a:avLst/>
              <a:gdLst/>
              <a:ahLst/>
              <a:cxnLst/>
              <a:rect l="0" t="0" r="0" b="0"/>
              <a:pathLst>
                <a:path w="53632" h="135732">
                  <a:moveTo>
                    <a:pt x="42862" y="0"/>
                  </a:moveTo>
                  <a:lnTo>
                    <a:pt x="42862" y="6151"/>
                  </a:lnTo>
                  <a:lnTo>
                    <a:pt x="39070" y="10642"/>
                  </a:lnTo>
                  <a:lnTo>
                    <a:pt x="13132" y="26259"/>
                  </a:lnTo>
                  <a:lnTo>
                    <a:pt x="2760" y="40487"/>
                  </a:lnTo>
                  <a:lnTo>
                    <a:pt x="1226" y="45246"/>
                  </a:lnTo>
                  <a:lnTo>
                    <a:pt x="1611" y="47626"/>
                  </a:lnTo>
                  <a:lnTo>
                    <a:pt x="4156" y="52388"/>
                  </a:lnTo>
                  <a:lnTo>
                    <a:pt x="10051" y="59531"/>
                  </a:lnTo>
                  <a:lnTo>
                    <a:pt x="44409" y="83344"/>
                  </a:lnTo>
                  <a:lnTo>
                    <a:pt x="53061" y="95250"/>
                  </a:lnTo>
                  <a:lnTo>
                    <a:pt x="53631" y="98425"/>
                  </a:lnTo>
                  <a:lnTo>
                    <a:pt x="50640" y="115688"/>
                  </a:lnTo>
                  <a:lnTo>
                    <a:pt x="49635" y="117607"/>
                  </a:lnTo>
                  <a:lnTo>
                    <a:pt x="48171" y="118886"/>
                  </a:lnTo>
                  <a:lnTo>
                    <a:pt x="19708" y="133734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138"/>
            <p:cNvSpPr/>
            <p:nvPr/>
          </p:nvSpPr>
          <p:spPr>
            <a:xfrm>
              <a:off x="4151264" y="1764506"/>
              <a:ext cx="146654" cy="102881"/>
            </a:xfrm>
            <a:custGeom>
              <a:avLst/>
              <a:gdLst/>
              <a:ahLst/>
              <a:cxnLst/>
              <a:rect l="0" t="0" r="0" b="0"/>
              <a:pathLst>
                <a:path w="146654" h="102881">
                  <a:moveTo>
                    <a:pt x="63549" y="7144"/>
                  </a:moveTo>
                  <a:lnTo>
                    <a:pt x="29695" y="40998"/>
                  </a:lnTo>
                  <a:lnTo>
                    <a:pt x="11985" y="62245"/>
                  </a:lnTo>
                  <a:lnTo>
                    <a:pt x="7741" y="65309"/>
                  </a:lnTo>
                  <a:lnTo>
                    <a:pt x="3027" y="72947"/>
                  </a:lnTo>
                  <a:lnTo>
                    <a:pt x="0" y="86993"/>
                  </a:lnTo>
                  <a:lnTo>
                    <a:pt x="1339" y="89746"/>
                  </a:lnTo>
                  <a:lnTo>
                    <a:pt x="7060" y="94920"/>
                  </a:lnTo>
                  <a:lnTo>
                    <a:pt x="19206" y="102296"/>
                  </a:lnTo>
                  <a:lnTo>
                    <a:pt x="32464" y="102880"/>
                  </a:lnTo>
                  <a:lnTo>
                    <a:pt x="63052" y="96787"/>
                  </a:lnTo>
                  <a:lnTo>
                    <a:pt x="92819" y="87940"/>
                  </a:lnTo>
                  <a:lnTo>
                    <a:pt x="116848" y="80120"/>
                  </a:lnTo>
                  <a:lnTo>
                    <a:pt x="140025" y="59107"/>
                  </a:lnTo>
                  <a:lnTo>
                    <a:pt x="145163" y="49818"/>
                  </a:lnTo>
                  <a:lnTo>
                    <a:pt x="146533" y="45118"/>
                  </a:lnTo>
                  <a:lnTo>
                    <a:pt x="146653" y="41191"/>
                  </a:lnTo>
                  <a:lnTo>
                    <a:pt x="144669" y="34712"/>
                  </a:lnTo>
                  <a:lnTo>
                    <a:pt x="134693" y="21612"/>
                  </a:lnTo>
                  <a:lnTo>
                    <a:pt x="129300" y="16749"/>
                  </a:lnTo>
                  <a:lnTo>
                    <a:pt x="104534" y="3182"/>
                  </a:lnTo>
                  <a:lnTo>
                    <a:pt x="92693" y="629"/>
                  </a:lnTo>
                  <a:lnTo>
                    <a:pt x="849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139"/>
            <p:cNvSpPr/>
            <p:nvPr/>
          </p:nvSpPr>
          <p:spPr>
            <a:xfrm>
              <a:off x="4295211" y="1728788"/>
              <a:ext cx="91053" cy="107157"/>
            </a:xfrm>
            <a:custGeom>
              <a:avLst/>
              <a:gdLst/>
              <a:ahLst/>
              <a:cxnLst/>
              <a:rect l="0" t="0" r="0" b="0"/>
              <a:pathLst>
                <a:path w="91053" h="107157">
                  <a:moveTo>
                    <a:pt x="69620" y="0"/>
                  </a:moveTo>
                  <a:lnTo>
                    <a:pt x="37699" y="31921"/>
                  </a:lnTo>
                  <a:lnTo>
                    <a:pt x="7387" y="64350"/>
                  </a:lnTo>
                  <a:lnTo>
                    <a:pt x="910" y="76481"/>
                  </a:lnTo>
                  <a:lnTo>
                    <a:pt x="0" y="79562"/>
                  </a:lnTo>
                  <a:lnTo>
                    <a:pt x="1107" y="87219"/>
                  </a:lnTo>
                  <a:lnTo>
                    <a:pt x="2514" y="91483"/>
                  </a:lnTo>
                  <a:lnTo>
                    <a:pt x="8310" y="98338"/>
                  </a:lnTo>
                  <a:lnTo>
                    <a:pt x="16177" y="103237"/>
                  </a:lnTo>
                  <a:lnTo>
                    <a:pt x="31119" y="105995"/>
                  </a:lnTo>
                  <a:lnTo>
                    <a:pt x="65305" y="107003"/>
                  </a:lnTo>
                  <a:lnTo>
                    <a:pt x="91052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6140"/>
            <p:cNvSpPr/>
            <p:nvPr/>
          </p:nvSpPr>
          <p:spPr>
            <a:xfrm>
              <a:off x="4450556" y="1735931"/>
              <a:ext cx="14289" cy="64295"/>
            </a:xfrm>
            <a:custGeom>
              <a:avLst/>
              <a:gdLst/>
              <a:ahLst/>
              <a:cxnLst/>
              <a:rect l="0" t="0" r="0" b="0"/>
              <a:pathLst>
                <a:path w="14289" h="64295">
                  <a:moveTo>
                    <a:pt x="14288" y="0"/>
                  </a:moveTo>
                  <a:lnTo>
                    <a:pt x="14288" y="3793"/>
                  </a:lnTo>
                  <a:lnTo>
                    <a:pt x="12171" y="7771"/>
                  </a:lnTo>
                  <a:lnTo>
                    <a:pt x="9378" y="12185"/>
                  </a:lnTo>
                  <a:lnTo>
                    <a:pt x="7012" y="19133"/>
                  </a:lnTo>
                  <a:lnTo>
                    <a:pt x="2431" y="27012"/>
                  </a:lnTo>
                  <a:lnTo>
                    <a:pt x="13" y="62139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6141"/>
            <p:cNvSpPr/>
            <p:nvPr/>
          </p:nvSpPr>
          <p:spPr>
            <a:xfrm>
              <a:off x="4464844" y="1650206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993" y="15281"/>
                  </a:lnTo>
                  <a:lnTo>
                    <a:pt x="294" y="107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6142"/>
            <p:cNvSpPr/>
            <p:nvPr/>
          </p:nvSpPr>
          <p:spPr>
            <a:xfrm>
              <a:off x="4493419" y="1728788"/>
              <a:ext cx="142876" cy="85726"/>
            </a:xfrm>
            <a:custGeom>
              <a:avLst/>
              <a:gdLst/>
              <a:ahLst/>
              <a:cxnLst/>
              <a:rect l="0" t="0" r="0" b="0"/>
              <a:pathLst>
                <a:path w="142876" h="85726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6151" y="9942"/>
                  </a:lnTo>
                  <a:lnTo>
                    <a:pt x="10936" y="14473"/>
                  </a:lnTo>
                  <a:lnTo>
                    <a:pt x="18354" y="18338"/>
                  </a:lnTo>
                  <a:lnTo>
                    <a:pt x="50105" y="26904"/>
                  </a:lnTo>
                  <a:lnTo>
                    <a:pt x="60369" y="27038"/>
                  </a:lnTo>
                  <a:lnTo>
                    <a:pt x="89500" y="18534"/>
                  </a:lnTo>
                  <a:lnTo>
                    <a:pt x="112053" y="7075"/>
                  </a:lnTo>
                  <a:lnTo>
                    <a:pt x="115183" y="4717"/>
                  </a:lnTo>
                  <a:lnTo>
                    <a:pt x="115683" y="3144"/>
                  </a:lnTo>
                  <a:lnTo>
                    <a:pt x="114428" y="2096"/>
                  </a:lnTo>
                  <a:lnTo>
                    <a:pt x="112004" y="1397"/>
                  </a:lnTo>
                  <a:lnTo>
                    <a:pt x="105077" y="4854"/>
                  </a:lnTo>
                  <a:lnTo>
                    <a:pt x="97501" y="11682"/>
                  </a:lnTo>
                  <a:lnTo>
                    <a:pt x="89567" y="23658"/>
                  </a:lnTo>
                  <a:lnTo>
                    <a:pt x="86863" y="33379"/>
                  </a:lnTo>
                  <a:lnTo>
                    <a:pt x="85875" y="55087"/>
                  </a:lnTo>
                  <a:lnTo>
                    <a:pt x="87908" y="62318"/>
                  </a:lnTo>
                  <a:lnTo>
                    <a:pt x="89561" y="65358"/>
                  </a:lnTo>
                  <a:lnTo>
                    <a:pt x="108672" y="80846"/>
                  </a:lnTo>
                  <a:lnTo>
                    <a:pt x="116032" y="83556"/>
                  </a:lnTo>
                  <a:lnTo>
                    <a:pt x="14287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143"/>
            <p:cNvSpPr/>
            <p:nvPr/>
          </p:nvSpPr>
          <p:spPr>
            <a:xfrm>
              <a:off x="4707739" y="1600200"/>
              <a:ext cx="14281" cy="207170"/>
            </a:xfrm>
            <a:custGeom>
              <a:avLst/>
              <a:gdLst/>
              <a:ahLst/>
              <a:cxnLst/>
              <a:rect l="0" t="0" r="0" b="0"/>
              <a:pathLst>
                <a:path w="14281" h="207170">
                  <a:moveTo>
                    <a:pt x="14280" y="0"/>
                  </a:moveTo>
                  <a:lnTo>
                    <a:pt x="14280" y="3792"/>
                  </a:lnTo>
                  <a:lnTo>
                    <a:pt x="12163" y="7771"/>
                  </a:lnTo>
                  <a:lnTo>
                    <a:pt x="10488" y="9943"/>
                  </a:lnTo>
                  <a:lnTo>
                    <a:pt x="8625" y="16590"/>
                  </a:lnTo>
                  <a:lnTo>
                    <a:pt x="7267" y="48719"/>
                  </a:lnTo>
                  <a:lnTo>
                    <a:pt x="5058" y="66029"/>
                  </a:lnTo>
                  <a:lnTo>
                    <a:pt x="659" y="100241"/>
                  </a:lnTo>
                  <a:lnTo>
                    <a:pt x="80" y="135761"/>
                  </a:lnTo>
                  <a:lnTo>
                    <a:pt x="0" y="168653"/>
                  </a:lnTo>
                  <a:lnTo>
                    <a:pt x="6940" y="203708"/>
                  </a:lnTo>
                  <a:lnTo>
                    <a:pt x="7136" y="207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6144"/>
            <p:cNvSpPr/>
            <p:nvPr/>
          </p:nvSpPr>
          <p:spPr>
            <a:xfrm>
              <a:off x="4686300" y="1700543"/>
              <a:ext cx="196482" cy="256846"/>
            </a:xfrm>
            <a:custGeom>
              <a:avLst/>
              <a:gdLst/>
              <a:ahLst/>
              <a:cxnLst/>
              <a:rect l="0" t="0" r="0" b="0"/>
              <a:pathLst>
                <a:path w="196482" h="256846">
                  <a:moveTo>
                    <a:pt x="0" y="35388"/>
                  </a:moveTo>
                  <a:lnTo>
                    <a:pt x="0" y="29237"/>
                  </a:lnTo>
                  <a:lnTo>
                    <a:pt x="33585" y="11478"/>
                  </a:lnTo>
                  <a:lnTo>
                    <a:pt x="66690" y="2177"/>
                  </a:lnTo>
                  <a:lnTo>
                    <a:pt x="86697" y="0"/>
                  </a:lnTo>
                  <a:lnTo>
                    <a:pt x="92242" y="1933"/>
                  </a:lnTo>
                  <a:lnTo>
                    <a:pt x="94833" y="3560"/>
                  </a:lnTo>
                  <a:lnTo>
                    <a:pt x="96559" y="5438"/>
                  </a:lnTo>
                  <a:lnTo>
                    <a:pt x="98478" y="9642"/>
                  </a:lnTo>
                  <a:lnTo>
                    <a:pt x="100000" y="43924"/>
                  </a:lnTo>
                  <a:lnTo>
                    <a:pt x="93861" y="65265"/>
                  </a:lnTo>
                  <a:lnTo>
                    <a:pt x="94324" y="68006"/>
                  </a:lnTo>
                  <a:lnTo>
                    <a:pt x="99107" y="80537"/>
                  </a:lnTo>
                  <a:lnTo>
                    <a:pt x="100996" y="82156"/>
                  </a:lnTo>
                  <a:lnTo>
                    <a:pt x="113318" y="86872"/>
                  </a:lnTo>
                  <a:lnTo>
                    <a:pt x="116027" y="88760"/>
                  </a:lnTo>
                  <a:lnTo>
                    <a:pt x="127424" y="91419"/>
                  </a:lnTo>
                  <a:lnTo>
                    <a:pt x="158680" y="86289"/>
                  </a:lnTo>
                  <a:lnTo>
                    <a:pt x="167891" y="83675"/>
                  </a:lnTo>
                  <a:lnTo>
                    <a:pt x="175425" y="80662"/>
                  </a:lnTo>
                  <a:lnTo>
                    <a:pt x="195900" y="78345"/>
                  </a:lnTo>
                  <a:lnTo>
                    <a:pt x="196481" y="79107"/>
                  </a:lnTo>
                  <a:lnTo>
                    <a:pt x="196075" y="80409"/>
                  </a:lnTo>
                  <a:lnTo>
                    <a:pt x="194301" y="83972"/>
                  </a:lnTo>
                  <a:lnTo>
                    <a:pt x="182993" y="115836"/>
                  </a:lnTo>
                  <a:lnTo>
                    <a:pt x="175188" y="150845"/>
                  </a:lnTo>
                  <a:lnTo>
                    <a:pt x="166288" y="185559"/>
                  </a:lnTo>
                  <a:lnTo>
                    <a:pt x="164567" y="220352"/>
                  </a:lnTo>
                  <a:lnTo>
                    <a:pt x="164306" y="256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145"/>
            <p:cNvSpPr/>
            <p:nvPr/>
          </p:nvSpPr>
          <p:spPr>
            <a:xfrm>
              <a:off x="5079206" y="1757363"/>
              <a:ext cx="57151" cy="192882"/>
            </a:xfrm>
            <a:custGeom>
              <a:avLst/>
              <a:gdLst/>
              <a:ahLst/>
              <a:cxnLst/>
              <a:rect l="0" t="0" r="0" b="0"/>
              <a:pathLst>
                <a:path w="57151" h="192882">
                  <a:moveTo>
                    <a:pt x="57150" y="0"/>
                  </a:moveTo>
                  <a:lnTo>
                    <a:pt x="53358" y="0"/>
                  </a:lnTo>
                  <a:lnTo>
                    <a:pt x="52240" y="793"/>
                  </a:lnTo>
                  <a:lnTo>
                    <a:pt x="51496" y="2116"/>
                  </a:lnTo>
                  <a:lnTo>
                    <a:pt x="50301" y="9942"/>
                  </a:lnTo>
                  <a:lnTo>
                    <a:pt x="50024" y="44884"/>
                  </a:lnTo>
                  <a:lnTo>
                    <a:pt x="50008" y="74580"/>
                  </a:lnTo>
                  <a:lnTo>
                    <a:pt x="50007" y="103777"/>
                  </a:lnTo>
                  <a:lnTo>
                    <a:pt x="44303" y="137562"/>
                  </a:lnTo>
                  <a:lnTo>
                    <a:pt x="29950" y="172445"/>
                  </a:lnTo>
                  <a:lnTo>
                    <a:pt x="24953" y="177977"/>
                  </a:lnTo>
                  <a:lnTo>
                    <a:pt x="9989" y="189625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6146"/>
            <p:cNvSpPr/>
            <p:nvPr/>
          </p:nvSpPr>
          <p:spPr>
            <a:xfrm>
              <a:off x="5050631" y="1650206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0" y="57150"/>
                  </a:moveTo>
                  <a:lnTo>
                    <a:pt x="0" y="23358"/>
                  </a:lnTo>
                  <a:lnTo>
                    <a:pt x="2117" y="16202"/>
                  </a:lnTo>
                  <a:lnTo>
                    <a:pt x="4910" y="10376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6147"/>
            <p:cNvSpPr/>
            <p:nvPr/>
          </p:nvSpPr>
          <p:spPr>
            <a:xfrm>
              <a:off x="5157788" y="1771650"/>
              <a:ext cx="114301" cy="77048"/>
            </a:xfrm>
            <a:custGeom>
              <a:avLst/>
              <a:gdLst/>
              <a:ahLst/>
              <a:cxnLst/>
              <a:rect l="0" t="0" r="0" b="0"/>
              <a:pathLst>
                <a:path w="114301" h="77048">
                  <a:moveTo>
                    <a:pt x="0" y="0"/>
                  </a:moveTo>
                  <a:lnTo>
                    <a:pt x="793" y="31317"/>
                  </a:lnTo>
                  <a:lnTo>
                    <a:pt x="8069" y="58769"/>
                  </a:lnTo>
                  <a:lnTo>
                    <a:pt x="23150" y="73405"/>
                  </a:lnTo>
                  <a:lnTo>
                    <a:pt x="30397" y="76281"/>
                  </a:lnTo>
                  <a:lnTo>
                    <a:pt x="34552" y="77047"/>
                  </a:lnTo>
                  <a:lnTo>
                    <a:pt x="41285" y="75783"/>
                  </a:lnTo>
                  <a:lnTo>
                    <a:pt x="74036" y="58628"/>
                  </a:lnTo>
                  <a:lnTo>
                    <a:pt x="87376" y="46652"/>
                  </a:lnTo>
                  <a:lnTo>
                    <a:pt x="109415" y="13279"/>
                  </a:lnTo>
                  <a:lnTo>
                    <a:pt x="112129" y="775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6148"/>
            <p:cNvSpPr/>
            <p:nvPr/>
          </p:nvSpPr>
          <p:spPr>
            <a:xfrm>
              <a:off x="5279231" y="1600200"/>
              <a:ext cx="42864" cy="227066"/>
            </a:xfrm>
            <a:custGeom>
              <a:avLst/>
              <a:gdLst/>
              <a:ahLst/>
              <a:cxnLst/>
              <a:rect l="0" t="0" r="0" b="0"/>
              <a:pathLst>
                <a:path w="42864" h="227066">
                  <a:moveTo>
                    <a:pt x="42863" y="121444"/>
                  </a:moveTo>
                  <a:lnTo>
                    <a:pt x="42863" y="138236"/>
                  </a:lnTo>
                  <a:lnTo>
                    <a:pt x="32920" y="162354"/>
                  </a:lnTo>
                  <a:lnTo>
                    <a:pt x="10957" y="195288"/>
                  </a:lnTo>
                  <a:lnTo>
                    <a:pt x="5781" y="212201"/>
                  </a:lnTo>
                  <a:lnTo>
                    <a:pt x="2569" y="218136"/>
                  </a:lnTo>
                  <a:lnTo>
                    <a:pt x="1142" y="223420"/>
                  </a:lnTo>
                  <a:lnTo>
                    <a:pt x="1555" y="225147"/>
                  </a:lnTo>
                  <a:lnTo>
                    <a:pt x="2625" y="226298"/>
                  </a:lnTo>
                  <a:lnTo>
                    <a:pt x="4131" y="227065"/>
                  </a:lnTo>
                  <a:lnTo>
                    <a:pt x="5136" y="226783"/>
                  </a:lnTo>
                  <a:lnTo>
                    <a:pt x="5805" y="225801"/>
                  </a:lnTo>
                  <a:lnTo>
                    <a:pt x="6251" y="224353"/>
                  </a:lnTo>
                  <a:lnTo>
                    <a:pt x="31170" y="191761"/>
                  </a:lnTo>
                  <a:lnTo>
                    <a:pt x="39046" y="175792"/>
                  </a:lnTo>
                  <a:lnTo>
                    <a:pt x="42360" y="142506"/>
                  </a:lnTo>
                  <a:lnTo>
                    <a:pt x="42764" y="113433"/>
                  </a:lnTo>
                  <a:lnTo>
                    <a:pt x="40726" y="80056"/>
                  </a:lnTo>
                  <a:lnTo>
                    <a:pt x="30675" y="48760"/>
                  </a:lnTo>
                  <a:lnTo>
                    <a:pt x="14271" y="164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6149"/>
            <p:cNvSpPr/>
            <p:nvPr/>
          </p:nvSpPr>
          <p:spPr>
            <a:xfrm>
              <a:off x="5361112" y="1743075"/>
              <a:ext cx="181224" cy="284499"/>
            </a:xfrm>
            <a:custGeom>
              <a:avLst/>
              <a:gdLst/>
              <a:ahLst/>
              <a:cxnLst/>
              <a:rect l="0" t="0" r="0" b="0"/>
              <a:pathLst>
                <a:path w="181224" h="284499">
                  <a:moveTo>
                    <a:pt x="25276" y="0"/>
                  </a:moveTo>
                  <a:lnTo>
                    <a:pt x="25276" y="3792"/>
                  </a:lnTo>
                  <a:lnTo>
                    <a:pt x="23159" y="7771"/>
                  </a:lnTo>
                  <a:lnTo>
                    <a:pt x="15333" y="20585"/>
                  </a:lnTo>
                  <a:lnTo>
                    <a:pt x="6936" y="44106"/>
                  </a:lnTo>
                  <a:lnTo>
                    <a:pt x="2339" y="67450"/>
                  </a:lnTo>
                  <a:lnTo>
                    <a:pt x="459" y="71160"/>
                  </a:lnTo>
                  <a:lnTo>
                    <a:pt x="0" y="75222"/>
                  </a:lnTo>
                  <a:lnTo>
                    <a:pt x="3181" y="90231"/>
                  </a:lnTo>
                  <a:lnTo>
                    <a:pt x="4990" y="91110"/>
                  </a:lnTo>
                  <a:lnTo>
                    <a:pt x="19880" y="92637"/>
                  </a:lnTo>
                  <a:lnTo>
                    <a:pt x="31261" y="89008"/>
                  </a:lnTo>
                  <a:lnTo>
                    <a:pt x="61079" y="63769"/>
                  </a:lnTo>
                  <a:lnTo>
                    <a:pt x="65000" y="57975"/>
                  </a:lnTo>
                  <a:lnTo>
                    <a:pt x="67537" y="52754"/>
                  </a:lnTo>
                  <a:lnTo>
                    <a:pt x="74105" y="44322"/>
                  </a:lnTo>
                  <a:lnTo>
                    <a:pt x="75291" y="44629"/>
                  </a:lnTo>
                  <a:lnTo>
                    <a:pt x="78726" y="47087"/>
                  </a:lnTo>
                  <a:lnTo>
                    <a:pt x="80781" y="50826"/>
                  </a:lnTo>
                  <a:lnTo>
                    <a:pt x="82101" y="59693"/>
                  </a:lnTo>
                  <a:lnTo>
                    <a:pt x="82397" y="93719"/>
                  </a:lnTo>
                  <a:lnTo>
                    <a:pt x="83214" y="122406"/>
                  </a:lnTo>
                  <a:lnTo>
                    <a:pt x="88079" y="155706"/>
                  </a:lnTo>
                  <a:lnTo>
                    <a:pt x="89275" y="189242"/>
                  </a:lnTo>
                  <a:lnTo>
                    <a:pt x="89511" y="220737"/>
                  </a:lnTo>
                  <a:lnTo>
                    <a:pt x="87441" y="247773"/>
                  </a:lnTo>
                  <a:lnTo>
                    <a:pt x="79624" y="268635"/>
                  </a:lnTo>
                  <a:lnTo>
                    <a:pt x="75095" y="274175"/>
                  </a:lnTo>
                  <a:lnTo>
                    <a:pt x="60978" y="283871"/>
                  </a:lnTo>
                  <a:lnTo>
                    <a:pt x="58602" y="284498"/>
                  </a:lnTo>
                  <a:lnTo>
                    <a:pt x="56225" y="284121"/>
                  </a:lnTo>
                  <a:lnTo>
                    <a:pt x="51466" y="281587"/>
                  </a:lnTo>
                  <a:lnTo>
                    <a:pt x="44324" y="275697"/>
                  </a:lnTo>
                  <a:lnTo>
                    <a:pt x="37182" y="261340"/>
                  </a:lnTo>
                  <a:lnTo>
                    <a:pt x="33360" y="240065"/>
                  </a:lnTo>
                  <a:lnTo>
                    <a:pt x="33492" y="220620"/>
                  </a:lnTo>
                  <a:lnTo>
                    <a:pt x="36335" y="206797"/>
                  </a:lnTo>
                  <a:lnTo>
                    <a:pt x="54680" y="177055"/>
                  </a:lnTo>
                  <a:lnTo>
                    <a:pt x="82682" y="143466"/>
                  </a:lnTo>
                  <a:lnTo>
                    <a:pt x="118105" y="111386"/>
                  </a:lnTo>
                  <a:lnTo>
                    <a:pt x="148094" y="76091"/>
                  </a:lnTo>
                  <a:lnTo>
                    <a:pt x="158415" y="58000"/>
                  </a:lnTo>
                  <a:lnTo>
                    <a:pt x="169588" y="46113"/>
                  </a:lnTo>
                  <a:lnTo>
                    <a:pt x="181223" y="23201"/>
                  </a:lnTo>
                  <a:lnTo>
                    <a:pt x="180834" y="22611"/>
                  </a:lnTo>
                  <a:lnTo>
                    <a:pt x="176180" y="21587"/>
                  </a:lnTo>
                  <a:lnTo>
                    <a:pt x="159278" y="37539"/>
                  </a:lnTo>
                  <a:lnTo>
                    <a:pt x="149230" y="54011"/>
                  </a:lnTo>
                  <a:lnTo>
                    <a:pt x="141718" y="77256"/>
                  </a:lnTo>
                  <a:lnTo>
                    <a:pt x="138093" y="92476"/>
                  </a:lnTo>
                  <a:lnTo>
                    <a:pt x="132432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6150"/>
            <p:cNvSpPr/>
            <p:nvPr/>
          </p:nvSpPr>
          <p:spPr>
            <a:xfrm>
              <a:off x="5600700" y="1773025"/>
              <a:ext cx="57151" cy="98639"/>
            </a:xfrm>
            <a:custGeom>
              <a:avLst/>
              <a:gdLst/>
              <a:ahLst/>
              <a:cxnLst/>
              <a:rect l="0" t="0" r="0" b="0"/>
              <a:pathLst>
                <a:path w="57151" h="98639">
                  <a:moveTo>
                    <a:pt x="57150" y="20056"/>
                  </a:moveTo>
                  <a:lnTo>
                    <a:pt x="53358" y="20056"/>
                  </a:lnTo>
                  <a:lnTo>
                    <a:pt x="52240" y="19263"/>
                  </a:lnTo>
                  <a:lnTo>
                    <a:pt x="51496" y="17940"/>
                  </a:lnTo>
                  <a:lnTo>
                    <a:pt x="50999" y="16264"/>
                  </a:lnTo>
                  <a:lnTo>
                    <a:pt x="42366" y="5583"/>
                  </a:lnTo>
                  <a:lnTo>
                    <a:pt x="37879" y="1717"/>
                  </a:lnTo>
                  <a:lnTo>
                    <a:pt x="33239" y="0"/>
                  </a:lnTo>
                  <a:lnTo>
                    <a:pt x="26415" y="1353"/>
                  </a:lnTo>
                  <a:lnTo>
                    <a:pt x="7582" y="7498"/>
                  </a:lnTo>
                  <a:lnTo>
                    <a:pt x="5054" y="9303"/>
                  </a:lnTo>
                  <a:lnTo>
                    <a:pt x="2246" y="13425"/>
                  </a:lnTo>
                  <a:lnTo>
                    <a:pt x="998" y="18696"/>
                  </a:lnTo>
                  <a:lnTo>
                    <a:pt x="131" y="35762"/>
                  </a:lnTo>
                  <a:lnTo>
                    <a:pt x="2175" y="41059"/>
                  </a:lnTo>
                  <a:lnTo>
                    <a:pt x="33167" y="74624"/>
                  </a:lnTo>
                  <a:lnTo>
                    <a:pt x="41429" y="82912"/>
                  </a:lnTo>
                  <a:lnTo>
                    <a:pt x="41113" y="84185"/>
                  </a:lnTo>
                  <a:lnTo>
                    <a:pt x="32793" y="94167"/>
                  </a:lnTo>
                  <a:lnTo>
                    <a:pt x="28333" y="96651"/>
                  </a:lnTo>
                  <a:lnTo>
                    <a:pt x="19002" y="98245"/>
                  </a:lnTo>
                  <a:lnTo>
                    <a:pt x="0" y="98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151"/>
            <p:cNvSpPr/>
            <p:nvPr/>
          </p:nvSpPr>
          <p:spPr>
            <a:xfrm>
              <a:off x="5786474" y="1628775"/>
              <a:ext cx="169541" cy="199562"/>
            </a:xfrm>
            <a:custGeom>
              <a:avLst/>
              <a:gdLst/>
              <a:ahLst/>
              <a:cxnLst/>
              <a:rect l="0" t="0" r="0" b="0"/>
              <a:pathLst>
                <a:path w="169541" h="199562">
                  <a:moveTo>
                    <a:pt x="35682" y="0"/>
                  </a:moveTo>
                  <a:lnTo>
                    <a:pt x="35682" y="3792"/>
                  </a:lnTo>
                  <a:lnTo>
                    <a:pt x="23498" y="37021"/>
                  </a:lnTo>
                  <a:lnTo>
                    <a:pt x="11833" y="71609"/>
                  </a:lnTo>
                  <a:lnTo>
                    <a:pt x="3132" y="100840"/>
                  </a:lnTo>
                  <a:lnTo>
                    <a:pt x="590" y="132132"/>
                  </a:lnTo>
                  <a:lnTo>
                    <a:pt x="46" y="163979"/>
                  </a:lnTo>
                  <a:lnTo>
                    <a:pt x="0" y="175009"/>
                  </a:lnTo>
                  <a:lnTo>
                    <a:pt x="1576" y="179379"/>
                  </a:lnTo>
                  <a:lnTo>
                    <a:pt x="7559" y="186351"/>
                  </a:lnTo>
                  <a:lnTo>
                    <a:pt x="19853" y="194739"/>
                  </a:lnTo>
                  <a:lnTo>
                    <a:pt x="33550" y="198459"/>
                  </a:lnTo>
                  <a:lnTo>
                    <a:pt x="51455" y="199561"/>
                  </a:lnTo>
                  <a:lnTo>
                    <a:pt x="64917" y="195585"/>
                  </a:lnTo>
                  <a:lnTo>
                    <a:pt x="96755" y="183891"/>
                  </a:lnTo>
                  <a:lnTo>
                    <a:pt x="127121" y="168234"/>
                  </a:lnTo>
                  <a:lnTo>
                    <a:pt x="161930" y="141337"/>
                  </a:lnTo>
                  <a:lnTo>
                    <a:pt x="167199" y="133460"/>
                  </a:lnTo>
                  <a:lnTo>
                    <a:pt x="169540" y="127314"/>
                  </a:lnTo>
                  <a:lnTo>
                    <a:pt x="169371" y="125357"/>
                  </a:lnTo>
                  <a:lnTo>
                    <a:pt x="168464" y="124053"/>
                  </a:lnTo>
                  <a:lnTo>
                    <a:pt x="161306" y="118167"/>
                  </a:lnTo>
                  <a:lnTo>
                    <a:pt x="159119" y="117671"/>
                  </a:lnTo>
                  <a:lnTo>
                    <a:pt x="156867" y="118135"/>
                  </a:lnTo>
                  <a:lnTo>
                    <a:pt x="151455" y="119973"/>
                  </a:lnTo>
                  <a:lnTo>
                    <a:pt x="143758" y="120790"/>
                  </a:lnTo>
                  <a:lnTo>
                    <a:pt x="135045" y="125387"/>
                  </a:lnTo>
                  <a:lnTo>
                    <a:pt x="103273" y="146719"/>
                  </a:lnTo>
                  <a:lnTo>
                    <a:pt x="92832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152"/>
            <p:cNvSpPr/>
            <p:nvPr/>
          </p:nvSpPr>
          <p:spPr>
            <a:xfrm>
              <a:off x="6002161" y="1735931"/>
              <a:ext cx="169597" cy="121445"/>
            </a:xfrm>
            <a:custGeom>
              <a:avLst/>
              <a:gdLst/>
              <a:ahLst/>
              <a:cxnLst/>
              <a:rect l="0" t="0" r="0" b="0"/>
              <a:pathLst>
                <a:path w="169597" h="121445">
                  <a:moveTo>
                    <a:pt x="48595" y="0"/>
                  </a:moveTo>
                  <a:lnTo>
                    <a:pt x="27109" y="23603"/>
                  </a:lnTo>
                  <a:lnTo>
                    <a:pt x="5731" y="58696"/>
                  </a:lnTo>
                  <a:lnTo>
                    <a:pt x="705" y="69779"/>
                  </a:lnTo>
                  <a:lnTo>
                    <a:pt x="0" y="72713"/>
                  </a:lnTo>
                  <a:lnTo>
                    <a:pt x="323" y="75463"/>
                  </a:lnTo>
                  <a:lnTo>
                    <a:pt x="2799" y="80635"/>
                  </a:lnTo>
                  <a:lnTo>
                    <a:pt x="4571" y="82332"/>
                  </a:lnTo>
                  <a:lnTo>
                    <a:pt x="8656" y="84217"/>
                  </a:lnTo>
                  <a:lnTo>
                    <a:pt x="15234" y="82938"/>
                  </a:lnTo>
                  <a:lnTo>
                    <a:pt x="32090" y="77568"/>
                  </a:lnTo>
                  <a:lnTo>
                    <a:pt x="57802" y="54962"/>
                  </a:lnTo>
                  <a:lnTo>
                    <a:pt x="60624" y="50092"/>
                  </a:lnTo>
                  <a:lnTo>
                    <a:pt x="62750" y="43286"/>
                  </a:lnTo>
                  <a:lnTo>
                    <a:pt x="62871" y="52843"/>
                  </a:lnTo>
                  <a:lnTo>
                    <a:pt x="64994" y="57353"/>
                  </a:lnTo>
                  <a:lnTo>
                    <a:pt x="67790" y="62003"/>
                  </a:lnTo>
                  <a:lnTo>
                    <a:pt x="70157" y="69083"/>
                  </a:lnTo>
                  <a:lnTo>
                    <a:pt x="73524" y="73831"/>
                  </a:lnTo>
                  <a:lnTo>
                    <a:pt x="77666" y="76470"/>
                  </a:lnTo>
                  <a:lnTo>
                    <a:pt x="86578" y="77956"/>
                  </a:lnTo>
                  <a:lnTo>
                    <a:pt x="94845" y="77510"/>
                  </a:lnTo>
                  <a:lnTo>
                    <a:pt x="127235" y="64092"/>
                  </a:lnTo>
                  <a:lnTo>
                    <a:pt x="141481" y="54974"/>
                  </a:lnTo>
                  <a:lnTo>
                    <a:pt x="165807" y="36155"/>
                  </a:lnTo>
                  <a:lnTo>
                    <a:pt x="168158" y="31150"/>
                  </a:lnTo>
                  <a:lnTo>
                    <a:pt x="169203" y="26280"/>
                  </a:lnTo>
                  <a:lnTo>
                    <a:pt x="167100" y="23870"/>
                  </a:lnTo>
                  <a:lnTo>
                    <a:pt x="158414" y="19076"/>
                  </a:lnTo>
                  <a:lnTo>
                    <a:pt x="146616" y="18532"/>
                  </a:lnTo>
                  <a:lnTo>
                    <a:pt x="135023" y="20937"/>
                  </a:lnTo>
                  <a:lnTo>
                    <a:pt x="127224" y="24651"/>
                  </a:lnTo>
                  <a:lnTo>
                    <a:pt x="123229" y="28948"/>
                  </a:lnTo>
                  <a:lnTo>
                    <a:pt x="122164" y="31205"/>
                  </a:lnTo>
                  <a:lnTo>
                    <a:pt x="122247" y="33503"/>
                  </a:lnTo>
                  <a:lnTo>
                    <a:pt x="132342" y="52549"/>
                  </a:lnTo>
                  <a:lnTo>
                    <a:pt x="159862" y="87534"/>
                  </a:lnTo>
                  <a:lnTo>
                    <a:pt x="166671" y="96756"/>
                  </a:lnTo>
                  <a:lnTo>
                    <a:pt x="169041" y="104516"/>
                  </a:lnTo>
                  <a:lnTo>
                    <a:pt x="169596" y="109422"/>
                  </a:lnTo>
                  <a:lnTo>
                    <a:pt x="168950" y="111049"/>
                  </a:lnTo>
                  <a:lnTo>
                    <a:pt x="167725" y="112132"/>
                  </a:lnTo>
                  <a:lnTo>
                    <a:pt x="164248" y="114130"/>
                  </a:lnTo>
                  <a:lnTo>
                    <a:pt x="157828" y="118924"/>
                  </a:lnTo>
                  <a:lnTo>
                    <a:pt x="150899" y="120697"/>
                  </a:lnTo>
                  <a:lnTo>
                    <a:pt x="141464" y="121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6153"/>
            <p:cNvSpPr/>
            <p:nvPr/>
          </p:nvSpPr>
          <p:spPr>
            <a:xfrm>
              <a:off x="6157913" y="1779212"/>
              <a:ext cx="135277" cy="63877"/>
            </a:xfrm>
            <a:custGeom>
              <a:avLst/>
              <a:gdLst/>
              <a:ahLst/>
              <a:cxnLst/>
              <a:rect l="0" t="0" r="0" b="0"/>
              <a:pathLst>
                <a:path w="135277" h="63877">
                  <a:moveTo>
                    <a:pt x="0" y="49588"/>
                  </a:moveTo>
                  <a:lnTo>
                    <a:pt x="3792" y="45796"/>
                  </a:lnTo>
                  <a:lnTo>
                    <a:pt x="9886" y="43934"/>
                  </a:lnTo>
                  <a:lnTo>
                    <a:pt x="44174" y="42470"/>
                  </a:lnTo>
                  <a:lnTo>
                    <a:pt x="60260" y="43243"/>
                  </a:lnTo>
                  <a:lnTo>
                    <a:pt x="88170" y="48926"/>
                  </a:lnTo>
                  <a:lnTo>
                    <a:pt x="102413" y="48598"/>
                  </a:lnTo>
                  <a:lnTo>
                    <a:pt x="115892" y="43827"/>
                  </a:lnTo>
                  <a:lnTo>
                    <a:pt x="130551" y="32788"/>
                  </a:lnTo>
                  <a:lnTo>
                    <a:pt x="133429" y="28098"/>
                  </a:lnTo>
                  <a:lnTo>
                    <a:pt x="135276" y="18620"/>
                  </a:lnTo>
                  <a:lnTo>
                    <a:pt x="133412" y="13864"/>
                  </a:lnTo>
                  <a:lnTo>
                    <a:pt x="125748" y="4343"/>
                  </a:lnTo>
                  <a:lnTo>
                    <a:pt x="119123" y="1698"/>
                  </a:lnTo>
                  <a:lnTo>
                    <a:pt x="101935" y="0"/>
                  </a:lnTo>
                  <a:lnTo>
                    <a:pt x="78343" y="5368"/>
                  </a:lnTo>
                  <a:lnTo>
                    <a:pt x="62547" y="12585"/>
                  </a:lnTo>
                  <a:lnTo>
                    <a:pt x="34980" y="32284"/>
                  </a:lnTo>
                  <a:lnTo>
                    <a:pt x="31422" y="37399"/>
                  </a:lnTo>
                  <a:lnTo>
                    <a:pt x="28950" y="55205"/>
                  </a:lnTo>
                  <a:lnTo>
                    <a:pt x="28575" y="63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154"/>
            <p:cNvSpPr/>
            <p:nvPr/>
          </p:nvSpPr>
          <p:spPr>
            <a:xfrm>
              <a:off x="6300908" y="1617898"/>
              <a:ext cx="105880" cy="239119"/>
            </a:xfrm>
            <a:custGeom>
              <a:avLst/>
              <a:gdLst/>
              <a:ahLst/>
              <a:cxnLst/>
              <a:rect l="0" t="0" r="0" b="0"/>
              <a:pathLst>
                <a:path w="105880" h="239119">
                  <a:moveTo>
                    <a:pt x="21311" y="175183"/>
                  </a:moveTo>
                  <a:lnTo>
                    <a:pt x="21311" y="181334"/>
                  </a:lnTo>
                  <a:lnTo>
                    <a:pt x="2972" y="206352"/>
                  </a:lnTo>
                  <a:lnTo>
                    <a:pt x="796" y="215815"/>
                  </a:lnTo>
                  <a:lnTo>
                    <a:pt x="0" y="229844"/>
                  </a:lnTo>
                  <a:lnTo>
                    <a:pt x="2050" y="233344"/>
                  </a:lnTo>
                  <a:lnTo>
                    <a:pt x="3708" y="235388"/>
                  </a:lnTo>
                  <a:lnTo>
                    <a:pt x="9783" y="237660"/>
                  </a:lnTo>
                  <a:lnTo>
                    <a:pt x="26619" y="239118"/>
                  </a:lnTo>
                  <a:lnTo>
                    <a:pt x="50140" y="233703"/>
                  </a:lnTo>
                  <a:lnTo>
                    <a:pt x="65924" y="226477"/>
                  </a:lnTo>
                  <a:lnTo>
                    <a:pt x="90284" y="205682"/>
                  </a:lnTo>
                  <a:lnTo>
                    <a:pt x="100838" y="187924"/>
                  </a:lnTo>
                  <a:lnTo>
                    <a:pt x="105811" y="160590"/>
                  </a:lnTo>
                  <a:lnTo>
                    <a:pt x="105879" y="139374"/>
                  </a:lnTo>
                  <a:lnTo>
                    <a:pt x="97045" y="103734"/>
                  </a:lnTo>
                  <a:lnTo>
                    <a:pt x="82190" y="71053"/>
                  </a:lnTo>
                  <a:lnTo>
                    <a:pt x="59275" y="38753"/>
                  </a:lnTo>
                  <a:lnTo>
                    <a:pt x="34616" y="10264"/>
                  </a:lnTo>
                  <a:lnTo>
                    <a:pt x="29076" y="6636"/>
                  </a:lnTo>
                  <a:lnTo>
                    <a:pt x="26488" y="5668"/>
                  </a:lnTo>
                  <a:lnTo>
                    <a:pt x="24762" y="4229"/>
                  </a:lnTo>
                  <a:lnTo>
                    <a:pt x="22845" y="514"/>
                  </a:lnTo>
                  <a:lnTo>
                    <a:pt x="21540" y="0"/>
                  </a:lnTo>
                  <a:lnTo>
                    <a:pt x="19876" y="451"/>
                  </a:lnTo>
                  <a:lnTo>
                    <a:pt x="14167" y="3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155"/>
            <p:cNvSpPr/>
            <p:nvPr/>
          </p:nvSpPr>
          <p:spPr>
            <a:xfrm>
              <a:off x="6487925" y="1721644"/>
              <a:ext cx="118476" cy="134098"/>
            </a:xfrm>
            <a:custGeom>
              <a:avLst/>
              <a:gdLst/>
              <a:ahLst/>
              <a:cxnLst/>
              <a:rect l="0" t="0" r="0" b="0"/>
              <a:pathLst>
                <a:path w="118476" h="134098">
                  <a:moveTo>
                    <a:pt x="27175" y="0"/>
                  </a:moveTo>
                  <a:lnTo>
                    <a:pt x="27175" y="3792"/>
                  </a:lnTo>
                  <a:lnTo>
                    <a:pt x="14990" y="32905"/>
                  </a:lnTo>
                  <a:lnTo>
                    <a:pt x="5689" y="63502"/>
                  </a:lnTo>
                  <a:lnTo>
                    <a:pt x="0" y="88920"/>
                  </a:lnTo>
                  <a:lnTo>
                    <a:pt x="2807" y="108103"/>
                  </a:lnTo>
                  <a:lnTo>
                    <a:pt x="8672" y="117631"/>
                  </a:lnTo>
                  <a:lnTo>
                    <a:pt x="25372" y="130215"/>
                  </a:lnTo>
                  <a:lnTo>
                    <a:pt x="39253" y="134097"/>
                  </a:lnTo>
                  <a:lnTo>
                    <a:pt x="63868" y="129705"/>
                  </a:lnTo>
                  <a:lnTo>
                    <a:pt x="83820" y="122657"/>
                  </a:lnTo>
                  <a:lnTo>
                    <a:pt x="99345" y="110867"/>
                  </a:lnTo>
                  <a:lnTo>
                    <a:pt x="114750" y="87967"/>
                  </a:lnTo>
                  <a:lnTo>
                    <a:pt x="118475" y="73777"/>
                  </a:lnTo>
                  <a:lnTo>
                    <a:pt x="117230" y="64275"/>
                  </a:lnTo>
                  <a:lnTo>
                    <a:pt x="113237" y="54760"/>
                  </a:lnTo>
                  <a:lnTo>
                    <a:pt x="106171" y="45240"/>
                  </a:lnTo>
                  <a:lnTo>
                    <a:pt x="73240" y="26611"/>
                  </a:lnTo>
                  <a:lnTo>
                    <a:pt x="53531" y="17545"/>
                  </a:lnTo>
                  <a:lnTo>
                    <a:pt x="36467" y="12814"/>
                  </a:lnTo>
                  <a:lnTo>
                    <a:pt x="27175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156"/>
            <p:cNvSpPr/>
            <p:nvPr/>
          </p:nvSpPr>
          <p:spPr>
            <a:xfrm>
              <a:off x="6600825" y="1765022"/>
              <a:ext cx="121445" cy="113785"/>
            </a:xfrm>
            <a:custGeom>
              <a:avLst/>
              <a:gdLst/>
              <a:ahLst/>
              <a:cxnLst/>
              <a:rect l="0" t="0" r="0" b="0"/>
              <a:pathLst>
                <a:path w="121445" h="113785">
                  <a:moveTo>
                    <a:pt x="0" y="56634"/>
                  </a:moveTo>
                  <a:lnTo>
                    <a:pt x="18339" y="75767"/>
                  </a:lnTo>
                  <a:lnTo>
                    <a:pt x="21024" y="83809"/>
                  </a:lnTo>
                  <a:lnTo>
                    <a:pt x="21954" y="84276"/>
                  </a:lnTo>
                  <a:lnTo>
                    <a:pt x="25103" y="84794"/>
                  </a:lnTo>
                  <a:lnTo>
                    <a:pt x="26260" y="84139"/>
                  </a:lnTo>
                  <a:lnTo>
                    <a:pt x="27032" y="82908"/>
                  </a:lnTo>
                  <a:lnTo>
                    <a:pt x="28118" y="77384"/>
                  </a:lnTo>
                  <a:lnTo>
                    <a:pt x="30680" y="42143"/>
                  </a:lnTo>
                  <a:lnTo>
                    <a:pt x="36342" y="30116"/>
                  </a:lnTo>
                  <a:lnTo>
                    <a:pt x="38515" y="27049"/>
                  </a:lnTo>
                  <a:lnTo>
                    <a:pt x="40931" y="19408"/>
                  </a:lnTo>
                  <a:lnTo>
                    <a:pt x="41575" y="15148"/>
                  </a:lnTo>
                  <a:lnTo>
                    <a:pt x="43591" y="11514"/>
                  </a:lnTo>
                  <a:lnTo>
                    <a:pt x="50065" y="5360"/>
                  </a:lnTo>
                  <a:lnTo>
                    <a:pt x="56118" y="2096"/>
                  </a:lnTo>
                  <a:lnTo>
                    <a:pt x="66472" y="0"/>
                  </a:lnTo>
                  <a:lnTo>
                    <a:pt x="68127" y="622"/>
                  </a:lnTo>
                  <a:lnTo>
                    <a:pt x="69231" y="1830"/>
                  </a:lnTo>
                  <a:lnTo>
                    <a:pt x="83536" y="31605"/>
                  </a:lnTo>
                  <a:lnTo>
                    <a:pt x="95024" y="59451"/>
                  </a:lnTo>
                  <a:lnTo>
                    <a:pt x="111261" y="93224"/>
                  </a:lnTo>
                  <a:lnTo>
                    <a:pt x="121444" y="113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669"/>
          <p:cNvGrpSpPr/>
          <p:nvPr/>
        </p:nvGrpSpPr>
        <p:grpSpPr>
          <a:xfrm>
            <a:off x="1200150" y="2135981"/>
            <a:ext cx="1192368" cy="264156"/>
            <a:chOff x="1200150" y="2135981"/>
            <a:chExt cx="1192368" cy="264156"/>
          </a:xfrm>
        </p:grpSpPr>
        <p:sp>
          <p:nvSpPr>
            <p:cNvPr id="42" name="SMARTInkShape-6157"/>
            <p:cNvSpPr/>
            <p:nvPr/>
          </p:nvSpPr>
          <p:spPr>
            <a:xfrm>
              <a:off x="1200150" y="2200306"/>
              <a:ext cx="357189" cy="199831"/>
            </a:xfrm>
            <a:custGeom>
              <a:avLst/>
              <a:gdLst/>
              <a:ahLst/>
              <a:cxnLst/>
              <a:rect l="0" t="0" r="0" b="0"/>
              <a:pathLst>
                <a:path w="357189" h="199831">
                  <a:moveTo>
                    <a:pt x="0" y="57119"/>
                  </a:moveTo>
                  <a:lnTo>
                    <a:pt x="0" y="86948"/>
                  </a:lnTo>
                  <a:lnTo>
                    <a:pt x="0" y="121578"/>
                  </a:lnTo>
                  <a:lnTo>
                    <a:pt x="2117" y="142893"/>
                  </a:lnTo>
                  <a:lnTo>
                    <a:pt x="8819" y="177940"/>
                  </a:lnTo>
                  <a:lnTo>
                    <a:pt x="13967" y="198128"/>
                  </a:lnTo>
                  <a:lnTo>
                    <a:pt x="14868" y="198750"/>
                  </a:lnTo>
                  <a:lnTo>
                    <a:pt x="20410" y="199830"/>
                  </a:lnTo>
                  <a:lnTo>
                    <a:pt x="21405" y="166405"/>
                  </a:lnTo>
                  <a:lnTo>
                    <a:pt x="21428" y="135040"/>
                  </a:lnTo>
                  <a:lnTo>
                    <a:pt x="23547" y="114073"/>
                  </a:lnTo>
                  <a:lnTo>
                    <a:pt x="27913" y="83434"/>
                  </a:lnTo>
                  <a:lnTo>
                    <a:pt x="28517" y="49130"/>
                  </a:lnTo>
                  <a:lnTo>
                    <a:pt x="28549" y="42191"/>
                  </a:lnTo>
                  <a:lnTo>
                    <a:pt x="30680" y="36462"/>
                  </a:lnTo>
                  <a:lnTo>
                    <a:pt x="45367" y="15272"/>
                  </a:lnTo>
                  <a:lnTo>
                    <a:pt x="49295" y="12552"/>
                  </a:lnTo>
                  <a:lnTo>
                    <a:pt x="82174" y="2681"/>
                  </a:lnTo>
                  <a:lnTo>
                    <a:pt x="115480" y="505"/>
                  </a:lnTo>
                  <a:lnTo>
                    <a:pt x="143225" y="128"/>
                  </a:lnTo>
                  <a:lnTo>
                    <a:pt x="177252" y="0"/>
                  </a:lnTo>
                  <a:lnTo>
                    <a:pt x="211813" y="769"/>
                  </a:lnTo>
                  <a:lnTo>
                    <a:pt x="245910" y="6121"/>
                  </a:lnTo>
                  <a:lnTo>
                    <a:pt x="254285" y="8788"/>
                  </a:lnTo>
                  <a:lnTo>
                    <a:pt x="266129" y="16969"/>
                  </a:lnTo>
                  <a:lnTo>
                    <a:pt x="269092" y="21547"/>
                  </a:lnTo>
                  <a:lnTo>
                    <a:pt x="270760" y="28588"/>
                  </a:lnTo>
                  <a:lnTo>
                    <a:pt x="271324" y="38078"/>
                  </a:lnTo>
                  <a:lnTo>
                    <a:pt x="256984" y="71593"/>
                  </a:lnTo>
                  <a:lnTo>
                    <a:pt x="237217" y="105652"/>
                  </a:lnTo>
                  <a:lnTo>
                    <a:pt x="232430" y="115995"/>
                  </a:lnTo>
                  <a:lnTo>
                    <a:pt x="228749" y="144782"/>
                  </a:lnTo>
                  <a:lnTo>
                    <a:pt x="230783" y="149791"/>
                  </a:lnTo>
                  <a:lnTo>
                    <a:pt x="232437" y="152238"/>
                  </a:lnTo>
                  <a:lnTo>
                    <a:pt x="234333" y="153869"/>
                  </a:lnTo>
                  <a:lnTo>
                    <a:pt x="238556" y="155681"/>
                  </a:lnTo>
                  <a:lnTo>
                    <a:pt x="245196" y="154370"/>
                  </a:lnTo>
                  <a:lnTo>
                    <a:pt x="253438" y="150348"/>
                  </a:lnTo>
                  <a:lnTo>
                    <a:pt x="285810" y="124693"/>
                  </a:lnTo>
                  <a:lnTo>
                    <a:pt x="306559" y="93126"/>
                  </a:lnTo>
                  <a:lnTo>
                    <a:pt x="318212" y="69063"/>
                  </a:lnTo>
                  <a:lnTo>
                    <a:pt x="321431" y="37223"/>
                  </a:lnTo>
                  <a:lnTo>
                    <a:pt x="320650" y="36711"/>
                  </a:lnTo>
                  <a:lnTo>
                    <a:pt x="315315" y="35822"/>
                  </a:lnTo>
                  <a:lnTo>
                    <a:pt x="314351" y="63126"/>
                  </a:lnTo>
                  <a:lnTo>
                    <a:pt x="321602" y="95292"/>
                  </a:lnTo>
                  <a:lnTo>
                    <a:pt x="331325" y="119041"/>
                  </a:lnTo>
                  <a:lnTo>
                    <a:pt x="338020" y="126444"/>
                  </a:lnTo>
                  <a:lnTo>
                    <a:pt x="345494" y="131586"/>
                  </a:lnTo>
                  <a:lnTo>
                    <a:pt x="357188" y="135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158"/>
            <p:cNvSpPr/>
            <p:nvPr/>
          </p:nvSpPr>
          <p:spPr>
            <a:xfrm>
              <a:off x="1610910" y="2185988"/>
              <a:ext cx="82160" cy="157163"/>
            </a:xfrm>
            <a:custGeom>
              <a:avLst/>
              <a:gdLst/>
              <a:ahLst/>
              <a:cxnLst/>
              <a:rect l="0" t="0" r="0" b="0"/>
              <a:pathLst>
                <a:path w="82160" h="157163">
                  <a:moveTo>
                    <a:pt x="82159" y="0"/>
                  </a:moveTo>
                  <a:lnTo>
                    <a:pt x="67724" y="0"/>
                  </a:lnTo>
                  <a:lnTo>
                    <a:pt x="61721" y="2116"/>
                  </a:lnTo>
                  <a:lnTo>
                    <a:pt x="47606" y="13735"/>
                  </a:lnTo>
                  <a:lnTo>
                    <a:pt x="26290" y="44434"/>
                  </a:lnTo>
                  <a:lnTo>
                    <a:pt x="9710" y="66838"/>
                  </a:lnTo>
                  <a:lnTo>
                    <a:pt x="0" y="101676"/>
                  </a:lnTo>
                  <a:lnTo>
                    <a:pt x="2950" y="126111"/>
                  </a:lnTo>
                  <a:lnTo>
                    <a:pt x="4746" y="130112"/>
                  </a:lnTo>
                  <a:lnTo>
                    <a:pt x="32153" y="157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6159"/>
            <p:cNvSpPr/>
            <p:nvPr/>
          </p:nvSpPr>
          <p:spPr>
            <a:xfrm>
              <a:off x="1774678" y="2208917"/>
              <a:ext cx="68411" cy="112803"/>
            </a:xfrm>
            <a:custGeom>
              <a:avLst/>
              <a:gdLst/>
              <a:ahLst/>
              <a:cxnLst/>
              <a:rect l="0" t="0" r="0" b="0"/>
              <a:pathLst>
                <a:path w="68411" h="112803">
                  <a:moveTo>
                    <a:pt x="4116" y="48508"/>
                  </a:moveTo>
                  <a:lnTo>
                    <a:pt x="323" y="52300"/>
                  </a:lnTo>
                  <a:lnTo>
                    <a:pt x="0" y="53418"/>
                  </a:lnTo>
                  <a:lnTo>
                    <a:pt x="578" y="54162"/>
                  </a:lnTo>
                  <a:lnTo>
                    <a:pt x="3337" y="55784"/>
                  </a:lnTo>
                  <a:lnTo>
                    <a:pt x="10059" y="61715"/>
                  </a:lnTo>
                  <a:lnTo>
                    <a:pt x="18489" y="58683"/>
                  </a:lnTo>
                  <a:lnTo>
                    <a:pt x="32388" y="48280"/>
                  </a:lnTo>
                  <a:lnTo>
                    <a:pt x="42156" y="38938"/>
                  </a:lnTo>
                  <a:lnTo>
                    <a:pt x="44835" y="34201"/>
                  </a:lnTo>
                  <a:lnTo>
                    <a:pt x="50812" y="17402"/>
                  </a:lnTo>
                  <a:lnTo>
                    <a:pt x="47174" y="0"/>
                  </a:lnTo>
                  <a:lnTo>
                    <a:pt x="46315" y="294"/>
                  </a:lnTo>
                  <a:lnTo>
                    <a:pt x="41314" y="3707"/>
                  </a:lnTo>
                  <a:lnTo>
                    <a:pt x="34805" y="5865"/>
                  </a:lnTo>
                  <a:lnTo>
                    <a:pt x="19338" y="19306"/>
                  </a:lnTo>
                  <a:lnTo>
                    <a:pt x="14850" y="27856"/>
                  </a:lnTo>
                  <a:lnTo>
                    <a:pt x="12061" y="36154"/>
                  </a:lnTo>
                  <a:lnTo>
                    <a:pt x="6823" y="46082"/>
                  </a:lnTo>
                  <a:lnTo>
                    <a:pt x="4472" y="64073"/>
                  </a:lnTo>
                  <a:lnTo>
                    <a:pt x="10298" y="85518"/>
                  </a:lnTo>
                  <a:lnTo>
                    <a:pt x="19299" y="93003"/>
                  </a:lnTo>
                  <a:lnTo>
                    <a:pt x="48537" y="108901"/>
                  </a:lnTo>
                  <a:lnTo>
                    <a:pt x="68410" y="112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6160"/>
            <p:cNvSpPr/>
            <p:nvPr/>
          </p:nvSpPr>
          <p:spPr>
            <a:xfrm>
              <a:off x="2057524" y="2200275"/>
              <a:ext cx="57027" cy="150020"/>
            </a:xfrm>
            <a:custGeom>
              <a:avLst/>
              <a:gdLst/>
              <a:ahLst/>
              <a:cxnLst/>
              <a:rect l="0" t="0" r="0" b="0"/>
              <a:pathLst>
                <a:path w="57027" h="150020">
                  <a:moveTo>
                    <a:pt x="57026" y="0"/>
                  </a:moveTo>
                  <a:lnTo>
                    <a:pt x="50875" y="0"/>
                  </a:lnTo>
                  <a:lnTo>
                    <a:pt x="50544" y="794"/>
                  </a:lnTo>
                  <a:lnTo>
                    <a:pt x="50176" y="3792"/>
                  </a:lnTo>
                  <a:lnTo>
                    <a:pt x="45780" y="7771"/>
                  </a:lnTo>
                  <a:lnTo>
                    <a:pt x="39328" y="12979"/>
                  </a:lnTo>
                  <a:lnTo>
                    <a:pt x="18979" y="41609"/>
                  </a:lnTo>
                  <a:lnTo>
                    <a:pt x="4643" y="75306"/>
                  </a:lnTo>
                  <a:lnTo>
                    <a:pt x="818" y="95867"/>
                  </a:lnTo>
                  <a:lnTo>
                    <a:pt x="0" y="121398"/>
                  </a:lnTo>
                  <a:lnTo>
                    <a:pt x="3705" y="134042"/>
                  </a:lnTo>
                  <a:lnTo>
                    <a:pt x="14164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161"/>
            <p:cNvSpPr/>
            <p:nvPr/>
          </p:nvSpPr>
          <p:spPr>
            <a:xfrm>
              <a:off x="2143125" y="2243263"/>
              <a:ext cx="107157" cy="70982"/>
            </a:xfrm>
            <a:custGeom>
              <a:avLst/>
              <a:gdLst/>
              <a:ahLst/>
              <a:cxnLst/>
              <a:rect l="0" t="0" r="0" b="0"/>
              <a:pathLst>
                <a:path w="107157" h="70982">
                  <a:moveTo>
                    <a:pt x="0" y="64168"/>
                  </a:moveTo>
                  <a:lnTo>
                    <a:pt x="0" y="28564"/>
                  </a:lnTo>
                  <a:lnTo>
                    <a:pt x="0" y="14582"/>
                  </a:lnTo>
                  <a:lnTo>
                    <a:pt x="0" y="30966"/>
                  </a:lnTo>
                  <a:lnTo>
                    <a:pt x="2117" y="35653"/>
                  </a:lnTo>
                  <a:lnTo>
                    <a:pt x="4910" y="40382"/>
                  </a:lnTo>
                  <a:lnTo>
                    <a:pt x="6702" y="49886"/>
                  </a:lnTo>
                  <a:lnTo>
                    <a:pt x="6850" y="52265"/>
                  </a:lnTo>
                  <a:lnTo>
                    <a:pt x="9130" y="57026"/>
                  </a:lnTo>
                  <a:lnTo>
                    <a:pt x="20349" y="70195"/>
                  </a:lnTo>
                  <a:lnTo>
                    <a:pt x="24903" y="70981"/>
                  </a:lnTo>
                  <a:lnTo>
                    <a:pt x="29060" y="69048"/>
                  </a:lnTo>
                  <a:lnTo>
                    <a:pt x="34403" y="65132"/>
                  </a:lnTo>
                  <a:lnTo>
                    <a:pt x="55795" y="31722"/>
                  </a:lnTo>
                  <a:lnTo>
                    <a:pt x="68084" y="16974"/>
                  </a:lnTo>
                  <a:lnTo>
                    <a:pt x="72892" y="7103"/>
                  </a:lnTo>
                  <a:lnTo>
                    <a:pt x="77457" y="1303"/>
                  </a:lnTo>
                  <a:lnTo>
                    <a:pt x="80198" y="509"/>
                  </a:lnTo>
                  <a:lnTo>
                    <a:pt x="84633" y="0"/>
                  </a:lnTo>
                  <a:lnTo>
                    <a:pt x="84997" y="752"/>
                  </a:lnTo>
                  <a:lnTo>
                    <a:pt x="85401" y="3704"/>
                  </a:lnTo>
                  <a:lnTo>
                    <a:pt x="87698" y="7662"/>
                  </a:lnTo>
                  <a:lnTo>
                    <a:pt x="90571" y="12067"/>
                  </a:lnTo>
                  <a:lnTo>
                    <a:pt x="99291" y="39701"/>
                  </a:lnTo>
                  <a:lnTo>
                    <a:pt x="99692" y="44827"/>
                  </a:lnTo>
                  <a:lnTo>
                    <a:pt x="101987" y="49751"/>
                  </a:lnTo>
                  <a:lnTo>
                    <a:pt x="106135" y="55588"/>
                  </a:lnTo>
                  <a:lnTo>
                    <a:pt x="107156" y="64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6162"/>
            <p:cNvSpPr/>
            <p:nvPr/>
          </p:nvSpPr>
          <p:spPr>
            <a:xfrm>
              <a:off x="2321816" y="2135981"/>
              <a:ext cx="70702" cy="185320"/>
            </a:xfrm>
            <a:custGeom>
              <a:avLst/>
              <a:gdLst/>
              <a:ahLst/>
              <a:cxnLst/>
              <a:rect l="0" t="0" r="0" b="0"/>
              <a:pathLst>
                <a:path w="70702" h="185320">
                  <a:moveTo>
                    <a:pt x="21334" y="121444"/>
                  </a:moveTo>
                  <a:lnTo>
                    <a:pt x="8977" y="148274"/>
                  </a:lnTo>
                  <a:lnTo>
                    <a:pt x="7111" y="154006"/>
                  </a:lnTo>
                  <a:lnTo>
                    <a:pt x="1562" y="164153"/>
                  </a:lnTo>
                  <a:lnTo>
                    <a:pt x="0" y="180966"/>
                  </a:lnTo>
                  <a:lnTo>
                    <a:pt x="761" y="182557"/>
                  </a:lnTo>
                  <a:lnTo>
                    <a:pt x="2063" y="183617"/>
                  </a:lnTo>
                  <a:lnTo>
                    <a:pt x="5625" y="184795"/>
                  </a:lnTo>
                  <a:lnTo>
                    <a:pt x="9854" y="185319"/>
                  </a:lnTo>
                  <a:lnTo>
                    <a:pt x="20490" y="181821"/>
                  </a:lnTo>
                  <a:lnTo>
                    <a:pt x="33397" y="172734"/>
                  </a:lnTo>
                  <a:lnTo>
                    <a:pt x="48294" y="156476"/>
                  </a:lnTo>
                  <a:lnTo>
                    <a:pt x="64055" y="126411"/>
                  </a:lnTo>
                  <a:lnTo>
                    <a:pt x="68102" y="111745"/>
                  </a:lnTo>
                  <a:lnTo>
                    <a:pt x="70701" y="76342"/>
                  </a:lnTo>
                  <a:lnTo>
                    <a:pt x="70462" y="48271"/>
                  </a:lnTo>
                  <a:lnTo>
                    <a:pt x="65612" y="34323"/>
                  </a:lnTo>
                  <a:lnTo>
                    <a:pt x="59942" y="24016"/>
                  </a:lnTo>
                  <a:lnTo>
                    <a:pt x="57115" y="12849"/>
                  </a:lnTo>
                  <a:lnTo>
                    <a:pt x="55507" y="10947"/>
                  </a:lnTo>
                  <a:lnTo>
                    <a:pt x="53641" y="9680"/>
                  </a:lnTo>
                  <a:lnTo>
                    <a:pt x="52397" y="8041"/>
                  </a:lnTo>
                  <a:lnTo>
                    <a:pt x="499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670"/>
          <p:cNvGrpSpPr/>
          <p:nvPr/>
        </p:nvGrpSpPr>
        <p:grpSpPr>
          <a:xfrm>
            <a:off x="2607469" y="1990240"/>
            <a:ext cx="3964782" cy="417205"/>
            <a:chOff x="2607469" y="1990240"/>
            <a:chExt cx="3964782" cy="417205"/>
          </a:xfrm>
        </p:grpSpPr>
        <p:sp>
          <p:nvSpPr>
            <p:cNvPr id="49" name="SMARTInkShape-6163"/>
            <p:cNvSpPr/>
            <p:nvPr/>
          </p:nvSpPr>
          <p:spPr>
            <a:xfrm>
              <a:off x="2628900" y="2221706"/>
              <a:ext cx="7145" cy="71439"/>
            </a:xfrm>
            <a:custGeom>
              <a:avLst/>
              <a:gdLst/>
              <a:ahLst/>
              <a:cxnLst/>
              <a:rect l="0" t="0" r="0" b="0"/>
              <a:pathLst>
                <a:path w="7145" h="71439">
                  <a:moveTo>
                    <a:pt x="7144" y="0"/>
                  </a:moveTo>
                  <a:lnTo>
                    <a:pt x="3351" y="3793"/>
                  </a:lnTo>
                  <a:lnTo>
                    <a:pt x="1489" y="7771"/>
                  </a:lnTo>
                  <a:lnTo>
                    <a:pt x="17" y="40620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6164"/>
            <p:cNvSpPr/>
            <p:nvPr/>
          </p:nvSpPr>
          <p:spPr>
            <a:xfrm>
              <a:off x="2607469" y="2164556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165"/>
            <p:cNvSpPr/>
            <p:nvPr/>
          </p:nvSpPr>
          <p:spPr>
            <a:xfrm>
              <a:off x="2693281" y="2223162"/>
              <a:ext cx="57064" cy="119894"/>
            </a:xfrm>
            <a:custGeom>
              <a:avLst/>
              <a:gdLst/>
              <a:ahLst/>
              <a:cxnLst/>
              <a:rect l="0" t="0" r="0" b="0"/>
              <a:pathLst>
                <a:path w="57064" h="119894">
                  <a:moveTo>
                    <a:pt x="14200" y="105701"/>
                  </a:moveTo>
                  <a:lnTo>
                    <a:pt x="14200" y="111851"/>
                  </a:lnTo>
                  <a:lnTo>
                    <a:pt x="7144" y="119893"/>
                  </a:lnTo>
                  <a:lnTo>
                    <a:pt x="7058" y="88669"/>
                  </a:lnTo>
                  <a:lnTo>
                    <a:pt x="6263" y="74637"/>
                  </a:lnTo>
                  <a:lnTo>
                    <a:pt x="575" y="41250"/>
                  </a:lnTo>
                  <a:lnTo>
                    <a:pt x="0" y="19298"/>
                  </a:lnTo>
                  <a:lnTo>
                    <a:pt x="2068" y="13589"/>
                  </a:lnTo>
                  <a:lnTo>
                    <a:pt x="4840" y="8406"/>
                  </a:lnTo>
                  <a:lnTo>
                    <a:pt x="6071" y="3456"/>
                  </a:lnTo>
                  <a:lnTo>
                    <a:pt x="7193" y="1819"/>
                  </a:lnTo>
                  <a:lnTo>
                    <a:pt x="8735" y="727"/>
                  </a:lnTo>
                  <a:lnTo>
                    <a:pt x="10557" y="0"/>
                  </a:lnTo>
                  <a:lnTo>
                    <a:pt x="12565" y="308"/>
                  </a:lnTo>
                  <a:lnTo>
                    <a:pt x="16913" y="2768"/>
                  </a:lnTo>
                  <a:lnTo>
                    <a:pt x="18390" y="4535"/>
                  </a:lnTo>
                  <a:lnTo>
                    <a:pt x="24747" y="15375"/>
                  </a:lnTo>
                  <a:lnTo>
                    <a:pt x="52308" y="47582"/>
                  </a:lnTo>
                  <a:lnTo>
                    <a:pt x="55654" y="60875"/>
                  </a:lnTo>
                  <a:lnTo>
                    <a:pt x="57063" y="842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166"/>
            <p:cNvSpPr/>
            <p:nvPr/>
          </p:nvSpPr>
          <p:spPr>
            <a:xfrm>
              <a:off x="2850836" y="2064679"/>
              <a:ext cx="106678" cy="285616"/>
            </a:xfrm>
            <a:custGeom>
              <a:avLst/>
              <a:gdLst/>
              <a:ahLst/>
              <a:cxnLst/>
              <a:rect l="0" t="0" r="0" b="0"/>
              <a:pathLst>
                <a:path w="106678" h="285616">
                  <a:moveTo>
                    <a:pt x="13808" y="285615"/>
                  </a:moveTo>
                  <a:lnTo>
                    <a:pt x="13808" y="254241"/>
                  </a:lnTo>
                  <a:lnTo>
                    <a:pt x="13808" y="220952"/>
                  </a:lnTo>
                  <a:lnTo>
                    <a:pt x="13808" y="190557"/>
                  </a:lnTo>
                  <a:lnTo>
                    <a:pt x="11691" y="163522"/>
                  </a:lnTo>
                  <a:lnTo>
                    <a:pt x="7657" y="129735"/>
                  </a:lnTo>
                  <a:lnTo>
                    <a:pt x="1951" y="95221"/>
                  </a:lnTo>
                  <a:lnTo>
                    <a:pt x="0" y="64650"/>
                  </a:lnTo>
                  <a:lnTo>
                    <a:pt x="528" y="50883"/>
                  </a:lnTo>
                  <a:lnTo>
                    <a:pt x="8352" y="16468"/>
                  </a:lnTo>
                  <a:lnTo>
                    <a:pt x="10170" y="13315"/>
                  </a:lnTo>
                  <a:lnTo>
                    <a:pt x="20315" y="5085"/>
                  </a:lnTo>
                  <a:lnTo>
                    <a:pt x="28870" y="2185"/>
                  </a:lnTo>
                  <a:lnTo>
                    <a:pt x="61478" y="0"/>
                  </a:lnTo>
                  <a:lnTo>
                    <a:pt x="80492" y="5595"/>
                  </a:lnTo>
                  <a:lnTo>
                    <a:pt x="106677" y="14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167"/>
            <p:cNvSpPr/>
            <p:nvPr/>
          </p:nvSpPr>
          <p:spPr>
            <a:xfrm>
              <a:off x="2793206" y="2214563"/>
              <a:ext cx="92870" cy="14288"/>
            </a:xfrm>
            <a:custGeom>
              <a:avLst/>
              <a:gdLst/>
              <a:ahLst/>
              <a:cxnLst/>
              <a:rect l="0" t="0" r="0" b="0"/>
              <a:pathLst>
                <a:path w="92870" h="14288">
                  <a:moveTo>
                    <a:pt x="0" y="14287"/>
                  </a:moveTo>
                  <a:lnTo>
                    <a:pt x="3793" y="14287"/>
                  </a:lnTo>
                  <a:lnTo>
                    <a:pt x="7771" y="12170"/>
                  </a:lnTo>
                  <a:lnTo>
                    <a:pt x="9943" y="10495"/>
                  </a:lnTo>
                  <a:lnTo>
                    <a:pt x="16590" y="8633"/>
                  </a:lnTo>
                  <a:lnTo>
                    <a:pt x="46488" y="2430"/>
                  </a:lnTo>
                  <a:lnTo>
                    <a:pt x="77010" y="720"/>
                  </a:lnTo>
                  <a:lnTo>
                    <a:pt x="928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168"/>
            <p:cNvSpPr/>
            <p:nvPr/>
          </p:nvSpPr>
          <p:spPr>
            <a:xfrm>
              <a:off x="2943225" y="2021681"/>
              <a:ext cx="35720" cy="271464"/>
            </a:xfrm>
            <a:custGeom>
              <a:avLst/>
              <a:gdLst/>
              <a:ahLst/>
              <a:cxnLst/>
              <a:rect l="0" t="0" r="0" b="0"/>
              <a:pathLst>
                <a:path w="35720" h="271464">
                  <a:moveTo>
                    <a:pt x="35719" y="0"/>
                  </a:moveTo>
                  <a:lnTo>
                    <a:pt x="31926" y="3793"/>
                  </a:lnTo>
                  <a:lnTo>
                    <a:pt x="30064" y="9888"/>
                  </a:lnTo>
                  <a:lnTo>
                    <a:pt x="26900" y="22244"/>
                  </a:lnTo>
                  <a:lnTo>
                    <a:pt x="18719" y="55812"/>
                  </a:lnTo>
                  <a:lnTo>
                    <a:pt x="15601" y="83212"/>
                  </a:lnTo>
                  <a:lnTo>
                    <a:pt x="9637" y="118713"/>
                  </a:lnTo>
                  <a:lnTo>
                    <a:pt x="5520" y="149480"/>
                  </a:lnTo>
                  <a:lnTo>
                    <a:pt x="1090" y="182280"/>
                  </a:lnTo>
                  <a:lnTo>
                    <a:pt x="215" y="213630"/>
                  </a:lnTo>
                  <a:lnTo>
                    <a:pt x="28" y="246149"/>
                  </a:lnTo>
                  <a:lnTo>
                    <a:pt x="0" y="271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169"/>
            <p:cNvSpPr/>
            <p:nvPr/>
          </p:nvSpPr>
          <p:spPr>
            <a:xfrm>
              <a:off x="3007558" y="2194540"/>
              <a:ext cx="264281" cy="126725"/>
            </a:xfrm>
            <a:custGeom>
              <a:avLst/>
              <a:gdLst/>
              <a:ahLst/>
              <a:cxnLst/>
              <a:rect l="0" t="0" r="0" b="0"/>
              <a:pathLst>
                <a:path w="264281" h="126725">
                  <a:moveTo>
                    <a:pt x="7105" y="41454"/>
                  </a:moveTo>
                  <a:lnTo>
                    <a:pt x="3312" y="45246"/>
                  </a:lnTo>
                  <a:lnTo>
                    <a:pt x="1450" y="49225"/>
                  </a:lnTo>
                  <a:lnTo>
                    <a:pt x="0" y="84518"/>
                  </a:lnTo>
                  <a:lnTo>
                    <a:pt x="760" y="107362"/>
                  </a:lnTo>
                  <a:lnTo>
                    <a:pt x="5665" y="116721"/>
                  </a:lnTo>
                  <a:lnTo>
                    <a:pt x="9904" y="122002"/>
                  </a:lnTo>
                  <a:lnTo>
                    <a:pt x="14434" y="124878"/>
                  </a:lnTo>
                  <a:lnTo>
                    <a:pt x="23810" y="126724"/>
                  </a:lnTo>
                  <a:lnTo>
                    <a:pt x="30669" y="122743"/>
                  </a:lnTo>
                  <a:lnTo>
                    <a:pt x="59444" y="95387"/>
                  </a:lnTo>
                  <a:lnTo>
                    <a:pt x="83241" y="61408"/>
                  </a:lnTo>
                  <a:lnTo>
                    <a:pt x="89636" y="56626"/>
                  </a:lnTo>
                  <a:lnTo>
                    <a:pt x="91410" y="52695"/>
                  </a:lnTo>
                  <a:lnTo>
                    <a:pt x="92677" y="51329"/>
                  </a:lnTo>
                  <a:lnTo>
                    <a:pt x="98855" y="48957"/>
                  </a:lnTo>
                  <a:lnTo>
                    <a:pt x="131095" y="47805"/>
                  </a:lnTo>
                  <a:lnTo>
                    <a:pt x="144515" y="42944"/>
                  </a:lnTo>
                  <a:lnTo>
                    <a:pt x="157621" y="39778"/>
                  </a:lnTo>
                  <a:lnTo>
                    <a:pt x="177971" y="32673"/>
                  </a:lnTo>
                  <a:lnTo>
                    <a:pt x="187964" y="24462"/>
                  </a:lnTo>
                  <a:lnTo>
                    <a:pt x="190674" y="19879"/>
                  </a:lnTo>
                  <a:lnTo>
                    <a:pt x="192414" y="10469"/>
                  </a:lnTo>
                  <a:lnTo>
                    <a:pt x="192715" y="3345"/>
                  </a:lnTo>
                  <a:lnTo>
                    <a:pt x="191964" y="1761"/>
                  </a:lnTo>
                  <a:lnTo>
                    <a:pt x="190669" y="704"/>
                  </a:lnTo>
                  <a:lnTo>
                    <a:pt x="189012" y="0"/>
                  </a:lnTo>
                  <a:lnTo>
                    <a:pt x="182938" y="1334"/>
                  </a:lnTo>
                  <a:lnTo>
                    <a:pt x="170593" y="4431"/>
                  </a:lnTo>
                  <a:lnTo>
                    <a:pt x="156881" y="7465"/>
                  </a:lnTo>
                  <a:lnTo>
                    <a:pt x="134233" y="19394"/>
                  </a:lnTo>
                  <a:lnTo>
                    <a:pt x="112588" y="42578"/>
                  </a:lnTo>
                  <a:lnTo>
                    <a:pt x="104946" y="54399"/>
                  </a:lnTo>
                  <a:lnTo>
                    <a:pt x="101446" y="67955"/>
                  </a:lnTo>
                  <a:lnTo>
                    <a:pt x="102745" y="75193"/>
                  </a:lnTo>
                  <a:lnTo>
                    <a:pt x="107938" y="83730"/>
                  </a:lnTo>
                  <a:lnTo>
                    <a:pt x="110046" y="86306"/>
                  </a:lnTo>
                  <a:lnTo>
                    <a:pt x="116621" y="89169"/>
                  </a:lnTo>
                  <a:lnTo>
                    <a:pt x="151529" y="91326"/>
                  </a:lnTo>
                  <a:lnTo>
                    <a:pt x="186827" y="81505"/>
                  </a:lnTo>
                  <a:lnTo>
                    <a:pt x="203672" y="70872"/>
                  </a:lnTo>
                  <a:lnTo>
                    <a:pt x="238910" y="36943"/>
                  </a:lnTo>
                  <a:lnTo>
                    <a:pt x="242475" y="30416"/>
                  </a:lnTo>
                  <a:lnTo>
                    <a:pt x="246122" y="28611"/>
                  </a:lnTo>
                  <a:lnTo>
                    <a:pt x="252638" y="27594"/>
                  </a:lnTo>
                  <a:lnTo>
                    <a:pt x="254137" y="28245"/>
                  </a:lnTo>
                  <a:lnTo>
                    <a:pt x="255137" y="29473"/>
                  </a:lnTo>
                  <a:lnTo>
                    <a:pt x="256247" y="32954"/>
                  </a:lnTo>
                  <a:lnTo>
                    <a:pt x="257125" y="68077"/>
                  </a:lnTo>
                  <a:lnTo>
                    <a:pt x="259248" y="75247"/>
                  </a:lnTo>
                  <a:lnTo>
                    <a:pt x="262043" y="81873"/>
                  </a:lnTo>
                  <a:lnTo>
                    <a:pt x="264280" y="112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170"/>
            <p:cNvSpPr/>
            <p:nvPr/>
          </p:nvSpPr>
          <p:spPr>
            <a:xfrm>
              <a:off x="3318023" y="2210447"/>
              <a:ext cx="125266" cy="89842"/>
            </a:xfrm>
            <a:custGeom>
              <a:avLst/>
              <a:gdLst/>
              <a:ahLst/>
              <a:cxnLst/>
              <a:rect l="0" t="0" r="0" b="0"/>
              <a:pathLst>
                <a:path w="125266" h="89842">
                  <a:moveTo>
                    <a:pt x="53827" y="4116"/>
                  </a:moveTo>
                  <a:lnTo>
                    <a:pt x="50035" y="4116"/>
                  </a:lnTo>
                  <a:lnTo>
                    <a:pt x="48918" y="3322"/>
                  </a:lnTo>
                  <a:lnTo>
                    <a:pt x="48173" y="1999"/>
                  </a:lnTo>
                  <a:lnTo>
                    <a:pt x="47676" y="323"/>
                  </a:lnTo>
                  <a:lnTo>
                    <a:pt x="47345" y="0"/>
                  </a:lnTo>
                  <a:lnTo>
                    <a:pt x="47125" y="578"/>
                  </a:lnTo>
                  <a:lnTo>
                    <a:pt x="46977" y="1757"/>
                  </a:lnTo>
                  <a:lnTo>
                    <a:pt x="46086" y="2543"/>
                  </a:lnTo>
                  <a:lnTo>
                    <a:pt x="41038" y="4443"/>
                  </a:lnTo>
                  <a:lnTo>
                    <a:pt x="16686" y="27041"/>
                  </a:lnTo>
                  <a:lnTo>
                    <a:pt x="8867" y="38601"/>
                  </a:lnTo>
                  <a:lnTo>
                    <a:pt x="471" y="66129"/>
                  </a:lnTo>
                  <a:lnTo>
                    <a:pt x="0" y="70064"/>
                  </a:lnTo>
                  <a:lnTo>
                    <a:pt x="3161" y="84669"/>
                  </a:lnTo>
                  <a:lnTo>
                    <a:pt x="4968" y="86393"/>
                  </a:lnTo>
                  <a:lnTo>
                    <a:pt x="11210" y="88308"/>
                  </a:lnTo>
                  <a:lnTo>
                    <a:pt x="37389" y="89706"/>
                  </a:lnTo>
                  <a:lnTo>
                    <a:pt x="55307" y="86008"/>
                  </a:lnTo>
                  <a:lnTo>
                    <a:pt x="90669" y="66894"/>
                  </a:lnTo>
                  <a:lnTo>
                    <a:pt x="100099" y="59534"/>
                  </a:lnTo>
                  <a:lnTo>
                    <a:pt x="121331" y="34655"/>
                  </a:lnTo>
                  <a:lnTo>
                    <a:pt x="123516" y="28007"/>
                  </a:lnTo>
                  <a:lnTo>
                    <a:pt x="125196" y="12006"/>
                  </a:lnTo>
                  <a:lnTo>
                    <a:pt x="121452" y="15273"/>
                  </a:lnTo>
                  <a:lnTo>
                    <a:pt x="119601" y="21245"/>
                  </a:lnTo>
                  <a:lnTo>
                    <a:pt x="117985" y="28397"/>
                  </a:lnTo>
                  <a:lnTo>
                    <a:pt x="108264" y="45756"/>
                  </a:lnTo>
                  <a:lnTo>
                    <a:pt x="107581" y="50132"/>
                  </a:lnTo>
                  <a:lnTo>
                    <a:pt x="110373" y="69481"/>
                  </a:lnTo>
                  <a:lnTo>
                    <a:pt x="125265" y="89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171"/>
            <p:cNvSpPr/>
            <p:nvPr/>
          </p:nvSpPr>
          <p:spPr>
            <a:xfrm>
              <a:off x="3516161" y="2208793"/>
              <a:ext cx="48571" cy="91496"/>
            </a:xfrm>
            <a:custGeom>
              <a:avLst/>
              <a:gdLst/>
              <a:ahLst/>
              <a:cxnLst/>
              <a:rect l="0" t="0" r="0" b="0"/>
              <a:pathLst>
                <a:path w="48571" h="91496">
                  <a:moveTo>
                    <a:pt x="48570" y="20057"/>
                  </a:moveTo>
                  <a:lnTo>
                    <a:pt x="48570" y="16265"/>
                  </a:lnTo>
                  <a:lnTo>
                    <a:pt x="46454" y="12286"/>
                  </a:lnTo>
                  <a:lnTo>
                    <a:pt x="38627" y="3264"/>
                  </a:lnTo>
                  <a:lnTo>
                    <a:pt x="31980" y="687"/>
                  </a:lnTo>
                  <a:lnTo>
                    <a:pt x="27985" y="0"/>
                  </a:lnTo>
                  <a:lnTo>
                    <a:pt x="21430" y="1353"/>
                  </a:lnTo>
                  <a:lnTo>
                    <a:pt x="10754" y="8689"/>
                  </a:lnTo>
                  <a:lnTo>
                    <a:pt x="3411" y="15454"/>
                  </a:lnTo>
                  <a:lnTo>
                    <a:pt x="718" y="20128"/>
                  </a:lnTo>
                  <a:lnTo>
                    <a:pt x="0" y="22486"/>
                  </a:lnTo>
                  <a:lnTo>
                    <a:pt x="1319" y="29338"/>
                  </a:lnTo>
                  <a:lnTo>
                    <a:pt x="10833" y="50501"/>
                  </a:lnTo>
                  <a:lnTo>
                    <a:pt x="16928" y="59681"/>
                  </a:lnTo>
                  <a:lnTo>
                    <a:pt x="21506" y="69894"/>
                  </a:lnTo>
                  <a:lnTo>
                    <a:pt x="24635" y="74751"/>
                  </a:lnTo>
                  <a:lnTo>
                    <a:pt x="26397" y="81947"/>
                  </a:lnTo>
                  <a:lnTo>
                    <a:pt x="27041" y="90080"/>
                  </a:lnTo>
                  <a:lnTo>
                    <a:pt x="26280" y="90552"/>
                  </a:lnTo>
                  <a:lnTo>
                    <a:pt x="5708" y="91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6172"/>
            <p:cNvSpPr/>
            <p:nvPr/>
          </p:nvSpPr>
          <p:spPr>
            <a:xfrm>
              <a:off x="3679031" y="2078831"/>
              <a:ext cx="142876" cy="227142"/>
            </a:xfrm>
            <a:custGeom>
              <a:avLst/>
              <a:gdLst/>
              <a:ahLst/>
              <a:cxnLst/>
              <a:rect l="0" t="0" r="0" b="0"/>
              <a:pathLst>
                <a:path w="142876" h="227142">
                  <a:moveTo>
                    <a:pt x="0" y="0"/>
                  </a:moveTo>
                  <a:lnTo>
                    <a:pt x="0" y="31064"/>
                  </a:lnTo>
                  <a:lnTo>
                    <a:pt x="0" y="61434"/>
                  </a:lnTo>
                  <a:lnTo>
                    <a:pt x="0" y="93098"/>
                  </a:lnTo>
                  <a:lnTo>
                    <a:pt x="0" y="126987"/>
                  </a:lnTo>
                  <a:lnTo>
                    <a:pt x="2117" y="149545"/>
                  </a:lnTo>
                  <a:lnTo>
                    <a:pt x="6482" y="184882"/>
                  </a:lnTo>
                  <a:lnTo>
                    <a:pt x="7057" y="207713"/>
                  </a:lnTo>
                  <a:lnTo>
                    <a:pt x="9222" y="213496"/>
                  </a:lnTo>
                  <a:lnTo>
                    <a:pt x="12036" y="218712"/>
                  </a:lnTo>
                  <a:lnTo>
                    <a:pt x="13991" y="227141"/>
                  </a:lnTo>
                  <a:lnTo>
                    <a:pt x="37887" y="192313"/>
                  </a:lnTo>
                  <a:lnTo>
                    <a:pt x="69183" y="159511"/>
                  </a:lnTo>
                  <a:lnTo>
                    <a:pt x="79589" y="149039"/>
                  </a:lnTo>
                  <a:lnTo>
                    <a:pt x="87231" y="145615"/>
                  </a:lnTo>
                  <a:lnTo>
                    <a:pt x="91492" y="144701"/>
                  </a:lnTo>
                  <a:lnTo>
                    <a:pt x="94332" y="143299"/>
                  </a:lnTo>
                  <a:lnTo>
                    <a:pt x="96226" y="141570"/>
                  </a:lnTo>
                  <a:lnTo>
                    <a:pt x="97488" y="139624"/>
                  </a:lnTo>
                  <a:lnTo>
                    <a:pt x="99123" y="139120"/>
                  </a:lnTo>
                  <a:lnTo>
                    <a:pt x="101007" y="139578"/>
                  </a:lnTo>
                  <a:lnTo>
                    <a:pt x="103057" y="140677"/>
                  </a:lnTo>
                  <a:lnTo>
                    <a:pt x="104423" y="142204"/>
                  </a:lnTo>
                  <a:lnTo>
                    <a:pt x="105942" y="146016"/>
                  </a:lnTo>
                  <a:lnTo>
                    <a:pt x="107710" y="154932"/>
                  </a:lnTo>
                  <a:lnTo>
                    <a:pt x="111995" y="162763"/>
                  </a:lnTo>
                  <a:lnTo>
                    <a:pt x="121936" y="193070"/>
                  </a:lnTo>
                  <a:lnTo>
                    <a:pt x="131066" y="208176"/>
                  </a:lnTo>
                  <a:lnTo>
                    <a:pt x="135775" y="211585"/>
                  </a:lnTo>
                  <a:lnTo>
                    <a:pt x="142875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6173"/>
            <p:cNvSpPr/>
            <p:nvPr/>
          </p:nvSpPr>
          <p:spPr>
            <a:xfrm>
              <a:off x="3879472" y="2207419"/>
              <a:ext cx="256760" cy="60787"/>
            </a:xfrm>
            <a:custGeom>
              <a:avLst/>
              <a:gdLst/>
              <a:ahLst/>
              <a:cxnLst/>
              <a:rect l="0" t="0" r="0" b="0"/>
              <a:pathLst>
                <a:path w="256760" h="60787">
                  <a:moveTo>
                    <a:pt x="35303" y="0"/>
                  </a:moveTo>
                  <a:lnTo>
                    <a:pt x="31511" y="0"/>
                  </a:lnTo>
                  <a:lnTo>
                    <a:pt x="30394" y="794"/>
                  </a:lnTo>
                  <a:lnTo>
                    <a:pt x="29649" y="2116"/>
                  </a:lnTo>
                  <a:lnTo>
                    <a:pt x="29152" y="3792"/>
                  </a:lnTo>
                  <a:lnTo>
                    <a:pt x="28027" y="4909"/>
                  </a:lnTo>
                  <a:lnTo>
                    <a:pt x="20519" y="8819"/>
                  </a:lnTo>
                  <a:lnTo>
                    <a:pt x="16032" y="13444"/>
                  </a:lnTo>
                  <a:lnTo>
                    <a:pt x="1688" y="35321"/>
                  </a:lnTo>
                  <a:lnTo>
                    <a:pt x="0" y="48957"/>
                  </a:lnTo>
                  <a:lnTo>
                    <a:pt x="1448" y="51688"/>
                  </a:lnTo>
                  <a:lnTo>
                    <a:pt x="4002" y="53509"/>
                  </a:lnTo>
                  <a:lnTo>
                    <a:pt x="10279" y="56325"/>
                  </a:lnTo>
                  <a:lnTo>
                    <a:pt x="15715" y="60223"/>
                  </a:lnTo>
                  <a:lnTo>
                    <a:pt x="19069" y="60786"/>
                  </a:lnTo>
                  <a:lnTo>
                    <a:pt x="40436" y="57785"/>
                  </a:lnTo>
                  <a:lnTo>
                    <a:pt x="49755" y="53199"/>
                  </a:lnTo>
                  <a:lnTo>
                    <a:pt x="64881" y="41112"/>
                  </a:lnTo>
                  <a:lnTo>
                    <a:pt x="68292" y="33882"/>
                  </a:lnTo>
                  <a:lnTo>
                    <a:pt x="70483" y="20098"/>
                  </a:lnTo>
                  <a:lnTo>
                    <a:pt x="68665" y="14753"/>
                  </a:lnTo>
                  <a:lnTo>
                    <a:pt x="61031" y="4854"/>
                  </a:lnTo>
                  <a:lnTo>
                    <a:pt x="56527" y="2157"/>
                  </a:lnTo>
                  <a:lnTo>
                    <a:pt x="49710" y="284"/>
                  </a:lnTo>
                  <a:lnTo>
                    <a:pt x="46204" y="126"/>
                  </a:lnTo>
                  <a:lnTo>
                    <a:pt x="44952" y="878"/>
                  </a:lnTo>
                  <a:lnTo>
                    <a:pt x="44117" y="2172"/>
                  </a:lnTo>
                  <a:lnTo>
                    <a:pt x="42777" y="6162"/>
                  </a:lnTo>
                  <a:lnTo>
                    <a:pt x="42544" y="10645"/>
                  </a:lnTo>
                  <a:lnTo>
                    <a:pt x="43306" y="11859"/>
                  </a:lnTo>
                  <a:lnTo>
                    <a:pt x="44607" y="12669"/>
                  </a:lnTo>
                  <a:lnTo>
                    <a:pt x="50230" y="13808"/>
                  </a:lnTo>
                  <a:lnTo>
                    <a:pt x="52398" y="13968"/>
                  </a:lnTo>
                  <a:lnTo>
                    <a:pt x="56924" y="16262"/>
                  </a:lnTo>
                  <a:lnTo>
                    <a:pt x="61581" y="19134"/>
                  </a:lnTo>
                  <a:lnTo>
                    <a:pt x="71038" y="20977"/>
                  </a:lnTo>
                  <a:lnTo>
                    <a:pt x="80550" y="21341"/>
                  </a:lnTo>
                  <a:lnTo>
                    <a:pt x="82137" y="22165"/>
                  </a:lnTo>
                  <a:lnTo>
                    <a:pt x="83194" y="23508"/>
                  </a:lnTo>
                  <a:lnTo>
                    <a:pt x="84891" y="27574"/>
                  </a:lnTo>
                  <a:lnTo>
                    <a:pt x="90136" y="34080"/>
                  </a:lnTo>
                  <a:lnTo>
                    <a:pt x="91424" y="38430"/>
                  </a:lnTo>
                  <a:lnTo>
                    <a:pt x="93354" y="39907"/>
                  </a:lnTo>
                  <a:lnTo>
                    <a:pt x="99733" y="41549"/>
                  </a:lnTo>
                  <a:lnTo>
                    <a:pt x="102862" y="41193"/>
                  </a:lnTo>
                  <a:lnTo>
                    <a:pt x="115705" y="37035"/>
                  </a:lnTo>
                  <a:lnTo>
                    <a:pt x="128711" y="33992"/>
                  </a:lnTo>
                  <a:lnTo>
                    <a:pt x="142619" y="30180"/>
                  </a:lnTo>
                  <a:lnTo>
                    <a:pt x="153956" y="28892"/>
                  </a:lnTo>
                  <a:lnTo>
                    <a:pt x="159712" y="24876"/>
                  </a:lnTo>
                  <a:lnTo>
                    <a:pt x="161105" y="24522"/>
                  </a:lnTo>
                  <a:lnTo>
                    <a:pt x="162034" y="25079"/>
                  </a:lnTo>
                  <a:lnTo>
                    <a:pt x="162653" y="26244"/>
                  </a:lnTo>
                  <a:lnTo>
                    <a:pt x="163727" y="36039"/>
                  </a:lnTo>
                  <a:lnTo>
                    <a:pt x="163881" y="52406"/>
                  </a:lnTo>
                  <a:lnTo>
                    <a:pt x="164678" y="53987"/>
                  </a:lnTo>
                  <a:lnTo>
                    <a:pt x="166003" y="55041"/>
                  </a:lnTo>
                  <a:lnTo>
                    <a:pt x="167680" y="55744"/>
                  </a:lnTo>
                  <a:lnTo>
                    <a:pt x="190626" y="57026"/>
                  </a:lnTo>
                  <a:lnTo>
                    <a:pt x="197733" y="54978"/>
                  </a:lnTo>
                  <a:lnTo>
                    <a:pt x="226111" y="36562"/>
                  </a:lnTo>
                  <a:lnTo>
                    <a:pt x="256759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6174"/>
            <p:cNvSpPr/>
            <p:nvPr/>
          </p:nvSpPr>
          <p:spPr>
            <a:xfrm>
              <a:off x="4264819" y="2057400"/>
              <a:ext cx="14288" cy="250032"/>
            </a:xfrm>
            <a:custGeom>
              <a:avLst/>
              <a:gdLst/>
              <a:ahLst/>
              <a:cxnLst/>
              <a:rect l="0" t="0" r="0" b="0"/>
              <a:pathLst>
                <a:path w="14288" h="250032">
                  <a:moveTo>
                    <a:pt x="0" y="0"/>
                  </a:moveTo>
                  <a:lnTo>
                    <a:pt x="0" y="30528"/>
                  </a:lnTo>
                  <a:lnTo>
                    <a:pt x="794" y="58330"/>
                  </a:lnTo>
                  <a:lnTo>
                    <a:pt x="5654" y="93572"/>
                  </a:lnTo>
                  <a:lnTo>
                    <a:pt x="6702" y="121652"/>
                  </a:lnTo>
                  <a:lnTo>
                    <a:pt x="7013" y="152197"/>
                  </a:lnTo>
                  <a:lnTo>
                    <a:pt x="7105" y="182150"/>
                  </a:lnTo>
                  <a:lnTo>
                    <a:pt x="7136" y="213604"/>
                  </a:lnTo>
                  <a:lnTo>
                    <a:pt x="14287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6175"/>
            <p:cNvSpPr/>
            <p:nvPr/>
          </p:nvSpPr>
          <p:spPr>
            <a:xfrm>
              <a:off x="4221956" y="2051802"/>
              <a:ext cx="428626" cy="219595"/>
            </a:xfrm>
            <a:custGeom>
              <a:avLst/>
              <a:gdLst/>
              <a:ahLst/>
              <a:cxnLst/>
              <a:rect l="0" t="0" r="0" b="0"/>
              <a:pathLst>
                <a:path w="428626" h="219595">
                  <a:moveTo>
                    <a:pt x="0" y="177048"/>
                  </a:moveTo>
                  <a:lnTo>
                    <a:pt x="0" y="180840"/>
                  </a:lnTo>
                  <a:lnTo>
                    <a:pt x="794" y="181958"/>
                  </a:lnTo>
                  <a:lnTo>
                    <a:pt x="2117" y="182702"/>
                  </a:lnTo>
                  <a:lnTo>
                    <a:pt x="26736" y="190255"/>
                  </a:lnTo>
                  <a:lnTo>
                    <a:pt x="57849" y="183422"/>
                  </a:lnTo>
                  <a:lnTo>
                    <a:pt x="89656" y="170722"/>
                  </a:lnTo>
                  <a:lnTo>
                    <a:pt x="117140" y="157535"/>
                  </a:lnTo>
                  <a:lnTo>
                    <a:pt x="149169" y="133153"/>
                  </a:lnTo>
                  <a:lnTo>
                    <a:pt x="169611" y="112448"/>
                  </a:lnTo>
                  <a:lnTo>
                    <a:pt x="187250" y="76995"/>
                  </a:lnTo>
                  <a:lnTo>
                    <a:pt x="197794" y="43428"/>
                  </a:lnTo>
                  <a:lnTo>
                    <a:pt x="199938" y="9002"/>
                  </a:lnTo>
                  <a:lnTo>
                    <a:pt x="200014" y="0"/>
                  </a:lnTo>
                  <a:lnTo>
                    <a:pt x="200022" y="2705"/>
                  </a:lnTo>
                  <a:lnTo>
                    <a:pt x="189412" y="31955"/>
                  </a:lnTo>
                  <a:lnTo>
                    <a:pt x="178849" y="62310"/>
                  </a:lnTo>
                  <a:lnTo>
                    <a:pt x="173643" y="86166"/>
                  </a:lnTo>
                  <a:lnTo>
                    <a:pt x="168091" y="118879"/>
                  </a:lnTo>
                  <a:lnTo>
                    <a:pt x="165054" y="152387"/>
                  </a:lnTo>
                  <a:lnTo>
                    <a:pt x="164405" y="184864"/>
                  </a:lnTo>
                  <a:lnTo>
                    <a:pt x="164307" y="212280"/>
                  </a:lnTo>
                  <a:lnTo>
                    <a:pt x="174249" y="202781"/>
                  </a:lnTo>
                  <a:lnTo>
                    <a:pt x="184233" y="188716"/>
                  </a:lnTo>
                  <a:lnTo>
                    <a:pt x="204133" y="173267"/>
                  </a:lnTo>
                  <a:lnTo>
                    <a:pt x="211738" y="170901"/>
                  </a:lnTo>
                  <a:lnTo>
                    <a:pt x="220020" y="170035"/>
                  </a:lnTo>
                  <a:lnTo>
                    <a:pt x="224823" y="173736"/>
                  </a:lnTo>
                  <a:lnTo>
                    <a:pt x="226922" y="177693"/>
                  </a:lnTo>
                  <a:lnTo>
                    <a:pt x="227481" y="179859"/>
                  </a:lnTo>
                  <a:lnTo>
                    <a:pt x="232061" y="186700"/>
                  </a:lnTo>
                  <a:lnTo>
                    <a:pt x="255606" y="214503"/>
                  </a:lnTo>
                  <a:lnTo>
                    <a:pt x="263357" y="217508"/>
                  </a:lnTo>
                  <a:lnTo>
                    <a:pt x="293708" y="219594"/>
                  </a:lnTo>
                  <a:lnTo>
                    <a:pt x="306750" y="218976"/>
                  </a:lnTo>
                  <a:lnTo>
                    <a:pt x="336797" y="209949"/>
                  </a:lnTo>
                  <a:lnTo>
                    <a:pt x="353703" y="203112"/>
                  </a:lnTo>
                  <a:lnTo>
                    <a:pt x="361725" y="196305"/>
                  </a:lnTo>
                  <a:lnTo>
                    <a:pt x="367142" y="187988"/>
                  </a:lnTo>
                  <a:lnTo>
                    <a:pt x="370619" y="169713"/>
                  </a:lnTo>
                  <a:lnTo>
                    <a:pt x="371425" y="144140"/>
                  </a:lnTo>
                  <a:lnTo>
                    <a:pt x="369336" y="140462"/>
                  </a:lnTo>
                  <a:lnTo>
                    <a:pt x="365320" y="135425"/>
                  </a:lnTo>
                  <a:lnTo>
                    <a:pt x="364990" y="135806"/>
                  </a:lnTo>
                  <a:lnTo>
                    <a:pt x="364357" y="151010"/>
                  </a:lnTo>
                  <a:lnTo>
                    <a:pt x="366460" y="155686"/>
                  </a:lnTo>
                  <a:lnTo>
                    <a:pt x="383039" y="177681"/>
                  </a:lnTo>
                  <a:lnTo>
                    <a:pt x="417636" y="203562"/>
                  </a:lnTo>
                  <a:lnTo>
                    <a:pt x="428625" y="212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176"/>
            <p:cNvSpPr/>
            <p:nvPr/>
          </p:nvSpPr>
          <p:spPr>
            <a:xfrm>
              <a:off x="4907790" y="2221859"/>
              <a:ext cx="164274" cy="85344"/>
            </a:xfrm>
            <a:custGeom>
              <a:avLst/>
              <a:gdLst/>
              <a:ahLst/>
              <a:cxnLst/>
              <a:rect l="0" t="0" r="0" b="0"/>
              <a:pathLst>
                <a:path w="164274" h="85344">
                  <a:moveTo>
                    <a:pt x="21398" y="6991"/>
                  </a:moveTo>
                  <a:lnTo>
                    <a:pt x="17605" y="6991"/>
                  </a:lnTo>
                  <a:lnTo>
                    <a:pt x="16488" y="7785"/>
                  </a:lnTo>
                  <a:lnTo>
                    <a:pt x="15743" y="9108"/>
                  </a:lnTo>
                  <a:lnTo>
                    <a:pt x="2921" y="39102"/>
                  </a:lnTo>
                  <a:lnTo>
                    <a:pt x="139" y="72354"/>
                  </a:lnTo>
                  <a:lnTo>
                    <a:pt x="0" y="82961"/>
                  </a:lnTo>
                  <a:lnTo>
                    <a:pt x="782" y="83832"/>
                  </a:lnTo>
                  <a:lnTo>
                    <a:pt x="6120" y="85343"/>
                  </a:lnTo>
                  <a:lnTo>
                    <a:pt x="10609" y="81712"/>
                  </a:lnTo>
                  <a:lnTo>
                    <a:pt x="12634" y="77771"/>
                  </a:lnTo>
                  <a:lnTo>
                    <a:pt x="20915" y="42507"/>
                  </a:lnTo>
                  <a:lnTo>
                    <a:pt x="21977" y="33888"/>
                  </a:lnTo>
                  <a:lnTo>
                    <a:pt x="35615" y="3764"/>
                  </a:lnTo>
                  <a:lnTo>
                    <a:pt x="37226" y="2459"/>
                  </a:lnTo>
                  <a:lnTo>
                    <a:pt x="42501" y="0"/>
                  </a:lnTo>
                  <a:lnTo>
                    <a:pt x="42826" y="33641"/>
                  </a:lnTo>
                  <a:lnTo>
                    <a:pt x="44944" y="40796"/>
                  </a:lnTo>
                  <a:lnTo>
                    <a:pt x="47738" y="46622"/>
                  </a:lnTo>
                  <a:lnTo>
                    <a:pt x="48980" y="51856"/>
                  </a:lnTo>
                  <a:lnTo>
                    <a:pt x="50104" y="53570"/>
                  </a:lnTo>
                  <a:lnTo>
                    <a:pt x="51648" y="54713"/>
                  </a:lnTo>
                  <a:lnTo>
                    <a:pt x="55480" y="55982"/>
                  </a:lnTo>
                  <a:lnTo>
                    <a:pt x="70532" y="56864"/>
                  </a:lnTo>
                  <a:lnTo>
                    <a:pt x="77102" y="54821"/>
                  </a:lnTo>
                  <a:lnTo>
                    <a:pt x="108932" y="30587"/>
                  </a:lnTo>
                  <a:lnTo>
                    <a:pt x="118154" y="19715"/>
                  </a:lnTo>
                  <a:lnTo>
                    <a:pt x="133240" y="9715"/>
                  </a:lnTo>
                  <a:lnTo>
                    <a:pt x="141420" y="7350"/>
                  </a:lnTo>
                  <a:lnTo>
                    <a:pt x="146212" y="10890"/>
                  </a:lnTo>
                  <a:lnTo>
                    <a:pt x="150828" y="40422"/>
                  </a:lnTo>
                  <a:lnTo>
                    <a:pt x="164273" y="71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6177"/>
            <p:cNvSpPr/>
            <p:nvPr/>
          </p:nvSpPr>
          <p:spPr>
            <a:xfrm>
              <a:off x="5157788" y="2243138"/>
              <a:ext cx="7144" cy="64294"/>
            </a:xfrm>
            <a:custGeom>
              <a:avLst/>
              <a:gdLst/>
              <a:ahLst/>
              <a:cxnLst/>
              <a:rect l="0" t="0" r="0" b="0"/>
              <a:pathLst>
                <a:path w="7144" h="64294">
                  <a:moveTo>
                    <a:pt x="0" y="0"/>
                  </a:moveTo>
                  <a:lnTo>
                    <a:pt x="0" y="33792"/>
                  </a:lnTo>
                  <a:lnTo>
                    <a:pt x="2116" y="40947"/>
                  </a:lnTo>
                  <a:lnTo>
                    <a:pt x="4909" y="47567"/>
                  </a:lnTo>
                  <a:lnTo>
                    <a:pt x="7143" y="64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6178"/>
            <p:cNvSpPr/>
            <p:nvPr/>
          </p:nvSpPr>
          <p:spPr>
            <a:xfrm>
              <a:off x="5157788" y="2171700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7143" y="24783"/>
                  </a:lnTo>
                  <a:lnTo>
                    <a:pt x="5026" y="20804"/>
                  </a:lnTo>
                  <a:lnTo>
                    <a:pt x="992" y="15575"/>
                  </a:lnTo>
                  <a:lnTo>
                    <a:pt x="196" y="883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6179"/>
            <p:cNvSpPr/>
            <p:nvPr/>
          </p:nvSpPr>
          <p:spPr>
            <a:xfrm>
              <a:off x="5200650" y="2214563"/>
              <a:ext cx="64295" cy="69990"/>
            </a:xfrm>
            <a:custGeom>
              <a:avLst/>
              <a:gdLst/>
              <a:ahLst/>
              <a:cxnLst/>
              <a:rect l="0" t="0" r="0" b="0"/>
              <a:pathLst>
                <a:path w="64295" h="69990">
                  <a:moveTo>
                    <a:pt x="7144" y="0"/>
                  </a:moveTo>
                  <a:lnTo>
                    <a:pt x="993" y="26036"/>
                  </a:lnTo>
                  <a:lnTo>
                    <a:pt x="17" y="61630"/>
                  </a:lnTo>
                  <a:lnTo>
                    <a:pt x="2" y="69989"/>
                  </a:lnTo>
                  <a:lnTo>
                    <a:pt x="0" y="48275"/>
                  </a:lnTo>
                  <a:lnTo>
                    <a:pt x="13000" y="13210"/>
                  </a:lnTo>
                  <a:lnTo>
                    <a:pt x="14223" y="11188"/>
                  </a:lnTo>
                  <a:lnTo>
                    <a:pt x="15832" y="9840"/>
                  </a:lnTo>
                  <a:lnTo>
                    <a:pt x="19737" y="8342"/>
                  </a:lnTo>
                  <a:lnTo>
                    <a:pt x="31047" y="7301"/>
                  </a:lnTo>
                  <a:lnTo>
                    <a:pt x="32604" y="8042"/>
                  </a:lnTo>
                  <a:lnTo>
                    <a:pt x="33642" y="9330"/>
                  </a:lnTo>
                  <a:lnTo>
                    <a:pt x="43307" y="27277"/>
                  </a:lnTo>
                  <a:lnTo>
                    <a:pt x="47029" y="32760"/>
                  </a:lnTo>
                  <a:lnTo>
                    <a:pt x="51535" y="42748"/>
                  </a:lnTo>
                  <a:lnTo>
                    <a:pt x="53407" y="45167"/>
                  </a:lnTo>
                  <a:lnTo>
                    <a:pt x="57603" y="47855"/>
                  </a:lnTo>
                  <a:lnTo>
                    <a:pt x="59834" y="48572"/>
                  </a:lnTo>
                  <a:lnTo>
                    <a:pt x="61320" y="49844"/>
                  </a:lnTo>
                  <a:lnTo>
                    <a:pt x="64294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6180"/>
            <p:cNvSpPr/>
            <p:nvPr/>
          </p:nvSpPr>
          <p:spPr>
            <a:xfrm>
              <a:off x="5322119" y="2164647"/>
              <a:ext cx="178570" cy="99498"/>
            </a:xfrm>
            <a:custGeom>
              <a:avLst/>
              <a:gdLst/>
              <a:ahLst/>
              <a:cxnLst/>
              <a:rect l="0" t="0" r="0" b="0"/>
              <a:pathLst>
                <a:path w="178570" h="99498">
                  <a:moveTo>
                    <a:pt x="7119" y="49916"/>
                  </a:moveTo>
                  <a:lnTo>
                    <a:pt x="7119" y="56066"/>
                  </a:lnTo>
                  <a:lnTo>
                    <a:pt x="3326" y="60557"/>
                  </a:lnTo>
                  <a:lnTo>
                    <a:pt x="1464" y="66816"/>
                  </a:lnTo>
                  <a:lnTo>
                    <a:pt x="0" y="95081"/>
                  </a:lnTo>
                  <a:lnTo>
                    <a:pt x="786" y="96694"/>
                  </a:lnTo>
                  <a:lnTo>
                    <a:pt x="2103" y="97770"/>
                  </a:lnTo>
                  <a:lnTo>
                    <a:pt x="3775" y="98487"/>
                  </a:lnTo>
                  <a:lnTo>
                    <a:pt x="13712" y="99497"/>
                  </a:lnTo>
                  <a:lnTo>
                    <a:pt x="20103" y="97616"/>
                  </a:lnTo>
                  <a:lnTo>
                    <a:pt x="33141" y="87712"/>
                  </a:lnTo>
                  <a:lnTo>
                    <a:pt x="39611" y="80782"/>
                  </a:lnTo>
                  <a:lnTo>
                    <a:pt x="41404" y="76069"/>
                  </a:lnTo>
                  <a:lnTo>
                    <a:pt x="42412" y="68953"/>
                  </a:lnTo>
                  <a:lnTo>
                    <a:pt x="40532" y="64198"/>
                  </a:lnTo>
                  <a:lnTo>
                    <a:pt x="37844" y="59438"/>
                  </a:lnTo>
                  <a:lnTo>
                    <a:pt x="36649" y="54677"/>
                  </a:lnTo>
                  <a:lnTo>
                    <a:pt x="35537" y="53090"/>
                  </a:lnTo>
                  <a:lnTo>
                    <a:pt x="34002" y="52032"/>
                  </a:lnTo>
                  <a:lnTo>
                    <a:pt x="30179" y="50062"/>
                  </a:lnTo>
                  <a:lnTo>
                    <a:pt x="22718" y="43889"/>
                  </a:lnTo>
                  <a:lnTo>
                    <a:pt x="22281" y="44310"/>
                  </a:lnTo>
                  <a:lnTo>
                    <a:pt x="21795" y="46895"/>
                  </a:lnTo>
                  <a:lnTo>
                    <a:pt x="22459" y="47902"/>
                  </a:lnTo>
                  <a:lnTo>
                    <a:pt x="23695" y="48573"/>
                  </a:lnTo>
                  <a:lnTo>
                    <a:pt x="25314" y="49021"/>
                  </a:lnTo>
                  <a:lnTo>
                    <a:pt x="34416" y="55988"/>
                  </a:lnTo>
                  <a:lnTo>
                    <a:pt x="41144" y="61757"/>
                  </a:lnTo>
                  <a:lnTo>
                    <a:pt x="48660" y="63881"/>
                  </a:lnTo>
                  <a:lnTo>
                    <a:pt x="56016" y="70325"/>
                  </a:lnTo>
                  <a:lnTo>
                    <a:pt x="56385" y="69872"/>
                  </a:lnTo>
                  <a:lnTo>
                    <a:pt x="57899" y="58678"/>
                  </a:lnTo>
                  <a:lnTo>
                    <a:pt x="60908" y="54339"/>
                  </a:lnTo>
                  <a:lnTo>
                    <a:pt x="64892" y="51881"/>
                  </a:lnTo>
                  <a:lnTo>
                    <a:pt x="67065" y="51226"/>
                  </a:lnTo>
                  <a:lnTo>
                    <a:pt x="68514" y="49996"/>
                  </a:lnTo>
                  <a:lnTo>
                    <a:pt x="70124" y="46511"/>
                  </a:lnTo>
                  <a:lnTo>
                    <a:pt x="75073" y="42317"/>
                  </a:lnTo>
                  <a:lnTo>
                    <a:pt x="109221" y="14193"/>
                  </a:lnTo>
                  <a:lnTo>
                    <a:pt x="117585" y="10226"/>
                  </a:lnTo>
                  <a:lnTo>
                    <a:pt x="147932" y="5122"/>
                  </a:lnTo>
                  <a:lnTo>
                    <a:pt x="154634" y="2226"/>
                  </a:lnTo>
                  <a:lnTo>
                    <a:pt x="176828" y="0"/>
                  </a:lnTo>
                  <a:lnTo>
                    <a:pt x="177408" y="763"/>
                  </a:lnTo>
                  <a:lnTo>
                    <a:pt x="178416" y="6068"/>
                  </a:lnTo>
                  <a:lnTo>
                    <a:pt x="178555" y="20702"/>
                  </a:lnTo>
                  <a:lnTo>
                    <a:pt x="171719" y="55716"/>
                  </a:lnTo>
                  <a:lnTo>
                    <a:pt x="173672" y="62548"/>
                  </a:lnTo>
                  <a:lnTo>
                    <a:pt x="176393" y="68230"/>
                  </a:lnTo>
                  <a:lnTo>
                    <a:pt x="178377" y="78279"/>
                  </a:lnTo>
                  <a:lnTo>
                    <a:pt x="178569" y="85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181"/>
            <p:cNvSpPr/>
            <p:nvPr/>
          </p:nvSpPr>
          <p:spPr>
            <a:xfrm>
              <a:off x="5579269" y="2021681"/>
              <a:ext cx="21432" cy="214314"/>
            </a:xfrm>
            <a:custGeom>
              <a:avLst/>
              <a:gdLst/>
              <a:ahLst/>
              <a:cxnLst/>
              <a:rect l="0" t="0" r="0" b="0"/>
              <a:pathLst>
                <a:path w="21432" h="214314">
                  <a:moveTo>
                    <a:pt x="21431" y="0"/>
                  </a:moveTo>
                  <a:lnTo>
                    <a:pt x="21431" y="16793"/>
                  </a:lnTo>
                  <a:lnTo>
                    <a:pt x="14155" y="51233"/>
                  </a:lnTo>
                  <a:lnTo>
                    <a:pt x="8224" y="85887"/>
                  </a:lnTo>
                  <a:lnTo>
                    <a:pt x="1631" y="121465"/>
                  </a:lnTo>
                  <a:lnTo>
                    <a:pt x="214" y="157166"/>
                  </a:lnTo>
                  <a:lnTo>
                    <a:pt x="28" y="189089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182"/>
            <p:cNvSpPr/>
            <p:nvPr/>
          </p:nvSpPr>
          <p:spPr>
            <a:xfrm>
              <a:off x="5579269" y="2143551"/>
              <a:ext cx="135730" cy="78156"/>
            </a:xfrm>
            <a:custGeom>
              <a:avLst/>
              <a:gdLst/>
              <a:ahLst/>
              <a:cxnLst/>
              <a:rect l="0" t="0" r="0" b="0"/>
              <a:pathLst>
                <a:path w="135730" h="78156">
                  <a:moveTo>
                    <a:pt x="0" y="63868"/>
                  </a:moveTo>
                  <a:lnTo>
                    <a:pt x="3792" y="63868"/>
                  </a:lnTo>
                  <a:lnTo>
                    <a:pt x="27899" y="52559"/>
                  </a:lnTo>
                  <a:lnTo>
                    <a:pt x="62911" y="44269"/>
                  </a:lnTo>
                  <a:lnTo>
                    <a:pt x="84521" y="36718"/>
                  </a:lnTo>
                  <a:lnTo>
                    <a:pt x="116366" y="16891"/>
                  </a:lnTo>
                  <a:lnTo>
                    <a:pt x="129288" y="9291"/>
                  </a:lnTo>
                  <a:lnTo>
                    <a:pt x="135480" y="0"/>
                  </a:lnTo>
                  <a:lnTo>
                    <a:pt x="135729" y="29577"/>
                  </a:lnTo>
                  <a:lnTo>
                    <a:pt x="126912" y="61900"/>
                  </a:lnTo>
                  <a:lnTo>
                    <a:pt x="123874" y="67755"/>
                  </a:lnTo>
                  <a:lnTo>
                    <a:pt x="121444" y="78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183"/>
            <p:cNvSpPr/>
            <p:nvPr/>
          </p:nvSpPr>
          <p:spPr>
            <a:xfrm>
              <a:off x="5500688" y="2193131"/>
              <a:ext cx="300038" cy="214314"/>
            </a:xfrm>
            <a:custGeom>
              <a:avLst/>
              <a:gdLst/>
              <a:ahLst/>
              <a:cxnLst/>
              <a:rect l="0" t="0" r="0" b="0"/>
              <a:pathLst>
                <a:path w="300038" h="214314">
                  <a:moveTo>
                    <a:pt x="300037" y="0"/>
                  </a:moveTo>
                  <a:lnTo>
                    <a:pt x="296245" y="0"/>
                  </a:lnTo>
                  <a:lnTo>
                    <a:pt x="265717" y="13736"/>
                  </a:lnTo>
                  <a:lnTo>
                    <a:pt x="239509" y="30528"/>
                  </a:lnTo>
                  <a:lnTo>
                    <a:pt x="207843" y="50585"/>
                  </a:lnTo>
                  <a:lnTo>
                    <a:pt x="173325" y="75402"/>
                  </a:lnTo>
                  <a:lnTo>
                    <a:pt x="147677" y="91456"/>
                  </a:lnTo>
                  <a:lnTo>
                    <a:pt x="121991" y="107322"/>
                  </a:lnTo>
                  <a:lnTo>
                    <a:pt x="88886" y="133311"/>
                  </a:lnTo>
                  <a:lnTo>
                    <a:pt x="55881" y="156446"/>
                  </a:lnTo>
                  <a:lnTo>
                    <a:pt x="24708" y="183479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184"/>
            <p:cNvSpPr/>
            <p:nvPr/>
          </p:nvSpPr>
          <p:spPr>
            <a:xfrm>
              <a:off x="5943600" y="1998117"/>
              <a:ext cx="185739" cy="309315"/>
            </a:xfrm>
            <a:custGeom>
              <a:avLst/>
              <a:gdLst/>
              <a:ahLst/>
              <a:cxnLst/>
              <a:rect l="0" t="0" r="0" b="0"/>
              <a:pathLst>
                <a:path w="185739" h="309315">
                  <a:moveTo>
                    <a:pt x="0" y="309314"/>
                  </a:moveTo>
                  <a:lnTo>
                    <a:pt x="0" y="298672"/>
                  </a:lnTo>
                  <a:lnTo>
                    <a:pt x="7276" y="265167"/>
                  </a:lnTo>
                  <a:lnTo>
                    <a:pt x="13207" y="230564"/>
                  </a:lnTo>
                  <a:lnTo>
                    <a:pt x="18190" y="196421"/>
                  </a:lnTo>
                  <a:lnTo>
                    <a:pt x="15797" y="168532"/>
                  </a:lnTo>
                  <a:lnTo>
                    <a:pt x="14735" y="140160"/>
                  </a:lnTo>
                  <a:lnTo>
                    <a:pt x="13626" y="112439"/>
                  </a:lnTo>
                  <a:lnTo>
                    <a:pt x="8659" y="81336"/>
                  </a:lnTo>
                  <a:lnTo>
                    <a:pt x="7443" y="52262"/>
                  </a:lnTo>
                  <a:lnTo>
                    <a:pt x="11510" y="37906"/>
                  </a:lnTo>
                  <a:lnTo>
                    <a:pt x="23264" y="16872"/>
                  </a:lnTo>
                  <a:lnTo>
                    <a:pt x="32565" y="10536"/>
                  </a:lnTo>
                  <a:lnTo>
                    <a:pt x="57938" y="0"/>
                  </a:lnTo>
                  <a:lnTo>
                    <a:pt x="86399" y="266"/>
                  </a:lnTo>
                  <a:lnTo>
                    <a:pt x="116175" y="1580"/>
                  </a:lnTo>
                  <a:lnTo>
                    <a:pt x="141856" y="6121"/>
                  </a:lnTo>
                  <a:lnTo>
                    <a:pt x="177069" y="14386"/>
                  </a:lnTo>
                  <a:lnTo>
                    <a:pt x="185738" y="1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185"/>
            <p:cNvSpPr/>
            <p:nvPr/>
          </p:nvSpPr>
          <p:spPr>
            <a:xfrm>
              <a:off x="5879306" y="1990240"/>
              <a:ext cx="535783" cy="273238"/>
            </a:xfrm>
            <a:custGeom>
              <a:avLst/>
              <a:gdLst/>
              <a:ahLst/>
              <a:cxnLst/>
              <a:rect l="0" t="0" r="0" b="0"/>
              <a:pathLst>
                <a:path w="535783" h="273238">
                  <a:moveTo>
                    <a:pt x="0" y="167173"/>
                  </a:moveTo>
                  <a:lnTo>
                    <a:pt x="0" y="177115"/>
                  </a:lnTo>
                  <a:lnTo>
                    <a:pt x="2117" y="181646"/>
                  </a:lnTo>
                  <a:lnTo>
                    <a:pt x="3792" y="183965"/>
                  </a:lnTo>
                  <a:lnTo>
                    <a:pt x="17528" y="191022"/>
                  </a:lnTo>
                  <a:lnTo>
                    <a:pt x="50794" y="199723"/>
                  </a:lnTo>
                  <a:lnTo>
                    <a:pt x="74962" y="201483"/>
                  </a:lnTo>
                  <a:lnTo>
                    <a:pt x="101579" y="202266"/>
                  </a:lnTo>
                  <a:lnTo>
                    <a:pt x="129284" y="202613"/>
                  </a:lnTo>
                  <a:lnTo>
                    <a:pt x="157472" y="202768"/>
                  </a:lnTo>
                  <a:lnTo>
                    <a:pt x="185876" y="202836"/>
                  </a:lnTo>
                  <a:lnTo>
                    <a:pt x="212786" y="202073"/>
                  </a:lnTo>
                  <a:lnTo>
                    <a:pt x="244199" y="197974"/>
                  </a:lnTo>
                  <a:lnTo>
                    <a:pt x="269840" y="194071"/>
                  </a:lnTo>
                  <a:lnTo>
                    <a:pt x="290970" y="188924"/>
                  </a:lnTo>
                  <a:lnTo>
                    <a:pt x="290817" y="188817"/>
                  </a:lnTo>
                  <a:lnTo>
                    <a:pt x="282782" y="188632"/>
                  </a:lnTo>
                  <a:lnTo>
                    <a:pt x="247706" y="203078"/>
                  </a:lnTo>
                  <a:lnTo>
                    <a:pt x="235504" y="208531"/>
                  </a:lnTo>
                  <a:lnTo>
                    <a:pt x="220504" y="220525"/>
                  </a:lnTo>
                  <a:lnTo>
                    <a:pt x="197793" y="251547"/>
                  </a:lnTo>
                  <a:lnTo>
                    <a:pt x="196949" y="255172"/>
                  </a:lnTo>
                  <a:lnTo>
                    <a:pt x="197180" y="258383"/>
                  </a:lnTo>
                  <a:lnTo>
                    <a:pt x="198129" y="261317"/>
                  </a:lnTo>
                  <a:lnTo>
                    <a:pt x="203416" y="266694"/>
                  </a:lnTo>
                  <a:lnTo>
                    <a:pt x="207048" y="269239"/>
                  </a:lnTo>
                  <a:lnTo>
                    <a:pt x="234915" y="272821"/>
                  </a:lnTo>
                  <a:lnTo>
                    <a:pt x="269888" y="273237"/>
                  </a:lnTo>
                  <a:lnTo>
                    <a:pt x="299727" y="266499"/>
                  </a:lnTo>
                  <a:lnTo>
                    <a:pt x="329219" y="255188"/>
                  </a:lnTo>
                  <a:lnTo>
                    <a:pt x="336290" y="250476"/>
                  </a:lnTo>
                  <a:lnTo>
                    <a:pt x="339962" y="245736"/>
                  </a:lnTo>
                  <a:lnTo>
                    <a:pt x="342030" y="238605"/>
                  </a:lnTo>
                  <a:lnTo>
                    <a:pt x="342320" y="236225"/>
                  </a:lnTo>
                  <a:lnTo>
                    <a:pt x="340525" y="231465"/>
                  </a:lnTo>
                  <a:lnTo>
                    <a:pt x="338936" y="229084"/>
                  </a:lnTo>
                  <a:lnTo>
                    <a:pt x="337083" y="227497"/>
                  </a:lnTo>
                  <a:lnTo>
                    <a:pt x="332906" y="225733"/>
                  </a:lnTo>
                  <a:lnTo>
                    <a:pt x="326288" y="227066"/>
                  </a:lnTo>
                  <a:lnTo>
                    <a:pt x="315753" y="232279"/>
                  </a:lnTo>
                  <a:lnTo>
                    <a:pt x="305082" y="241152"/>
                  </a:lnTo>
                  <a:lnTo>
                    <a:pt x="304989" y="244273"/>
                  </a:lnTo>
                  <a:lnTo>
                    <a:pt x="309117" y="251975"/>
                  </a:lnTo>
                  <a:lnTo>
                    <a:pt x="312441" y="254664"/>
                  </a:lnTo>
                  <a:lnTo>
                    <a:pt x="320367" y="257651"/>
                  </a:lnTo>
                  <a:lnTo>
                    <a:pt x="337546" y="259333"/>
                  </a:lnTo>
                  <a:lnTo>
                    <a:pt x="365479" y="254198"/>
                  </a:lnTo>
                  <a:lnTo>
                    <a:pt x="400747" y="243424"/>
                  </a:lnTo>
                  <a:lnTo>
                    <a:pt x="434496" y="226244"/>
                  </a:lnTo>
                  <a:lnTo>
                    <a:pt x="468208" y="201066"/>
                  </a:lnTo>
                  <a:lnTo>
                    <a:pt x="485686" y="175451"/>
                  </a:lnTo>
                  <a:lnTo>
                    <a:pt x="495450" y="147753"/>
                  </a:lnTo>
                  <a:lnTo>
                    <a:pt x="501268" y="112066"/>
                  </a:lnTo>
                  <a:lnTo>
                    <a:pt x="503773" y="95850"/>
                  </a:lnTo>
                  <a:lnTo>
                    <a:pt x="501031" y="61685"/>
                  </a:lnTo>
                  <a:lnTo>
                    <a:pt x="498233" y="41196"/>
                  </a:lnTo>
                  <a:lnTo>
                    <a:pt x="489438" y="9193"/>
                  </a:lnTo>
                  <a:lnTo>
                    <a:pt x="483068" y="948"/>
                  </a:lnTo>
                  <a:lnTo>
                    <a:pt x="481589" y="0"/>
                  </a:lnTo>
                  <a:lnTo>
                    <a:pt x="480603" y="162"/>
                  </a:lnTo>
                  <a:lnTo>
                    <a:pt x="468723" y="16555"/>
                  </a:lnTo>
                  <a:lnTo>
                    <a:pt x="462804" y="46591"/>
                  </a:lnTo>
                  <a:lnTo>
                    <a:pt x="458307" y="70681"/>
                  </a:lnTo>
                  <a:lnTo>
                    <a:pt x="462329" y="101340"/>
                  </a:lnTo>
                  <a:lnTo>
                    <a:pt x="465334" y="123854"/>
                  </a:lnTo>
                  <a:lnTo>
                    <a:pt x="480359" y="156176"/>
                  </a:lnTo>
                  <a:lnTo>
                    <a:pt x="501022" y="180523"/>
                  </a:lnTo>
                  <a:lnTo>
                    <a:pt x="535782" y="202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186"/>
            <p:cNvSpPr/>
            <p:nvPr/>
          </p:nvSpPr>
          <p:spPr>
            <a:xfrm>
              <a:off x="6486525" y="2136476"/>
              <a:ext cx="85726" cy="135238"/>
            </a:xfrm>
            <a:custGeom>
              <a:avLst/>
              <a:gdLst/>
              <a:ahLst/>
              <a:cxnLst/>
              <a:rect l="0" t="0" r="0" b="0"/>
              <a:pathLst>
                <a:path w="85726" h="135238">
                  <a:moveTo>
                    <a:pt x="85725" y="28080"/>
                  </a:moveTo>
                  <a:lnTo>
                    <a:pt x="63481" y="7953"/>
                  </a:lnTo>
                  <a:lnTo>
                    <a:pt x="54408" y="3260"/>
                  </a:lnTo>
                  <a:lnTo>
                    <a:pt x="30908" y="0"/>
                  </a:lnTo>
                  <a:lnTo>
                    <a:pt x="23526" y="1842"/>
                  </a:lnTo>
                  <a:lnTo>
                    <a:pt x="20447" y="3444"/>
                  </a:lnTo>
                  <a:lnTo>
                    <a:pt x="18393" y="5306"/>
                  </a:lnTo>
                  <a:lnTo>
                    <a:pt x="16113" y="9492"/>
                  </a:lnTo>
                  <a:lnTo>
                    <a:pt x="14448" y="33301"/>
                  </a:lnTo>
                  <a:lnTo>
                    <a:pt x="18128" y="47266"/>
                  </a:lnTo>
                  <a:lnTo>
                    <a:pt x="36538" y="70961"/>
                  </a:lnTo>
                  <a:lnTo>
                    <a:pt x="51139" y="86204"/>
                  </a:lnTo>
                  <a:lnTo>
                    <a:pt x="54478" y="93865"/>
                  </a:lnTo>
                  <a:lnTo>
                    <a:pt x="56622" y="107926"/>
                  </a:lnTo>
                  <a:lnTo>
                    <a:pt x="56004" y="109886"/>
                  </a:lnTo>
                  <a:lnTo>
                    <a:pt x="54799" y="111192"/>
                  </a:lnTo>
                  <a:lnTo>
                    <a:pt x="49309" y="115148"/>
                  </a:lnTo>
                  <a:lnTo>
                    <a:pt x="36551" y="123595"/>
                  </a:lnTo>
                  <a:lnTo>
                    <a:pt x="18745" y="132114"/>
                  </a:lnTo>
                  <a:lnTo>
                    <a:pt x="0" y="1352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671"/>
          <p:cNvGrpSpPr/>
          <p:nvPr/>
        </p:nvGrpSpPr>
        <p:grpSpPr>
          <a:xfrm>
            <a:off x="964406" y="2930483"/>
            <a:ext cx="3829051" cy="505101"/>
            <a:chOff x="964406" y="2930483"/>
            <a:chExt cx="3829051" cy="505101"/>
          </a:xfrm>
        </p:grpSpPr>
        <p:sp>
          <p:nvSpPr>
            <p:cNvPr id="74" name="SMARTInkShape-6187"/>
            <p:cNvSpPr/>
            <p:nvPr/>
          </p:nvSpPr>
          <p:spPr>
            <a:xfrm>
              <a:off x="964406" y="2964656"/>
              <a:ext cx="12049" cy="364333"/>
            </a:xfrm>
            <a:custGeom>
              <a:avLst/>
              <a:gdLst/>
              <a:ahLst/>
              <a:cxnLst/>
              <a:rect l="0" t="0" r="0" b="0"/>
              <a:pathLst>
                <a:path w="12049" h="364333">
                  <a:moveTo>
                    <a:pt x="0" y="0"/>
                  </a:moveTo>
                  <a:lnTo>
                    <a:pt x="0" y="14435"/>
                  </a:lnTo>
                  <a:lnTo>
                    <a:pt x="2117" y="20438"/>
                  </a:lnTo>
                  <a:lnTo>
                    <a:pt x="3793" y="23151"/>
                  </a:lnTo>
                  <a:lnTo>
                    <a:pt x="6151" y="34553"/>
                  </a:lnTo>
                  <a:lnTo>
                    <a:pt x="7013" y="65081"/>
                  </a:lnTo>
                  <a:lnTo>
                    <a:pt x="7118" y="93024"/>
                  </a:lnTo>
                  <a:lnTo>
                    <a:pt x="12048" y="126384"/>
                  </a:lnTo>
                  <a:lnTo>
                    <a:pt x="11729" y="160961"/>
                  </a:lnTo>
                  <a:lnTo>
                    <a:pt x="8502" y="191890"/>
                  </a:lnTo>
                  <a:lnTo>
                    <a:pt x="7546" y="221163"/>
                  </a:lnTo>
                  <a:lnTo>
                    <a:pt x="7263" y="249944"/>
                  </a:lnTo>
                  <a:lnTo>
                    <a:pt x="7168" y="284322"/>
                  </a:lnTo>
                  <a:lnTo>
                    <a:pt x="7149" y="315631"/>
                  </a:lnTo>
                  <a:lnTo>
                    <a:pt x="7145" y="349920"/>
                  </a:lnTo>
                  <a:lnTo>
                    <a:pt x="7144" y="364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188"/>
            <p:cNvSpPr/>
            <p:nvPr/>
          </p:nvSpPr>
          <p:spPr>
            <a:xfrm>
              <a:off x="1151642" y="2979399"/>
              <a:ext cx="205672" cy="313871"/>
            </a:xfrm>
            <a:custGeom>
              <a:avLst/>
              <a:gdLst/>
              <a:ahLst/>
              <a:cxnLst/>
              <a:rect l="0" t="0" r="0" b="0"/>
              <a:pathLst>
                <a:path w="205672" h="313871">
                  <a:moveTo>
                    <a:pt x="69939" y="313870"/>
                  </a:moveTo>
                  <a:lnTo>
                    <a:pt x="63789" y="313870"/>
                  </a:lnTo>
                  <a:lnTo>
                    <a:pt x="63457" y="313076"/>
                  </a:lnTo>
                  <a:lnTo>
                    <a:pt x="62803" y="280078"/>
                  </a:lnTo>
                  <a:lnTo>
                    <a:pt x="55026" y="251006"/>
                  </a:lnTo>
                  <a:lnTo>
                    <a:pt x="43663" y="215339"/>
                  </a:lnTo>
                  <a:lnTo>
                    <a:pt x="34204" y="185575"/>
                  </a:lnTo>
                  <a:lnTo>
                    <a:pt x="20900" y="152973"/>
                  </a:lnTo>
                  <a:lnTo>
                    <a:pt x="8688" y="121662"/>
                  </a:lnTo>
                  <a:lnTo>
                    <a:pt x="0" y="89151"/>
                  </a:lnTo>
                  <a:lnTo>
                    <a:pt x="2738" y="70015"/>
                  </a:lnTo>
                  <a:lnTo>
                    <a:pt x="15333" y="37978"/>
                  </a:lnTo>
                  <a:lnTo>
                    <a:pt x="22363" y="23456"/>
                  </a:lnTo>
                  <a:lnTo>
                    <a:pt x="31332" y="15993"/>
                  </a:lnTo>
                  <a:lnTo>
                    <a:pt x="58446" y="3004"/>
                  </a:lnTo>
                  <a:lnTo>
                    <a:pt x="91739" y="0"/>
                  </a:lnTo>
                  <a:lnTo>
                    <a:pt x="124928" y="5338"/>
                  </a:lnTo>
                  <a:lnTo>
                    <a:pt x="157354" y="14036"/>
                  </a:lnTo>
                  <a:lnTo>
                    <a:pt x="191311" y="25765"/>
                  </a:lnTo>
                  <a:lnTo>
                    <a:pt x="205671" y="35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189"/>
            <p:cNvSpPr/>
            <p:nvPr/>
          </p:nvSpPr>
          <p:spPr>
            <a:xfrm>
              <a:off x="1171575" y="3157538"/>
              <a:ext cx="150020" cy="21345"/>
            </a:xfrm>
            <a:custGeom>
              <a:avLst/>
              <a:gdLst/>
              <a:ahLst/>
              <a:cxnLst/>
              <a:rect l="0" t="0" r="0" b="0"/>
              <a:pathLst>
                <a:path w="150020" h="21345">
                  <a:moveTo>
                    <a:pt x="0" y="14287"/>
                  </a:moveTo>
                  <a:lnTo>
                    <a:pt x="0" y="20438"/>
                  </a:lnTo>
                  <a:lnTo>
                    <a:pt x="794" y="20769"/>
                  </a:lnTo>
                  <a:lnTo>
                    <a:pt x="9943" y="21344"/>
                  </a:lnTo>
                  <a:lnTo>
                    <a:pt x="43735" y="15272"/>
                  </a:lnTo>
                  <a:lnTo>
                    <a:pt x="77313" y="9572"/>
                  </a:lnTo>
                  <a:lnTo>
                    <a:pt x="112403" y="5507"/>
                  </a:lnTo>
                  <a:lnTo>
                    <a:pt x="1500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190"/>
            <p:cNvSpPr/>
            <p:nvPr/>
          </p:nvSpPr>
          <p:spPr>
            <a:xfrm>
              <a:off x="1601675" y="3100388"/>
              <a:ext cx="466705" cy="335196"/>
            </a:xfrm>
            <a:custGeom>
              <a:avLst/>
              <a:gdLst/>
              <a:ahLst/>
              <a:cxnLst/>
              <a:rect l="0" t="0" r="0" b="0"/>
              <a:pathLst>
                <a:path w="466705" h="335196">
                  <a:moveTo>
                    <a:pt x="19956" y="0"/>
                  </a:moveTo>
                  <a:lnTo>
                    <a:pt x="19956" y="3792"/>
                  </a:lnTo>
                  <a:lnTo>
                    <a:pt x="17840" y="7770"/>
                  </a:lnTo>
                  <a:lnTo>
                    <a:pt x="16164" y="9942"/>
                  </a:lnTo>
                  <a:lnTo>
                    <a:pt x="14302" y="16590"/>
                  </a:lnTo>
                  <a:lnTo>
                    <a:pt x="11137" y="29257"/>
                  </a:lnTo>
                  <a:lnTo>
                    <a:pt x="8099" y="39197"/>
                  </a:lnTo>
                  <a:lnTo>
                    <a:pt x="5989" y="71895"/>
                  </a:lnTo>
                  <a:lnTo>
                    <a:pt x="823" y="104218"/>
                  </a:lnTo>
                  <a:lnTo>
                    <a:pt x="0" y="123042"/>
                  </a:lnTo>
                  <a:lnTo>
                    <a:pt x="8558" y="153580"/>
                  </a:lnTo>
                  <a:lnTo>
                    <a:pt x="15155" y="161656"/>
                  </a:lnTo>
                  <a:lnTo>
                    <a:pt x="32325" y="173307"/>
                  </a:lnTo>
                  <a:lnTo>
                    <a:pt x="46287" y="177027"/>
                  </a:lnTo>
                  <a:lnTo>
                    <a:pt x="55736" y="175781"/>
                  </a:lnTo>
                  <a:lnTo>
                    <a:pt x="85199" y="166316"/>
                  </a:lnTo>
                  <a:lnTo>
                    <a:pt x="105169" y="158640"/>
                  </a:lnTo>
                  <a:lnTo>
                    <a:pt x="135286" y="133887"/>
                  </a:lnTo>
                  <a:lnTo>
                    <a:pt x="167266" y="102650"/>
                  </a:lnTo>
                  <a:lnTo>
                    <a:pt x="177992" y="88182"/>
                  </a:lnTo>
                  <a:lnTo>
                    <a:pt x="182404" y="73841"/>
                  </a:lnTo>
                  <a:lnTo>
                    <a:pt x="184214" y="57692"/>
                  </a:lnTo>
                  <a:lnTo>
                    <a:pt x="184261" y="88234"/>
                  </a:lnTo>
                  <a:lnTo>
                    <a:pt x="184262" y="114795"/>
                  </a:lnTo>
                  <a:lnTo>
                    <a:pt x="184262" y="137274"/>
                  </a:lnTo>
                  <a:lnTo>
                    <a:pt x="184262" y="163404"/>
                  </a:lnTo>
                  <a:lnTo>
                    <a:pt x="185056" y="195965"/>
                  </a:lnTo>
                  <a:lnTo>
                    <a:pt x="189966" y="227308"/>
                  </a:lnTo>
                  <a:lnTo>
                    <a:pt x="194205" y="252632"/>
                  </a:lnTo>
                  <a:lnTo>
                    <a:pt x="197263" y="282287"/>
                  </a:lnTo>
                  <a:lnTo>
                    <a:pt x="198380" y="313241"/>
                  </a:lnTo>
                  <a:lnTo>
                    <a:pt x="197681" y="322574"/>
                  </a:lnTo>
                  <a:lnTo>
                    <a:pt x="194724" y="329369"/>
                  </a:lnTo>
                  <a:lnTo>
                    <a:pt x="192824" y="331497"/>
                  </a:lnTo>
                  <a:lnTo>
                    <a:pt x="188597" y="333863"/>
                  </a:lnTo>
                  <a:lnTo>
                    <a:pt x="181754" y="335195"/>
                  </a:lnTo>
                  <a:lnTo>
                    <a:pt x="166628" y="329942"/>
                  </a:lnTo>
                  <a:lnTo>
                    <a:pt x="157639" y="325763"/>
                  </a:lnTo>
                  <a:lnTo>
                    <a:pt x="150470" y="319144"/>
                  </a:lnTo>
                  <a:lnTo>
                    <a:pt x="125837" y="287995"/>
                  </a:lnTo>
                  <a:lnTo>
                    <a:pt x="110541" y="255751"/>
                  </a:lnTo>
                  <a:lnTo>
                    <a:pt x="107121" y="231529"/>
                  </a:lnTo>
                  <a:lnTo>
                    <a:pt x="111669" y="200603"/>
                  </a:lnTo>
                  <a:lnTo>
                    <a:pt x="122328" y="169447"/>
                  </a:lnTo>
                  <a:lnTo>
                    <a:pt x="139485" y="136746"/>
                  </a:lnTo>
                  <a:lnTo>
                    <a:pt x="170664" y="105800"/>
                  </a:lnTo>
                  <a:lnTo>
                    <a:pt x="191610" y="89556"/>
                  </a:lnTo>
                  <a:lnTo>
                    <a:pt x="226358" y="74323"/>
                  </a:lnTo>
                  <a:lnTo>
                    <a:pt x="247934" y="66510"/>
                  </a:lnTo>
                  <a:lnTo>
                    <a:pt x="268122" y="64423"/>
                  </a:lnTo>
                  <a:lnTo>
                    <a:pt x="268744" y="65967"/>
                  </a:lnTo>
                  <a:lnTo>
                    <a:pt x="269435" y="71916"/>
                  </a:lnTo>
                  <a:lnTo>
                    <a:pt x="267625" y="77735"/>
                  </a:lnTo>
                  <a:lnTo>
                    <a:pt x="250845" y="109783"/>
                  </a:lnTo>
                  <a:lnTo>
                    <a:pt x="244560" y="123897"/>
                  </a:lnTo>
                  <a:lnTo>
                    <a:pt x="241535" y="151984"/>
                  </a:lnTo>
                  <a:lnTo>
                    <a:pt x="242288" y="153710"/>
                  </a:lnTo>
                  <a:lnTo>
                    <a:pt x="243584" y="154861"/>
                  </a:lnTo>
                  <a:lnTo>
                    <a:pt x="247140" y="156140"/>
                  </a:lnTo>
                  <a:lnTo>
                    <a:pt x="265793" y="157028"/>
                  </a:lnTo>
                  <a:lnTo>
                    <a:pt x="281356" y="153330"/>
                  </a:lnTo>
                  <a:lnTo>
                    <a:pt x="312834" y="133118"/>
                  </a:lnTo>
                  <a:lnTo>
                    <a:pt x="320251" y="127161"/>
                  </a:lnTo>
                  <a:lnTo>
                    <a:pt x="324077" y="119751"/>
                  </a:lnTo>
                  <a:lnTo>
                    <a:pt x="333109" y="88007"/>
                  </a:lnTo>
                  <a:lnTo>
                    <a:pt x="331644" y="80653"/>
                  </a:lnTo>
                  <a:lnTo>
                    <a:pt x="328473" y="72051"/>
                  </a:lnTo>
                  <a:lnTo>
                    <a:pt x="326520" y="59612"/>
                  </a:lnTo>
                  <a:lnTo>
                    <a:pt x="321010" y="51428"/>
                  </a:lnTo>
                  <a:lnTo>
                    <a:pt x="320671" y="51748"/>
                  </a:lnTo>
                  <a:lnTo>
                    <a:pt x="320020" y="60685"/>
                  </a:lnTo>
                  <a:lnTo>
                    <a:pt x="322122" y="64806"/>
                  </a:lnTo>
                  <a:lnTo>
                    <a:pt x="343843" y="98757"/>
                  </a:lnTo>
                  <a:lnTo>
                    <a:pt x="362858" y="133658"/>
                  </a:lnTo>
                  <a:lnTo>
                    <a:pt x="385676" y="158429"/>
                  </a:lnTo>
                  <a:lnTo>
                    <a:pt x="390990" y="161694"/>
                  </a:lnTo>
                  <a:lnTo>
                    <a:pt x="396791" y="163145"/>
                  </a:lnTo>
                  <a:lnTo>
                    <a:pt x="414225" y="164153"/>
                  </a:lnTo>
                  <a:lnTo>
                    <a:pt x="435593" y="158142"/>
                  </a:lnTo>
                  <a:lnTo>
                    <a:pt x="440956" y="153364"/>
                  </a:lnTo>
                  <a:lnTo>
                    <a:pt x="459675" y="130305"/>
                  </a:lnTo>
                  <a:lnTo>
                    <a:pt x="464355" y="115815"/>
                  </a:lnTo>
                  <a:lnTo>
                    <a:pt x="466240" y="112929"/>
                  </a:lnTo>
                  <a:lnTo>
                    <a:pt x="466704" y="110211"/>
                  </a:lnTo>
                  <a:lnTo>
                    <a:pt x="466219" y="107605"/>
                  </a:lnTo>
                  <a:lnTo>
                    <a:pt x="463531" y="101512"/>
                  </a:lnTo>
                  <a:lnTo>
                    <a:pt x="462869" y="9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191"/>
            <p:cNvSpPr/>
            <p:nvPr/>
          </p:nvSpPr>
          <p:spPr>
            <a:xfrm>
              <a:off x="2107406" y="3078956"/>
              <a:ext cx="7145" cy="50008"/>
            </a:xfrm>
            <a:custGeom>
              <a:avLst/>
              <a:gdLst/>
              <a:ahLst/>
              <a:cxnLst/>
              <a:rect l="0" t="0" r="0" b="0"/>
              <a:pathLst>
                <a:path w="7145" h="50008">
                  <a:moveTo>
                    <a:pt x="0" y="0"/>
                  </a:moveTo>
                  <a:lnTo>
                    <a:pt x="0" y="10642"/>
                  </a:lnTo>
                  <a:lnTo>
                    <a:pt x="2117" y="14784"/>
                  </a:lnTo>
                  <a:lnTo>
                    <a:pt x="3793" y="17000"/>
                  </a:lnTo>
                  <a:lnTo>
                    <a:pt x="5655" y="23695"/>
                  </a:lnTo>
                  <a:lnTo>
                    <a:pt x="7144" y="5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192"/>
            <p:cNvSpPr/>
            <p:nvPr/>
          </p:nvSpPr>
          <p:spPr>
            <a:xfrm>
              <a:off x="2207421" y="3143586"/>
              <a:ext cx="128586" cy="113965"/>
            </a:xfrm>
            <a:custGeom>
              <a:avLst/>
              <a:gdLst/>
              <a:ahLst/>
              <a:cxnLst/>
              <a:rect l="0" t="0" r="0" b="0"/>
              <a:pathLst>
                <a:path w="128586" h="113965">
                  <a:moveTo>
                    <a:pt x="7142" y="113964"/>
                  </a:moveTo>
                  <a:lnTo>
                    <a:pt x="7142" y="82979"/>
                  </a:lnTo>
                  <a:lnTo>
                    <a:pt x="292" y="48576"/>
                  </a:lnTo>
                  <a:lnTo>
                    <a:pt x="0" y="24875"/>
                  </a:lnTo>
                  <a:lnTo>
                    <a:pt x="793" y="23615"/>
                  </a:lnTo>
                  <a:lnTo>
                    <a:pt x="2115" y="22775"/>
                  </a:lnTo>
                  <a:lnTo>
                    <a:pt x="3791" y="22215"/>
                  </a:lnTo>
                  <a:lnTo>
                    <a:pt x="4908" y="22635"/>
                  </a:lnTo>
                  <a:lnTo>
                    <a:pt x="5652" y="23709"/>
                  </a:lnTo>
                  <a:lnTo>
                    <a:pt x="6149" y="25219"/>
                  </a:lnTo>
                  <a:lnTo>
                    <a:pt x="7273" y="26226"/>
                  </a:lnTo>
                  <a:lnTo>
                    <a:pt x="10640" y="27344"/>
                  </a:lnTo>
                  <a:lnTo>
                    <a:pt x="19268" y="28856"/>
                  </a:lnTo>
                  <a:lnTo>
                    <a:pt x="27051" y="33096"/>
                  </a:lnTo>
                  <a:lnTo>
                    <a:pt x="59454" y="35249"/>
                  </a:lnTo>
                  <a:lnTo>
                    <a:pt x="87467" y="34572"/>
                  </a:lnTo>
                  <a:lnTo>
                    <a:pt x="108040" y="29230"/>
                  </a:lnTo>
                  <a:lnTo>
                    <a:pt x="110920" y="27312"/>
                  </a:lnTo>
                  <a:lnTo>
                    <a:pt x="116236" y="20948"/>
                  </a:lnTo>
                  <a:lnTo>
                    <a:pt x="119128" y="14944"/>
                  </a:lnTo>
                  <a:lnTo>
                    <a:pt x="121238" y="5406"/>
                  </a:lnTo>
                  <a:lnTo>
                    <a:pt x="121306" y="3492"/>
                  </a:lnTo>
                  <a:lnTo>
                    <a:pt x="120557" y="2216"/>
                  </a:lnTo>
                  <a:lnTo>
                    <a:pt x="119265" y="1365"/>
                  </a:lnTo>
                  <a:lnTo>
                    <a:pt x="115279" y="0"/>
                  </a:lnTo>
                  <a:lnTo>
                    <a:pt x="106656" y="7479"/>
                  </a:lnTo>
                  <a:lnTo>
                    <a:pt x="81748" y="33009"/>
                  </a:lnTo>
                  <a:lnTo>
                    <a:pt x="79988" y="37767"/>
                  </a:lnTo>
                  <a:lnTo>
                    <a:pt x="78703" y="58203"/>
                  </a:lnTo>
                  <a:lnTo>
                    <a:pt x="82408" y="69837"/>
                  </a:lnTo>
                  <a:lnTo>
                    <a:pt x="88483" y="76625"/>
                  </a:lnTo>
                  <a:lnTo>
                    <a:pt x="95681" y="81494"/>
                  </a:lnTo>
                  <a:lnTo>
                    <a:pt x="106769" y="86736"/>
                  </a:lnTo>
                  <a:lnTo>
                    <a:pt x="109279" y="88668"/>
                  </a:lnTo>
                  <a:lnTo>
                    <a:pt x="116300" y="90815"/>
                  </a:lnTo>
                  <a:lnTo>
                    <a:pt x="128585" y="92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193"/>
            <p:cNvSpPr/>
            <p:nvPr/>
          </p:nvSpPr>
          <p:spPr>
            <a:xfrm>
              <a:off x="2543328" y="3143250"/>
              <a:ext cx="135579" cy="92870"/>
            </a:xfrm>
            <a:custGeom>
              <a:avLst/>
              <a:gdLst/>
              <a:ahLst/>
              <a:cxnLst/>
              <a:rect l="0" t="0" r="0" b="0"/>
              <a:pathLst>
                <a:path w="135579" h="92870">
                  <a:moveTo>
                    <a:pt x="99860" y="0"/>
                  </a:moveTo>
                  <a:lnTo>
                    <a:pt x="65614" y="0"/>
                  </a:lnTo>
                  <a:lnTo>
                    <a:pt x="59239" y="794"/>
                  </a:lnTo>
                  <a:lnTo>
                    <a:pt x="33757" y="12185"/>
                  </a:lnTo>
                  <a:lnTo>
                    <a:pt x="15494" y="27641"/>
                  </a:lnTo>
                  <a:lnTo>
                    <a:pt x="5718" y="40910"/>
                  </a:lnTo>
                  <a:lnTo>
                    <a:pt x="1586" y="51103"/>
                  </a:lnTo>
                  <a:lnTo>
                    <a:pt x="0" y="66562"/>
                  </a:lnTo>
                  <a:lnTo>
                    <a:pt x="1536" y="68981"/>
                  </a:lnTo>
                  <a:lnTo>
                    <a:pt x="15954" y="80953"/>
                  </a:lnTo>
                  <a:lnTo>
                    <a:pt x="23145" y="83604"/>
                  </a:lnTo>
                  <a:lnTo>
                    <a:pt x="40697" y="85306"/>
                  </a:lnTo>
                  <a:lnTo>
                    <a:pt x="54725" y="81808"/>
                  </a:lnTo>
                  <a:lnTo>
                    <a:pt x="67984" y="73515"/>
                  </a:lnTo>
                  <a:lnTo>
                    <a:pt x="91294" y="51414"/>
                  </a:lnTo>
                  <a:lnTo>
                    <a:pt x="92084" y="48515"/>
                  </a:lnTo>
                  <a:lnTo>
                    <a:pt x="92294" y="46631"/>
                  </a:lnTo>
                  <a:lnTo>
                    <a:pt x="93229" y="46169"/>
                  </a:lnTo>
                  <a:lnTo>
                    <a:pt x="94645" y="46654"/>
                  </a:lnTo>
                  <a:lnTo>
                    <a:pt x="98829" y="49344"/>
                  </a:lnTo>
                  <a:lnTo>
                    <a:pt x="99402" y="51829"/>
                  </a:lnTo>
                  <a:lnTo>
                    <a:pt x="99769" y="59891"/>
                  </a:lnTo>
                  <a:lnTo>
                    <a:pt x="101936" y="64454"/>
                  </a:lnTo>
                  <a:lnTo>
                    <a:pt x="103625" y="66782"/>
                  </a:lnTo>
                  <a:lnTo>
                    <a:pt x="135578" y="9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194"/>
            <p:cNvSpPr/>
            <p:nvPr/>
          </p:nvSpPr>
          <p:spPr>
            <a:xfrm>
              <a:off x="2843213" y="3150735"/>
              <a:ext cx="192882" cy="77116"/>
            </a:xfrm>
            <a:custGeom>
              <a:avLst/>
              <a:gdLst/>
              <a:ahLst/>
              <a:cxnLst/>
              <a:rect l="0" t="0" r="0" b="0"/>
              <a:pathLst>
                <a:path w="192882" h="77116">
                  <a:moveTo>
                    <a:pt x="0" y="35378"/>
                  </a:moveTo>
                  <a:lnTo>
                    <a:pt x="0" y="69623"/>
                  </a:lnTo>
                  <a:lnTo>
                    <a:pt x="0" y="72495"/>
                  </a:lnTo>
                  <a:lnTo>
                    <a:pt x="793" y="74410"/>
                  </a:lnTo>
                  <a:lnTo>
                    <a:pt x="2116" y="75687"/>
                  </a:lnTo>
                  <a:lnTo>
                    <a:pt x="3792" y="76538"/>
                  </a:lnTo>
                  <a:lnTo>
                    <a:pt x="5703" y="75518"/>
                  </a:lnTo>
                  <a:lnTo>
                    <a:pt x="9942" y="70151"/>
                  </a:lnTo>
                  <a:lnTo>
                    <a:pt x="12356" y="64591"/>
                  </a:lnTo>
                  <a:lnTo>
                    <a:pt x="14033" y="46427"/>
                  </a:lnTo>
                  <a:lnTo>
                    <a:pt x="15005" y="32742"/>
                  </a:lnTo>
                  <a:lnTo>
                    <a:pt x="19968" y="19427"/>
                  </a:lnTo>
                  <a:lnTo>
                    <a:pt x="31985" y="3549"/>
                  </a:lnTo>
                  <a:lnTo>
                    <a:pt x="36176" y="1388"/>
                  </a:lnTo>
                  <a:lnTo>
                    <a:pt x="45334" y="0"/>
                  </a:lnTo>
                  <a:lnTo>
                    <a:pt x="50046" y="1927"/>
                  </a:lnTo>
                  <a:lnTo>
                    <a:pt x="52414" y="3552"/>
                  </a:lnTo>
                  <a:lnTo>
                    <a:pt x="55045" y="7475"/>
                  </a:lnTo>
                  <a:lnTo>
                    <a:pt x="57008" y="11864"/>
                  </a:lnTo>
                  <a:lnTo>
                    <a:pt x="85322" y="44202"/>
                  </a:lnTo>
                  <a:lnTo>
                    <a:pt x="105738" y="69591"/>
                  </a:lnTo>
                  <a:lnTo>
                    <a:pt x="113182" y="77115"/>
                  </a:lnTo>
                  <a:lnTo>
                    <a:pt x="113555" y="76696"/>
                  </a:lnTo>
                  <a:lnTo>
                    <a:pt x="114201" y="71990"/>
                  </a:lnTo>
                  <a:lnTo>
                    <a:pt x="119190" y="65569"/>
                  </a:lnTo>
                  <a:lnTo>
                    <a:pt x="126949" y="47069"/>
                  </a:lnTo>
                  <a:lnTo>
                    <a:pt x="140801" y="28360"/>
                  </a:lnTo>
                  <a:lnTo>
                    <a:pt x="141492" y="25937"/>
                  </a:lnTo>
                  <a:lnTo>
                    <a:pt x="142747" y="24321"/>
                  </a:lnTo>
                  <a:lnTo>
                    <a:pt x="152696" y="17723"/>
                  </a:lnTo>
                  <a:lnTo>
                    <a:pt x="154185" y="17258"/>
                  </a:lnTo>
                  <a:lnTo>
                    <a:pt x="155177" y="17741"/>
                  </a:lnTo>
                  <a:lnTo>
                    <a:pt x="157694" y="21443"/>
                  </a:lnTo>
                  <a:lnTo>
                    <a:pt x="168530" y="33236"/>
                  </a:lnTo>
                  <a:lnTo>
                    <a:pt x="172990" y="42569"/>
                  </a:lnTo>
                  <a:lnTo>
                    <a:pt x="192881" y="63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195"/>
            <p:cNvSpPr/>
            <p:nvPr/>
          </p:nvSpPr>
          <p:spPr>
            <a:xfrm>
              <a:off x="3121819" y="3171825"/>
              <a:ext cx="14288" cy="57151"/>
            </a:xfrm>
            <a:custGeom>
              <a:avLst/>
              <a:gdLst/>
              <a:ahLst/>
              <a:cxnLst/>
              <a:rect l="0" t="0" r="0" b="0"/>
              <a:pathLst>
                <a:path w="14288" h="57151">
                  <a:moveTo>
                    <a:pt x="0" y="0"/>
                  </a:moveTo>
                  <a:lnTo>
                    <a:pt x="0" y="16793"/>
                  </a:lnTo>
                  <a:lnTo>
                    <a:pt x="8819" y="48080"/>
                  </a:lnTo>
                  <a:lnTo>
                    <a:pt x="14287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196"/>
            <p:cNvSpPr/>
            <p:nvPr/>
          </p:nvSpPr>
          <p:spPr>
            <a:xfrm>
              <a:off x="3150481" y="3078956"/>
              <a:ext cx="7058" cy="21433"/>
            </a:xfrm>
            <a:custGeom>
              <a:avLst/>
              <a:gdLst/>
              <a:ahLst/>
              <a:cxnLst/>
              <a:rect l="0" t="0" r="0" b="0"/>
              <a:pathLst>
                <a:path w="7058" h="21433">
                  <a:moveTo>
                    <a:pt x="7057" y="21432"/>
                  </a:moveTo>
                  <a:lnTo>
                    <a:pt x="7057" y="17639"/>
                  </a:lnTo>
                  <a:lnTo>
                    <a:pt x="6263" y="16522"/>
                  </a:lnTo>
                  <a:lnTo>
                    <a:pt x="4940" y="15777"/>
                  </a:lnTo>
                  <a:lnTo>
                    <a:pt x="3264" y="15281"/>
                  </a:lnTo>
                  <a:lnTo>
                    <a:pt x="2147" y="14156"/>
                  </a:lnTo>
                  <a:lnTo>
                    <a:pt x="906" y="10790"/>
                  </a:lnTo>
                  <a:lnTo>
                    <a:pt x="0" y="1313"/>
                  </a:lnTo>
                  <a:lnTo>
                    <a:pt x="765" y="876"/>
                  </a:lnTo>
                  <a:lnTo>
                    <a:pt x="70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197"/>
            <p:cNvSpPr/>
            <p:nvPr/>
          </p:nvSpPr>
          <p:spPr>
            <a:xfrm>
              <a:off x="3221831" y="3157575"/>
              <a:ext cx="107158" cy="71401"/>
            </a:xfrm>
            <a:custGeom>
              <a:avLst/>
              <a:gdLst/>
              <a:ahLst/>
              <a:cxnLst/>
              <a:rect l="0" t="0" r="0" b="0"/>
              <a:pathLst>
                <a:path w="107158" h="71401">
                  <a:moveTo>
                    <a:pt x="0" y="28538"/>
                  </a:moveTo>
                  <a:lnTo>
                    <a:pt x="3793" y="32330"/>
                  </a:lnTo>
                  <a:lnTo>
                    <a:pt x="5655" y="36308"/>
                  </a:lnTo>
                  <a:lnTo>
                    <a:pt x="7142" y="49933"/>
                  </a:lnTo>
                  <a:lnTo>
                    <a:pt x="7144" y="43815"/>
                  </a:lnTo>
                  <a:lnTo>
                    <a:pt x="10936" y="39326"/>
                  </a:lnTo>
                  <a:lnTo>
                    <a:pt x="12798" y="33068"/>
                  </a:lnTo>
                  <a:lnTo>
                    <a:pt x="14885" y="17228"/>
                  </a:lnTo>
                  <a:lnTo>
                    <a:pt x="22020" y="7224"/>
                  </a:lnTo>
                  <a:lnTo>
                    <a:pt x="26456" y="3190"/>
                  </a:lnTo>
                  <a:lnTo>
                    <a:pt x="31073" y="1397"/>
                  </a:lnTo>
                  <a:lnTo>
                    <a:pt x="59240" y="0"/>
                  </a:lnTo>
                  <a:lnTo>
                    <a:pt x="64165" y="2096"/>
                  </a:lnTo>
                  <a:lnTo>
                    <a:pt x="80955" y="16756"/>
                  </a:lnTo>
                  <a:lnTo>
                    <a:pt x="89692" y="31090"/>
                  </a:lnTo>
                  <a:lnTo>
                    <a:pt x="101633" y="63776"/>
                  </a:lnTo>
                  <a:lnTo>
                    <a:pt x="107157" y="71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198"/>
            <p:cNvSpPr/>
            <p:nvPr/>
          </p:nvSpPr>
          <p:spPr>
            <a:xfrm>
              <a:off x="3393678" y="3157538"/>
              <a:ext cx="78051" cy="64250"/>
            </a:xfrm>
            <a:custGeom>
              <a:avLst/>
              <a:gdLst/>
              <a:ahLst/>
              <a:cxnLst/>
              <a:rect l="0" t="0" r="0" b="0"/>
              <a:pathLst>
                <a:path w="78051" h="64250">
                  <a:moveTo>
                    <a:pt x="35322" y="7143"/>
                  </a:moveTo>
                  <a:lnTo>
                    <a:pt x="35322" y="3351"/>
                  </a:lnTo>
                  <a:lnTo>
                    <a:pt x="34528" y="2234"/>
                  </a:lnTo>
                  <a:lnTo>
                    <a:pt x="33205" y="1489"/>
                  </a:lnTo>
                  <a:lnTo>
                    <a:pt x="29171" y="294"/>
                  </a:lnTo>
                  <a:lnTo>
                    <a:pt x="28840" y="990"/>
                  </a:lnTo>
                  <a:lnTo>
                    <a:pt x="28472" y="3879"/>
                  </a:lnTo>
                  <a:lnTo>
                    <a:pt x="26787" y="4967"/>
                  </a:lnTo>
                  <a:lnTo>
                    <a:pt x="20681" y="6176"/>
                  </a:lnTo>
                  <a:lnTo>
                    <a:pt x="18418" y="8086"/>
                  </a:lnTo>
                  <a:lnTo>
                    <a:pt x="8585" y="25753"/>
                  </a:lnTo>
                  <a:lnTo>
                    <a:pt x="2617" y="33207"/>
                  </a:lnTo>
                  <a:lnTo>
                    <a:pt x="943" y="38042"/>
                  </a:lnTo>
                  <a:lnTo>
                    <a:pt x="0" y="49019"/>
                  </a:lnTo>
                  <a:lnTo>
                    <a:pt x="1455" y="52522"/>
                  </a:lnTo>
                  <a:lnTo>
                    <a:pt x="7306" y="58533"/>
                  </a:lnTo>
                  <a:lnTo>
                    <a:pt x="13081" y="61733"/>
                  </a:lnTo>
                  <a:lnTo>
                    <a:pt x="22911" y="63535"/>
                  </a:lnTo>
                  <a:lnTo>
                    <a:pt x="54482" y="64249"/>
                  </a:lnTo>
                  <a:lnTo>
                    <a:pt x="61829" y="62157"/>
                  </a:lnTo>
                  <a:lnTo>
                    <a:pt x="73013" y="54346"/>
                  </a:lnTo>
                  <a:lnTo>
                    <a:pt x="75886" y="47702"/>
                  </a:lnTo>
                  <a:lnTo>
                    <a:pt x="78050" y="26476"/>
                  </a:lnTo>
                  <a:lnTo>
                    <a:pt x="76008" y="21557"/>
                  </a:lnTo>
                  <a:lnTo>
                    <a:pt x="638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6199"/>
            <p:cNvSpPr/>
            <p:nvPr/>
          </p:nvSpPr>
          <p:spPr>
            <a:xfrm>
              <a:off x="3521869" y="3150394"/>
              <a:ext cx="50007" cy="50007"/>
            </a:xfrm>
            <a:custGeom>
              <a:avLst/>
              <a:gdLst/>
              <a:ahLst/>
              <a:cxnLst/>
              <a:rect l="0" t="0" r="0" b="0"/>
              <a:pathLst>
                <a:path w="50007" h="50007">
                  <a:moveTo>
                    <a:pt x="0" y="50006"/>
                  </a:moveTo>
                  <a:lnTo>
                    <a:pt x="0" y="27761"/>
                  </a:lnTo>
                  <a:lnTo>
                    <a:pt x="2116" y="22128"/>
                  </a:lnTo>
                  <a:lnTo>
                    <a:pt x="13000" y="8595"/>
                  </a:lnTo>
                  <a:lnTo>
                    <a:pt x="24646" y="2521"/>
                  </a:lnTo>
                  <a:lnTo>
                    <a:pt x="37530" y="498"/>
                  </a:lnTo>
                  <a:lnTo>
                    <a:pt x="500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6200"/>
            <p:cNvSpPr/>
            <p:nvPr/>
          </p:nvSpPr>
          <p:spPr>
            <a:xfrm>
              <a:off x="3643607" y="3143250"/>
              <a:ext cx="6850" cy="57151"/>
            </a:xfrm>
            <a:custGeom>
              <a:avLst/>
              <a:gdLst/>
              <a:ahLst/>
              <a:cxnLst/>
              <a:rect l="0" t="0" r="0" b="0"/>
              <a:pathLst>
                <a:path w="6850" h="57151">
                  <a:moveTo>
                    <a:pt x="6849" y="0"/>
                  </a:moveTo>
                  <a:lnTo>
                    <a:pt x="6849" y="30985"/>
                  </a:lnTo>
                  <a:lnTo>
                    <a:pt x="4733" y="35732"/>
                  </a:lnTo>
                  <a:lnTo>
                    <a:pt x="1940" y="40487"/>
                  </a:lnTo>
                  <a:lnTo>
                    <a:pt x="0" y="48596"/>
                  </a:lnTo>
                  <a:lnTo>
                    <a:pt x="6849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6201"/>
            <p:cNvSpPr/>
            <p:nvPr/>
          </p:nvSpPr>
          <p:spPr>
            <a:xfrm>
              <a:off x="3722889" y="3007519"/>
              <a:ext cx="20437" cy="185738"/>
            </a:xfrm>
            <a:custGeom>
              <a:avLst/>
              <a:gdLst/>
              <a:ahLst/>
              <a:cxnLst/>
              <a:rect l="0" t="0" r="0" b="0"/>
              <a:pathLst>
                <a:path w="20437" h="185738">
                  <a:moveTo>
                    <a:pt x="13292" y="0"/>
                  </a:moveTo>
                  <a:lnTo>
                    <a:pt x="12499" y="7291"/>
                  </a:lnTo>
                  <a:lnTo>
                    <a:pt x="6810" y="37799"/>
                  </a:lnTo>
                  <a:lnTo>
                    <a:pt x="6207" y="67442"/>
                  </a:lnTo>
                  <a:lnTo>
                    <a:pt x="5372" y="85864"/>
                  </a:lnTo>
                  <a:lnTo>
                    <a:pt x="0" y="111623"/>
                  </a:lnTo>
                  <a:lnTo>
                    <a:pt x="5243" y="146618"/>
                  </a:lnTo>
                  <a:lnTo>
                    <a:pt x="13371" y="175212"/>
                  </a:lnTo>
                  <a:lnTo>
                    <a:pt x="20436" y="185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6202"/>
            <p:cNvSpPr/>
            <p:nvPr/>
          </p:nvSpPr>
          <p:spPr>
            <a:xfrm>
              <a:off x="3679325" y="3050477"/>
              <a:ext cx="328291" cy="364237"/>
            </a:xfrm>
            <a:custGeom>
              <a:avLst/>
              <a:gdLst/>
              <a:ahLst/>
              <a:cxnLst/>
              <a:rect l="0" t="0" r="0" b="0"/>
              <a:pathLst>
                <a:path w="328291" h="364237">
                  <a:moveTo>
                    <a:pt x="6850" y="21336"/>
                  </a:moveTo>
                  <a:lnTo>
                    <a:pt x="0" y="21336"/>
                  </a:lnTo>
                  <a:lnTo>
                    <a:pt x="31083" y="21336"/>
                  </a:lnTo>
                  <a:lnTo>
                    <a:pt x="61202" y="21336"/>
                  </a:lnTo>
                  <a:lnTo>
                    <a:pt x="88395" y="21336"/>
                  </a:lnTo>
                  <a:lnTo>
                    <a:pt x="120324" y="16426"/>
                  </a:lnTo>
                  <a:lnTo>
                    <a:pt x="149562" y="12516"/>
                  </a:lnTo>
                  <a:lnTo>
                    <a:pt x="182686" y="5411"/>
                  </a:lnTo>
                  <a:lnTo>
                    <a:pt x="191770" y="1536"/>
                  </a:lnTo>
                  <a:lnTo>
                    <a:pt x="199265" y="0"/>
                  </a:lnTo>
                  <a:lnTo>
                    <a:pt x="199730" y="34150"/>
                  </a:lnTo>
                  <a:lnTo>
                    <a:pt x="198937" y="40525"/>
                  </a:lnTo>
                  <a:lnTo>
                    <a:pt x="195938" y="48649"/>
                  </a:lnTo>
                  <a:lnTo>
                    <a:pt x="196193" y="57552"/>
                  </a:lnTo>
                  <a:lnTo>
                    <a:pt x="201537" y="83556"/>
                  </a:lnTo>
                  <a:lnTo>
                    <a:pt x="209613" y="94745"/>
                  </a:lnTo>
                  <a:lnTo>
                    <a:pt x="220298" y="102176"/>
                  </a:lnTo>
                  <a:lnTo>
                    <a:pt x="233214" y="102773"/>
                  </a:lnTo>
                  <a:lnTo>
                    <a:pt x="259791" y="96688"/>
                  </a:lnTo>
                  <a:lnTo>
                    <a:pt x="294079" y="73542"/>
                  </a:lnTo>
                  <a:lnTo>
                    <a:pt x="317914" y="38878"/>
                  </a:lnTo>
                  <a:lnTo>
                    <a:pt x="319726" y="33630"/>
                  </a:lnTo>
                  <a:lnTo>
                    <a:pt x="321003" y="31913"/>
                  </a:lnTo>
                  <a:lnTo>
                    <a:pt x="322648" y="30769"/>
                  </a:lnTo>
                  <a:lnTo>
                    <a:pt x="327987" y="28613"/>
                  </a:lnTo>
                  <a:lnTo>
                    <a:pt x="328290" y="38434"/>
                  </a:lnTo>
                  <a:lnTo>
                    <a:pt x="319498" y="71544"/>
                  </a:lnTo>
                  <a:lnTo>
                    <a:pt x="309842" y="101678"/>
                  </a:lnTo>
                  <a:lnTo>
                    <a:pt x="306175" y="126544"/>
                  </a:lnTo>
                  <a:lnTo>
                    <a:pt x="295752" y="158799"/>
                  </a:lnTo>
                  <a:lnTo>
                    <a:pt x="293534" y="186155"/>
                  </a:lnTo>
                  <a:lnTo>
                    <a:pt x="290760" y="214369"/>
                  </a:lnTo>
                  <a:lnTo>
                    <a:pt x="288607" y="234128"/>
                  </a:lnTo>
                  <a:lnTo>
                    <a:pt x="291064" y="266771"/>
                  </a:lnTo>
                  <a:lnTo>
                    <a:pt x="292145" y="296111"/>
                  </a:lnTo>
                  <a:lnTo>
                    <a:pt x="292510" y="327760"/>
                  </a:lnTo>
                  <a:lnTo>
                    <a:pt x="292600" y="364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6203"/>
            <p:cNvSpPr/>
            <p:nvPr/>
          </p:nvSpPr>
          <p:spPr>
            <a:xfrm>
              <a:off x="3579019" y="2971800"/>
              <a:ext cx="28576" cy="50007"/>
            </a:xfrm>
            <a:custGeom>
              <a:avLst/>
              <a:gdLst/>
              <a:ahLst/>
              <a:cxnLst/>
              <a:rect l="0" t="0" r="0" b="0"/>
              <a:pathLst>
                <a:path w="28576" h="50007">
                  <a:moveTo>
                    <a:pt x="28575" y="50006"/>
                  </a:moveTo>
                  <a:lnTo>
                    <a:pt x="14102" y="33416"/>
                  </a:lnTo>
                  <a:lnTo>
                    <a:pt x="2100" y="90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6204"/>
            <p:cNvSpPr/>
            <p:nvPr/>
          </p:nvSpPr>
          <p:spPr>
            <a:xfrm>
              <a:off x="4350544" y="2936081"/>
              <a:ext cx="7145" cy="314326"/>
            </a:xfrm>
            <a:custGeom>
              <a:avLst/>
              <a:gdLst/>
              <a:ahLst/>
              <a:cxnLst/>
              <a:rect l="0" t="0" r="0" b="0"/>
              <a:pathLst>
                <a:path w="7145" h="314326">
                  <a:moveTo>
                    <a:pt x="7144" y="0"/>
                  </a:moveTo>
                  <a:lnTo>
                    <a:pt x="7144" y="9943"/>
                  </a:lnTo>
                  <a:lnTo>
                    <a:pt x="662" y="44900"/>
                  </a:lnTo>
                  <a:lnTo>
                    <a:pt x="130" y="77338"/>
                  </a:lnTo>
                  <a:lnTo>
                    <a:pt x="26" y="110703"/>
                  </a:lnTo>
                  <a:lnTo>
                    <a:pt x="8" y="138458"/>
                  </a:lnTo>
                  <a:lnTo>
                    <a:pt x="2" y="170582"/>
                  </a:lnTo>
                  <a:lnTo>
                    <a:pt x="1" y="197652"/>
                  </a:lnTo>
                  <a:lnTo>
                    <a:pt x="0" y="224545"/>
                  </a:lnTo>
                  <a:lnTo>
                    <a:pt x="0" y="252623"/>
                  </a:lnTo>
                  <a:lnTo>
                    <a:pt x="0" y="288061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205"/>
            <p:cNvSpPr/>
            <p:nvPr/>
          </p:nvSpPr>
          <p:spPr>
            <a:xfrm>
              <a:off x="4236244" y="2930483"/>
              <a:ext cx="557213" cy="274665"/>
            </a:xfrm>
            <a:custGeom>
              <a:avLst/>
              <a:gdLst/>
              <a:ahLst/>
              <a:cxnLst/>
              <a:rect l="0" t="0" r="0" b="0"/>
              <a:pathLst>
                <a:path w="557213" h="274665">
                  <a:moveTo>
                    <a:pt x="0" y="219911"/>
                  </a:moveTo>
                  <a:lnTo>
                    <a:pt x="0" y="213760"/>
                  </a:lnTo>
                  <a:lnTo>
                    <a:pt x="7585" y="205476"/>
                  </a:lnTo>
                  <a:lnTo>
                    <a:pt x="30073" y="194158"/>
                  </a:lnTo>
                  <a:lnTo>
                    <a:pt x="61679" y="184279"/>
                  </a:lnTo>
                  <a:lnTo>
                    <a:pt x="92094" y="174957"/>
                  </a:lnTo>
                  <a:lnTo>
                    <a:pt x="123331" y="162141"/>
                  </a:lnTo>
                  <a:lnTo>
                    <a:pt x="155605" y="148290"/>
                  </a:lnTo>
                  <a:lnTo>
                    <a:pt x="185276" y="134131"/>
                  </a:lnTo>
                  <a:lnTo>
                    <a:pt x="212059" y="117765"/>
                  </a:lnTo>
                  <a:lnTo>
                    <a:pt x="238650" y="94694"/>
                  </a:lnTo>
                  <a:lnTo>
                    <a:pt x="250451" y="75918"/>
                  </a:lnTo>
                  <a:lnTo>
                    <a:pt x="261943" y="43286"/>
                  </a:lnTo>
                  <a:lnTo>
                    <a:pt x="263850" y="22656"/>
                  </a:lnTo>
                  <a:lnTo>
                    <a:pt x="261993" y="15032"/>
                  </a:lnTo>
                  <a:lnTo>
                    <a:pt x="254334" y="3669"/>
                  </a:lnTo>
                  <a:lnTo>
                    <a:pt x="249827" y="772"/>
                  </a:lnTo>
                  <a:lnTo>
                    <a:pt x="247514" y="0"/>
                  </a:lnTo>
                  <a:lnTo>
                    <a:pt x="240710" y="1258"/>
                  </a:lnTo>
                  <a:lnTo>
                    <a:pt x="230071" y="6429"/>
                  </a:lnTo>
                  <a:lnTo>
                    <a:pt x="211184" y="24111"/>
                  </a:lnTo>
                  <a:lnTo>
                    <a:pt x="194850" y="49295"/>
                  </a:lnTo>
                  <a:lnTo>
                    <a:pt x="183745" y="77200"/>
                  </a:lnTo>
                  <a:lnTo>
                    <a:pt x="169792" y="111346"/>
                  </a:lnTo>
                  <a:lnTo>
                    <a:pt x="163273" y="146549"/>
                  </a:lnTo>
                  <a:lnTo>
                    <a:pt x="158370" y="176668"/>
                  </a:lnTo>
                  <a:lnTo>
                    <a:pt x="157321" y="210600"/>
                  </a:lnTo>
                  <a:lnTo>
                    <a:pt x="157977" y="236294"/>
                  </a:lnTo>
                  <a:lnTo>
                    <a:pt x="164439" y="259426"/>
                  </a:lnTo>
                  <a:lnTo>
                    <a:pt x="167805" y="264725"/>
                  </a:lnTo>
                  <a:lnTo>
                    <a:pt x="171947" y="267610"/>
                  </a:lnTo>
                  <a:lnTo>
                    <a:pt x="174162" y="268379"/>
                  </a:lnTo>
                  <a:lnTo>
                    <a:pt x="180857" y="267117"/>
                  </a:lnTo>
                  <a:lnTo>
                    <a:pt x="191435" y="261943"/>
                  </a:lnTo>
                  <a:lnTo>
                    <a:pt x="226631" y="235666"/>
                  </a:lnTo>
                  <a:lnTo>
                    <a:pt x="234075" y="230088"/>
                  </a:lnTo>
                  <a:lnTo>
                    <a:pt x="254023" y="222156"/>
                  </a:lnTo>
                  <a:lnTo>
                    <a:pt x="260537" y="220115"/>
                  </a:lnTo>
                  <a:lnTo>
                    <a:pt x="266077" y="216562"/>
                  </a:lnTo>
                  <a:lnTo>
                    <a:pt x="268666" y="216091"/>
                  </a:lnTo>
                  <a:lnTo>
                    <a:pt x="271186" y="216570"/>
                  </a:lnTo>
                  <a:lnTo>
                    <a:pt x="278524" y="221038"/>
                  </a:lnTo>
                  <a:lnTo>
                    <a:pt x="280933" y="223044"/>
                  </a:lnTo>
                  <a:lnTo>
                    <a:pt x="283609" y="227389"/>
                  </a:lnTo>
                  <a:lnTo>
                    <a:pt x="285592" y="231965"/>
                  </a:lnTo>
                  <a:lnTo>
                    <a:pt x="290377" y="239005"/>
                  </a:lnTo>
                  <a:lnTo>
                    <a:pt x="292942" y="246118"/>
                  </a:lnTo>
                  <a:lnTo>
                    <a:pt x="297582" y="253252"/>
                  </a:lnTo>
                  <a:lnTo>
                    <a:pt x="298946" y="258012"/>
                  </a:lnTo>
                  <a:lnTo>
                    <a:pt x="311091" y="268947"/>
                  </a:lnTo>
                  <a:lnTo>
                    <a:pt x="323206" y="273455"/>
                  </a:lnTo>
                  <a:lnTo>
                    <a:pt x="335735" y="274664"/>
                  </a:lnTo>
                  <a:lnTo>
                    <a:pt x="346594" y="272556"/>
                  </a:lnTo>
                  <a:lnTo>
                    <a:pt x="381731" y="250611"/>
                  </a:lnTo>
                  <a:lnTo>
                    <a:pt x="415382" y="225411"/>
                  </a:lnTo>
                  <a:lnTo>
                    <a:pt x="422739" y="216799"/>
                  </a:lnTo>
                  <a:lnTo>
                    <a:pt x="426881" y="203819"/>
                  </a:lnTo>
                  <a:lnTo>
                    <a:pt x="428557" y="185719"/>
                  </a:lnTo>
                  <a:lnTo>
                    <a:pt x="427786" y="185210"/>
                  </a:lnTo>
                  <a:lnTo>
                    <a:pt x="424812" y="184644"/>
                  </a:lnTo>
                  <a:lnTo>
                    <a:pt x="420845" y="186510"/>
                  </a:lnTo>
                  <a:lnTo>
                    <a:pt x="411830" y="194175"/>
                  </a:lnTo>
                  <a:lnTo>
                    <a:pt x="404775" y="204789"/>
                  </a:lnTo>
                  <a:lnTo>
                    <a:pt x="394580" y="235748"/>
                  </a:lnTo>
                  <a:lnTo>
                    <a:pt x="393237" y="249762"/>
                  </a:lnTo>
                  <a:lnTo>
                    <a:pt x="393920" y="251718"/>
                  </a:lnTo>
                  <a:lnTo>
                    <a:pt x="395170" y="253022"/>
                  </a:lnTo>
                  <a:lnTo>
                    <a:pt x="400721" y="256974"/>
                  </a:lnTo>
                  <a:lnTo>
                    <a:pt x="405111" y="260196"/>
                  </a:lnTo>
                  <a:lnTo>
                    <a:pt x="409707" y="261628"/>
                  </a:lnTo>
                  <a:lnTo>
                    <a:pt x="429739" y="256844"/>
                  </a:lnTo>
                  <a:lnTo>
                    <a:pt x="464379" y="243621"/>
                  </a:lnTo>
                  <a:lnTo>
                    <a:pt x="499925" y="229165"/>
                  </a:lnTo>
                  <a:lnTo>
                    <a:pt x="527241" y="227178"/>
                  </a:lnTo>
                  <a:lnTo>
                    <a:pt x="534102" y="229226"/>
                  </a:lnTo>
                  <a:lnTo>
                    <a:pt x="544974" y="237009"/>
                  </a:lnTo>
                  <a:lnTo>
                    <a:pt x="547804" y="243649"/>
                  </a:lnTo>
                  <a:lnTo>
                    <a:pt x="549856" y="251099"/>
                  </a:lnTo>
                  <a:lnTo>
                    <a:pt x="557212" y="262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672"/>
          <p:cNvGrpSpPr/>
          <p:nvPr/>
        </p:nvGrpSpPr>
        <p:grpSpPr>
          <a:xfrm>
            <a:off x="4914900" y="2971800"/>
            <a:ext cx="1014414" cy="514351"/>
            <a:chOff x="4914900" y="2971800"/>
            <a:chExt cx="1014414" cy="514351"/>
          </a:xfrm>
        </p:grpSpPr>
        <p:sp>
          <p:nvSpPr>
            <p:cNvPr id="94" name="SMARTInkShape-6206"/>
            <p:cNvSpPr/>
            <p:nvPr/>
          </p:nvSpPr>
          <p:spPr>
            <a:xfrm>
              <a:off x="4914900" y="3050675"/>
              <a:ext cx="142876" cy="171157"/>
            </a:xfrm>
            <a:custGeom>
              <a:avLst/>
              <a:gdLst/>
              <a:ahLst/>
              <a:cxnLst/>
              <a:rect l="0" t="0" r="0" b="0"/>
              <a:pathLst>
                <a:path w="142876" h="171157">
                  <a:moveTo>
                    <a:pt x="142875" y="6850"/>
                  </a:moveTo>
                  <a:lnTo>
                    <a:pt x="139083" y="6850"/>
                  </a:lnTo>
                  <a:lnTo>
                    <a:pt x="135104" y="4733"/>
                  </a:lnTo>
                  <a:lnTo>
                    <a:pt x="132932" y="3058"/>
                  </a:lnTo>
                  <a:lnTo>
                    <a:pt x="126285" y="1196"/>
                  </a:lnTo>
                  <a:lnTo>
                    <a:pt x="109083" y="0"/>
                  </a:lnTo>
                  <a:lnTo>
                    <a:pt x="77130" y="5883"/>
                  </a:lnTo>
                  <a:lnTo>
                    <a:pt x="44788" y="14493"/>
                  </a:lnTo>
                  <a:lnTo>
                    <a:pt x="34987" y="19772"/>
                  </a:lnTo>
                  <a:lnTo>
                    <a:pt x="27985" y="27410"/>
                  </a:lnTo>
                  <a:lnTo>
                    <a:pt x="24344" y="33979"/>
                  </a:lnTo>
                  <a:lnTo>
                    <a:pt x="23373" y="36842"/>
                  </a:lnTo>
                  <a:lnTo>
                    <a:pt x="23519" y="39545"/>
                  </a:lnTo>
                  <a:lnTo>
                    <a:pt x="25799" y="44665"/>
                  </a:lnTo>
                  <a:lnTo>
                    <a:pt x="53577" y="66511"/>
                  </a:lnTo>
                  <a:lnTo>
                    <a:pt x="86196" y="80372"/>
                  </a:lnTo>
                  <a:lnTo>
                    <a:pt x="108690" y="90929"/>
                  </a:lnTo>
                  <a:lnTo>
                    <a:pt x="137661" y="116091"/>
                  </a:lnTo>
                  <a:lnTo>
                    <a:pt x="138605" y="119365"/>
                  </a:lnTo>
                  <a:lnTo>
                    <a:pt x="137538" y="127236"/>
                  </a:lnTo>
                  <a:lnTo>
                    <a:pt x="132474" y="136800"/>
                  </a:lnTo>
                  <a:lnTo>
                    <a:pt x="122154" y="144661"/>
                  </a:lnTo>
                  <a:lnTo>
                    <a:pt x="92022" y="156829"/>
                  </a:lnTo>
                  <a:lnTo>
                    <a:pt x="60334" y="166386"/>
                  </a:lnTo>
                  <a:lnTo>
                    <a:pt x="0" y="171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207"/>
            <p:cNvSpPr/>
            <p:nvPr/>
          </p:nvSpPr>
          <p:spPr>
            <a:xfrm>
              <a:off x="5079657" y="3072152"/>
              <a:ext cx="112308" cy="112512"/>
            </a:xfrm>
            <a:custGeom>
              <a:avLst/>
              <a:gdLst/>
              <a:ahLst/>
              <a:cxnLst/>
              <a:rect l="0" t="0" r="0" b="0"/>
              <a:pathLst>
                <a:path w="112308" h="112512">
                  <a:moveTo>
                    <a:pt x="63843" y="13948"/>
                  </a:moveTo>
                  <a:lnTo>
                    <a:pt x="60051" y="13948"/>
                  </a:lnTo>
                  <a:lnTo>
                    <a:pt x="56072" y="16065"/>
                  </a:lnTo>
                  <a:lnTo>
                    <a:pt x="51658" y="20445"/>
                  </a:lnTo>
                  <a:lnTo>
                    <a:pt x="43917" y="31042"/>
                  </a:lnTo>
                  <a:lnTo>
                    <a:pt x="22933" y="52231"/>
                  </a:lnTo>
                  <a:lnTo>
                    <a:pt x="2978" y="86844"/>
                  </a:lnTo>
                  <a:lnTo>
                    <a:pt x="227" y="99020"/>
                  </a:lnTo>
                  <a:lnTo>
                    <a:pt x="0" y="101619"/>
                  </a:lnTo>
                  <a:lnTo>
                    <a:pt x="1867" y="106623"/>
                  </a:lnTo>
                  <a:lnTo>
                    <a:pt x="3475" y="109069"/>
                  </a:lnTo>
                  <a:lnTo>
                    <a:pt x="6136" y="110700"/>
                  </a:lnTo>
                  <a:lnTo>
                    <a:pt x="13324" y="112511"/>
                  </a:lnTo>
                  <a:lnTo>
                    <a:pt x="21811" y="111200"/>
                  </a:lnTo>
                  <a:lnTo>
                    <a:pt x="51745" y="99431"/>
                  </a:lnTo>
                  <a:lnTo>
                    <a:pt x="64022" y="94009"/>
                  </a:lnTo>
                  <a:lnTo>
                    <a:pt x="89747" y="73047"/>
                  </a:lnTo>
                  <a:lnTo>
                    <a:pt x="108643" y="44866"/>
                  </a:lnTo>
                  <a:lnTo>
                    <a:pt x="112307" y="34398"/>
                  </a:lnTo>
                  <a:lnTo>
                    <a:pt x="111047" y="26741"/>
                  </a:lnTo>
                  <a:lnTo>
                    <a:pt x="105875" y="15622"/>
                  </a:lnTo>
                  <a:lnTo>
                    <a:pt x="101574" y="10723"/>
                  </a:lnTo>
                  <a:lnTo>
                    <a:pt x="86829" y="2239"/>
                  </a:lnTo>
                  <a:lnTo>
                    <a:pt x="69595" y="0"/>
                  </a:lnTo>
                  <a:lnTo>
                    <a:pt x="67677" y="681"/>
                  </a:lnTo>
                  <a:lnTo>
                    <a:pt x="66399" y="1928"/>
                  </a:lnTo>
                  <a:lnTo>
                    <a:pt x="63843" y="6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208"/>
            <p:cNvSpPr/>
            <p:nvPr/>
          </p:nvSpPr>
          <p:spPr>
            <a:xfrm>
              <a:off x="5258040" y="3078956"/>
              <a:ext cx="78342" cy="128589"/>
            </a:xfrm>
            <a:custGeom>
              <a:avLst/>
              <a:gdLst/>
              <a:ahLst/>
              <a:cxnLst/>
              <a:rect l="0" t="0" r="0" b="0"/>
              <a:pathLst>
                <a:path w="78342" h="128589">
                  <a:moveTo>
                    <a:pt x="78341" y="0"/>
                  </a:moveTo>
                  <a:lnTo>
                    <a:pt x="74549" y="3792"/>
                  </a:lnTo>
                  <a:lnTo>
                    <a:pt x="72687" y="7771"/>
                  </a:lnTo>
                  <a:lnTo>
                    <a:pt x="72190" y="9943"/>
                  </a:lnTo>
                  <a:lnTo>
                    <a:pt x="67699" y="16793"/>
                  </a:lnTo>
                  <a:lnTo>
                    <a:pt x="37366" y="50197"/>
                  </a:lnTo>
                  <a:lnTo>
                    <a:pt x="8977" y="83355"/>
                  </a:lnTo>
                  <a:lnTo>
                    <a:pt x="3857" y="92874"/>
                  </a:lnTo>
                  <a:lnTo>
                    <a:pt x="120" y="113674"/>
                  </a:lnTo>
                  <a:lnTo>
                    <a:pt x="0" y="116264"/>
                  </a:lnTo>
                  <a:lnTo>
                    <a:pt x="1983" y="121258"/>
                  </a:lnTo>
                  <a:lnTo>
                    <a:pt x="3623" y="123701"/>
                  </a:lnTo>
                  <a:lnTo>
                    <a:pt x="6305" y="125330"/>
                  </a:lnTo>
                  <a:lnTo>
                    <a:pt x="17662" y="127623"/>
                  </a:lnTo>
                  <a:lnTo>
                    <a:pt x="42623" y="128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6209"/>
            <p:cNvSpPr/>
            <p:nvPr/>
          </p:nvSpPr>
          <p:spPr>
            <a:xfrm>
              <a:off x="5400675" y="3115668"/>
              <a:ext cx="28576" cy="106164"/>
            </a:xfrm>
            <a:custGeom>
              <a:avLst/>
              <a:gdLst/>
              <a:ahLst/>
              <a:cxnLst/>
              <a:rect l="0" t="0" r="0" b="0"/>
              <a:pathLst>
                <a:path w="28576" h="106164">
                  <a:moveTo>
                    <a:pt x="28575" y="6151"/>
                  </a:moveTo>
                  <a:lnTo>
                    <a:pt x="28575" y="0"/>
                  </a:lnTo>
                  <a:lnTo>
                    <a:pt x="28575" y="3094"/>
                  </a:lnTo>
                  <a:lnTo>
                    <a:pt x="26458" y="6909"/>
                  </a:lnTo>
                  <a:lnTo>
                    <a:pt x="23665" y="11250"/>
                  </a:lnTo>
                  <a:lnTo>
                    <a:pt x="10098" y="43744"/>
                  </a:lnTo>
                  <a:lnTo>
                    <a:pt x="1108" y="77871"/>
                  </a:lnTo>
                  <a:lnTo>
                    <a:pt x="0" y="106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6210"/>
            <p:cNvSpPr/>
            <p:nvPr/>
          </p:nvSpPr>
          <p:spPr>
            <a:xfrm>
              <a:off x="5479256" y="3107657"/>
              <a:ext cx="71310" cy="92744"/>
            </a:xfrm>
            <a:custGeom>
              <a:avLst/>
              <a:gdLst/>
              <a:ahLst/>
              <a:cxnLst/>
              <a:rect l="0" t="0" r="0" b="0"/>
              <a:pathLst>
                <a:path w="71310" h="92744">
                  <a:moveTo>
                    <a:pt x="0" y="71312"/>
                  </a:moveTo>
                  <a:lnTo>
                    <a:pt x="6497" y="65609"/>
                  </a:lnTo>
                  <a:lnTo>
                    <a:pt x="38284" y="47463"/>
                  </a:lnTo>
                  <a:lnTo>
                    <a:pt x="50325" y="40345"/>
                  </a:lnTo>
                  <a:lnTo>
                    <a:pt x="68142" y="17204"/>
                  </a:lnTo>
                  <a:lnTo>
                    <a:pt x="70461" y="9595"/>
                  </a:lnTo>
                  <a:lnTo>
                    <a:pt x="71309" y="1311"/>
                  </a:lnTo>
                  <a:lnTo>
                    <a:pt x="70558" y="832"/>
                  </a:lnTo>
                  <a:lnTo>
                    <a:pt x="61483" y="0"/>
                  </a:lnTo>
                  <a:lnTo>
                    <a:pt x="56960" y="2047"/>
                  </a:lnTo>
                  <a:lnTo>
                    <a:pt x="40309" y="12860"/>
                  </a:lnTo>
                  <a:lnTo>
                    <a:pt x="16726" y="45870"/>
                  </a:lnTo>
                  <a:lnTo>
                    <a:pt x="9273" y="62200"/>
                  </a:lnTo>
                  <a:lnTo>
                    <a:pt x="8563" y="65237"/>
                  </a:lnTo>
                  <a:lnTo>
                    <a:pt x="9891" y="72845"/>
                  </a:lnTo>
                  <a:lnTo>
                    <a:pt x="11357" y="77097"/>
                  </a:lnTo>
                  <a:lnTo>
                    <a:pt x="13127" y="79931"/>
                  </a:lnTo>
                  <a:lnTo>
                    <a:pt x="15102" y="81820"/>
                  </a:lnTo>
                  <a:lnTo>
                    <a:pt x="27766" y="88645"/>
                  </a:lnTo>
                  <a:lnTo>
                    <a:pt x="57150" y="92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6211"/>
            <p:cNvSpPr/>
            <p:nvPr/>
          </p:nvSpPr>
          <p:spPr>
            <a:xfrm>
              <a:off x="5693569" y="2971800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35719" y="0"/>
                  </a:moveTo>
                  <a:lnTo>
                    <a:pt x="35719" y="9943"/>
                  </a:lnTo>
                  <a:lnTo>
                    <a:pt x="24327" y="44106"/>
                  </a:lnTo>
                  <a:lnTo>
                    <a:pt x="19886" y="73800"/>
                  </a:lnTo>
                  <a:lnTo>
                    <a:pt x="13830" y="100712"/>
                  </a:lnTo>
                  <a:lnTo>
                    <a:pt x="8464" y="134458"/>
                  </a:lnTo>
                  <a:lnTo>
                    <a:pt x="2495" y="168964"/>
                  </a:lnTo>
                  <a:lnTo>
                    <a:pt x="493" y="199534"/>
                  </a:lnTo>
                  <a:lnTo>
                    <a:pt x="43" y="235074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6212"/>
            <p:cNvSpPr/>
            <p:nvPr/>
          </p:nvSpPr>
          <p:spPr>
            <a:xfrm>
              <a:off x="5643563" y="3107941"/>
              <a:ext cx="285751" cy="242479"/>
            </a:xfrm>
            <a:custGeom>
              <a:avLst/>
              <a:gdLst/>
              <a:ahLst/>
              <a:cxnLst/>
              <a:rect l="0" t="0" r="0" b="0"/>
              <a:pathLst>
                <a:path w="285751" h="242479">
                  <a:moveTo>
                    <a:pt x="0" y="6734"/>
                  </a:moveTo>
                  <a:lnTo>
                    <a:pt x="3792" y="10526"/>
                  </a:lnTo>
                  <a:lnTo>
                    <a:pt x="35669" y="21207"/>
                  </a:lnTo>
                  <a:lnTo>
                    <a:pt x="59252" y="26104"/>
                  </a:lnTo>
                  <a:lnTo>
                    <a:pt x="84231" y="25438"/>
                  </a:lnTo>
                  <a:lnTo>
                    <a:pt x="110947" y="22330"/>
                  </a:lnTo>
                  <a:lnTo>
                    <a:pt x="139764" y="19293"/>
                  </a:lnTo>
                  <a:lnTo>
                    <a:pt x="174628" y="11155"/>
                  </a:lnTo>
                  <a:lnTo>
                    <a:pt x="206019" y="1662"/>
                  </a:lnTo>
                  <a:lnTo>
                    <a:pt x="222199" y="0"/>
                  </a:lnTo>
                  <a:lnTo>
                    <a:pt x="224332" y="657"/>
                  </a:lnTo>
                  <a:lnTo>
                    <a:pt x="225755" y="1889"/>
                  </a:lnTo>
                  <a:lnTo>
                    <a:pt x="227335" y="5374"/>
                  </a:lnTo>
                  <a:lnTo>
                    <a:pt x="228038" y="9569"/>
                  </a:lnTo>
                  <a:lnTo>
                    <a:pt x="222785" y="24433"/>
                  </a:lnTo>
                  <a:lnTo>
                    <a:pt x="217175" y="38789"/>
                  </a:lnTo>
                  <a:lnTo>
                    <a:pt x="213573" y="57771"/>
                  </a:lnTo>
                  <a:lnTo>
                    <a:pt x="201054" y="87636"/>
                  </a:lnTo>
                  <a:lnTo>
                    <a:pt x="194495" y="120081"/>
                  </a:lnTo>
                  <a:lnTo>
                    <a:pt x="188290" y="154330"/>
                  </a:lnTo>
                  <a:lnTo>
                    <a:pt x="186073" y="188360"/>
                  </a:lnTo>
                  <a:lnTo>
                    <a:pt x="189629" y="207657"/>
                  </a:lnTo>
                  <a:lnTo>
                    <a:pt x="195710" y="220872"/>
                  </a:lnTo>
                  <a:lnTo>
                    <a:pt x="202538" y="229814"/>
                  </a:lnTo>
                  <a:lnTo>
                    <a:pt x="209344" y="232881"/>
                  </a:lnTo>
                  <a:lnTo>
                    <a:pt x="240633" y="235191"/>
                  </a:lnTo>
                  <a:lnTo>
                    <a:pt x="275787" y="235330"/>
                  </a:lnTo>
                  <a:lnTo>
                    <a:pt x="279470" y="237449"/>
                  </a:lnTo>
                  <a:lnTo>
                    <a:pt x="285750" y="242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6213"/>
            <p:cNvSpPr/>
            <p:nvPr/>
          </p:nvSpPr>
          <p:spPr>
            <a:xfrm>
              <a:off x="5507831" y="2993231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0"/>
                  </a:moveTo>
                  <a:lnTo>
                    <a:pt x="10496" y="0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214"/>
            <p:cNvSpPr/>
            <p:nvPr/>
          </p:nvSpPr>
          <p:spPr>
            <a:xfrm>
              <a:off x="5715000" y="3193256"/>
              <a:ext cx="214314" cy="292895"/>
            </a:xfrm>
            <a:custGeom>
              <a:avLst/>
              <a:gdLst/>
              <a:ahLst/>
              <a:cxnLst/>
              <a:rect l="0" t="0" r="0" b="0"/>
              <a:pathLst>
                <a:path w="214314" h="292895">
                  <a:moveTo>
                    <a:pt x="214313" y="0"/>
                  </a:moveTo>
                  <a:lnTo>
                    <a:pt x="214313" y="3792"/>
                  </a:lnTo>
                  <a:lnTo>
                    <a:pt x="212196" y="7771"/>
                  </a:lnTo>
                  <a:lnTo>
                    <a:pt x="208609" y="13773"/>
                  </a:lnTo>
                  <a:lnTo>
                    <a:pt x="197722" y="34912"/>
                  </a:lnTo>
                  <a:lnTo>
                    <a:pt x="175116" y="65128"/>
                  </a:lnTo>
                  <a:lnTo>
                    <a:pt x="147215" y="93034"/>
                  </a:lnTo>
                  <a:lnTo>
                    <a:pt x="115157" y="121477"/>
                  </a:lnTo>
                  <a:lnTo>
                    <a:pt x="80191" y="155729"/>
                  </a:lnTo>
                  <a:lnTo>
                    <a:pt x="52953" y="183637"/>
                  </a:lnTo>
                  <a:lnTo>
                    <a:pt x="37028" y="202531"/>
                  </a:lnTo>
                  <a:lnTo>
                    <a:pt x="28363" y="223628"/>
                  </a:lnTo>
                  <a:lnTo>
                    <a:pt x="19252" y="253586"/>
                  </a:lnTo>
                  <a:lnTo>
                    <a:pt x="0" y="292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673"/>
          <p:cNvGrpSpPr/>
          <p:nvPr/>
        </p:nvGrpSpPr>
        <p:grpSpPr>
          <a:xfrm>
            <a:off x="1497315" y="3250406"/>
            <a:ext cx="4996355" cy="492920"/>
            <a:chOff x="1497315" y="3250406"/>
            <a:chExt cx="4996355" cy="492920"/>
          </a:xfrm>
        </p:grpSpPr>
        <p:sp>
          <p:nvSpPr>
            <p:cNvPr id="104" name="SMARTInkShape-6215"/>
            <p:cNvSpPr/>
            <p:nvPr/>
          </p:nvSpPr>
          <p:spPr>
            <a:xfrm>
              <a:off x="1497315" y="3614738"/>
              <a:ext cx="129892" cy="120894"/>
            </a:xfrm>
            <a:custGeom>
              <a:avLst/>
              <a:gdLst/>
              <a:ahLst/>
              <a:cxnLst/>
              <a:rect l="0" t="0" r="0" b="0"/>
              <a:pathLst>
                <a:path w="129892" h="120894">
                  <a:moveTo>
                    <a:pt x="52879" y="7143"/>
                  </a:moveTo>
                  <a:lnTo>
                    <a:pt x="52879" y="992"/>
                  </a:lnTo>
                  <a:lnTo>
                    <a:pt x="52085" y="661"/>
                  </a:lnTo>
                  <a:lnTo>
                    <a:pt x="49086" y="294"/>
                  </a:lnTo>
                  <a:lnTo>
                    <a:pt x="45108" y="2247"/>
                  </a:lnTo>
                  <a:lnTo>
                    <a:pt x="25237" y="20592"/>
                  </a:lnTo>
                  <a:lnTo>
                    <a:pt x="7926" y="53911"/>
                  </a:lnTo>
                  <a:lnTo>
                    <a:pt x="577" y="72594"/>
                  </a:lnTo>
                  <a:lnTo>
                    <a:pt x="0" y="84122"/>
                  </a:lnTo>
                  <a:lnTo>
                    <a:pt x="6098" y="104458"/>
                  </a:lnTo>
                  <a:lnTo>
                    <a:pt x="12508" y="112042"/>
                  </a:lnTo>
                  <a:lnTo>
                    <a:pt x="16440" y="115176"/>
                  </a:lnTo>
                  <a:lnTo>
                    <a:pt x="27159" y="118658"/>
                  </a:lnTo>
                  <a:lnTo>
                    <a:pt x="49650" y="120893"/>
                  </a:lnTo>
                  <a:lnTo>
                    <a:pt x="68326" y="117488"/>
                  </a:lnTo>
                  <a:lnTo>
                    <a:pt x="95177" y="103523"/>
                  </a:lnTo>
                  <a:lnTo>
                    <a:pt x="110743" y="90116"/>
                  </a:lnTo>
                  <a:lnTo>
                    <a:pt x="126164" y="70418"/>
                  </a:lnTo>
                  <a:lnTo>
                    <a:pt x="129106" y="62782"/>
                  </a:lnTo>
                  <a:lnTo>
                    <a:pt x="129891" y="58523"/>
                  </a:lnTo>
                  <a:lnTo>
                    <a:pt x="128646" y="49558"/>
                  </a:lnTo>
                  <a:lnTo>
                    <a:pt x="114627" y="16642"/>
                  </a:lnTo>
                  <a:lnTo>
                    <a:pt x="111506" y="13476"/>
                  </a:lnTo>
                  <a:lnTo>
                    <a:pt x="885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216"/>
            <p:cNvSpPr/>
            <p:nvPr/>
          </p:nvSpPr>
          <p:spPr>
            <a:xfrm>
              <a:off x="1686341" y="3487248"/>
              <a:ext cx="163891" cy="256078"/>
            </a:xfrm>
            <a:custGeom>
              <a:avLst/>
              <a:gdLst/>
              <a:ahLst/>
              <a:cxnLst/>
              <a:rect l="0" t="0" r="0" b="0"/>
              <a:pathLst>
                <a:path w="163891" h="256078">
                  <a:moveTo>
                    <a:pt x="28159" y="256077"/>
                  </a:moveTo>
                  <a:lnTo>
                    <a:pt x="28953" y="244670"/>
                  </a:lnTo>
                  <a:lnTo>
                    <a:pt x="34310" y="222492"/>
                  </a:lnTo>
                  <a:lnTo>
                    <a:pt x="34313" y="197938"/>
                  </a:lnTo>
                  <a:lnTo>
                    <a:pt x="29126" y="163078"/>
                  </a:lnTo>
                  <a:lnTo>
                    <a:pt x="22647" y="129698"/>
                  </a:lnTo>
                  <a:lnTo>
                    <a:pt x="13723" y="99351"/>
                  </a:lnTo>
                  <a:lnTo>
                    <a:pt x="2739" y="64047"/>
                  </a:lnTo>
                  <a:lnTo>
                    <a:pt x="0" y="37428"/>
                  </a:lnTo>
                  <a:lnTo>
                    <a:pt x="3499" y="22841"/>
                  </a:lnTo>
                  <a:lnTo>
                    <a:pt x="9564" y="12257"/>
                  </a:lnTo>
                  <a:lnTo>
                    <a:pt x="20180" y="4094"/>
                  </a:lnTo>
                  <a:lnTo>
                    <a:pt x="33379" y="440"/>
                  </a:lnTo>
                  <a:lnTo>
                    <a:pt x="57765" y="0"/>
                  </a:lnTo>
                  <a:lnTo>
                    <a:pt x="87629" y="4616"/>
                  </a:lnTo>
                  <a:lnTo>
                    <a:pt x="120075" y="9556"/>
                  </a:lnTo>
                  <a:lnTo>
                    <a:pt x="153864" y="19021"/>
                  </a:lnTo>
                  <a:lnTo>
                    <a:pt x="163890" y="20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217"/>
            <p:cNvSpPr/>
            <p:nvPr/>
          </p:nvSpPr>
          <p:spPr>
            <a:xfrm>
              <a:off x="1657350" y="3564731"/>
              <a:ext cx="207170" cy="64269"/>
            </a:xfrm>
            <a:custGeom>
              <a:avLst/>
              <a:gdLst/>
              <a:ahLst/>
              <a:cxnLst/>
              <a:rect l="0" t="0" r="0" b="0"/>
              <a:pathLst>
                <a:path w="207170" h="64269">
                  <a:moveTo>
                    <a:pt x="0" y="57150"/>
                  </a:moveTo>
                  <a:lnTo>
                    <a:pt x="0" y="64000"/>
                  </a:lnTo>
                  <a:lnTo>
                    <a:pt x="13736" y="64268"/>
                  </a:lnTo>
                  <a:lnTo>
                    <a:pt x="42724" y="58586"/>
                  </a:lnTo>
                  <a:lnTo>
                    <a:pt x="71308" y="51314"/>
                  </a:lnTo>
                  <a:lnTo>
                    <a:pt x="95986" y="43708"/>
                  </a:lnTo>
                  <a:lnTo>
                    <a:pt x="122829" y="35036"/>
                  </a:lnTo>
                  <a:lnTo>
                    <a:pt x="149047" y="25891"/>
                  </a:lnTo>
                  <a:lnTo>
                    <a:pt x="180070" y="12610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218"/>
            <p:cNvSpPr/>
            <p:nvPr/>
          </p:nvSpPr>
          <p:spPr>
            <a:xfrm>
              <a:off x="1964531" y="3443288"/>
              <a:ext cx="42864" cy="292894"/>
            </a:xfrm>
            <a:custGeom>
              <a:avLst/>
              <a:gdLst/>
              <a:ahLst/>
              <a:cxnLst/>
              <a:rect l="0" t="0" r="0" b="0"/>
              <a:pathLst>
                <a:path w="42864" h="292894">
                  <a:moveTo>
                    <a:pt x="42863" y="0"/>
                  </a:moveTo>
                  <a:lnTo>
                    <a:pt x="36712" y="0"/>
                  </a:lnTo>
                  <a:lnTo>
                    <a:pt x="36381" y="793"/>
                  </a:lnTo>
                  <a:lnTo>
                    <a:pt x="36013" y="3792"/>
                  </a:lnTo>
                  <a:lnTo>
                    <a:pt x="33733" y="7770"/>
                  </a:lnTo>
                  <a:lnTo>
                    <a:pt x="25802" y="20585"/>
                  </a:lnTo>
                  <a:lnTo>
                    <a:pt x="18934" y="48961"/>
                  </a:lnTo>
                  <a:lnTo>
                    <a:pt x="11872" y="79947"/>
                  </a:lnTo>
                  <a:lnTo>
                    <a:pt x="4753" y="109236"/>
                  </a:lnTo>
                  <a:lnTo>
                    <a:pt x="1408" y="138023"/>
                  </a:lnTo>
                  <a:lnTo>
                    <a:pt x="417" y="170453"/>
                  </a:lnTo>
                  <a:lnTo>
                    <a:pt x="124" y="201405"/>
                  </a:lnTo>
                  <a:lnTo>
                    <a:pt x="25" y="235398"/>
                  </a:lnTo>
                  <a:lnTo>
                    <a:pt x="5" y="267631"/>
                  </a:lnTo>
                  <a:lnTo>
                    <a:pt x="0" y="292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219"/>
            <p:cNvSpPr/>
            <p:nvPr/>
          </p:nvSpPr>
          <p:spPr>
            <a:xfrm>
              <a:off x="1878806" y="3544721"/>
              <a:ext cx="364333" cy="170030"/>
            </a:xfrm>
            <a:custGeom>
              <a:avLst/>
              <a:gdLst/>
              <a:ahLst/>
              <a:cxnLst/>
              <a:rect l="0" t="0" r="0" b="0"/>
              <a:pathLst>
                <a:path w="364333" h="170030">
                  <a:moveTo>
                    <a:pt x="0" y="91448"/>
                  </a:moveTo>
                  <a:lnTo>
                    <a:pt x="20720" y="90654"/>
                  </a:lnTo>
                  <a:lnTo>
                    <a:pt x="50854" y="85297"/>
                  </a:lnTo>
                  <a:lnTo>
                    <a:pt x="84452" y="78003"/>
                  </a:lnTo>
                  <a:lnTo>
                    <a:pt x="112247" y="67267"/>
                  </a:lnTo>
                  <a:lnTo>
                    <a:pt x="139798" y="57913"/>
                  </a:lnTo>
                  <a:lnTo>
                    <a:pt x="170842" y="40932"/>
                  </a:lnTo>
                  <a:lnTo>
                    <a:pt x="204372" y="20593"/>
                  </a:lnTo>
                  <a:lnTo>
                    <a:pt x="216141" y="10600"/>
                  </a:lnTo>
                  <a:lnTo>
                    <a:pt x="219094" y="5774"/>
                  </a:lnTo>
                  <a:lnTo>
                    <a:pt x="219882" y="3376"/>
                  </a:lnTo>
                  <a:lnTo>
                    <a:pt x="219613" y="1777"/>
                  </a:lnTo>
                  <a:lnTo>
                    <a:pt x="218640" y="711"/>
                  </a:lnTo>
                  <a:lnTo>
                    <a:pt x="217197" y="0"/>
                  </a:lnTo>
                  <a:lnTo>
                    <a:pt x="215442" y="320"/>
                  </a:lnTo>
                  <a:lnTo>
                    <a:pt x="209179" y="4563"/>
                  </a:lnTo>
                  <a:lnTo>
                    <a:pt x="204623" y="8647"/>
                  </a:lnTo>
                  <a:lnTo>
                    <a:pt x="189527" y="39756"/>
                  </a:lnTo>
                  <a:lnTo>
                    <a:pt x="173375" y="75181"/>
                  </a:lnTo>
                  <a:lnTo>
                    <a:pt x="166098" y="97760"/>
                  </a:lnTo>
                  <a:lnTo>
                    <a:pt x="167219" y="106424"/>
                  </a:lnTo>
                  <a:lnTo>
                    <a:pt x="170615" y="121129"/>
                  </a:lnTo>
                  <a:lnTo>
                    <a:pt x="172481" y="123935"/>
                  </a:lnTo>
                  <a:lnTo>
                    <a:pt x="178787" y="129170"/>
                  </a:lnTo>
                  <a:lnTo>
                    <a:pt x="184765" y="132026"/>
                  </a:lnTo>
                  <a:lnTo>
                    <a:pt x="195071" y="133859"/>
                  </a:lnTo>
                  <a:lnTo>
                    <a:pt x="202057" y="129876"/>
                  </a:lnTo>
                  <a:lnTo>
                    <a:pt x="233482" y="100713"/>
                  </a:lnTo>
                  <a:lnTo>
                    <a:pt x="264307" y="66224"/>
                  </a:lnTo>
                  <a:lnTo>
                    <a:pt x="286928" y="46707"/>
                  </a:lnTo>
                  <a:lnTo>
                    <a:pt x="292359" y="43782"/>
                  </a:lnTo>
                  <a:lnTo>
                    <a:pt x="294919" y="43002"/>
                  </a:lnTo>
                  <a:lnTo>
                    <a:pt x="296625" y="43275"/>
                  </a:lnTo>
                  <a:lnTo>
                    <a:pt x="297763" y="44252"/>
                  </a:lnTo>
                  <a:lnTo>
                    <a:pt x="298521" y="45696"/>
                  </a:lnTo>
                  <a:lnTo>
                    <a:pt x="299820" y="46659"/>
                  </a:lnTo>
                  <a:lnTo>
                    <a:pt x="303381" y="47729"/>
                  </a:lnTo>
                  <a:lnTo>
                    <a:pt x="304648" y="49602"/>
                  </a:lnTo>
                  <a:lnTo>
                    <a:pt x="308798" y="61898"/>
                  </a:lnTo>
                  <a:lnTo>
                    <a:pt x="317026" y="75998"/>
                  </a:lnTo>
                  <a:lnTo>
                    <a:pt x="324871" y="109612"/>
                  </a:lnTo>
                  <a:lnTo>
                    <a:pt x="334371" y="134282"/>
                  </a:lnTo>
                  <a:lnTo>
                    <a:pt x="354162" y="163467"/>
                  </a:lnTo>
                  <a:lnTo>
                    <a:pt x="364332" y="1700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220"/>
            <p:cNvSpPr/>
            <p:nvPr/>
          </p:nvSpPr>
          <p:spPr>
            <a:xfrm>
              <a:off x="2521895" y="3550444"/>
              <a:ext cx="442762" cy="145963"/>
            </a:xfrm>
            <a:custGeom>
              <a:avLst/>
              <a:gdLst/>
              <a:ahLst/>
              <a:cxnLst/>
              <a:rect l="0" t="0" r="0" b="0"/>
              <a:pathLst>
                <a:path w="442762" h="145963">
                  <a:moveTo>
                    <a:pt x="49855" y="28575"/>
                  </a:moveTo>
                  <a:lnTo>
                    <a:pt x="43358" y="34278"/>
                  </a:lnTo>
                  <a:lnTo>
                    <a:pt x="15364" y="56216"/>
                  </a:lnTo>
                  <a:lnTo>
                    <a:pt x="5681" y="69485"/>
                  </a:lnTo>
                  <a:lnTo>
                    <a:pt x="1577" y="87263"/>
                  </a:lnTo>
                  <a:lnTo>
                    <a:pt x="0" y="118779"/>
                  </a:lnTo>
                  <a:lnTo>
                    <a:pt x="2033" y="126345"/>
                  </a:lnTo>
                  <a:lnTo>
                    <a:pt x="9805" y="137669"/>
                  </a:lnTo>
                  <a:lnTo>
                    <a:pt x="20438" y="145125"/>
                  </a:lnTo>
                  <a:lnTo>
                    <a:pt x="24687" y="145962"/>
                  </a:lnTo>
                  <a:lnTo>
                    <a:pt x="47609" y="143438"/>
                  </a:lnTo>
                  <a:lnTo>
                    <a:pt x="57059" y="138892"/>
                  </a:lnTo>
                  <a:lnTo>
                    <a:pt x="65757" y="131579"/>
                  </a:lnTo>
                  <a:lnTo>
                    <a:pt x="75116" y="117744"/>
                  </a:lnTo>
                  <a:lnTo>
                    <a:pt x="83273" y="94254"/>
                  </a:lnTo>
                  <a:lnTo>
                    <a:pt x="85119" y="70300"/>
                  </a:lnTo>
                  <a:lnTo>
                    <a:pt x="81647" y="53461"/>
                  </a:lnTo>
                  <a:lnTo>
                    <a:pt x="66433" y="19906"/>
                  </a:lnTo>
                  <a:lnTo>
                    <a:pt x="57413" y="7688"/>
                  </a:lnTo>
                  <a:lnTo>
                    <a:pt x="57122" y="11098"/>
                  </a:lnTo>
                  <a:lnTo>
                    <a:pt x="59170" y="14986"/>
                  </a:lnTo>
                  <a:lnTo>
                    <a:pt x="60828" y="17134"/>
                  </a:lnTo>
                  <a:lnTo>
                    <a:pt x="62669" y="23755"/>
                  </a:lnTo>
                  <a:lnTo>
                    <a:pt x="64281" y="31195"/>
                  </a:lnTo>
                  <a:lnTo>
                    <a:pt x="80909" y="64605"/>
                  </a:lnTo>
                  <a:lnTo>
                    <a:pt x="97486" y="96186"/>
                  </a:lnTo>
                  <a:lnTo>
                    <a:pt x="105419" y="104346"/>
                  </a:lnTo>
                  <a:lnTo>
                    <a:pt x="116678" y="110998"/>
                  </a:lnTo>
                  <a:lnTo>
                    <a:pt x="122681" y="112832"/>
                  </a:lnTo>
                  <a:lnTo>
                    <a:pt x="130112" y="111531"/>
                  </a:lnTo>
                  <a:lnTo>
                    <a:pt x="141104" y="106336"/>
                  </a:lnTo>
                  <a:lnTo>
                    <a:pt x="159326" y="94348"/>
                  </a:lnTo>
                  <a:lnTo>
                    <a:pt x="175847" y="68768"/>
                  </a:lnTo>
                  <a:lnTo>
                    <a:pt x="192693" y="35853"/>
                  </a:lnTo>
                  <a:lnTo>
                    <a:pt x="196512" y="39550"/>
                  </a:lnTo>
                  <a:lnTo>
                    <a:pt x="198379" y="43507"/>
                  </a:lnTo>
                  <a:lnTo>
                    <a:pt x="198878" y="45673"/>
                  </a:lnTo>
                  <a:lnTo>
                    <a:pt x="200003" y="47117"/>
                  </a:lnTo>
                  <a:lnTo>
                    <a:pt x="203371" y="48722"/>
                  </a:lnTo>
                  <a:lnTo>
                    <a:pt x="216910" y="50546"/>
                  </a:lnTo>
                  <a:lnTo>
                    <a:pt x="222791" y="53686"/>
                  </a:lnTo>
                  <a:lnTo>
                    <a:pt x="226265" y="54046"/>
                  </a:lnTo>
                  <a:lnTo>
                    <a:pt x="251694" y="49672"/>
                  </a:lnTo>
                  <a:lnTo>
                    <a:pt x="258095" y="46418"/>
                  </a:lnTo>
                  <a:lnTo>
                    <a:pt x="266160" y="36331"/>
                  </a:lnTo>
                  <a:lnTo>
                    <a:pt x="269785" y="27081"/>
                  </a:lnTo>
                  <a:lnTo>
                    <a:pt x="271177" y="11984"/>
                  </a:lnTo>
                  <a:lnTo>
                    <a:pt x="270428" y="10370"/>
                  </a:lnTo>
                  <a:lnTo>
                    <a:pt x="269135" y="9295"/>
                  </a:lnTo>
                  <a:lnTo>
                    <a:pt x="265582" y="8100"/>
                  </a:lnTo>
                  <a:lnTo>
                    <a:pt x="261356" y="7568"/>
                  </a:lnTo>
                  <a:lnTo>
                    <a:pt x="256833" y="9449"/>
                  </a:lnTo>
                  <a:lnTo>
                    <a:pt x="236551" y="23947"/>
                  </a:lnTo>
                  <a:lnTo>
                    <a:pt x="233850" y="27077"/>
                  </a:lnTo>
                  <a:lnTo>
                    <a:pt x="230849" y="34788"/>
                  </a:lnTo>
                  <a:lnTo>
                    <a:pt x="228660" y="58247"/>
                  </a:lnTo>
                  <a:lnTo>
                    <a:pt x="232304" y="70087"/>
                  </a:lnTo>
                  <a:lnTo>
                    <a:pt x="238364" y="76923"/>
                  </a:lnTo>
                  <a:lnTo>
                    <a:pt x="246349" y="81813"/>
                  </a:lnTo>
                  <a:lnTo>
                    <a:pt x="264411" y="84952"/>
                  </a:lnTo>
                  <a:lnTo>
                    <a:pt x="292922" y="84829"/>
                  </a:lnTo>
                  <a:lnTo>
                    <a:pt x="322439" y="75768"/>
                  </a:lnTo>
                  <a:lnTo>
                    <a:pt x="331870" y="69129"/>
                  </a:lnTo>
                  <a:lnTo>
                    <a:pt x="343759" y="58583"/>
                  </a:lnTo>
                  <a:lnTo>
                    <a:pt x="351929" y="52230"/>
                  </a:lnTo>
                  <a:lnTo>
                    <a:pt x="385900" y="20362"/>
                  </a:lnTo>
                  <a:lnTo>
                    <a:pt x="391825" y="16987"/>
                  </a:lnTo>
                  <a:lnTo>
                    <a:pt x="397104" y="14693"/>
                  </a:lnTo>
                  <a:lnTo>
                    <a:pt x="405333" y="9733"/>
                  </a:lnTo>
                  <a:lnTo>
                    <a:pt x="4427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221"/>
            <p:cNvSpPr/>
            <p:nvPr/>
          </p:nvSpPr>
          <p:spPr>
            <a:xfrm>
              <a:off x="3053467" y="3407569"/>
              <a:ext cx="39778" cy="228601"/>
            </a:xfrm>
            <a:custGeom>
              <a:avLst/>
              <a:gdLst/>
              <a:ahLst/>
              <a:cxnLst/>
              <a:rect l="0" t="0" r="0" b="0"/>
              <a:pathLst>
                <a:path w="39778" h="228601">
                  <a:moveTo>
                    <a:pt x="4058" y="0"/>
                  </a:moveTo>
                  <a:lnTo>
                    <a:pt x="7850" y="3792"/>
                  </a:lnTo>
                  <a:lnTo>
                    <a:pt x="9712" y="7771"/>
                  </a:lnTo>
                  <a:lnTo>
                    <a:pt x="11115" y="31434"/>
                  </a:lnTo>
                  <a:lnTo>
                    <a:pt x="5043" y="65538"/>
                  </a:lnTo>
                  <a:lnTo>
                    <a:pt x="3459" y="98024"/>
                  </a:lnTo>
                  <a:lnTo>
                    <a:pt x="0" y="121648"/>
                  </a:lnTo>
                  <a:lnTo>
                    <a:pt x="3021" y="155557"/>
                  </a:lnTo>
                  <a:lnTo>
                    <a:pt x="7646" y="185420"/>
                  </a:lnTo>
                  <a:lnTo>
                    <a:pt x="17733" y="203282"/>
                  </a:lnTo>
                  <a:lnTo>
                    <a:pt x="39777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222"/>
            <p:cNvSpPr/>
            <p:nvPr/>
          </p:nvSpPr>
          <p:spPr>
            <a:xfrm>
              <a:off x="3143954" y="3521869"/>
              <a:ext cx="66495" cy="105286"/>
            </a:xfrm>
            <a:custGeom>
              <a:avLst/>
              <a:gdLst/>
              <a:ahLst/>
              <a:cxnLst/>
              <a:rect l="0" t="0" r="0" b="0"/>
              <a:pathLst>
                <a:path w="66495" h="105286">
                  <a:moveTo>
                    <a:pt x="35015" y="50006"/>
                  </a:moveTo>
                  <a:lnTo>
                    <a:pt x="31222" y="50006"/>
                  </a:lnTo>
                  <a:lnTo>
                    <a:pt x="30105" y="50800"/>
                  </a:lnTo>
                  <a:lnTo>
                    <a:pt x="29360" y="52123"/>
                  </a:lnTo>
                  <a:lnTo>
                    <a:pt x="28864" y="53798"/>
                  </a:lnTo>
                  <a:lnTo>
                    <a:pt x="27739" y="54915"/>
                  </a:lnTo>
                  <a:lnTo>
                    <a:pt x="20231" y="58825"/>
                  </a:lnTo>
                  <a:lnTo>
                    <a:pt x="14950" y="64244"/>
                  </a:lnTo>
                  <a:lnTo>
                    <a:pt x="4640" y="79889"/>
                  </a:lnTo>
                  <a:lnTo>
                    <a:pt x="0" y="100841"/>
                  </a:lnTo>
                  <a:lnTo>
                    <a:pt x="559" y="102946"/>
                  </a:lnTo>
                  <a:lnTo>
                    <a:pt x="1726" y="104350"/>
                  </a:lnTo>
                  <a:lnTo>
                    <a:pt x="3297" y="105285"/>
                  </a:lnTo>
                  <a:lnTo>
                    <a:pt x="5138" y="105115"/>
                  </a:lnTo>
                  <a:lnTo>
                    <a:pt x="37703" y="87197"/>
                  </a:lnTo>
                  <a:lnTo>
                    <a:pt x="50981" y="75225"/>
                  </a:lnTo>
                  <a:lnTo>
                    <a:pt x="65565" y="52259"/>
                  </a:lnTo>
                  <a:lnTo>
                    <a:pt x="66494" y="47539"/>
                  </a:lnTo>
                  <a:lnTo>
                    <a:pt x="64009" y="32518"/>
                  </a:lnTo>
                  <a:lnTo>
                    <a:pt x="56058" y="10745"/>
                  </a:lnTo>
                  <a:lnTo>
                    <a:pt x="51511" y="4775"/>
                  </a:lnTo>
                  <a:lnTo>
                    <a:pt x="42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6223"/>
            <p:cNvSpPr/>
            <p:nvPr/>
          </p:nvSpPr>
          <p:spPr>
            <a:xfrm>
              <a:off x="3243350" y="3536156"/>
              <a:ext cx="77954" cy="57085"/>
            </a:xfrm>
            <a:custGeom>
              <a:avLst/>
              <a:gdLst/>
              <a:ahLst/>
              <a:cxnLst/>
              <a:rect l="0" t="0" r="0" b="0"/>
              <a:pathLst>
                <a:path w="77954" h="57085">
                  <a:moveTo>
                    <a:pt x="7056" y="0"/>
                  </a:moveTo>
                  <a:lnTo>
                    <a:pt x="7056" y="10642"/>
                  </a:lnTo>
                  <a:lnTo>
                    <a:pt x="4940" y="14784"/>
                  </a:lnTo>
                  <a:lnTo>
                    <a:pt x="2147" y="19271"/>
                  </a:lnTo>
                  <a:lnTo>
                    <a:pt x="354" y="28619"/>
                  </a:lnTo>
                  <a:lnTo>
                    <a:pt x="0" y="41901"/>
                  </a:lnTo>
                  <a:lnTo>
                    <a:pt x="2068" y="48521"/>
                  </a:lnTo>
                  <a:lnTo>
                    <a:pt x="3731" y="51398"/>
                  </a:lnTo>
                  <a:lnTo>
                    <a:pt x="5633" y="53315"/>
                  </a:lnTo>
                  <a:lnTo>
                    <a:pt x="9863" y="55446"/>
                  </a:lnTo>
                  <a:lnTo>
                    <a:pt x="42977" y="57084"/>
                  </a:lnTo>
                  <a:lnTo>
                    <a:pt x="52390" y="56327"/>
                  </a:lnTo>
                  <a:lnTo>
                    <a:pt x="65820" y="51438"/>
                  </a:lnTo>
                  <a:lnTo>
                    <a:pt x="72332" y="47203"/>
                  </a:lnTo>
                  <a:lnTo>
                    <a:pt x="75755" y="42675"/>
                  </a:lnTo>
                  <a:lnTo>
                    <a:pt x="77277" y="37223"/>
                  </a:lnTo>
                  <a:lnTo>
                    <a:pt x="77953" y="29509"/>
                  </a:lnTo>
                  <a:lnTo>
                    <a:pt x="76137" y="22905"/>
                  </a:lnTo>
                  <a:lnTo>
                    <a:pt x="642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6224"/>
            <p:cNvSpPr/>
            <p:nvPr/>
          </p:nvSpPr>
          <p:spPr>
            <a:xfrm>
              <a:off x="3321846" y="3443288"/>
              <a:ext cx="121443" cy="150019"/>
            </a:xfrm>
            <a:custGeom>
              <a:avLst/>
              <a:gdLst/>
              <a:ahLst/>
              <a:cxnLst/>
              <a:rect l="0" t="0" r="0" b="0"/>
              <a:pathLst>
                <a:path w="121443" h="150019">
                  <a:moveTo>
                    <a:pt x="7142" y="0"/>
                  </a:moveTo>
                  <a:lnTo>
                    <a:pt x="6348" y="31455"/>
                  </a:lnTo>
                  <a:lnTo>
                    <a:pt x="660" y="64484"/>
                  </a:lnTo>
                  <a:lnTo>
                    <a:pt x="37" y="99884"/>
                  </a:lnTo>
                  <a:lnTo>
                    <a:pt x="0" y="123399"/>
                  </a:lnTo>
                  <a:lnTo>
                    <a:pt x="2115" y="128398"/>
                  </a:lnTo>
                  <a:lnTo>
                    <a:pt x="6149" y="134282"/>
                  </a:lnTo>
                  <a:lnTo>
                    <a:pt x="8817" y="135087"/>
                  </a:lnTo>
                  <a:lnTo>
                    <a:pt x="10640" y="135302"/>
                  </a:lnTo>
                  <a:lnTo>
                    <a:pt x="14782" y="133424"/>
                  </a:lnTo>
                  <a:lnTo>
                    <a:pt x="20062" y="128355"/>
                  </a:lnTo>
                  <a:lnTo>
                    <a:pt x="32754" y="113701"/>
                  </a:lnTo>
                  <a:lnTo>
                    <a:pt x="66099" y="94821"/>
                  </a:lnTo>
                  <a:lnTo>
                    <a:pt x="81584" y="84098"/>
                  </a:lnTo>
                  <a:lnTo>
                    <a:pt x="110299" y="79065"/>
                  </a:lnTo>
                  <a:lnTo>
                    <a:pt x="119817" y="78645"/>
                  </a:lnTo>
                  <a:lnTo>
                    <a:pt x="120359" y="79417"/>
                  </a:lnTo>
                  <a:lnTo>
                    <a:pt x="121299" y="84737"/>
                  </a:lnTo>
                  <a:lnTo>
                    <a:pt x="116504" y="91233"/>
                  </a:lnTo>
                  <a:lnTo>
                    <a:pt x="114952" y="97852"/>
                  </a:lnTo>
                  <a:lnTo>
                    <a:pt x="114588" y="102492"/>
                  </a:lnTo>
                  <a:lnTo>
                    <a:pt x="112310" y="107200"/>
                  </a:lnTo>
                  <a:lnTo>
                    <a:pt x="110592" y="109566"/>
                  </a:lnTo>
                  <a:lnTo>
                    <a:pt x="108173" y="120482"/>
                  </a:lnTo>
                  <a:lnTo>
                    <a:pt x="109723" y="127101"/>
                  </a:lnTo>
                  <a:lnTo>
                    <a:pt x="119551" y="142744"/>
                  </a:lnTo>
                  <a:lnTo>
                    <a:pt x="121442" y="150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6225"/>
            <p:cNvSpPr/>
            <p:nvPr/>
          </p:nvSpPr>
          <p:spPr>
            <a:xfrm>
              <a:off x="3536660" y="3480086"/>
              <a:ext cx="56220" cy="119245"/>
            </a:xfrm>
            <a:custGeom>
              <a:avLst/>
              <a:gdLst/>
              <a:ahLst/>
              <a:cxnLst/>
              <a:rect l="0" t="0" r="0" b="0"/>
              <a:pathLst>
                <a:path w="56220" h="119245">
                  <a:moveTo>
                    <a:pt x="42359" y="13208"/>
                  </a:moveTo>
                  <a:lnTo>
                    <a:pt x="38567" y="9416"/>
                  </a:lnTo>
                  <a:lnTo>
                    <a:pt x="34588" y="7553"/>
                  </a:lnTo>
                  <a:lnTo>
                    <a:pt x="32416" y="7057"/>
                  </a:lnTo>
                  <a:lnTo>
                    <a:pt x="22432" y="1351"/>
                  </a:lnTo>
                  <a:lnTo>
                    <a:pt x="14717" y="0"/>
                  </a:lnTo>
                  <a:lnTo>
                    <a:pt x="8113" y="1517"/>
                  </a:lnTo>
                  <a:lnTo>
                    <a:pt x="5241" y="3033"/>
                  </a:lnTo>
                  <a:lnTo>
                    <a:pt x="3326" y="4837"/>
                  </a:lnTo>
                  <a:lnTo>
                    <a:pt x="1198" y="8958"/>
                  </a:lnTo>
                  <a:lnTo>
                    <a:pt x="0" y="19533"/>
                  </a:lnTo>
                  <a:lnTo>
                    <a:pt x="3438" y="32721"/>
                  </a:lnTo>
                  <a:lnTo>
                    <a:pt x="21760" y="61785"/>
                  </a:lnTo>
                  <a:lnTo>
                    <a:pt x="46875" y="95555"/>
                  </a:lnTo>
                  <a:lnTo>
                    <a:pt x="53398" y="103400"/>
                  </a:lnTo>
                  <a:lnTo>
                    <a:pt x="56219" y="111770"/>
                  </a:lnTo>
                  <a:lnTo>
                    <a:pt x="54339" y="114693"/>
                  </a:lnTo>
                  <a:lnTo>
                    <a:pt x="52727" y="116583"/>
                  </a:lnTo>
                  <a:lnTo>
                    <a:pt x="46702" y="118683"/>
                  </a:lnTo>
                  <a:lnTo>
                    <a:pt x="42873" y="119244"/>
                  </a:lnTo>
                  <a:lnTo>
                    <a:pt x="36502" y="117749"/>
                  </a:lnTo>
                  <a:lnTo>
                    <a:pt x="31025" y="115233"/>
                  </a:lnTo>
                  <a:lnTo>
                    <a:pt x="13784" y="113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6226"/>
            <p:cNvSpPr/>
            <p:nvPr/>
          </p:nvSpPr>
          <p:spPr>
            <a:xfrm>
              <a:off x="3889565" y="3393281"/>
              <a:ext cx="53786" cy="221458"/>
            </a:xfrm>
            <a:custGeom>
              <a:avLst/>
              <a:gdLst/>
              <a:ahLst/>
              <a:cxnLst/>
              <a:rect l="0" t="0" r="0" b="0"/>
              <a:pathLst>
                <a:path w="53786" h="221458">
                  <a:moveTo>
                    <a:pt x="53785" y="0"/>
                  </a:moveTo>
                  <a:lnTo>
                    <a:pt x="49993" y="0"/>
                  </a:lnTo>
                  <a:lnTo>
                    <a:pt x="46014" y="2117"/>
                  </a:lnTo>
                  <a:lnTo>
                    <a:pt x="36992" y="9943"/>
                  </a:lnTo>
                  <a:lnTo>
                    <a:pt x="19025" y="39943"/>
                  </a:lnTo>
                  <a:lnTo>
                    <a:pt x="9531" y="58402"/>
                  </a:lnTo>
                  <a:lnTo>
                    <a:pt x="4121" y="87560"/>
                  </a:lnTo>
                  <a:lnTo>
                    <a:pt x="0" y="117049"/>
                  </a:lnTo>
                  <a:lnTo>
                    <a:pt x="3100" y="143954"/>
                  </a:lnTo>
                  <a:lnTo>
                    <a:pt x="9840" y="177855"/>
                  </a:lnTo>
                  <a:lnTo>
                    <a:pt x="23820" y="203025"/>
                  </a:lnTo>
                  <a:lnTo>
                    <a:pt x="39498" y="221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6227"/>
            <p:cNvSpPr/>
            <p:nvPr/>
          </p:nvSpPr>
          <p:spPr>
            <a:xfrm>
              <a:off x="4015212" y="3521869"/>
              <a:ext cx="49583" cy="57027"/>
            </a:xfrm>
            <a:custGeom>
              <a:avLst/>
              <a:gdLst/>
              <a:ahLst/>
              <a:cxnLst/>
              <a:rect l="0" t="0" r="0" b="0"/>
              <a:pathLst>
                <a:path w="49583" h="57027">
                  <a:moveTo>
                    <a:pt x="49582" y="21431"/>
                  </a:moveTo>
                  <a:lnTo>
                    <a:pt x="28790" y="21431"/>
                  </a:lnTo>
                  <a:lnTo>
                    <a:pt x="22349" y="23548"/>
                  </a:lnTo>
                  <a:lnTo>
                    <a:pt x="6837" y="35904"/>
                  </a:lnTo>
                  <a:lnTo>
                    <a:pt x="2803" y="40564"/>
                  </a:lnTo>
                  <a:lnTo>
                    <a:pt x="1010" y="45280"/>
                  </a:lnTo>
                  <a:lnTo>
                    <a:pt x="0" y="52398"/>
                  </a:lnTo>
                  <a:lnTo>
                    <a:pt x="653" y="53982"/>
                  </a:lnTo>
                  <a:lnTo>
                    <a:pt x="1881" y="55038"/>
                  </a:lnTo>
                  <a:lnTo>
                    <a:pt x="5363" y="56211"/>
                  </a:lnTo>
                  <a:lnTo>
                    <a:pt x="16379" y="57026"/>
                  </a:lnTo>
                  <a:lnTo>
                    <a:pt x="21067" y="54978"/>
                  </a:lnTo>
                  <a:lnTo>
                    <a:pt x="37679" y="40354"/>
                  </a:lnTo>
                  <a:lnTo>
                    <a:pt x="40323" y="35662"/>
                  </a:lnTo>
                  <a:lnTo>
                    <a:pt x="42020" y="26183"/>
                  </a:lnTo>
                  <a:lnTo>
                    <a:pt x="40136" y="21426"/>
                  </a:lnTo>
                  <a:lnTo>
                    <a:pt x="37446" y="16666"/>
                  </a:lnTo>
                  <a:lnTo>
                    <a:pt x="35138" y="9524"/>
                  </a:lnTo>
                  <a:lnTo>
                    <a:pt x="281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6228"/>
            <p:cNvSpPr/>
            <p:nvPr/>
          </p:nvSpPr>
          <p:spPr>
            <a:xfrm>
              <a:off x="4129088" y="3521995"/>
              <a:ext cx="100013" cy="85600"/>
            </a:xfrm>
            <a:custGeom>
              <a:avLst/>
              <a:gdLst/>
              <a:ahLst/>
              <a:cxnLst/>
              <a:rect l="0" t="0" r="0" b="0"/>
              <a:pathLst>
                <a:path w="100013" h="85600">
                  <a:moveTo>
                    <a:pt x="0" y="85599"/>
                  </a:moveTo>
                  <a:lnTo>
                    <a:pt x="6150" y="79448"/>
                  </a:lnTo>
                  <a:lnTo>
                    <a:pt x="6849" y="74957"/>
                  </a:lnTo>
                  <a:lnTo>
                    <a:pt x="7056" y="68599"/>
                  </a:lnTo>
                  <a:lnTo>
                    <a:pt x="9221" y="64020"/>
                  </a:lnTo>
                  <a:lnTo>
                    <a:pt x="10910" y="61688"/>
                  </a:lnTo>
                  <a:lnTo>
                    <a:pt x="13286" y="50821"/>
                  </a:lnTo>
                  <a:lnTo>
                    <a:pt x="15063" y="17262"/>
                  </a:lnTo>
                  <a:lnTo>
                    <a:pt x="18072" y="12100"/>
                  </a:lnTo>
                  <a:lnTo>
                    <a:pt x="28020" y="4731"/>
                  </a:lnTo>
                  <a:lnTo>
                    <a:pt x="37230" y="1313"/>
                  </a:lnTo>
                  <a:lnTo>
                    <a:pt x="68404" y="0"/>
                  </a:lnTo>
                  <a:lnTo>
                    <a:pt x="87183" y="693"/>
                  </a:lnTo>
                  <a:lnTo>
                    <a:pt x="100012" y="7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6229"/>
            <p:cNvSpPr/>
            <p:nvPr/>
          </p:nvSpPr>
          <p:spPr>
            <a:xfrm>
              <a:off x="4358170" y="3371850"/>
              <a:ext cx="120962" cy="227161"/>
            </a:xfrm>
            <a:custGeom>
              <a:avLst/>
              <a:gdLst/>
              <a:ahLst/>
              <a:cxnLst/>
              <a:rect l="0" t="0" r="0" b="0"/>
              <a:pathLst>
                <a:path w="120962" h="227161">
                  <a:moveTo>
                    <a:pt x="120961" y="150019"/>
                  </a:moveTo>
                  <a:lnTo>
                    <a:pt x="114810" y="150019"/>
                  </a:lnTo>
                  <a:lnTo>
                    <a:pt x="108310" y="145109"/>
                  </a:lnTo>
                  <a:lnTo>
                    <a:pt x="103962" y="143868"/>
                  </a:lnTo>
                  <a:lnTo>
                    <a:pt x="68640" y="151733"/>
                  </a:lnTo>
                  <a:lnTo>
                    <a:pt x="56432" y="156337"/>
                  </a:lnTo>
                  <a:lnTo>
                    <a:pt x="21784" y="180527"/>
                  </a:lnTo>
                  <a:lnTo>
                    <a:pt x="10701" y="190455"/>
                  </a:lnTo>
                  <a:lnTo>
                    <a:pt x="3184" y="202305"/>
                  </a:lnTo>
                  <a:lnTo>
                    <a:pt x="604" y="211196"/>
                  </a:lnTo>
                  <a:lnTo>
                    <a:pt x="0" y="216367"/>
                  </a:lnTo>
                  <a:lnTo>
                    <a:pt x="1427" y="218857"/>
                  </a:lnTo>
                  <a:lnTo>
                    <a:pt x="7245" y="223741"/>
                  </a:lnTo>
                  <a:lnTo>
                    <a:pt x="13006" y="226440"/>
                  </a:lnTo>
                  <a:lnTo>
                    <a:pt x="15654" y="227160"/>
                  </a:lnTo>
                  <a:lnTo>
                    <a:pt x="22829" y="225844"/>
                  </a:lnTo>
                  <a:lnTo>
                    <a:pt x="44162" y="214738"/>
                  </a:lnTo>
                  <a:lnTo>
                    <a:pt x="65604" y="196464"/>
                  </a:lnTo>
                  <a:lnTo>
                    <a:pt x="83010" y="170747"/>
                  </a:lnTo>
                  <a:lnTo>
                    <a:pt x="94326" y="142736"/>
                  </a:lnTo>
                  <a:lnTo>
                    <a:pt x="98502" y="108569"/>
                  </a:lnTo>
                  <a:lnTo>
                    <a:pt x="99327" y="73363"/>
                  </a:lnTo>
                  <a:lnTo>
                    <a:pt x="97353" y="50577"/>
                  </a:lnTo>
                  <a:lnTo>
                    <a:pt x="90706" y="17082"/>
                  </a:lnTo>
                  <a:lnTo>
                    <a:pt x="780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6230"/>
            <p:cNvSpPr/>
            <p:nvPr/>
          </p:nvSpPr>
          <p:spPr>
            <a:xfrm>
              <a:off x="4500784" y="3443424"/>
              <a:ext cx="235483" cy="117020"/>
            </a:xfrm>
            <a:custGeom>
              <a:avLst/>
              <a:gdLst/>
              <a:ahLst/>
              <a:cxnLst/>
              <a:rect l="0" t="0" r="0" b="0"/>
              <a:pathLst>
                <a:path w="235483" h="117020">
                  <a:moveTo>
                    <a:pt x="78360" y="14151"/>
                  </a:moveTo>
                  <a:lnTo>
                    <a:pt x="72209" y="14151"/>
                  </a:lnTo>
                  <a:lnTo>
                    <a:pt x="39916" y="40559"/>
                  </a:lnTo>
                  <a:lnTo>
                    <a:pt x="26664" y="53020"/>
                  </a:lnTo>
                  <a:lnTo>
                    <a:pt x="5458" y="80893"/>
                  </a:lnTo>
                  <a:lnTo>
                    <a:pt x="901" y="97773"/>
                  </a:lnTo>
                  <a:lnTo>
                    <a:pt x="0" y="108986"/>
                  </a:lnTo>
                  <a:lnTo>
                    <a:pt x="1514" y="111505"/>
                  </a:lnTo>
                  <a:lnTo>
                    <a:pt x="7429" y="116422"/>
                  </a:lnTo>
                  <a:lnTo>
                    <a:pt x="19583" y="117019"/>
                  </a:lnTo>
                  <a:lnTo>
                    <a:pt x="45671" y="110935"/>
                  </a:lnTo>
                  <a:lnTo>
                    <a:pt x="66111" y="96387"/>
                  </a:lnTo>
                  <a:lnTo>
                    <a:pt x="83319" y="78226"/>
                  </a:lnTo>
                  <a:lnTo>
                    <a:pt x="94597" y="59352"/>
                  </a:lnTo>
                  <a:lnTo>
                    <a:pt x="98252" y="41302"/>
                  </a:lnTo>
                  <a:lnTo>
                    <a:pt x="93505" y="13474"/>
                  </a:lnTo>
                  <a:lnTo>
                    <a:pt x="90912" y="7765"/>
                  </a:lnTo>
                  <a:lnTo>
                    <a:pt x="85597" y="0"/>
                  </a:lnTo>
                  <a:lnTo>
                    <a:pt x="85531" y="3697"/>
                  </a:lnTo>
                  <a:lnTo>
                    <a:pt x="89749" y="7653"/>
                  </a:lnTo>
                  <a:lnTo>
                    <a:pt x="122197" y="26082"/>
                  </a:lnTo>
                  <a:lnTo>
                    <a:pt x="154816" y="37967"/>
                  </a:lnTo>
                  <a:lnTo>
                    <a:pt x="186726" y="42099"/>
                  </a:lnTo>
                  <a:lnTo>
                    <a:pt x="214897" y="41850"/>
                  </a:lnTo>
                  <a:lnTo>
                    <a:pt x="233956" y="35873"/>
                  </a:lnTo>
                  <a:lnTo>
                    <a:pt x="234479" y="34983"/>
                  </a:lnTo>
                  <a:lnTo>
                    <a:pt x="235482" y="28740"/>
                  </a:lnTo>
                  <a:lnTo>
                    <a:pt x="231718" y="28528"/>
                  </a:lnTo>
                  <a:lnTo>
                    <a:pt x="227746" y="30595"/>
                  </a:lnTo>
                  <a:lnTo>
                    <a:pt x="197419" y="59406"/>
                  </a:lnTo>
                  <a:lnTo>
                    <a:pt x="194775" y="64162"/>
                  </a:lnTo>
                  <a:lnTo>
                    <a:pt x="193078" y="73683"/>
                  </a:lnTo>
                  <a:lnTo>
                    <a:pt x="194962" y="78445"/>
                  </a:lnTo>
                  <a:lnTo>
                    <a:pt x="214091" y="92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231"/>
            <p:cNvSpPr/>
            <p:nvPr/>
          </p:nvSpPr>
          <p:spPr>
            <a:xfrm>
              <a:off x="4822031" y="3458681"/>
              <a:ext cx="71221" cy="112067"/>
            </a:xfrm>
            <a:custGeom>
              <a:avLst/>
              <a:gdLst/>
              <a:ahLst/>
              <a:cxnLst/>
              <a:rect l="0" t="0" r="0" b="0"/>
              <a:pathLst>
                <a:path w="71221" h="112067">
                  <a:moveTo>
                    <a:pt x="64294" y="20325"/>
                  </a:moveTo>
                  <a:lnTo>
                    <a:pt x="64294" y="16533"/>
                  </a:lnTo>
                  <a:lnTo>
                    <a:pt x="62177" y="12554"/>
                  </a:lnTo>
                  <a:lnTo>
                    <a:pt x="60502" y="10382"/>
                  </a:lnTo>
                  <a:lnTo>
                    <a:pt x="56523" y="7969"/>
                  </a:lnTo>
                  <a:lnTo>
                    <a:pt x="52109" y="6102"/>
                  </a:lnTo>
                  <a:lnTo>
                    <a:pt x="45161" y="1383"/>
                  </a:lnTo>
                  <a:lnTo>
                    <a:pt x="40445" y="0"/>
                  </a:lnTo>
                  <a:lnTo>
                    <a:pt x="38076" y="425"/>
                  </a:lnTo>
                  <a:lnTo>
                    <a:pt x="30949" y="4816"/>
                  </a:lnTo>
                  <a:lnTo>
                    <a:pt x="26191" y="8934"/>
                  </a:lnTo>
                  <a:lnTo>
                    <a:pt x="25398" y="12731"/>
                  </a:lnTo>
                  <a:lnTo>
                    <a:pt x="28075" y="28658"/>
                  </a:lnTo>
                  <a:lnTo>
                    <a:pt x="34689" y="43785"/>
                  </a:lnTo>
                  <a:lnTo>
                    <a:pt x="58858" y="77455"/>
                  </a:lnTo>
                  <a:lnTo>
                    <a:pt x="65847" y="86197"/>
                  </a:lnTo>
                  <a:lnTo>
                    <a:pt x="69781" y="95582"/>
                  </a:lnTo>
                  <a:lnTo>
                    <a:pt x="71220" y="104515"/>
                  </a:lnTo>
                  <a:lnTo>
                    <a:pt x="63788" y="109388"/>
                  </a:lnTo>
                  <a:lnTo>
                    <a:pt x="51532" y="112066"/>
                  </a:lnTo>
                  <a:lnTo>
                    <a:pt x="19000" y="105853"/>
                  </a:lnTo>
                  <a:lnTo>
                    <a:pt x="0" y="98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6232"/>
            <p:cNvSpPr/>
            <p:nvPr/>
          </p:nvSpPr>
          <p:spPr>
            <a:xfrm>
              <a:off x="4943475" y="3500830"/>
              <a:ext cx="92870" cy="85334"/>
            </a:xfrm>
            <a:custGeom>
              <a:avLst/>
              <a:gdLst/>
              <a:ahLst/>
              <a:cxnLst/>
              <a:rect l="0" t="0" r="0" b="0"/>
              <a:pathLst>
                <a:path w="92870" h="85334">
                  <a:moveTo>
                    <a:pt x="0" y="35326"/>
                  </a:moveTo>
                  <a:lnTo>
                    <a:pt x="6151" y="35326"/>
                  </a:lnTo>
                  <a:lnTo>
                    <a:pt x="906" y="35326"/>
                  </a:lnTo>
                  <a:lnTo>
                    <a:pt x="403" y="37443"/>
                  </a:lnTo>
                  <a:lnTo>
                    <a:pt x="80" y="41477"/>
                  </a:lnTo>
                  <a:lnTo>
                    <a:pt x="1" y="18613"/>
                  </a:lnTo>
                  <a:lnTo>
                    <a:pt x="794" y="17041"/>
                  </a:lnTo>
                  <a:lnTo>
                    <a:pt x="2117" y="15992"/>
                  </a:lnTo>
                  <a:lnTo>
                    <a:pt x="5703" y="14033"/>
                  </a:lnTo>
                  <a:lnTo>
                    <a:pt x="16793" y="4075"/>
                  </a:lnTo>
                  <a:lnTo>
                    <a:pt x="23602" y="1593"/>
                  </a:lnTo>
                  <a:lnTo>
                    <a:pt x="37118" y="0"/>
                  </a:lnTo>
                  <a:lnTo>
                    <a:pt x="48745" y="3516"/>
                  </a:lnTo>
                  <a:lnTo>
                    <a:pt x="51547" y="5388"/>
                  </a:lnTo>
                  <a:lnTo>
                    <a:pt x="64593" y="23215"/>
                  </a:lnTo>
                  <a:lnTo>
                    <a:pt x="75446" y="45138"/>
                  </a:lnTo>
                  <a:lnTo>
                    <a:pt x="78446" y="58430"/>
                  </a:lnTo>
                  <a:lnTo>
                    <a:pt x="84052" y="70435"/>
                  </a:lnTo>
                  <a:lnTo>
                    <a:pt x="85775" y="75536"/>
                  </a:lnTo>
                  <a:lnTo>
                    <a:pt x="92869" y="85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6233"/>
            <p:cNvSpPr/>
            <p:nvPr/>
          </p:nvSpPr>
          <p:spPr>
            <a:xfrm>
              <a:off x="5007769" y="334327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0" y="8137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234"/>
            <p:cNvSpPr/>
            <p:nvPr/>
          </p:nvSpPr>
          <p:spPr>
            <a:xfrm>
              <a:off x="5129213" y="3364706"/>
              <a:ext cx="57151" cy="200026"/>
            </a:xfrm>
            <a:custGeom>
              <a:avLst/>
              <a:gdLst/>
              <a:ahLst/>
              <a:cxnLst/>
              <a:rect l="0" t="0" r="0" b="0"/>
              <a:pathLst>
                <a:path w="57151" h="200026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5"/>
                  </a:lnTo>
                  <a:lnTo>
                    <a:pt x="3792" y="6151"/>
                  </a:lnTo>
                  <a:lnTo>
                    <a:pt x="4909" y="8070"/>
                  </a:lnTo>
                  <a:lnTo>
                    <a:pt x="6849" y="23151"/>
                  </a:lnTo>
                  <a:lnTo>
                    <a:pt x="7126" y="53421"/>
                  </a:lnTo>
                  <a:lnTo>
                    <a:pt x="6348" y="87465"/>
                  </a:lnTo>
                  <a:lnTo>
                    <a:pt x="992" y="115627"/>
                  </a:lnTo>
                  <a:lnTo>
                    <a:pt x="4086" y="132332"/>
                  </a:lnTo>
                  <a:lnTo>
                    <a:pt x="16818" y="161836"/>
                  </a:lnTo>
                  <a:lnTo>
                    <a:pt x="27649" y="176186"/>
                  </a:lnTo>
                  <a:lnTo>
                    <a:pt x="5715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6235"/>
            <p:cNvSpPr/>
            <p:nvPr/>
          </p:nvSpPr>
          <p:spPr>
            <a:xfrm>
              <a:off x="5087343" y="3443288"/>
              <a:ext cx="120452" cy="14288"/>
            </a:xfrm>
            <a:custGeom>
              <a:avLst/>
              <a:gdLst/>
              <a:ahLst/>
              <a:cxnLst/>
              <a:rect l="0" t="0" r="0" b="0"/>
              <a:pathLst>
                <a:path w="120452" h="14288">
                  <a:moveTo>
                    <a:pt x="6151" y="0"/>
                  </a:moveTo>
                  <a:lnTo>
                    <a:pt x="0" y="0"/>
                  </a:lnTo>
                  <a:lnTo>
                    <a:pt x="33353" y="0"/>
                  </a:lnTo>
                  <a:lnTo>
                    <a:pt x="68733" y="5703"/>
                  </a:lnTo>
                  <a:lnTo>
                    <a:pt x="102062" y="12356"/>
                  </a:lnTo>
                  <a:lnTo>
                    <a:pt x="120451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6236"/>
            <p:cNvSpPr/>
            <p:nvPr/>
          </p:nvSpPr>
          <p:spPr>
            <a:xfrm>
              <a:off x="5387023" y="3443300"/>
              <a:ext cx="270701" cy="166455"/>
            </a:xfrm>
            <a:custGeom>
              <a:avLst/>
              <a:gdLst/>
              <a:ahLst/>
              <a:cxnLst/>
              <a:rect l="0" t="0" r="0" b="0"/>
              <a:pathLst>
                <a:path w="270701" h="166455">
                  <a:moveTo>
                    <a:pt x="85090" y="21419"/>
                  </a:moveTo>
                  <a:lnTo>
                    <a:pt x="91240" y="21419"/>
                  </a:lnTo>
                  <a:lnTo>
                    <a:pt x="88147" y="25211"/>
                  </a:lnTo>
                  <a:lnTo>
                    <a:pt x="84331" y="27073"/>
                  </a:lnTo>
                  <a:lnTo>
                    <a:pt x="48916" y="35780"/>
                  </a:lnTo>
                  <a:lnTo>
                    <a:pt x="26203" y="45452"/>
                  </a:lnTo>
                  <a:lnTo>
                    <a:pt x="6606" y="58622"/>
                  </a:lnTo>
                  <a:lnTo>
                    <a:pt x="2583" y="63882"/>
                  </a:lnTo>
                  <a:lnTo>
                    <a:pt x="318" y="71307"/>
                  </a:lnTo>
                  <a:lnTo>
                    <a:pt x="0" y="73728"/>
                  </a:lnTo>
                  <a:lnTo>
                    <a:pt x="582" y="75341"/>
                  </a:lnTo>
                  <a:lnTo>
                    <a:pt x="1764" y="76417"/>
                  </a:lnTo>
                  <a:lnTo>
                    <a:pt x="5193" y="77612"/>
                  </a:lnTo>
                  <a:lnTo>
                    <a:pt x="19966" y="78443"/>
                  </a:lnTo>
                  <a:lnTo>
                    <a:pt x="37771" y="72840"/>
                  </a:lnTo>
                  <a:lnTo>
                    <a:pt x="68703" y="57081"/>
                  </a:lnTo>
                  <a:lnTo>
                    <a:pt x="82432" y="46018"/>
                  </a:lnTo>
                  <a:lnTo>
                    <a:pt x="90786" y="43267"/>
                  </a:lnTo>
                  <a:lnTo>
                    <a:pt x="91268" y="43922"/>
                  </a:lnTo>
                  <a:lnTo>
                    <a:pt x="92043" y="50676"/>
                  </a:lnTo>
                  <a:lnTo>
                    <a:pt x="92106" y="52830"/>
                  </a:lnTo>
                  <a:lnTo>
                    <a:pt x="94294" y="57339"/>
                  </a:lnTo>
                  <a:lnTo>
                    <a:pt x="115835" y="93047"/>
                  </a:lnTo>
                  <a:lnTo>
                    <a:pt x="143336" y="126205"/>
                  </a:lnTo>
                  <a:lnTo>
                    <a:pt x="174565" y="161168"/>
                  </a:lnTo>
                  <a:lnTo>
                    <a:pt x="176450" y="166344"/>
                  </a:lnTo>
                  <a:lnTo>
                    <a:pt x="177747" y="166454"/>
                  </a:lnTo>
                  <a:lnTo>
                    <a:pt x="181304" y="162344"/>
                  </a:lnTo>
                  <a:lnTo>
                    <a:pt x="183414" y="155225"/>
                  </a:lnTo>
                  <a:lnTo>
                    <a:pt x="185003" y="119907"/>
                  </a:lnTo>
                  <a:lnTo>
                    <a:pt x="187206" y="85512"/>
                  </a:lnTo>
                  <a:lnTo>
                    <a:pt x="197285" y="50761"/>
                  </a:lnTo>
                  <a:lnTo>
                    <a:pt x="205028" y="34258"/>
                  </a:lnTo>
                  <a:lnTo>
                    <a:pt x="217023" y="20108"/>
                  </a:lnTo>
                  <a:lnTo>
                    <a:pt x="239998" y="5205"/>
                  </a:lnTo>
                  <a:lnTo>
                    <a:pt x="250403" y="1533"/>
                  </a:lnTo>
                  <a:lnTo>
                    <a:pt x="270398" y="0"/>
                  </a:lnTo>
                  <a:lnTo>
                    <a:pt x="270700" y="3783"/>
                  </a:lnTo>
                  <a:lnTo>
                    <a:pt x="269949" y="4900"/>
                  </a:lnTo>
                  <a:lnTo>
                    <a:pt x="268654" y="5643"/>
                  </a:lnTo>
                  <a:lnTo>
                    <a:pt x="258635" y="7729"/>
                  </a:lnTo>
                  <a:lnTo>
                    <a:pt x="251692" y="11983"/>
                  </a:lnTo>
                  <a:lnTo>
                    <a:pt x="242235" y="13822"/>
                  </a:lnTo>
                  <a:lnTo>
                    <a:pt x="220821" y="14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6237"/>
            <p:cNvSpPr/>
            <p:nvPr/>
          </p:nvSpPr>
          <p:spPr>
            <a:xfrm>
              <a:off x="5687447" y="3453828"/>
              <a:ext cx="134468" cy="159466"/>
            </a:xfrm>
            <a:custGeom>
              <a:avLst/>
              <a:gdLst/>
              <a:ahLst/>
              <a:cxnLst/>
              <a:rect l="0" t="0" r="0" b="0"/>
              <a:pathLst>
                <a:path w="134468" h="159466">
                  <a:moveTo>
                    <a:pt x="27553" y="89472"/>
                  </a:moveTo>
                  <a:lnTo>
                    <a:pt x="27553" y="121393"/>
                  </a:lnTo>
                  <a:lnTo>
                    <a:pt x="26759" y="134208"/>
                  </a:lnTo>
                  <a:lnTo>
                    <a:pt x="18734" y="153597"/>
                  </a:lnTo>
                  <a:lnTo>
                    <a:pt x="14346" y="159465"/>
                  </a:lnTo>
                  <a:lnTo>
                    <a:pt x="13192" y="159153"/>
                  </a:lnTo>
                  <a:lnTo>
                    <a:pt x="9793" y="156689"/>
                  </a:lnTo>
                  <a:lnTo>
                    <a:pt x="7753" y="152948"/>
                  </a:lnTo>
                  <a:lnTo>
                    <a:pt x="4148" y="133752"/>
                  </a:lnTo>
                  <a:lnTo>
                    <a:pt x="2425" y="130899"/>
                  </a:lnTo>
                  <a:lnTo>
                    <a:pt x="0" y="115505"/>
                  </a:lnTo>
                  <a:lnTo>
                    <a:pt x="4767" y="81993"/>
                  </a:lnTo>
                  <a:lnTo>
                    <a:pt x="9646" y="53687"/>
                  </a:lnTo>
                  <a:lnTo>
                    <a:pt x="29041" y="20828"/>
                  </a:lnTo>
                  <a:lnTo>
                    <a:pt x="36417" y="13191"/>
                  </a:lnTo>
                  <a:lnTo>
                    <a:pt x="44986" y="7944"/>
                  </a:lnTo>
                  <a:lnTo>
                    <a:pt x="73658" y="0"/>
                  </a:lnTo>
                  <a:lnTo>
                    <a:pt x="91220" y="3078"/>
                  </a:lnTo>
                  <a:lnTo>
                    <a:pt x="125392" y="20482"/>
                  </a:lnTo>
                  <a:lnTo>
                    <a:pt x="130568" y="25208"/>
                  </a:lnTo>
                  <a:lnTo>
                    <a:pt x="132869" y="29954"/>
                  </a:lnTo>
                  <a:lnTo>
                    <a:pt x="134467" y="41849"/>
                  </a:lnTo>
                  <a:lnTo>
                    <a:pt x="132960" y="43436"/>
                  </a:lnTo>
                  <a:lnTo>
                    <a:pt x="127053" y="45199"/>
                  </a:lnTo>
                  <a:lnTo>
                    <a:pt x="84703" y="46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6238"/>
            <p:cNvSpPr/>
            <p:nvPr/>
          </p:nvSpPr>
          <p:spPr>
            <a:xfrm>
              <a:off x="5857901" y="3415890"/>
              <a:ext cx="162747" cy="91692"/>
            </a:xfrm>
            <a:custGeom>
              <a:avLst/>
              <a:gdLst/>
              <a:ahLst/>
              <a:cxnLst/>
              <a:rect l="0" t="0" r="0" b="0"/>
              <a:pathLst>
                <a:path w="162747" h="91692">
                  <a:moveTo>
                    <a:pt x="7118" y="91691"/>
                  </a:moveTo>
                  <a:lnTo>
                    <a:pt x="967" y="91691"/>
                  </a:lnTo>
                  <a:lnTo>
                    <a:pt x="636" y="90898"/>
                  </a:lnTo>
                  <a:lnTo>
                    <a:pt x="0" y="74898"/>
                  </a:lnTo>
                  <a:lnTo>
                    <a:pt x="8794" y="43611"/>
                  </a:lnTo>
                  <a:lnTo>
                    <a:pt x="23885" y="18978"/>
                  </a:lnTo>
                  <a:lnTo>
                    <a:pt x="28592" y="15718"/>
                  </a:lnTo>
                  <a:lnTo>
                    <a:pt x="30959" y="14849"/>
                  </a:lnTo>
                  <a:lnTo>
                    <a:pt x="31743" y="13475"/>
                  </a:lnTo>
                  <a:lnTo>
                    <a:pt x="31473" y="11766"/>
                  </a:lnTo>
                  <a:lnTo>
                    <a:pt x="30498" y="9833"/>
                  </a:lnTo>
                  <a:lnTo>
                    <a:pt x="32229" y="9337"/>
                  </a:lnTo>
                  <a:lnTo>
                    <a:pt x="61611" y="13775"/>
                  </a:lnTo>
                  <a:lnTo>
                    <a:pt x="84193" y="25459"/>
                  </a:lnTo>
                  <a:lnTo>
                    <a:pt x="116875" y="33804"/>
                  </a:lnTo>
                  <a:lnTo>
                    <a:pt x="140497" y="34444"/>
                  </a:lnTo>
                  <a:lnTo>
                    <a:pt x="147889" y="32381"/>
                  </a:lnTo>
                  <a:lnTo>
                    <a:pt x="162746" y="21539"/>
                  </a:lnTo>
                  <a:lnTo>
                    <a:pt x="159365" y="16592"/>
                  </a:lnTo>
                  <a:lnTo>
                    <a:pt x="153365" y="10688"/>
                  </a:lnTo>
                  <a:lnTo>
                    <a:pt x="135763" y="588"/>
                  </a:lnTo>
                  <a:lnTo>
                    <a:pt x="133363" y="0"/>
                  </a:lnTo>
                  <a:lnTo>
                    <a:pt x="126462" y="1462"/>
                  </a:lnTo>
                  <a:lnTo>
                    <a:pt x="113652" y="4632"/>
                  </a:lnTo>
                  <a:lnTo>
                    <a:pt x="109097" y="5077"/>
                  </a:lnTo>
                  <a:lnTo>
                    <a:pt x="106060" y="6167"/>
                  </a:lnTo>
                  <a:lnTo>
                    <a:pt x="104036" y="7687"/>
                  </a:lnTo>
                  <a:lnTo>
                    <a:pt x="83264" y="33601"/>
                  </a:lnTo>
                  <a:lnTo>
                    <a:pt x="79951" y="46874"/>
                  </a:lnTo>
                  <a:lnTo>
                    <a:pt x="81292" y="54045"/>
                  </a:lnTo>
                  <a:lnTo>
                    <a:pt x="86510" y="62545"/>
                  </a:lnTo>
                  <a:lnTo>
                    <a:pt x="107130" y="84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6239"/>
            <p:cNvSpPr/>
            <p:nvPr/>
          </p:nvSpPr>
          <p:spPr>
            <a:xfrm>
              <a:off x="6038727" y="3421864"/>
              <a:ext cx="111589" cy="50000"/>
            </a:xfrm>
            <a:custGeom>
              <a:avLst/>
              <a:gdLst/>
              <a:ahLst/>
              <a:cxnLst/>
              <a:rect l="0" t="0" r="0" b="0"/>
              <a:pathLst>
                <a:path w="111589" h="50000">
                  <a:moveTo>
                    <a:pt x="76323" y="7136"/>
                  </a:moveTo>
                  <a:lnTo>
                    <a:pt x="62897" y="1482"/>
                  </a:lnTo>
                  <a:lnTo>
                    <a:pt x="28576" y="9"/>
                  </a:lnTo>
                  <a:lnTo>
                    <a:pt x="20442" y="0"/>
                  </a:lnTo>
                  <a:lnTo>
                    <a:pt x="18431" y="791"/>
                  </a:lnTo>
                  <a:lnTo>
                    <a:pt x="17885" y="2112"/>
                  </a:lnTo>
                  <a:lnTo>
                    <a:pt x="18314" y="3787"/>
                  </a:lnTo>
                  <a:lnTo>
                    <a:pt x="17807" y="5697"/>
                  </a:lnTo>
                  <a:lnTo>
                    <a:pt x="15126" y="9936"/>
                  </a:lnTo>
                  <a:lnTo>
                    <a:pt x="2822" y="19125"/>
                  </a:lnTo>
                  <a:lnTo>
                    <a:pt x="0" y="23841"/>
                  </a:lnTo>
                  <a:lnTo>
                    <a:pt x="41" y="26210"/>
                  </a:lnTo>
                  <a:lnTo>
                    <a:pt x="2203" y="30959"/>
                  </a:lnTo>
                  <a:lnTo>
                    <a:pt x="14593" y="45237"/>
                  </a:lnTo>
                  <a:lnTo>
                    <a:pt x="21371" y="47882"/>
                  </a:lnTo>
                  <a:lnTo>
                    <a:pt x="34865" y="49581"/>
                  </a:lnTo>
                  <a:lnTo>
                    <a:pt x="50280" y="46082"/>
                  </a:lnTo>
                  <a:lnTo>
                    <a:pt x="83821" y="28508"/>
                  </a:lnTo>
                  <a:lnTo>
                    <a:pt x="98794" y="19030"/>
                  </a:lnTo>
                  <a:lnTo>
                    <a:pt x="106882" y="11895"/>
                  </a:lnTo>
                  <a:lnTo>
                    <a:pt x="107014" y="9515"/>
                  </a:lnTo>
                  <a:lnTo>
                    <a:pt x="105515" y="7134"/>
                  </a:lnTo>
                  <a:lnTo>
                    <a:pt x="102928" y="4754"/>
                  </a:lnTo>
                  <a:lnTo>
                    <a:pt x="102791" y="3960"/>
                  </a:lnTo>
                  <a:lnTo>
                    <a:pt x="110510" y="6561"/>
                  </a:lnTo>
                  <a:lnTo>
                    <a:pt x="111021" y="7546"/>
                  </a:lnTo>
                  <a:lnTo>
                    <a:pt x="111588" y="10758"/>
                  </a:lnTo>
                  <a:lnTo>
                    <a:pt x="109723" y="14831"/>
                  </a:lnTo>
                  <a:lnTo>
                    <a:pt x="107043" y="19287"/>
                  </a:lnTo>
                  <a:lnTo>
                    <a:pt x="105322" y="28616"/>
                  </a:lnTo>
                  <a:lnTo>
                    <a:pt x="104898" y="49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6240"/>
            <p:cNvSpPr/>
            <p:nvPr/>
          </p:nvSpPr>
          <p:spPr>
            <a:xfrm>
              <a:off x="6157913" y="3336131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7143" y="993"/>
                  </a:lnTo>
                  <a:lnTo>
                    <a:pt x="6350" y="6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6241"/>
            <p:cNvSpPr/>
            <p:nvPr/>
          </p:nvSpPr>
          <p:spPr>
            <a:xfrm>
              <a:off x="6186488" y="3379092"/>
              <a:ext cx="92869" cy="99915"/>
            </a:xfrm>
            <a:custGeom>
              <a:avLst/>
              <a:gdLst/>
              <a:ahLst/>
              <a:cxnLst/>
              <a:rect l="0" t="0" r="0" b="0"/>
              <a:pathLst>
                <a:path w="92869" h="99915">
                  <a:moveTo>
                    <a:pt x="0" y="14189"/>
                  </a:moveTo>
                  <a:lnTo>
                    <a:pt x="3792" y="14189"/>
                  </a:lnTo>
                  <a:lnTo>
                    <a:pt x="4909" y="14983"/>
                  </a:lnTo>
                  <a:lnTo>
                    <a:pt x="5654" y="16306"/>
                  </a:lnTo>
                  <a:lnTo>
                    <a:pt x="6150" y="17981"/>
                  </a:lnTo>
                  <a:lnTo>
                    <a:pt x="14783" y="28662"/>
                  </a:lnTo>
                  <a:lnTo>
                    <a:pt x="19270" y="32528"/>
                  </a:lnTo>
                  <a:lnTo>
                    <a:pt x="23910" y="34246"/>
                  </a:lnTo>
                  <a:lnTo>
                    <a:pt x="34777" y="35213"/>
                  </a:lnTo>
                  <a:lnTo>
                    <a:pt x="48051" y="31708"/>
                  </a:lnTo>
                  <a:lnTo>
                    <a:pt x="61055" y="23412"/>
                  </a:lnTo>
                  <a:lnTo>
                    <a:pt x="66294" y="18818"/>
                  </a:lnTo>
                  <a:lnTo>
                    <a:pt x="69151" y="14130"/>
                  </a:lnTo>
                  <a:lnTo>
                    <a:pt x="71136" y="7185"/>
                  </a:lnTo>
                  <a:lnTo>
                    <a:pt x="71303" y="3668"/>
                  </a:lnTo>
                  <a:lnTo>
                    <a:pt x="70554" y="2412"/>
                  </a:lnTo>
                  <a:lnTo>
                    <a:pt x="69261" y="1576"/>
                  </a:lnTo>
                  <a:lnTo>
                    <a:pt x="65275" y="233"/>
                  </a:lnTo>
                  <a:lnTo>
                    <a:pt x="60792" y="0"/>
                  </a:lnTo>
                  <a:lnTo>
                    <a:pt x="50644" y="3723"/>
                  </a:lnTo>
                  <a:lnTo>
                    <a:pt x="36116" y="14379"/>
                  </a:lnTo>
                  <a:lnTo>
                    <a:pt x="31132" y="19830"/>
                  </a:lnTo>
                  <a:lnTo>
                    <a:pt x="24658" y="31030"/>
                  </a:lnTo>
                  <a:lnTo>
                    <a:pt x="22865" y="37020"/>
                  </a:lnTo>
                  <a:lnTo>
                    <a:pt x="23974" y="40522"/>
                  </a:lnTo>
                  <a:lnTo>
                    <a:pt x="47535" y="73654"/>
                  </a:lnTo>
                  <a:lnTo>
                    <a:pt x="55536" y="82520"/>
                  </a:lnTo>
                  <a:lnTo>
                    <a:pt x="76329" y="96676"/>
                  </a:lnTo>
                  <a:lnTo>
                    <a:pt x="92868" y="99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6242"/>
            <p:cNvSpPr/>
            <p:nvPr/>
          </p:nvSpPr>
          <p:spPr>
            <a:xfrm>
              <a:off x="6330678" y="3250406"/>
              <a:ext cx="34404" cy="192883"/>
            </a:xfrm>
            <a:custGeom>
              <a:avLst/>
              <a:gdLst/>
              <a:ahLst/>
              <a:cxnLst/>
              <a:rect l="0" t="0" r="0" b="0"/>
              <a:pathLst>
                <a:path w="34404" h="192883">
                  <a:moveTo>
                    <a:pt x="34403" y="0"/>
                  </a:moveTo>
                  <a:lnTo>
                    <a:pt x="34403" y="3792"/>
                  </a:lnTo>
                  <a:lnTo>
                    <a:pt x="32286" y="7771"/>
                  </a:lnTo>
                  <a:lnTo>
                    <a:pt x="29493" y="12185"/>
                  </a:lnTo>
                  <a:lnTo>
                    <a:pt x="27701" y="21487"/>
                  </a:lnTo>
                  <a:lnTo>
                    <a:pt x="26524" y="38255"/>
                  </a:lnTo>
                  <a:lnTo>
                    <a:pt x="22368" y="48553"/>
                  </a:lnTo>
                  <a:lnTo>
                    <a:pt x="15404" y="80522"/>
                  </a:lnTo>
                  <a:lnTo>
                    <a:pt x="9500" y="104717"/>
                  </a:lnTo>
                  <a:lnTo>
                    <a:pt x="1644" y="126195"/>
                  </a:lnTo>
                  <a:lnTo>
                    <a:pt x="0" y="144722"/>
                  </a:lnTo>
                  <a:lnTo>
                    <a:pt x="1942" y="152838"/>
                  </a:lnTo>
                  <a:lnTo>
                    <a:pt x="23060" y="187439"/>
                  </a:lnTo>
                  <a:lnTo>
                    <a:pt x="27260" y="192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6243"/>
            <p:cNvSpPr/>
            <p:nvPr/>
          </p:nvSpPr>
          <p:spPr>
            <a:xfrm>
              <a:off x="6265069" y="3336131"/>
              <a:ext cx="228601" cy="114301"/>
            </a:xfrm>
            <a:custGeom>
              <a:avLst/>
              <a:gdLst/>
              <a:ahLst/>
              <a:cxnLst/>
              <a:rect l="0" t="0" r="0" b="0"/>
              <a:pathLst>
                <a:path w="228601" h="114301">
                  <a:moveTo>
                    <a:pt x="0" y="0"/>
                  </a:moveTo>
                  <a:lnTo>
                    <a:pt x="6151" y="0"/>
                  </a:lnTo>
                  <a:lnTo>
                    <a:pt x="22555" y="5655"/>
                  </a:lnTo>
                  <a:lnTo>
                    <a:pt x="51888" y="11857"/>
                  </a:lnTo>
                  <a:lnTo>
                    <a:pt x="84450" y="15924"/>
                  </a:lnTo>
                  <a:lnTo>
                    <a:pt x="114048" y="24136"/>
                  </a:lnTo>
                  <a:lnTo>
                    <a:pt x="128475" y="24486"/>
                  </a:lnTo>
                  <a:lnTo>
                    <a:pt x="161552" y="21700"/>
                  </a:lnTo>
                  <a:lnTo>
                    <a:pt x="178456" y="21433"/>
                  </a:lnTo>
                  <a:lnTo>
                    <a:pt x="174760" y="21432"/>
                  </a:lnTo>
                  <a:lnTo>
                    <a:pt x="170804" y="23548"/>
                  </a:lnTo>
                  <a:lnTo>
                    <a:pt x="164813" y="27135"/>
                  </a:lnTo>
                  <a:lnTo>
                    <a:pt x="143681" y="33788"/>
                  </a:lnTo>
                  <a:lnTo>
                    <a:pt x="138649" y="34432"/>
                  </a:lnTo>
                  <a:lnTo>
                    <a:pt x="134502" y="36448"/>
                  </a:lnTo>
                  <a:lnTo>
                    <a:pt x="101435" y="70009"/>
                  </a:lnTo>
                  <a:lnTo>
                    <a:pt x="101755" y="71279"/>
                  </a:lnTo>
                  <a:lnTo>
                    <a:pt x="104226" y="74807"/>
                  </a:lnTo>
                  <a:lnTo>
                    <a:pt x="107971" y="76904"/>
                  </a:lnTo>
                  <a:lnTo>
                    <a:pt x="119170" y="78361"/>
                  </a:lnTo>
                  <a:lnTo>
                    <a:pt x="123872" y="78483"/>
                  </a:lnTo>
                  <a:lnTo>
                    <a:pt x="130725" y="74305"/>
                  </a:lnTo>
                  <a:lnTo>
                    <a:pt x="162869" y="44289"/>
                  </a:lnTo>
                  <a:lnTo>
                    <a:pt x="163667" y="41380"/>
                  </a:lnTo>
                  <a:lnTo>
                    <a:pt x="164180" y="36837"/>
                  </a:lnTo>
                  <a:lnTo>
                    <a:pt x="164269" y="39843"/>
                  </a:lnTo>
                  <a:lnTo>
                    <a:pt x="166406" y="43637"/>
                  </a:lnTo>
                  <a:lnTo>
                    <a:pt x="188155" y="76632"/>
                  </a:lnTo>
                  <a:lnTo>
                    <a:pt x="223441" y="107976"/>
                  </a:lnTo>
                  <a:lnTo>
                    <a:pt x="2286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6244"/>
            <p:cNvSpPr/>
            <p:nvPr/>
          </p:nvSpPr>
          <p:spPr>
            <a:xfrm>
              <a:off x="6104114" y="3407569"/>
              <a:ext cx="289543" cy="171451"/>
            </a:xfrm>
            <a:custGeom>
              <a:avLst/>
              <a:gdLst/>
              <a:ahLst/>
              <a:cxnLst/>
              <a:rect l="0" t="0" r="0" b="0"/>
              <a:pathLst>
                <a:path w="289543" h="171451">
                  <a:moveTo>
                    <a:pt x="3792" y="0"/>
                  </a:moveTo>
                  <a:lnTo>
                    <a:pt x="3792" y="3792"/>
                  </a:lnTo>
                  <a:lnTo>
                    <a:pt x="2999" y="4909"/>
                  </a:lnTo>
                  <a:lnTo>
                    <a:pt x="1675" y="5654"/>
                  </a:lnTo>
                  <a:lnTo>
                    <a:pt x="0" y="6151"/>
                  </a:lnTo>
                  <a:lnTo>
                    <a:pt x="12811" y="10642"/>
                  </a:lnTo>
                  <a:lnTo>
                    <a:pt x="48093" y="13207"/>
                  </a:lnTo>
                  <a:lnTo>
                    <a:pt x="82358" y="13967"/>
                  </a:lnTo>
                  <a:lnTo>
                    <a:pt x="116412" y="17985"/>
                  </a:lnTo>
                  <a:lnTo>
                    <a:pt x="151274" y="21544"/>
                  </a:lnTo>
                  <a:lnTo>
                    <a:pt x="179357" y="31285"/>
                  </a:lnTo>
                  <a:lnTo>
                    <a:pt x="187125" y="37981"/>
                  </a:lnTo>
                  <a:lnTo>
                    <a:pt x="200194" y="50677"/>
                  </a:lnTo>
                  <a:lnTo>
                    <a:pt x="211732" y="61417"/>
                  </a:lnTo>
                  <a:lnTo>
                    <a:pt x="234191" y="96298"/>
                  </a:lnTo>
                  <a:lnTo>
                    <a:pt x="254357" y="127487"/>
                  </a:lnTo>
                  <a:lnTo>
                    <a:pt x="28954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674"/>
          <p:cNvGrpSpPr/>
          <p:nvPr/>
        </p:nvGrpSpPr>
        <p:grpSpPr>
          <a:xfrm>
            <a:off x="1921963" y="3916248"/>
            <a:ext cx="914107" cy="405722"/>
            <a:chOff x="1921963" y="3916248"/>
            <a:chExt cx="914107" cy="405722"/>
          </a:xfrm>
        </p:grpSpPr>
        <p:sp>
          <p:nvSpPr>
            <p:cNvPr id="135" name="SMARTInkShape-6245"/>
            <p:cNvSpPr/>
            <p:nvPr/>
          </p:nvSpPr>
          <p:spPr>
            <a:xfrm>
              <a:off x="1921963" y="3986213"/>
              <a:ext cx="199314" cy="203176"/>
            </a:xfrm>
            <a:custGeom>
              <a:avLst/>
              <a:gdLst/>
              <a:ahLst/>
              <a:cxnLst/>
              <a:rect l="0" t="0" r="0" b="0"/>
              <a:pathLst>
                <a:path w="199314" h="203176">
                  <a:moveTo>
                    <a:pt x="6850" y="0"/>
                  </a:moveTo>
                  <a:lnTo>
                    <a:pt x="1940" y="11406"/>
                  </a:lnTo>
                  <a:lnTo>
                    <a:pt x="0" y="37377"/>
                  </a:lnTo>
                  <a:lnTo>
                    <a:pt x="5399" y="71656"/>
                  </a:lnTo>
                  <a:lnTo>
                    <a:pt x="8536" y="90816"/>
                  </a:lnTo>
                  <a:lnTo>
                    <a:pt x="10355" y="96263"/>
                  </a:lnTo>
                  <a:lnTo>
                    <a:pt x="16610" y="104431"/>
                  </a:lnTo>
                  <a:lnTo>
                    <a:pt x="33560" y="116142"/>
                  </a:lnTo>
                  <a:lnTo>
                    <a:pt x="47484" y="119872"/>
                  </a:lnTo>
                  <a:lnTo>
                    <a:pt x="75919" y="121305"/>
                  </a:lnTo>
                  <a:lnTo>
                    <a:pt x="90197" y="117610"/>
                  </a:lnTo>
                  <a:lnTo>
                    <a:pt x="109244" y="103547"/>
                  </a:lnTo>
                  <a:lnTo>
                    <a:pt x="118769" y="94704"/>
                  </a:lnTo>
                  <a:lnTo>
                    <a:pt x="124060" y="85482"/>
                  </a:lnTo>
                  <a:lnTo>
                    <a:pt x="133439" y="62674"/>
                  </a:lnTo>
                  <a:lnTo>
                    <a:pt x="139519" y="52525"/>
                  </a:lnTo>
                  <a:lnTo>
                    <a:pt x="144093" y="37392"/>
                  </a:lnTo>
                  <a:lnTo>
                    <a:pt x="148612" y="30316"/>
                  </a:lnTo>
                  <a:lnTo>
                    <a:pt x="149505" y="24803"/>
                  </a:lnTo>
                  <a:lnTo>
                    <a:pt x="149696" y="27921"/>
                  </a:lnTo>
                  <a:lnTo>
                    <a:pt x="155375" y="41914"/>
                  </a:lnTo>
                  <a:lnTo>
                    <a:pt x="164508" y="70491"/>
                  </a:lnTo>
                  <a:lnTo>
                    <a:pt x="178343" y="102046"/>
                  </a:lnTo>
                  <a:lnTo>
                    <a:pt x="192591" y="135282"/>
                  </a:lnTo>
                  <a:lnTo>
                    <a:pt x="196557" y="145057"/>
                  </a:lnTo>
                  <a:lnTo>
                    <a:pt x="199313" y="169042"/>
                  </a:lnTo>
                  <a:lnTo>
                    <a:pt x="197428" y="176465"/>
                  </a:lnTo>
                  <a:lnTo>
                    <a:pt x="187358" y="192694"/>
                  </a:lnTo>
                  <a:lnTo>
                    <a:pt x="186720" y="195138"/>
                  </a:lnTo>
                  <a:lnTo>
                    <a:pt x="177544" y="199969"/>
                  </a:lnTo>
                  <a:lnTo>
                    <a:pt x="163676" y="203175"/>
                  </a:lnTo>
                  <a:lnTo>
                    <a:pt x="149575" y="201954"/>
                  </a:lnTo>
                  <a:lnTo>
                    <a:pt x="128249" y="193012"/>
                  </a:lnTo>
                  <a:lnTo>
                    <a:pt x="118219" y="184737"/>
                  </a:lnTo>
                  <a:lnTo>
                    <a:pt x="103448" y="167496"/>
                  </a:lnTo>
                  <a:lnTo>
                    <a:pt x="96417" y="151095"/>
                  </a:lnTo>
                  <a:lnTo>
                    <a:pt x="96399" y="142295"/>
                  </a:lnTo>
                  <a:lnTo>
                    <a:pt x="100075" y="124689"/>
                  </a:lnTo>
                  <a:lnTo>
                    <a:pt x="105286" y="114470"/>
                  </a:lnTo>
                  <a:lnTo>
                    <a:pt x="105811" y="112032"/>
                  </a:lnTo>
                  <a:lnTo>
                    <a:pt x="110343" y="104808"/>
                  </a:lnTo>
                  <a:lnTo>
                    <a:pt x="116611" y="102144"/>
                  </a:lnTo>
                  <a:lnTo>
                    <a:pt x="123895" y="100166"/>
                  </a:lnTo>
                  <a:lnTo>
                    <a:pt x="135039" y="94545"/>
                  </a:lnTo>
                  <a:lnTo>
                    <a:pt x="140022" y="92820"/>
                  </a:lnTo>
                  <a:lnTo>
                    <a:pt x="148290" y="86816"/>
                  </a:lnTo>
                  <a:lnTo>
                    <a:pt x="149562" y="87246"/>
                  </a:lnTo>
                  <a:lnTo>
                    <a:pt x="156868" y="9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6246"/>
            <p:cNvSpPr/>
            <p:nvPr/>
          </p:nvSpPr>
          <p:spPr>
            <a:xfrm>
              <a:off x="2082627" y="3936206"/>
              <a:ext cx="117649" cy="292895"/>
            </a:xfrm>
            <a:custGeom>
              <a:avLst/>
              <a:gdLst/>
              <a:ahLst/>
              <a:cxnLst/>
              <a:rect l="0" t="0" r="0" b="0"/>
              <a:pathLst>
                <a:path w="117649" h="292895">
                  <a:moveTo>
                    <a:pt x="60498" y="0"/>
                  </a:moveTo>
                  <a:lnTo>
                    <a:pt x="54795" y="6497"/>
                  </a:lnTo>
                  <a:lnTo>
                    <a:pt x="41365" y="37021"/>
                  </a:lnTo>
                  <a:lnTo>
                    <a:pt x="25738" y="71609"/>
                  </a:lnTo>
                  <a:lnTo>
                    <a:pt x="13533" y="105750"/>
                  </a:lnTo>
                  <a:lnTo>
                    <a:pt x="5595" y="140951"/>
                  </a:lnTo>
                  <a:lnTo>
                    <a:pt x="0" y="174862"/>
                  </a:lnTo>
                  <a:lnTo>
                    <a:pt x="1121" y="198920"/>
                  </a:lnTo>
                  <a:lnTo>
                    <a:pt x="9405" y="228382"/>
                  </a:lnTo>
                  <a:lnTo>
                    <a:pt x="21900" y="249173"/>
                  </a:lnTo>
                  <a:lnTo>
                    <a:pt x="50123" y="275799"/>
                  </a:lnTo>
                  <a:lnTo>
                    <a:pt x="64354" y="281327"/>
                  </a:lnTo>
                  <a:lnTo>
                    <a:pt x="117648" y="292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6247"/>
            <p:cNvSpPr/>
            <p:nvPr/>
          </p:nvSpPr>
          <p:spPr>
            <a:xfrm>
              <a:off x="1974318" y="3916248"/>
              <a:ext cx="525996" cy="268174"/>
            </a:xfrm>
            <a:custGeom>
              <a:avLst/>
              <a:gdLst/>
              <a:ahLst/>
              <a:cxnLst/>
              <a:rect l="0" t="0" r="0" b="0"/>
              <a:pathLst>
                <a:path w="525996" h="268174">
                  <a:moveTo>
                    <a:pt x="47363" y="141402"/>
                  </a:moveTo>
                  <a:lnTo>
                    <a:pt x="16046" y="141402"/>
                  </a:lnTo>
                  <a:lnTo>
                    <a:pt x="132" y="141402"/>
                  </a:lnTo>
                  <a:lnTo>
                    <a:pt x="0" y="142196"/>
                  </a:lnTo>
                  <a:lnTo>
                    <a:pt x="1971" y="145194"/>
                  </a:lnTo>
                  <a:lnTo>
                    <a:pt x="5493" y="147056"/>
                  </a:lnTo>
                  <a:lnTo>
                    <a:pt x="24639" y="148104"/>
                  </a:lnTo>
                  <a:lnTo>
                    <a:pt x="49170" y="147556"/>
                  </a:lnTo>
                  <a:lnTo>
                    <a:pt x="73302" y="144666"/>
                  </a:lnTo>
                  <a:lnTo>
                    <a:pt x="97256" y="140736"/>
                  </a:lnTo>
                  <a:lnTo>
                    <a:pt x="121132" y="136343"/>
                  </a:lnTo>
                  <a:lnTo>
                    <a:pt x="144972" y="131746"/>
                  </a:lnTo>
                  <a:lnTo>
                    <a:pt x="170914" y="127056"/>
                  </a:lnTo>
                  <a:lnTo>
                    <a:pt x="198318" y="121532"/>
                  </a:lnTo>
                  <a:lnTo>
                    <a:pt x="226373" y="113786"/>
                  </a:lnTo>
                  <a:lnTo>
                    <a:pt x="261358" y="100499"/>
                  </a:lnTo>
                  <a:lnTo>
                    <a:pt x="291832" y="86508"/>
                  </a:lnTo>
                  <a:lnTo>
                    <a:pt x="324077" y="72468"/>
                  </a:lnTo>
                  <a:lnTo>
                    <a:pt x="335976" y="64198"/>
                  </a:lnTo>
                  <a:lnTo>
                    <a:pt x="342323" y="55231"/>
                  </a:lnTo>
                  <a:lnTo>
                    <a:pt x="345144" y="45160"/>
                  </a:lnTo>
                  <a:lnTo>
                    <a:pt x="347313" y="11138"/>
                  </a:lnTo>
                  <a:lnTo>
                    <a:pt x="345755" y="8522"/>
                  </a:lnTo>
                  <a:lnTo>
                    <a:pt x="339790" y="3498"/>
                  </a:lnTo>
                  <a:lnTo>
                    <a:pt x="333964" y="737"/>
                  </a:lnTo>
                  <a:lnTo>
                    <a:pt x="331299" y="0"/>
                  </a:lnTo>
                  <a:lnTo>
                    <a:pt x="324105" y="1299"/>
                  </a:lnTo>
                  <a:lnTo>
                    <a:pt x="306551" y="8600"/>
                  </a:lnTo>
                  <a:lnTo>
                    <a:pt x="292523" y="19150"/>
                  </a:lnTo>
                  <a:lnTo>
                    <a:pt x="274459" y="49368"/>
                  </a:lnTo>
                  <a:lnTo>
                    <a:pt x="256616" y="77273"/>
                  </a:lnTo>
                  <a:lnTo>
                    <a:pt x="243508" y="111419"/>
                  </a:lnTo>
                  <a:lnTo>
                    <a:pt x="235392" y="146621"/>
                  </a:lnTo>
                  <a:lnTo>
                    <a:pt x="229761" y="176741"/>
                  </a:lnTo>
                  <a:lnTo>
                    <a:pt x="226458" y="210673"/>
                  </a:lnTo>
                  <a:lnTo>
                    <a:pt x="226973" y="221401"/>
                  </a:lnTo>
                  <a:lnTo>
                    <a:pt x="232815" y="246692"/>
                  </a:lnTo>
                  <a:lnTo>
                    <a:pt x="233704" y="247314"/>
                  </a:lnTo>
                  <a:lnTo>
                    <a:pt x="236808" y="248005"/>
                  </a:lnTo>
                  <a:lnTo>
                    <a:pt x="237954" y="247396"/>
                  </a:lnTo>
                  <a:lnTo>
                    <a:pt x="238717" y="246196"/>
                  </a:lnTo>
                  <a:lnTo>
                    <a:pt x="250098" y="221808"/>
                  </a:lnTo>
                  <a:lnTo>
                    <a:pt x="272939" y="188994"/>
                  </a:lnTo>
                  <a:lnTo>
                    <a:pt x="285404" y="169003"/>
                  </a:lnTo>
                  <a:lnTo>
                    <a:pt x="290213" y="165575"/>
                  </a:lnTo>
                  <a:lnTo>
                    <a:pt x="295976" y="163375"/>
                  </a:lnTo>
                  <a:lnTo>
                    <a:pt x="296449" y="163988"/>
                  </a:lnTo>
                  <a:lnTo>
                    <a:pt x="297208" y="170675"/>
                  </a:lnTo>
                  <a:lnTo>
                    <a:pt x="297270" y="172824"/>
                  </a:lnTo>
                  <a:lnTo>
                    <a:pt x="299456" y="177328"/>
                  </a:lnTo>
                  <a:lnTo>
                    <a:pt x="307327" y="190479"/>
                  </a:lnTo>
                  <a:lnTo>
                    <a:pt x="317924" y="222449"/>
                  </a:lnTo>
                  <a:lnTo>
                    <a:pt x="329495" y="235883"/>
                  </a:lnTo>
                  <a:lnTo>
                    <a:pt x="357820" y="257160"/>
                  </a:lnTo>
                  <a:lnTo>
                    <a:pt x="383767" y="261723"/>
                  </a:lnTo>
                  <a:lnTo>
                    <a:pt x="404742" y="260396"/>
                  </a:lnTo>
                  <a:lnTo>
                    <a:pt x="440295" y="249823"/>
                  </a:lnTo>
                  <a:lnTo>
                    <a:pt x="466733" y="233580"/>
                  </a:lnTo>
                  <a:lnTo>
                    <a:pt x="480390" y="219779"/>
                  </a:lnTo>
                  <a:lnTo>
                    <a:pt x="492115" y="200893"/>
                  </a:lnTo>
                  <a:lnTo>
                    <a:pt x="495848" y="186634"/>
                  </a:lnTo>
                  <a:lnTo>
                    <a:pt x="496954" y="176147"/>
                  </a:lnTo>
                  <a:lnTo>
                    <a:pt x="495096" y="170603"/>
                  </a:lnTo>
                  <a:lnTo>
                    <a:pt x="491228" y="164368"/>
                  </a:lnTo>
                  <a:lnTo>
                    <a:pt x="488582" y="163515"/>
                  </a:lnTo>
                  <a:lnTo>
                    <a:pt x="486765" y="163288"/>
                  </a:lnTo>
                  <a:lnTo>
                    <a:pt x="476624" y="166760"/>
                  </a:lnTo>
                  <a:lnTo>
                    <a:pt x="467357" y="172816"/>
                  </a:lnTo>
                  <a:lnTo>
                    <a:pt x="459584" y="183430"/>
                  </a:lnTo>
                  <a:lnTo>
                    <a:pt x="451206" y="204444"/>
                  </a:lnTo>
                  <a:lnTo>
                    <a:pt x="451216" y="213341"/>
                  </a:lnTo>
                  <a:lnTo>
                    <a:pt x="464305" y="246206"/>
                  </a:lnTo>
                  <a:lnTo>
                    <a:pt x="471060" y="253598"/>
                  </a:lnTo>
                  <a:lnTo>
                    <a:pt x="485905" y="262223"/>
                  </a:lnTo>
                  <a:lnTo>
                    <a:pt x="503268" y="267688"/>
                  </a:lnTo>
                  <a:lnTo>
                    <a:pt x="512719" y="268173"/>
                  </a:lnTo>
                  <a:lnTo>
                    <a:pt x="525995" y="262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6248"/>
            <p:cNvSpPr/>
            <p:nvPr/>
          </p:nvSpPr>
          <p:spPr>
            <a:xfrm>
              <a:off x="2607469" y="4100513"/>
              <a:ext cx="21432" cy="92869"/>
            </a:xfrm>
            <a:custGeom>
              <a:avLst/>
              <a:gdLst/>
              <a:ahLst/>
              <a:cxnLst/>
              <a:rect l="0" t="0" r="0" b="0"/>
              <a:pathLst>
                <a:path w="21432" h="92869">
                  <a:moveTo>
                    <a:pt x="0" y="0"/>
                  </a:moveTo>
                  <a:lnTo>
                    <a:pt x="794" y="24836"/>
                  </a:lnTo>
                  <a:lnTo>
                    <a:pt x="8819" y="57209"/>
                  </a:lnTo>
                  <a:lnTo>
                    <a:pt x="21431" y="9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6249"/>
            <p:cNvSpPr/>
            <p:nvPr/>
          </p:nvSpPr>
          <p:spPr>
            <a:xfrm>
              <a:off x="2700632" y="4036433"/>
              <a:ext cx="135438" cy="135518"/>
            </a:xfrm>
            <a:custGeom>
              <a:avLst/>
              <a:gdLst/>
              <a:ahLst/>
              <a:cxnLst/>
              <a:rect l="0" t="0" r="0" b="0"/>
              <a:pathLst>
                <a:path w="135438" h="135518">
                  <a:moveTo>
                    <a:pt x="6849" y="135517"/>
                  </a:moveTo>
                  <a:lnTo>
                    <a:pt x="698" y="129366"/>
                  </a:lnTo>
                  <a:lnTo>
                    <a:pt x="0" y="124875"/>
                  </a:lnTo>
                  <a:lnTo>
                    <a:pt x="557" y="110543"/>
                  </a:lnTo>
                  <a:lnTo>
                    <a:pt x="6192" y="87937"/>
                  </a:lnTo>
                  <a:lnTo>
                    <a:pt x="6810" y="56799"/>
                  </a:lnTo>
                  <a:lnTo>
                    <a:pt x="6847" y="27383"/>
                  </a:lnTo>
                  <a:lnTo>
                    <a:pt x="8965" y="21841"/>
                  </a:lnTo>
                  <a:lnTo>
                    <a:pt x="16792" y="8023"/>
                  </a:lnTo>
                  <a:lnTo>
                    <a:pt x="19828" y="5277"/>
                  </a:lnTo>
                  <a:lnTo>
                    <a:pt x="27434" y="2226"/>
                  </a:lnTo>
                  <a:lnTo>
                    <a:pt x="52251" y="0"/>
                  </a:lnTo>
                  <a:lnTo>
                    <a:pt x="85765" y="7585"/>
                  </a:lnTo>
                  <a:lnTo>
                    <a:pt x="120551" y="19158"/>
                  </a:lnTo>
                  <a:lnTo>
                    <a:pt x="135437" y="2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6250"/>
            <p:cNvSpPr/>
            <p:nvPr/>
          </p:nvSpPr>
          <p:spPr>
            <a:xfrm>
              <a:off x="2729905" y="3972918"/>
              <a:ext cx="13296" cy="13296"/>
            </a:xfrm>
            <a:custGeom>
              <a:avLst/>
              <a:gdLst/>
              <a:ahLst/>
              <a:cxnLst/>
              <a:rect l="0" t="0" r="0" b="0"/>
              <a:pathLst>
                <a:path w="13296" h="13296">
                  <a:moveTo>
                    <a:pt x="6151" y="6151"/>
                  </a:moveTo>
                  <a:lnTo>
                    <a:pt x="0" y="0"/>
                  </a:lnTo>
                  <a:lnTo>
                    <a:pt x="13295" y="13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6251"/>
            <p:cNvSpPr/>
            <p:nvPr/>
          </p:nvSpPr>
          <p:spPr>
            <a:xfrm>
              <a:off x="2000250" y="4030522"/>
              <a:ext cx="796506" cy="291448"/>
            </a:xfrm>
            <a:custGeom>
              <a:avLst/>
              <a:gdLst/>
              <a:ahLst/>
              <a:cxnLst/>
              <a:rect l="0" t="0" r="0" b="0"/>
              <a:pathLst>
                <a:path w="796506" h="291448">
                  <a:moveTo>
                    <a:pt x="0" y="77134"/>
                  </a:moveTo>
                  <a:lnTo>
                    <a:pt x="3792" y="73342"/>
                  </a:lnTo>
                  <a:lnTo>
                    <a:pt x="34248" y="60544"/>
                  </a:lnTo>
                  <a:lnTo>
                    <a:pt x="68091" y="47877"/>
                  </a:lnTo>
                  <a:lnTo>
                    <a:pt x="96144" y="38731"/>
                  </a:lnTo>
                  <a:lnTo>
                    <a:pt x="129779" y="29375"/>
                  </a:lnTo>
                  <a:lnTo>
                    <a:pt x="148432" y="25451"/>
                  </a:lnTo>
                  <a:lnTo>
                    <a:pt x="168011" y="22041"/>
                  </a:lnTo>
                  <a:lnTo>
                    <a:pt x="188207" y="18974"/>
                  </a:lnTo>
                  <a:lnTo>
                    <a:pt x="208815" y="16136"/>
                  </a:lnTo>
                  <a:lnTo>
                    <a:pt x="229698" y="13450"/>
                  </a:lnTo>
                  <a:lnTo>
                    <a:pt x="250763" y="10865"/>
                  </a:lnTo>
                  <a:lnTo>
                    <a:pt x="273538" y="8349"/>
                  </a:lnTo>
                  <a:lnTo>
                    <a:pt x="297452" y="5877"/>
                  </a:lnTo>
                  <a:lnTo>
                    <a:pt x="322126" y="3436"/>
                  </a:lnTo>
                  <a:lnTo>
                    <a:pt x="348101" y="1808"/>
                  </a:lnTo>
                  <a:lnTo>
                    <a:pt x="374942" y="723"/>
                  </a:lnTo>
                  <a:lnTo>
                    <a:pt x="402362" y="0"/>
                  </a:lnTo>
                  <a:lnTo>
                    <a:pt x="429372" y="311"/>
                  </a:lnTo>
                  <a:lnTo>
                    <a:pt x="456111" y="1313"/>
                  </a:lnTo>
                  <a:lnTo>
                    <a:pt x="482668" y="2774"/>
                  </a:lnTo>
                  <a:lnTo>
                    <a:pt x="508310" y="4542"/>
                  </a:lnTo>
                  <a:lnTo>
                    <a:pt x="533342" y="6515"/>
                  </a:lnTo>
                  <a:lnTo>
                    <a:pt x="557967" y="8623"/>
                  </a:lnTo>
                  <a:lnTo>
                    <a:pt x="582322" y="10823"/>
                  </a:lnTo>
                  <a:lnTo>
                    <a:pt x="606496" y="13083"/>
                  </a:lnTo>
                  <a:lnTo>
                    <a:pt x="630549" y="15383"/>
                  </a:lnTo>
                  <a:lnTo>
                    <a:pt x="652141" y="17711"/>
                  </a:lnTo>
                  <a:lnTo>
                    <a:pt x="672092" y="20056"/>
                  </a:lnTo>
                  <a:lnTo>
                    <a:pt x="707489" y="23985"/>
                  </a:lnTo>
                  <a:lnTo>
                    <a:pt x="736450" y="25731"/>
                  </a:lnTo>
                  <a:lnTo>
                    <a:pt x="767482" y="26714"/>
                  </a:lnTo>
                  <a:lnTo>
                    <a:pt x="796505" y="27092"/>
                  </a:lnTo>
                  <a:lnTo>
                    <a:pt x="796116" y="26310"/>
                  </a:lnTo>
                  <a:lnTo>
                    <a:pt x="791450" y="23325"/>
                  </a:lnTo>
                  <a:lnTo>
                    <a:pt x="759009" y="18308"/>
                  </a:lnTo>
                  <a:lnTo>
                    <a:pt x="736593" y="14476"/>
                  </a:lnTo>
                  <a:lnTo>
                    <a:pt x="708110" y="10128"/>
                  </a:lnTo>
                  <a:lnTo>
                    <a:pt x="676930" y="7666"/>
                  </a:lnTo>
                  <a:lnTo>
                    <a:pt x="642964" y="6572"/>
                  </a:lnTo>
                  <a:lnTo>
                    <a:pt x="623905" y="6280"/>
                  </a:lnTo>
                  <a:lnTo>
                    <a:pt x="604056" y="6086"/>
                  </a:lnTo>
                  <a:lnTo>
                    <a:pt x="583679" y="5956"/>
                  </a:lnTo>
                  <a:lnTo>
                    <a:pt x="562950" y="5870"/>
                  </a:lnTo>
                  <a:lnTo>
                    <a:pt x="541988" y="5812"/>
                  </a:lnTo>
                  <a:lnTo>
                    <a:pt x="521663" y="5773"/>
                  </a:lnTo>
                  <a:lnTo>
                    <a:pt x="501763" y="5748"/>
                  </a:lnTo>
                  <a:lnTo>
                    <a:pt x="482146" y="5731"/>
                  </a:lnTo>
                  <a:lnTo>
                    <a:pt x="461925" y="6513"/>
                  </a:lnTo>
                  <a:lnTo>
                    <a:pt x="441299" y="7828"/>
                  </a:lnTo>
                  <a:lnTo>
                    <a:pt x="420406" y="9499"/>
                  </a:lnTo>
                  <a:lnTo>
                    <a:pt x="400921" y="11406"/>
                  </a:lnTo>
                  <a:lnTo>
                    <a:pt x="382374" y="13472"/>
                  </a:lnTo>
                  <a:lnTo>
                    <a:pt x="347744" y="17090"/>
                  </a:lnTo>
                  <a:lnTo>
                    <a:pt x="316478" y="18698"/>
                  </a:lnTo>
                  <a:lnTo>
                    <a:pt x="288823" y="21529"/>
                  </a:lnTo>
                  <a:lnTo>
                    <a:pt x="264097" y="25434"/>
                  </a:lnTo>
                  <a:lnTo>
                    <a:pt x="238677" y="30506"/>
                  </a:lnTo>
                  <a:lnTo>
                    <a:pt x="242868" y="29159"/>
                  </a:lnTo>
                  <a:lnTo>
                    <a:pt x="273810" y="27529"/>
                  </a:lnTo>
                  <a:lnTo>
                    <a:pt x="300552" y="27306"/>
                  </a:lnTo>
                  <a:lnTo>
                    <a:pt x="335191" y="27207"/>
                  </a:lnTo>
                  <a:lnTo>
                    <a:pt x="354430" y="27181"/>
                  </a:lnTo>
                  <a:lnTo>
                    <a:pt x="375193" y="27957"/>
                  </a:lnTo>
                  <a:lnTo>
                    <a:pt x="396972" y="29268"/>
                  </a:lnTo>
                  <a:lnTo>
                    <a:pt x="419429" y="30936"/>
                  </a:lnTo>
                  <a:lnTo>
                    <a:pt x="442339" y="33635"/>
                  </a:lnTo>
                  <a:lnTo>
                    <a:pt x="465549" y="37022"/>
                  </a:lnTo>
                  <a:lnTo>
                    <a:pt x="488959" y="40868"/>
                  </a:lnTo>
                  <a:lnTo>
                    <a:pt x="511710" y="45019"/>
                  </a:lnTo>
                  <a:lnTo>
                    <a:pt x="534021" y="49374"/>
                  </a:lnTo>
                  <a:lnTo>
                    <a:pt x="556039" y="53865"/>
                  </a:lnTo>
                  <a:lnTo>
                    <a:pt x="576274" y="58446"/>
                  </a:lnTo>
                  <a:lnTo>
                    <a:pt x="595320" y="63088"/>
                  </a:lnTo>
                  <a:lnTo>
                    <a:pt x="628918" y="71685"/>
                  </a:lnTo>
                  <a:lnTo>
                    <a:pt x="664096" y="80988"/>
                  </a:lnTo>
                  <a:lnTo>
                    <a:pt x="688831" y="89891"/>
                  </a:lnTo>
                  <a:lnTo>
                    <a:pt x="687821" y="90401"/>
                  </a:lnTo>
                  <a:lnTo>
                    <a:pt x="655169" y="91288"/>
                  </a:lnTo>
                  <a:lnTo>
                    <a:pt x="629588" y="91362"/>
                  </a:lnTo>
                  <a:lnTo>
                    <a:pt x="598905" y="91395"/>
                  </a:lnTo>
                  <a:lnTo>
                    <a:pt x="564100" y="91410"/>
                  </a:lnTo>
                  <a:lnTo>
                    <a:pt x="545929" y="91414"/>
                  </a:lnTo>
                  <a:lnTo>
                    <a:pt x="527465" y="91416"/>
                  </a:lnTo>
                  <a:lnTo>
                    <a:pt x="508806" y="91418"/>
                  </a:lnTo>
                  <a:lnTo>
                    <a:pt x="473257" y="93537"/>
                  </a:lnTo>
                  <a:lnTo>
                    <a:pt x="438936" y="96330"/>
                  </a:lnTo>
                  <a:lnTo>
                    <a:pt x="405162" y="97572"/>
                  </a:lnTo>
                  <a:lnTo>
                    <a:pt x="377980" y="100241"/>
                  </a:lnTo>
                  <a:lnTo>
                    <a:pt x="346944" y="106206"/>
                  </a:lnTo>
                  <a:lnTo>
                    <a:pt x="322709" y="111540"/>
                  </a:lnTo>
                  <a:lnTo>
                    <a:pt x="321502" y="112771"/>
                  </a:lnTo>
                  <a:lnTo>
                    <a:pt x="322284" y="114386"/>
                  </a:lnTo>
                  <a:lnTo>
                    <a:pt x="324394" y="116256"/>
                  </a:lnTo>
                  <a:lnTo>
                    <a:pt x="351386" y="124961"/>
                  </a:lnTo>
                  <a:lnTo>
                    <a:pt x="385190" y="132756"/>
                  </a:lnTo>
                  <a:lnTo>
                    <a:pt x="416994" y="140485"/>
                  </a:lnTo>
                  <a:lnTo>
                    <a:pt x="450178" y="151327"/>
                  </a:lnTo>
                  <a:lnTo>
                    <a:pt x="483448" y="163290"/>
                  </a:lnTo>
                  <a:lnTo>
                    <a:pt x="516755" y="173899"/>
                  </a:lnTo>
                  <a:lnTo>
                    <a:pt x="545846" y="186022"/>
                  </a:lnTo>
                  <a:lnTo>
                    <a:pt x="578186" y="206235"/>
                  </a:lnTo>
                  <a:lnTo>
                    <a:pt x="590347" y="219443"/>
                  </a:lnTo>
                  <a:lnTo>
                    <a:pt x="595751" y="230606"/>
                  </a:lnTo>
                  <a:lnTo>
                    <a:pt x="596036" y="242975"/>
                  </a:lnTo>
                  <a:lnTo>
                    <a:pt x="592724" y="256410"/>
                  </a:lnTo>
                  <a:lnTo>
                    <a:pt x="571500" y="291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675"/>
          <p:cNvGrpSpPr/>
          <p:nvPr/>
        </p:nvGrpSpPr>
        <p:grpSpPr>
          <a:xfrm>
            <a:off x="3050468" y="3800475"/>
            <a:ext cx="1892979" cy="452922"/>
            <a:chOff x="3050468" y="3800475"/>
            <a:chExt cx="1892979" cy="452922"/>
          </a:xfrm>
        </p:grpSpPr>
        <p:sp>
          <p:nvSpPr>
            <p:cNvPr id="143" name="SMARTInkShape-6252"/>
            <p:cNvSpPr/>
            <p:nvPr/>
          </p:nvSpPr>
          <p:spPr>
            <a:xfrm>
              <a:off x="3050468" y="3950494"/>
              <a:ext cx="621421" cy="302903"/>
            </a:xfrm>
            <a:custGeom>
              <a:avLst/>
              <a:gdLst/>
              <a:ahLst/>
              <a:cxnLst/>
              <a:rect l="0" t="0" r="0" b="0"/>
              <a:pathLst>
                <a:path w="621421" h="302903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3265" y="9943"/>
                  </a:lnTo>
                  <a:lnTo>
                    <a:pt x="1403" y="16590"/>
                  </a:lnTo>
                  <a:lnTo>
                    <a:pt x="0" y="51552"/>
                  </a:lnTo>
                  <a:lnTo>
                    <a:pt x="9864" y="86853"/>
                  </a:lnTo>
                  <a:lnTo>
                    <a:pt x="18623" y="98397"/>
                  </a:lnTo>
                  <a:lnTo>
                    <a:pt x="45592" y="122818"/>
                  </a:lnTo>
                  <a:lnTo>
                    <a:pt x="65041" y="131552"/>
                  </a:lnTo>
                  <a:lnTo>
                    <a:pt x="78865" y="133874"/>
                  </a:lnTo>
                  <a:lnTo>
                    <a:pt x="100036" y="131388"/>
                  </a:lnTo>
                  <a:lnTo>
                    <a:pt x="132855" y="118890"/>
                  </a:lnTo>
                  <a:lnTo>
                    <a:pt x="142606" y="105756"/>
                  </a:lnTo>
                  <a:lnTo>
                    <a:pt x="150645" y="87484"/>
                  </a:lnTo>
                  <a:lnTo>
                    <a:pt x="155805" y="52000"/>
                  </a:lnTo>
                  <a:lnTo>
                    <a:pt x="156909" y="32453"/>
                  </a:lnTo>
                  <a:lnTo>
                    <a:pt x="157074" y="66195"/>
                  </a:lnTo>
                  <a:lnTo>
                    <a:pt x="162779" y="94038"/>
                  </a:lnTo>
                  <a:lnTo>
                    <a:pt x="171549" y="129289"/>
                  </a:lnTo>
                  <a:lnTo>
                    <a:pt x="180679" y="157370"/>
                  </a:lnTo>
                  <a:lnTo>
                    <a:pt x="191321" y="185799"/>
                  </a:lnTo>
                  <a:lnTo>
                    <a:pt x="199502" y="214330"/>
                  </a:lnTo>
                  <a:lnTo>
                    <a:pt x="209377" y="248623"/>
                  </a:lnTo>
                  <a:lnTo>
                    <a:pt x="213800" y="282827"/>
                  </a:lnTo>
                  <a:lnTo>
                    <a:pt x="214099" y="293704"/>
                  </a:lnTo>
                  <a:lnTo>
                    <a:pt x="212554" y="296608"/>
                  </a:lnTo>
                  <a:lnTo>
                    <a:pt x="206604" y="301953"/>
                  </a:lnTo>
                  <a:lnTo>
                    <a:pt x="203588" y="302902"/>
                  </a:lnTo>
                  <a:lnTo>
                    <a:pt x="200784" y="302741"/>
                  </a:lnTo>
                  <a:lnTo>
                    <a:pt x="188812" y="296605"/>
                  </a:lnTo>
                  <a:lnTo>
                    <a:pt x="167225" y="280309"/>
                  </a:lnTo>
                  <a:lnTo>
                    <a:pt x="148525" y="249314"/>
                  </a:lnTo>
                  <a:lnTo>
                    <a:pt x="134396" y="221315"/>
                  </a:lnTo>
                  <a:lnTo>
                    <a:pt x="129277" y="185719"/>
                  </a:lnTo>
                  <a:lnTo>
                    <a:pt x="130848" y="164301"/>
                  </a:lnTo>
                  <a:lnTo>
                    <a:pt x="132446" y="157159"/>
                  </a:lnTo>
                  <a:lnTo>
                    <a:pt x="146074" y="135730"/>
                  </a:lnTo>
                  <a:lnTo>
                    <a:pt x="167897" y="112859"/>
                  </a:lnTo>
                  <a:lnTo>
                    <a:pt x="201135" y="93054"/>
                  </a:lnTo>
                  <a:lnTo>
                    <a:pt x="228868" y="80753"/>
                  </a:lnTo>
                  <a:lnTo>
                    <a:pt x="262891" y="69485"/>
                  </a:lnTo>
                  <a:lnTo>
                    <a:pt x="297657" y="57206"/>
                  </a:lnTo>
                  <a:lnTo>
                    <a:pt x="319419" y="50428"/>
                  </a:lnTo>
                  <a:lnTo>
                    <a:pt x="320073" y="51081"/>
                  </a:lnTo>
                  <a:lnTo>
                    <a:pt x="320800" y="53923"/>
                  </a:lnTo>
                  <a:lnTo>
                    <a:pt x="320200" y="54999"/>
                  </a:lnTo>
                  <a:lnTo>
                    <a:pt x="319007" y="55716"/>
                  </a:lnTo>
                  <a:lnTo>
                    <a:pt x="317417" y="56194"/>
                  </a:lnTo>
                  <a:lnTo>
                    <a:pt x="285018" y="91292"/>
                  </a:lnTo>
                  <a:lnTo>
                    <a:pt x="276645" y="97724"/>
                  </a:lnTo>
                  <a:lnTo>
                    <a:pt x="268263" y="109476"/>
                  </a:lnTo>
                  <a:lnTo>
                    <a:pt x="265426" y="118339"/>
                  </a:lnTo>
                  <a:lnTo>
                    <a:pt x="264763" y="123503"/>
                  </a:lnTo>
                  <a:lnTo>
                    <a:pt x="266585" y="128444"/>
                  </a:lnTo>
                  <a:lnTo>
                    <a:pt x="268182" y="130873"/>
                  </a:lnTo>
                  <a:lnTo>
                    <a:pt x="278014" y="138084"/>
                  </a:lnTo>
                  <a:lnTo>
                    <a:pt x="290982" y="141455"/>
                  </a:lnTo>
                  <a:lnTo>
                    <a:pt x="300198" y="140127"/>
                  </a:lnTo>
                  <a:lnTo>
                    <a:pt x="330664" y="128346"/>
                  </a:lnTo>
                  <a:lnTo>
                    <a:pt x="342176" y="122924"/>
                  </a:lnTo>
                  <a:lnTo>
                    <a:pt x="366415" y="97921"/>
                  </a:lnTo>
                  <a:lnTo>
                    <a:pt x="369178" y="92997"/>
                  </a:lnTo>
                  <a:lnTo>
                    <a:pt x="371259" y="80000"/>
                  </a:lnTo>
                  <a:lnTo>
                    <a:pt x="370508" y="79527"/>
                  </a:lnTo>
                  <a:lnTo>
                    <a:pt x="367557" y="79001"/>
                  </a:lnTo>
                  <a:lnTo>
                    <a:pt x="366453" y="79655"/>
                  </a:lnTo>
                  <a:lnTo>
                    <a:pt x="365717" y="80884"/>
                  </a:lnTo>
                  <a:lnTo>
                    <a:pt x="364681" y="86407"/>
                  </a:lnTo>
                  <a:lnTo>
                    <a:pt x="364331" y="95385"/>
                  </a:lnTo>
                  <a:lnTo>
                    <a:pt x="368062" y="106226"/>
                  </a:lnTo>
                  <a:lnTo>
                    <a:pt x="377228" y="119202"/>
                  </a:lnTo>
                  <a:lnTo>
                    <a:pt x="393503" y="134112"/>
                  </a:lnTo>
                  <a:lnTo>
                    <a:pt x="403442" y="142155"/>
                  </a:lnTo>
                  <a:lnTo>
                    <a:pt x="421631" y="161359"/>
                  </a:lnTo>
                  <a:lnTo>
                    <a:pt x="436634" y="168460"/>
                  </a:lnTo>
                  <a:lnTo>
                    <a:pt x="455641" y="171056"/>
                  </a:lnTo>
                  <a:lnTo>
                    <a:pt x="458513" y="168806"/>
                  </a:lnTo>
                  <a:lnTo>
                    <a:pt x="463349" y="156643"/>
                  </a:lnTo>
                  <a:lnTo>
                    <a:pt x="465239" y="154435"/>
                  </a:lnTo>
                  <a:lnTo>
                    <a:pt x="467293" y="152963"/>
                  </a:lnTo>
                  <a:lnTo>
                    <a:pt x="468662" y="151188"/>
                  </a:lnTo>
                  <a:lnTo>
                    <a:pt x="470589" y="146485"/>
                  </a:lnTo>
                  <a:lnTo>
                    <a:pt x="470860" y="146869"/>
                  </a:lnTo>
                  <a:lnTo>
                    <a:pt x="471398" y="150002"/>
                  </a:lnTo>
                  <a:lnTo>
                    <a:pt x="481344" y="150017"/>
                  </a:lnTo>
                  <a:lnTo>
                    <a:pt x="482792" y="149224"/>
                  </a:lnTo>
                  <a:lnTo>
                    <a:pt x="483757" y="147901"/>
                  </a:lnTo>
                  <a:lnTo>
                    <a:pt x="485624" y="144315"/>
                  </a:lnTo>
                  <a:lnTo>
                    <a:pt x="507160" y="112608"/>
                  </a:lnTo>
                  <a:lnTo>
                    <a:pt x="518237" y="90265"/>
                  </a:lnTo>
                  <a:lnTo>
                    <a:pt x="524782" y="66646"/>
                  </a:lnTo>
                  <a:lnTo>
                    <a:pt x="531227" y="56171"/>
                  </a:lnTo>
                  <a:lnTo>
                    <a:pt x="535825" y="52746"/>
                  </a:lnTo>
                  <a:lnTo>
                    <a:pt x="541309" y="51224"/>
                  </a:lnTo>
                  <a:lnTo>
                    <a:pt x="562314" y="50166"/>
                  </a:lnTo>
                  <a:lnTo>
                    <a:pt x="587520" y="56535"/>
                  </a:lnTo>
                  <a:lnTo>
                    <a:pt x="621420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6253"/>
            <p:cNvSpPr/>
            <p:nvPr/>
          </p:nvSpPr>
          <p:spPr>
            <a:xfrm>
              <a:off x="3836527" y="3929444"/>
              <a:ext cx="156830" cy="156782"/>
            </a:xfrm>
            <a:custGeom>
              <a:avLst/>
              <a:gdLst/>
              <a:ahLst/>
              <a:cxnLst/>
              <a:rect l="0" t="0" r="0" b="0"/>
              <a:pathLst>
                <a:path w="156830" h="156782">
                  <a:moveTo>
                    <a:pt x="92536" y="13906"/>
                  </a:moveTo>
                  <a:lnTo>
                    <a:pt x="82593" y="3963"/>
                  </a:lnTo>
                  <a:lnTo>
                    <a:pt x="75945" y="1549"/>
                  </a:lnTo>
                  <a:lnTo>
                    <a:pt x="62536" y="0"/>
                  </a:lnTo>
                  <a:lnTo>
                    <a:pt x="57242" y="1905"/>
                  </a:lnTo>
                  <a:lnTo>
                    <a:pt x="40851" y="11826"/>
                  </a:lnTo>
                  <a:lnTo>
                    <a:pt x="35417" y="18758"/>
                  </a:lnTo>
                  <a:lnTo>
                    <a:pt x="25253" y="26632"/>
                  </a:lnTo>
                  <a:lnTo>
                    <a:pt x="11807" y="47665"/>
                  </a:lnTo>
                  <a:lnTo>
                    <a:pt x="3456" y="79648"/>
                  </a:lnTo>
                  <a:lnTo>
                    <a:pt x="0" y="105095"/>
                  </a:lnTo>
                  <a:lnTo>
                    <a:pt x="682" y="108037"/>
                  </a:lnTo>
                  <a:lnTo>
                    <a:pt x="1931" y="109997"/>
                  </a:lnTo>
                  <a:lnTo>
                    <a:pt x="3558" y="111304"/>
                  </a:lnTo>
                  <a:lnTo>
                    <a:pt x="13432" y="113144"/>
                  </a:lnTo>
                  <a:lnTo>
                    <a:pt x="30990" y="112972"/>
                  </a:lnTo>
                  <a:lnTo>
                    <a:pt x="44225" y="108170"/>
                  </a:lnTo>
                  <a:lnTo>
                    <a:pt x="66220" y="93988"/>
                  </a:lnTo>
                  <a:lnTo>
                    <a:pt x="92409" y="64044"/>
                  </a:lnTo>
                  <a:lnTo>
                    <a:pt x="92498" y="67743"/>
                  </a:lnTo>
                  <a:lnTo>
                    <a:pt x="94635" y="71701"/>
                  </a:lnTo>
                  <a:lnTo>
                    <a:pt x="114021" y="106977"/>
                  </a:lnTo>
                  <a:lnTo>
                    <a:pt x="127295" y="129657"/>
                  </a:lnTo>
                  <a:lnTo>
                    <a:pt x="156829" y="156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254"/>
            <p:cNvSpPr/>
            <p:nvPr/>
          </p:nvSpPr>
          <p:spPr>
            <a:xfrm>
              <a:off x="4086609" y="3843338"/>
              <a:ext cx="119293" cy="219588"/>
            </a:xfrm>
            <a:custGeom>
              <a:avLst/>
              <a:gdLst/>
              <a:ahLst/>
              <a:cxnLst/>
              <a:rect l="0" t="0" r="0" b="0"/>
              <a:pathLst>
                <a:path w="119293" h="219588">
                  <a:moveTo>
                    <a:pt x="21047" y="0"/>
                  </a:moveTo>
                  <a:lnTo>
                    <a:pt x="14896" y="0"/>
                  </a:lnTo>
                  <a:lnTo>
                    <a:pt x="14565" y="793"/>
                  </a:lnTo>
                  <a:lnTo>
                    <a:pt x="11918" y="9887"/>
                  </a:lnTo>
                  <a:lnTo>
                    <a:pt x="2529" y="37020"/>
                  </a:lnTo>
                  <a:lnTo>
                    <a:pt x="0" y="71608"/>
                  </a:lnTo>
                  <a:lnTo>
                    <a:pt x="485" y="105749"/>
                  </a:lnTo>
                  <a:lnTo>
                    <a:pt x="7402" y="140950"/>
                  </a:lnTo>
                  <a:lnTo>
                    <a:pt x="16210" y="163736"/>
                  </a:lnTo>
                  <a:lnTo>
                    <a:pt x="38020" y="194246"/>
                  </a:lnTo>
                  <a:lnTo>
                    <a:pt x="56826" y="211995"/>
                  </a:lnTo>
                  <a:lnTo>
                    <a:pt x="61569" y="215148"/>
                  </a:lnTo>
                  <a:lnTo>
                    <a:pt x="79620" y="219587"/>
                  </a:lnTo>
                  <a:lnTo>
                    <a:pt x="88884" y="218509"/>
                  </a:lnTo>
                  <a:lnTo>
                    <a:pt x="105091" y="211349"/>
                  </a:lnTo>
                  <a:lnTo>
                    <a:pt x="112110" y="204793"/>
                  </a:lnTo>
                  <a:lnTo>
                    <a:pt x="117082" y="196588"/>
                  </a:lnTo>
                  <a:lnTo>
                    <a:pt x="119292" y="187649"/>
                  </a:lnTo>
                  <a:lnTo>
                    <a:pt x="118157" y="178385"/>
                  </a:lnTo>
                  <a:lnTo>
                    <a:pt x="110962" y="159502"/>
                  </a:lnTo>
                  <a:lnTo>
                    <a:pt x="104401" y="152117"/>
                  </a:lnTo>
                  <a:lnTo>
                    <a:pt x="96987" y="145395"/>
                  </a:lnTo>
                  <a:lnTo>
                    <a:pt x="86763" y="133479"/>
                  </a:lnTo>
                  <a:lnTo>
                    <a:pt x="54823" y="117695"/>
                  </a:lnTo>
                  <a:lnTo>
                    <a:pt x="37538" y="112853"/>
                  </a:lnTo>
                  <a:lnTo>
                    <a:pt x="28191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255"/>
            <p:cNvSpPr/>
            <p:nvPr/>
          </p:nvSpPr>
          <p:spPr>
            <a:xfrm>
              <a:off x="4250531" y="3964781"/>
              <a:ext cx="28576" cy="78583"/>
            </a:xfrm>
            <a:custGeom>
              <a:avLst/>
              <a:gdLst/>
              <a:ahLst/>
              <a:cxnLst/>
              <a:rect l="0" t="0" r="0" b="0"/>
              <a:pathLst>
                <a:path w="28576" h="78583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151" y="3792"/>
                  </a:lnTo>
                  <a:lnTo>
                    <a:pt x="12668" y="14473"/>
                  </a:lnTo>
                  <a:lnTo>
                    <a:pt x="20948" y="48081"/>
                  </a:lnTo>
                  <a:lnTo>
                    <a:pt x="22162" y="66569"/>
                  </a:lnTo>
                  <a:lnTo>
                    <a:pt x="28575" y="78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6256"/>
            <p:cNvSpPr/>
            <p:nvPr/>
          </p:nvSpPr>
          <p:spPr>
            <a:xfrm>
              <a:off x="4386263" y="3800475"/>
              <a:ext cx="7144" cy="207170"/>
            </a:xfrm>
            <a:custGeom>
              <a:avLst/>
              <a:gdLst/>
              <a:ahLst/>
              <a:cxnLst/>
              <a:rect l="0" t="0" r="0" b="0"/>
              <a:pathLst>
                <a:path w="7144" h="207170">
                  <a:moveTo>
                    <a:pt x="0" y="0"/>
                  </a:moveTo>
                  <a:lnTo>
                    <a:pt x="3792" y="0"/>
                  </a:lnTo>
                  <a:lnTo>
                    <a:pt x="4909" y="1588"/>
                  </a:lnTo>
                  <a:lnTo>
                    <a:pt x="6849" y="16094"/>
                  </a:lnTo>
                  <a:lnTo>
                    <a:pt x="7117" y="47000"/>
                  </a:lnTo>
                  <a:lnTo>
                    <a:pt x="5023" y="79126"/>
                  </a:lnTo>
                  <a:lnTo>
                    <a:pt x="992" y="111056"/>
                  </a:lnTo>
                  <a:lnTo>
                    <a:pt x="196" y="142234"/>
                  </a:lnTo>
                  <a:lnTo>
                    <a:pt x="851" y="163323"/>
                  </a:lnTo>
                  <a:lnTo>
                    <a:pt x="6705" y="197712"/>
                  </a:lnTo>
                  <a:lnTo>
                    <a:pt x="7143" y="207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257"/>
            <p:cNvSpPr/>
            <p:nvPr/>
          </p:nvSpPr>
          <p:spPr>
            <a:xfrm>
              <a:off x="4471988" y="4007644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0" y="0"/>
                  </a:moveTo>
                  <a:lnTo>
                    <a:pt x="0" y="10642"/>
                  </a:lnTo>
                  <a:lnTo>
                    <a:pt x="793" y="11857"/>
                  </a:lnTo>
                  <a:lnTo>
                    <a:pt x="2116" y="12667"/>
                  </a:lnTo>
                  <a:lnTo>
                    <a:pt x="3792" y="13207"/>
                  </a:lnTo>
                  <a:lnTo>
                    <a:pt x="4909" y="14361"/>
                  </a:lnTo>
                  <a:lnTo>
                    <a:pt x="7143" y="2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6258"/>
            <p:cNvSpPr/>
            <p:nvPr/>
          </p:nvSpPr>
          <p:spPr>
            <a:xfrm>
              <a:off x="4572679" y="3807619"/>
              <a:ext cx="13610" cy="178595"/>
            </a:xfrm>
            <a:custGeom>
              <a:avLst/>
              <a:gdLst/>
              <a:ahLst/>
              <a:cxnLst/>
              <a:rect l="0" t="0" r="0" b="0"/>
              <a:pathLst>
                <a:path w="13610" h="178595">
                  <a:moveTo>
                    <a:pt x="13609" y="0"/>
                  </a:moveTo>
                  <a:lnTo>
                    <a:pt x="12815" y="18354"/>
                  </a:lnTo>
                  <a:lnTo>
                    <a:pt x="7458" y="40703"/>
                  </a:lnTo>
                  <a:lnTo>
                    <a:pt x="4479" y="72094"/>
                  </a:lnTo>
                  <a:lnTo>
                    <a:pt x="0" y="107242"/>
                  </a:lnTo>
                  <a:lnTo>
                    <a:pt x="1572" y="135748"/>
                  </a:lnTo>
                  <a:lnTo>
                    <a:pt x="6035" y="168707"/>
                  </a:lnTo>
                  <a:lnTo>
                    <a:pt x="6465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6259"/>
            <p:cNvSpPr/>
            <p:nvPr/>
          </p:nvSpPr>
          <p:spPr>
            <a:xfrm>
              <a:off x="4514850" y="3914801"/>
              <a:ext cx="192870" cy="78556"/>
            </a:xfrm>
            <a:custGeom>
              <a:avLst/>
              <a:gdLst/>
              <a:ahLst/>
              <a:cxnLst/>
              <a:rect l="0" t="0" r="0" b="0"/>
              <a:pathLst>
                <a:path w="192870" h="78556">
                  <a:moveTo>
                    <a:pt x="0" y="28549"/>
                  </a:moveTo>
                  <a:lnTo>
                    <a:pt x="3792" y="24757"/>
                  </a:lnTo>
                  <a:lnTo>
                    <a:pt x="7771" y="22895"/>
                  </a:lnTo>
                  <a:lnTo>
                    <a:pt x="43313" y="19876"/>
                  </a:lnTo>
                  <a:lnTo>
                    <a:pt x="60547" y="11604"/>
                  </a:lnTo>
                  <a:lnTo>
                    <a:pt x="95570" y="7708"/>
                  </a:lnTo>
                  <a:lnTo>
                    <a:pt x="128943" y="7196"/>
                  </a:lnTo>
                  <a:lnTo>
                    <a:pt x="158650" y="6334"/>
                  </a:lnTo>
                  <a:lnTo>
                    <a:pt x="192424" y="0"/>
                  </a:lnTo>
                  <a:lnTo>
                    <a:pt x="192869" y="14409"/>
                  </a:lnTo>
                  <a:lnTo>
                    <a:pt x="190759" y="20413"/>
                  </a:lnTo>
                  <a:lnTo>
                    <a:pt x="181489" y="33975"/>
                  </a:lnTo>
                  <a:lnTo>
                    <a:pt x="178975" y="55144"/>
                  </a:lnTo>
                  <a:lnTo>
                    <a:pt x="178594" y="78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260"/>
            <p:cNvSpPr/>
            <p:nvPr/>
          </p:nvSpPr>
          <p:spPr>
            <a:xfrm>
              <a:off x="4714875" y="382905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261"/>
            <p:cNvSpPr/>
            <p:nvPr/>
          </p:nvSpPr>
          <p:spPr>
            <a:xfrm>
              <a:off x="4750594" y="3900488"/>
              <a:ext cx="92531" cy="92869"/>
            </a:xfrm>
            <a:custGeom>
              <a:avLst/>
              <a:gdLst/>
              <a:ahLst/>
              <a:cxnLst/>
              <a:rect l="0" t="0" r="0" b="0"/>
              <a:pathLst>
                <a:path w="92531" h="92869">
                  <a:moveTo>
                    <a:pt x="0" y="0"/>
                  </a:moveTo>
                  <a:lnTo>
                    <a:pt x="13444" y="12651"/>
                  </a:lnTo>
                  <a:lnTo>
                    <a:pt x="40031" y="26259"/>
                  </a:lnTo>
                  <a:lnTo>
                    <a:pt x="70467" y="34316"/>
                  </a:lnTo>
                  <a:lnTo>
                    <a:pt x="77091" y="32978"/>
                  </a:lnTo>
                  <a:lnTo>
                    <a:pt x="85382" y="28361"/>
                  </a:lnTo>
                  <a:lnTo>
                    <a:pt x="89012" y="25040"/>
                  </a:lnTo>
                  <a:lnTo>
                    <a:pt x="91154" y="20918"/>
                  </a:lnTo>
                  <a:lnTo>
                    <a:pt x="92530" y="15597"/>
                  </a:lnTo>
                  <a:lnTo>
                    <a:pt x="91849" y="15160"/>
                  </a:lnTo>
                  <a:lnTo>
                    <a:pt x="81920" y="14338"/>
                  </a:lnTo>
                  <a:lnTo>
                    <a:pt x="69715" y="14297"/>
                  </a:lnTo>
                  <a:lnTo>
                    <a:pt x="58316" y="18083"/>
                  </a:lnTo>
                  <a:lnTo>
                    <a:pt x="45944" y="26473"/>
                  </a:lnTo>
                  <a:lnTo>
                    <a:pt x="38307" y="34214"/>
                  </a:lnTo>
                  <a:lnTo>
                    <a:pt x="24624" y="54907"/>
                  </a:lnTo>
                  <a:lnTo>
                    <a:pt x="21852" y="72739"/>
                  </a:lnTo>
                  <a:lnTo>
                    <a:pt x="28575" y="9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6262"/>
            <p:cNvSpPr/>
            <p:nvPr/>
          </p:nvSpPr>
          <p:spPr>
            <a:xfrm>
              <a:off x="4900933" y="3880162"/>
              <a:ext cx="42514" cy="106048"/>
            </a:xfrm>
            <a:custGeom>
              <a:avLst/>
              <a:gdLst/>
              <a:ahLst/>
              <a:cxnLst/>
              <a:rect l="0" t="0" r="0" b="0"/>
              <a:pathLst>
                <a:path w="42514" h="106048">
                  <a:moveTo>
                    <a:pt x="13967" y="20326"/>
                  </a:moveTo>
                  <a:lnTo>
                    <a:pt x="13967" y="10383"/>
                  </a:lnTo>
                  <a:lnTo>
                    <a:pt x="13173" y="8934"/>
                  </a:lnTo>
                  <a:lnTo>
                    <a:pt x="11850" y="7969"/>
                  </a:lnTo>
                  <a:lnTo>
                    <a:pt x="10175" y="7325"/>
                  </a:lnTo>
                  <a:lnTo>
                    <a:pt x="9057" y="6102"/>
                  </a:lnTo>
                  <a:lnTo>
                    <a:pt x="7816" y="2627"/>
                  </a:lnTo>
                  <a:lnTo>
                    <a:pt x="6691" y="1383"/>
                  </a:lnTo>
                  <a:lnTo>
                    <a:pt x="3325" y="0"/>
                  </a:lnTo>
                  <a:lnTo>
                    <a:pt x="2110" y="1219"/>
                  </a:lnTo>
                  <a:lnTo>
                    <a:pt x="400" y="9725"/>
                  </a:lnTo>
                  <a:lnTo>
                    <a:pt x="0" y="15085"/>
                  </a:lnTo>
                  <a:lnTo>
                    <a:pt x="7767" y="45183"/>
                  </a:lnTo>
                  <a:lnTo>
                    <a:pt x="25434" y="79217"/>
                  </a:lnTo>
                  <a:lnTo>
                    <a:pt x="33195" y="96663"/>
                  </a:lnTo>
                  <a:lnTo>
                    <a:pt x="33929" y="99792"/>
                  </a:lnTo>
                  <a:lnTo>
                    <a:pt x="35213" y="101878"/>
                  </a:lnTo>
                  <a:lnTo>
                    <a:pt x="36862" y="103269"/>
                  </a:lnTo>
                  <a:lnTo>
                    <a:pt x="42513" y="106036"/>
                  </a:lnTo>
                  <a:lnTo>
                    <a:pt x="38741" y="106047"/>
                  </a:lnTo>
                  <a:lnTo>
                    <a:pt x="34767" y="103932"/>
                  </a:lnTo>
                  <a:lnTo>
                    <a:pt x="21956" y="96107"/>
                  </a:lnTo>
                  <a:lnTo>
                    <a:pt x="6823" y="91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676"/>
          <p:cNvGrpSpPr/>
          <p:nvPr/>
        </p:nvGrpSpPr>
        <p:grpSpPr>
          <a:xfrm>
            <a:off x="6194944" y="3136106"/>
            <a:ext cx="505587" cy="528639"/>
            <a:chOff x="6194944" y="3136106"/>
            <a:chExt cx="505587" cy="528639"/>
          </a:xfrm>
        </p:grpSpPr>
        <p:sp>
          <p:nvSpPr>
            <p:cNvPr id="155" name="SMARTInkShape-6263"/>
            <p:cNvSpPr/>
            <p:nvPr/>
          </p:nvSpPr>
          <p:spPr>
            <a:xfrm>
              <a:off x="6358004" y="3300537"/>
              <a:ext cx="171385" cy="121320"/>
            </a:xfrm>
            <a:custGeom>
              <a:avLst/>
              <a:gdLst/>
              <a:ahLst/>
              <a:cxnLst/>
              <a:rect l="0" t="0" r="0" b="0"/>
              <a:pathLst>
                <a:path w="171385" h="121320">
                  <a:moveTo>
                    <a:pt x="7077" y="64169"/>
                  </a:moveTo>
                  <a:lnTo>
                    <a:pt x="228" y="64169"/>
                  </a:lnTo>
                  <a:lnTo>
                    <a:pt x="33728" y="64169"/>
                  </a:lnTo>
                  <a:lnTo>
                    <a:pt x="52411" y="63376"/>
                  </a:lnTo>
                  <a:lnTo>
                    <a:pt x="85664" y="55350"/>
                  </a:lnTo>
                  <a:lnTo>
                    <a:pt x="97831" y="49385"/>
                  </a:lnTo>
                  <a:lnTo>
                    <a:pt x="103768" y="44105"/>
                  </a:lnTo>
                  <a:lnTo>
                    <a:pt x="116491" y="27033"/>
                  </a:lnTo>
                  <a:lnTo>
                    <a:pt x="117326" y="24331"/>
                  </a:lnTo>
                  <a:lnTo>
                    <a:pt x="117088" y="21735"/>
                  </a:lnTo>
                  <a:lnTo>
                    <a:pt x="114709" y="16735"/>
                  </a:lnTo>
                  <a:lnTo>
                    <a:pt x="104457" y="4663"/>
                  </a:lnTo>
                  <a:lnTo>
                    <a:pt x="97717" y="2003"/>
                  </a:lnTo>
                  <a:lnTo>
                    <a:pt x="66478" y="0"/>
                  </a:lnTo>
                  <a:lnTo>
                    <a:pt x="37125" y="7663"/>
                  </a:lnTo>
                  <a:lnTo>
                    <a:pt x="23917" y="14354"/>
                  </a:lnTo>
                  <a:lnTo>
                    <a:pt x="8552" y="27518"/>
                  </a:lnTo>
                  <a:lnTo>
                    <a:pt x="3764" y="34121"/>
                  </a:lnTo>
                  <a:lnTo>
                    <a:pt x="1636" y="40496"/>
                  </a:lnTo>
                  <a:lnTo>
                    <a:pt x="0" y="72382"/>
                  </a:lnTo>
                  <a:lnTo>
                    <a:pt x="1565" y="75200"/>
                  </a:lnTo>
                  <a:lnTo>
                    <a:pt x="25101" y="95196"/>
                  </a:lnTo>
                  <a:lnTo>
                    <a:pt x="43903" y="103172"/>
                  </a:lnTo>
                  <a:lnTo>
                    <a:pt x="73707" y="108386"/>
                  </a:lnTo>
                  <a:lnTo>
                    <a:pt x="100638" y="114577"/>
                  </a:lnTo>
                  <a:lnTo>
                    <a:pt x="134390" y="119988"/>
                  </a:lnTo>
                  <a:lnTo>
                    <a:pt x="171384" y="1213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6264"/>
            <p:cNvSpPr/>
            <p:nvPr/>
          </p:nvSpPr>
          <p:spPr>
            <a:xfrm>
              <a:off x="6194944" y="3393281"/>
              <a:ext cx="120132" cy="85726"/>
            </a:xfrm>
            <a:custGeom>
              <a:avLst/>
              <a:gdLst/>
              <a:ahLst/>
              <a:cxnLst/>
              <a:rect l="0" t="0" r="0" b="0"/>
              <a:pathLst>
                <a:path w="120132" h="85726">
                  <a:moveTo>
                    <a:pt x="20119" y="0"/>
                  </a:moveTo>
                  <a:lnTo>
                    <a:pt x="16326" y="0"/>
                  </a:lnTo>
                  <a:lnTo>
                    <a:pt x="15209" y="794"/>
                  </a:lnTo>
                  <a:lnTo>
                    <a:pt x="14464" y="2117"/>
                  </a:lnTo>
                  <a:lnTo>
                    <a:pt x="13968" y="3792"/>
                  </a:lnTo>
                  <a:lnTo>
                    <a:pt x="12843" y="4910"/>
                  </a:lnTo>
                  <a:lnTo>
                    <a:pt x="9477" y="6151"/>
                  </a:lnTo>
                  <a:lnTo>
                    <a:pt x="5335" y="10936"/>
                  </a:lnTo>
                  <a:lnTo>
                    <a:pt x="1642" y="17560"/>
                  </a:lnTo>
                  <a:lnTo>
                    <a:pt x="0" y="23151"/>
                  </a:lnTo>
                  <a:lnTo>
                    <a:pt x="3504" y="30398"/>
                  </a:lnTo>
                  <a:lnTo>
                    <a:pt x="8766" y="38117"/>
                  </a:lnTo>
                  <a:lnTo>
                    <a:pt x="14260" y="49539"/>
                  </a:lnTo>
                  <a:lnTo>
                    <a:pt x="22754" y="59439"/>
                  </a:lnTo>
                  <a:lnTo>
                    <a:pt x="29492" y="62136"/>
                  </a:lnTo>
                  <a:lnTo>
                    <a:pt x="46753" y="63868"/>
                  </a:lnTo>
                  <a:lnTo>
                    <a:pt x="53916" y="61988"/>
                  </a:lnTo>
                  <a:lnTo>
                    <a:pt x="59746" y="59301"/>
                  </a:lnTo>
                  <a:lnTo>
                    <a:pt x="74812" y="57339"/>
                  </a:lnTo>
                  <a:lnTo>
                    <a:pt x="82991" y="57175"/>
                  </a:lnTo>
                  <a:lnTo>
                    <a:pt x="96514" y="69337"/>
                  </a:lnTo>
                  <a:lnTo>
                    <a:pt x="110623" y="82575"/>
                  </a:lnTo>
                  <a:lnTo>
                    <a:pt x="120131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265"/>
            <p:cNvSpPr/>
            <p:nvPr/>
          </p:nvSpPr>
          <p:spPr>
            <a:xfrm>
              <a:off x="6457950" y="3136106"/>
              <a:ext cx="242581" cy="528639"/>
            </a:xfrm>
            <a:custGeom>
              <a:avLst/>
              <a:gdLst/>
              <a:ahLst/>
              <a:cxnLst/>
              <a:rect l="0" t="0" r="0" b="0"/>
              <a:pathLst>
                <a:path w="242581" h="528639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4" y="2117"/>
                  </a:lnTo>
                  <a:lnTo>
                    <a:pt x="6151" y="3792"/>
                  </a:lnTo>
                  <a:lnTo>
                    <a:pt x="10936" y="7771"/>
                  </a:lnTo>
                  <a:lnTo>
                    <a:pt x="42862" y="30539"/>
                  </a:lnTo>
                  <a:lnTo>
                    <a:pt x="70555" y="51382"/>
                  </a:lnTo>
                  <a:lnTo>
                    <a:pt x="103543" y="78107"/>
                  </a:lnTo>
                  <a:lnTo>
                    <a:pt x="137660" y="110808"/>
                  </a:lnTo>
                  <a:lnTo>
                    <a:pt x="167435" y="146427"/>
                  </a:lnTo>
                  <a:lnTo>
                    <a:pt x="183953" y="173028"/>
                  </a:lnTo>
                  <a:lnTo>
                    <a:pt x="199232" y="198610"/>
                  </a:lnTo>
                  <a:lnTo>
                    <a:pt x="212372" y="224002"/>
                  </a:lnTo>
                  <a:lnTo>
                    <a:pt x="220859" y="251163"/>
                  </a:lnTo>
                  <a:lnTo>
                    <a:pt x="231509" y="276993"/>
                  </a:lnTo>
                  <a:lnTo>
                    <a:pt x="241005" y="301702"/>
                  </a:lnTo>
                  <a:lnTo>
                    <a:pt x="242580" y="325913"/>
                  </a:lnTo>
                  <a:lnTo>
                    <a:pt x="238517" y="352019"/>
                  </a:lnTo>
                  <a:lnTo>
                    <a:pt x="231420" y="379497"/>
                  </a:lnTo>
                  <a:lnTo>
                    <a:pt x="222974" y="407584"/>
                  </a:lnTo>
                  <a:lnTo>
                    <a:pt x="211812" y="433826"/>
                  </a:lnTo>
                  <a:lnTo>
                    <a:pt x="198913" y="458718"/>
                  </a:lnTo>
                  <a:lnTo>
                    <a:pt x="179058" y="493457"/>
                  </a:lnTo>
                  <a:lnTo>
                    <a:pt x="157163" y="528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677"/>
          <p:cNvGrpSpPr/>
          <p:nvPr/>
        </p:nvGrpSpPr>
        <p:grpSpPr>
          <a:xfrm>
            <a:off x="6708170" y="1971675"/>
            <a:ext cx="1578581" cy="328614"/>
            <a:chOff x="6708170" y="1971675"/>
            <a:chExt cx="1578581" cy="328614"/>
          </a:xfrm>
        </p:grpSpPr>
        <p:sp>
          <p:nvSpPr>
            <p:cNvPr id="159" name="SMARTInkShape-6266"/>
            <p:cNvSpPr/>
            <p:nvPr/>
          </p:nvSpPr>
          <p:spPr>
            <a:xfrm>
              <a:off x="6708170" y="2129219"/>
              <a:ext cx="171262" cy="127664"/>
            </a:xfrm>
            <a:custGeom>
              <a:avLst/>
              <a:gdLst/>
              <a:ahLst/>
              <a:cxnLst/>
              <a:rect l="0" t="0" r="0" b="0"/>
              <a:pathLst>
                <a:path w="171262" h="127664">
                  <a:moveTo>
                    <a:pt x="171261" y="13906"/>
                  </a:moveTo>
                  <a:lnTo>
                    <a:pt x="167468" y="13906"/>
                  </a:lnTo>
                  <a:lnTo>
                    <a:pt x="163490" y="11789"/>
                  </a:lnTo>
                  <a:lnTo>
                    <a:pt x="154468" y="3963"/>
                  </a:lnTo>
                  <a:lnTo>
                    <a:pt x="145542" y="1549"/>
                  </a:lnTo>
                  <a:lnTo>
                    <a:pt x="120408" y="0"/>
                  </a:lnTo>
                  <a:lnTo>
                    <a:pt x="106591" y="4021"/>
                  </a:lnTo>
                  <a:lnTo>
                    <a:pt x="71199" y="24011"/>
                  </a:lnTo>
                  <a:lnTo>
                    <a:pt x="50597" y="38684"/>
                  </a:lnTo>
                  <a:lnTo>
                    <a:pt x="15023" y="72790"/>
                  </a:lnTo>
                  <a:lnTo>
                    <a:pt x="7102" y="82675"/>
                  </a:lnTo>
                  <a:lnTo>
                    <a:pt x="3051" y="92360"/>
                  </a:lnTo>
                  <a:lnTo>
                    <a:pt x="0" y="122025"/>
                  </a:lnTo>
                  <a:lnTo>
                    <a:pt x="731" y="124085"/>
                  </a:lnTo>
                  <a:lnTo>
                    <a:pt x="2012" y="125459"/>
                  </a:lnTo>
                  <a:lnTo>
                    <a:pt x="3660" y="126375"/>
                  </a:lnTo>
                  <a:lnTo>
                    <a:pt x="13563" y="127663"/>
                  </a:lnTo>
                  <a:lnTo>
                    <a:pt x="26551" y="124253"/>
                  </a:lnTo>
                  <a:lnTo>
                    <a:pt x="58420" y="107607"/>
                  </a:lnTo>
                  <a:lnTo>
                    <a:pt x="79327" y="89800"/>
                  </a:lnTo>
                  <a:lnTo>
                    <a:pt x="105254" y="56751"/>
                  </a:lnTo>
                  <a:lnTo>
                    <a:pt x="111487" y="44592"/>
                  </a:lnTo>
                  <a:lnTo>
                    <a:pt x="113738" y="38657"/>
                  </a:lnTo>
                  <a:lnTo>
                    <a:pt x="120915" y="28648"/>
                  </a:lnTo>
                  <a:lnTo>
                    <a:pt x="121154" y="32121"/>
                  </a:lnTo>
                  <a:lnTo>
                    <a:pt x="119094" y="36024"/>
                  </a:lnTo>
                  <a:lnTo>
                    <a:pt x="116326" y="40405"/>
                  </a:lnTo>
                  <a:lnTo>
                    <a:pt x="114768" y="48128"/>
                  </a:lnTo>
                  <a:lnTo>
                    <a:pt x="113512" y="59324"/>
                  </a:lnTo>
                  <a:lnTo>
                    <a:pt x="109259" y="68814"/>
                  </a:lnTo>
                  <a:lnTo>
                    <a:pt x="107986" y="76939"/>
                  </a:lnTo>
                  <a:lnTo>
                    <a:pt x="109537" y="83725"/>
                  </a:lnTo>
                  <a:lnTo>
                    <a:pt x="112078" y="89387"/>
                  </a:lnTo>
                  <a:lnTo>
                    <a:pt x="113844" y="98125"/>
                  </a:lnTo>
                  <a:lnTo>
                    <a:pt x="114727" y="98627"/>
                  </a:lnTo>
                  <a:lnTo>
                    <a:pt x="128399" y="99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267"/>
            <p:cNvSpPr/>
            <p:nvPr/>
          </p:nvSpPr>
          <p:spPr>
            <a:xfrm>
              <a:off x="6880058" y="2021975"/>
              <a:ext cx="377892" cy="256338"/>
            </a:xfrm>
            <a:custGeom>
              <a:avLst/>
              <a:gdLst/>
              <a:ahLst/>
              <a:cxnLst/>
              <a:rect l="0" t="0" r="0" b="0"/>
              <a:pathLst>
                <a:path w="377892" h="256338">
                  <a:moveTo>
                    <a:pt x="42236" y="6850"/>
                  </a:moveTo>
                  <a:lnTo>
                    <a:pt x="42236" y="0"/>
                  </a:lnTo>
                  <a:lnTo>
                    <a:pt x="41442" y="17612"/>
                  </a:lnTo>
                  <a:lnTo>
                    <a:pt x="30051" y="50762"/>
                  </a:lnTo>
                  <a:lnTo>
                    <a:pt x="20749" y="80611"/>
                  </a:lnTo>
                  <a:lnTo>
                    <a:pt x="11269" y="113054"/>
                  </a:lnTo>
                  <a:lnTo>
                    <a:pt x="2547" y="147303"/>
                  </a:lnTo>
                  <a:lnTo>
                    <a:pt x="0" y="177822"/>
                  </a:lnTo>
                  <a:lnTo>
                    <a:pt x="446" y="191581"/>
                  </a:lnTo>
                  <a:lnTo>
                    <a:pt x="3289" y="202988"/>
                  </a:lnTo>
                  <a:lnTo>
                    <a:pt x="9316" y="211233"/>
                  </a:lnTo>
                  <a:lnTo>
                    <a:pt x="26120" y="222993"/>
                  </a:lnTo>
                  <a:lnTo>
                    <a:pt x="30698" y="223971"/>
                  </a:lnTo>
                  <a:lnTo>
                    <a:pt x="45520" y="221554"/>
                  </a:lnTo>
                  <a:lnTo>
                    <a:pt x="71460" y="211509"/>
                  </a:lnTo>
                  <a:lnTo>
                    <a:pt x="100912" y="189876"/>
                  </a:lnTo>
                  <a:lnTo>
                    <a:pt x="118531" y="171091"/>
                  </a:lnTo>
                  <a:lnTo>
                    <a:pt x="121674" y="166350"/>
                  </a:lnTo>
                  <a:lnTo>
                    <a:pt x="123050" y="154733"/>
                  </a:lnTo>
                  <a:lnTo>
                    <a:pt x="122306" y="148301"/>
                  </a:lnTo>
                  <a:lnTo>
                    <a:pt x="117047" y="144013"/>
                  </a:lnTo>
                  <a:lnTo>
                    <a:pt x="89273" y="137978"/>
                  </a:lnTo>
                  <a:lnTo>
                    <a:pt x="53722" y="135772"/>
                  </a:lnTo>
                  <a:lnTo>
                    <a:pt x="22685" y="142296"/>
                  </a:lnTo>
                  <a:lnTo>
                    <a:pt x="22852" y="142391"/>
                  </a:lnTo>
                  <a:lnTo>
                    <a:pt x="25155" y="142497"/>
                  </a:lnTo>
                  <a:lnTo>
                    <a:pt x="57858" y="131185"/>
                  </a:lnTo>
                  <a:lnTo>
                    <a:pt x="87479" y="128865"/>
                  </a:lnTo>
                  <a:lnTo>
                    <a:pt x="121630" y="129163"/>
                  </a:lnTo>
                  <a:lnTo>
                    <a:pt x="136228" y="134019"/>
                  </a:lnTo>
                  <a:lnTo>
                    <a:pt x="143013" y="138247"/>
                  </a:lnTo>
                  <a:lnTo>
                    <a:pt x="151294" y="148882"/>
                  </a:lnTo>
                  <a:lnTo>
                    <a:pt x="152248" y="153131"/>
                  </a:lnTo>
                  <a:lnTo>
                    <a:pt x="151190" y="162087"/>
                  </a:lnTo>
                  <a:lnTo>
                    <a:pt x="143399" y="194039"/>
                  </a:lnTo>
                  <a:lnTo>
                    <a:pt x="136199" y="225634"/>
                  </a:lnTo>
                  <a:lnTo>
                    <a:pt x="135429" y="240126"/>
                  </a:lnTo>
                  <a:lnTo>
                    <a:pt x="137365" y="247583"/>
                  </a:lnTo>
                  <a:lnTo>
                    <a:pt x="138993" y="250682"/>
                  </a:lnTo>
                  <a:lnTo>
                    <a:pt x="140872" y="252749"/>
                  </a:lnTo>
                  <a:lnTo>
                    <a:pt x="145076" y="255045"/>
                  </a:lnTo>
                  <a:lnTo>
                    <a:pt x="155698" y="256337"/>
                  </a:lnTo>
                  <a:lnTo>
                    <a:pt x="178419" y="251071"/>
                  </a:lnTo>
                  <a:lnTo>
                    <a:pt x="207699" y="236282"/>
                  </a:lnTo>
                  <a:lnTo>
                    <a:pt x="235074" y="214058"/>
                  </a:lnTo>
                  <a:lnTo>
                    <a:pt x="235114" y="223965"/>
                  </a:lnTo>
                  <a:lnTo>
                    <a:pt x="236702" y="224618"/>
                  </a:lnTo>
                  <a:lnTo>
                    <a:pt x="251211" y="221774"/>
                  </a:lnTo>
                  <a:lnTo>
                    <a:pt x="285909" y="201330"/>
                  </a:lnTo>
                  <a:lnTo>
                    <a:pt x="315291" y="170426"/>
                  </a:lnTo>
                  <a:lnTo>
                    <a:pt x="343924" y="135341"/>
                  </a:lnTo>
                  <a:lnTo>
                    <a:pt x="361443" y="104727"/>
                  </a:lnTo>
                  <a:lnTo>
                    <a:pt x="368990" y="72133"/>
                  </a:lnTo>
                  <a:lnTo>
                    <a:pt x="376836" y="38311"/>
                  </a:lnTo>
                  <a:lnTo>
                    <a:pt x="377891" y="29162"/>
                  </a:lnTo>
                  <a:lnTo>
                    <a:pt x="375830" y="28673"/>
                  </a:lnTo>
                  <a:lnTo>
                    <a:pt x="374170" y="28542"/>
                  </a:lnTo>
                  <a:lnTo>
                    <a:pt x="373063" y="30043"/>
                  </a:lnTo>
                  <a:lnTo>
                    <a:pt x="360991" y="65666"/>
                  </a:lnTo>
                  <a:lnTo>
                    <a:pt x="351732" y="93698"/>
                  </a:lnTo>
                  <a:lnTo>
                    <a:pt x="342260" y="126869"/>
                  </a:lnTo>
                  <a:lnTo>
                    <a:pt x="336538" y="156587"/>
                  </a:lnTo>
                  <a:lnTo>
                    <a:pt x="336202" y="180479"/>
                  </a:lnTo>
                  <a:lnTo>
                    <a:pt x="346545" y="214063"/>
                  </a:lnTo>
                  <a:lnTo>
                    <a:pt x="349417" y="221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268"/>
            <p:cNvSpPr/>
            <p:nvPr/>
          </p:nvSpPr>
          <p:spPr>
            <a:xfrm>
              <a:off x="7137599" y="1980773"/>
              <a:ext cx="291890" cy="319516"/>
            </a:xfrm>
            <a:custGeom>
              <a:avLst/>
              <a:gdLst/>
              <a:ahLst/>
              <a:cxnLst/>
              <a:rect l="0" t="0" r="0" b="0"/>
              <a:pathLst>
                <a:path w="291890" h="319516">
                  <a:moveTo>
                    <a:pt x="6151" y="212358"/>
                  </a:moveTo>
                  <a:lnTo>
                    <a:pt x="0" y="212358"/>
                  </a:lnTo>
                  <a:lnTo>
                    <a:pt x="9038" y="212358"/>
                  </a:lnTo>
                  <a:lnTo>
                    <a:pt x="43912" y="199380"/>
                  </a:lnTo>
                  <a:lnTo>
                    <a:pt x="70168" y="187522"/>
                  </a:lnTo>
                  <a:lnTo>
                    <a:pt x="102730" y="173161"/>
                  </a:lnTo>
                  <a:lnTo>
                    <a:pt x="137514" y="154178"/>
                  </a:lnTo>
                  <a:lnTo>
                    <a:pt x="172162" y="134266"/>
                  </a:lnTo>
                  <a:lnTo>
                    <a:pt x="202095" y="116371"/>
                  </a:lnTo>
                  <a:lnTo>
                    <a:pt x="233945" y="84801"/>
                  </a:lnTo>
                  <a:lnTo>
                    <a:pt x="263166" y="55399"/>
                  </a:lnTo>
                  <a:lnTo>
                    <a:pt x="283482" y="21620"/>
                  </a:lnTo>
                  <a:lnTo>
                    <a:pt x="289407" y="7941"/>
                  </a:lnTo>
                  <a:lnTo>
                    <a:pt x="291409" y="0"/>
                  </a:lnTo>
                  <a:lnTo>
                    <a:pt x="291572" y="143"/>
                  </a:lnTo>
                  <a:lnTo>
                    <a:pt x="291889" y="18682"/>
                  </a:lnTo>
                  <a:lnTo>
                    <a:pt x="278474" y="51005"/>
                  </a:lnTo>
                  <a:lnTo>
                    <a:pt x="270725" y="77502"/>
                  </a:lnTo>
                  <a:lnTo>
                    <a:pt x="263401" y="107578"/>
                  </a:lnTo>
                  <a:lnTo>
                    <a:pt x="254088" y="141625"/>
                  </a:lnTo>
                  <a:lnTo>
                    <a:pt x="245508" y="174731"/>
                  </a:lnTo>
                  <a:lnTo>
                    <a:pt x="240848" y="206766"/>
                  </a:lnTo>
                  <a:lnTo>
                    <a:pt x="236558" y="239276"/>
                  </a:lnTo>
                  <a:lnTo>
                    <a:pt x="235287" y="269017"/>
                  </a:lnTo>
                  <a:lnTo>
                    <a:pt x="234856" y="299927"/>
                  </a:lnTo>
                  <a:lnTo>
                    <a:pt x="234751" y="319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6269"/>
            <p:cNvSpPr/>
            <p:nvPr/>
          </p:nvSpPr>
          <p:spPr>
            <a:xfrm>
              <a:off x="7300999" y="1980365"/>
              <a:ext cx="557087" cy="297950"/>
            </a:xfrm>
            <a:custGeom>
              <a:avLst/>
              <a:gdLst/>
              <a:ahLst/>
              <a:cxnLst/>
              <a:rect l="0" t="0" r="0" b="0"/>
              <a:pathLst>
                <a:path w="557087" h="297950">
                  <a:moveTo>
                    <a:pt x="7057" y="241341"/>
                  </a:moveTo>
                  <a:lnTo>
                    <a:pt x="3264" y="241341"/>
                  </a:lnTo>
                  <a:lnTo>
                    <a:pt x="2147" y="240548"/>
                  </a:lnTo>
                  <a:lnTo>
                    <a:pt x="1403" y="239225"/>
                  </a:lnTo>
                  <a:lnTo>
                    <a:pt x="110" y="234066"/>
                  </a:lnTo>
                  <a:lnTo>
                    <a:pt x="0" y="230699"/>
                  </a:lnTo>
                  <a:lnTo>
                    <a:pt x="2069" y="226557"/>
                  </a:lnTo>
                  <a:lnTo>
                    <a:pt x="3732" y="224342"/>
                  </a:lnTo>
                  <a:lnTo>
                    <a:pt x="36936" y="202281"/>
                  </a:lnTo>
                  <a:lnTo>
                    <a:pt x="66582" y="184002"/>
                  </a:lnTo>
                  <a:lnTo>
                    <a:pt x="93486" y="167731"/>
                  </a:lnTo>
                  <a:lnTo>
                    <a:pt x="121566" y="149945"/>
                  </a:lnTo>
                  <a:lnTo>
                    <a:pt x="139707" y="138015"/>
                  </a:lnTo>
                  <a:lnTo>
                    <a:pt x="170755" y="106602"/>
                  </a:lnTo>
                  <a:lnTo>
                    <a:pt x="196026" y="77231"/>
                  </a:lnTo>
                  <a:lnTo>
                    <a:pt x="213397" y="43459"/>
                  </a:lnTo>
                  <a:lnTo>
                    <a:pt x="219008" y="27664"/>
                  </a:lnTo>
                  <a:lnTo>
                    <a:pt x="221232" y="3671"/>
                  </a:lnTo>
                  <a:lnTo>
                    <a:pt x="220484" y="1932"/>
                  </a:lnTo>
                  <a:lnTo>
                    <a:pt x="219192" y="773"/>
                  </a:lnTo>
                  <a:lnTo>
                    <a:pt x="217536" y="0"/>
                  </a:lnTo>
                  <a:lnTo>
                    <a:pt x="215639" y="1072"/>
                  </a:lnTo>
                  <a:lnTo>
                    <a:pt x="202234" y="18798"/>
                  </a:lnTo>
                  <a:lnTo>
                    <a:pt x="186611" y="53050"/>
                  </a:lnTo>
                  <a:lnTo>
                    <a:pt x="173324" y="80071"/>
                  </a:lnTo>
                  <a:lnTo>
                    <a:pt x="159333" y="108185"/>
                  </a:lnTo>
                  <a:lnTo>
                    <a:pt x="145133" y="136624"/>
                  </a:lnTo>
                  <a:lnTo>
                    <a:pt x="130871" y="165158"/>
                  </a:lnTo>
                  <a:lnTo>
                    <a:pt x="120384" y="193721"/>
                  </a:lnTo>
                  <a:lnTo>
                    <a:pt x="104819" y="225320"/>
                  </a:lnTo>
                  <a:lnTo>
                    <a:pt x="96701" y="242503"/>
                  </a:lnTo>
                  <a:lnTo>
                    <a:pt x="93126" y="264900"/>
                  </a:lnTo>
                  <a:lnTo>
                    <a:pt x="93012" y="264984"/>
                  </a:lnTo>
                  <a:lnTo>
                    <a:pt x="92935" y="264247"/>
                  </a:lnTo>
                  <a:lnTo>
                    <a:pt x="105770" y="233579"/>
                  </a:lnTo>
                  <a:lnTo>
                    <a:pt x="133731" y="200699"/>
                  </a:lnTo>
                  <a:lnTo>
                    <a:pt x="148409" y="185732"/>
                  </a:lnTo>
                  <a:lnTo>
                    <a:pt x="149711" y="186012"/>
                  </a:lnTo>
                  <a:lnTo>
                    <a:pt x="153273" y="188440"/>
                  </a:lnTo>
                  <a:lnTo>
                    <a:pt x="155386" y="192165"/>
                  </a:lnTo>
                  <a:lnTo>
                    <a:pt x="156743" y="204816"/>
                  </a:lnTo>
                  <a:lnTo>
                    <a:pt x="160839" y="237181"/>
                  </a:lnTo>
                  <a:lnTo>
                    <a:pt x="164347" y="244124"/>
                  </a:lnTo>
                  <a:lnTo>
                    <a:pt x="174595" y="253955"/>
                  </a:lnTo>
                  <a:lnTo>
                    <a:pt x="186168" y="260160"/>
                  </a:lnTo>
                  <a:lnTo>
                    <a:pt x="196199" y="259495"/>
                  </a:lnTo>
                  <a:lnTo>
                    <a:pt x="207802" y="255759"/>
                  </a:lnTo>
                  <a:lnTo>
                    <a:pt x="242803" y="231410"/>
                  </a:lnTo>
                  <a:lnTo>
                    <a:pt x="272754" y="203206"/>
                  </a:lnTo>
                  <a:lnTo>
                    <a:pt x="281485" y="189737"/>
                  </a:lnTo>
                  <a:lnTo>
                    <a:pt x="284426" y="180366"/>
                  </a:lnTo>
                  <a:lnTo>
                    <a:pt x="285500" y="171438"/>
                  </a:lnTo>
                  <a:lnTo>
                    <a:pt x="284760" y="171720"/>
                  </a:lnTo>
                  <a:lnTo>
                    <a:pt x="255137" y="194766"/>
                  </a:lnTo>
                  <a:lnTo>
                    <a:pt x="233375" y="227293"/>
                  </a:lnTo>
                  <a:lnTo>
                    <a:pt x="214371" y="262647"/>
                  </a:lnTo>
                  <a:lnTo>
                    <a:pt x="210322" y="272242"/>
                  </a:lnTo>
                  <a:lnTo>
                    <a:pt x="208522" y="281798"/>
                  </a:lnTo>
                  <a:lnTo>
                    <a:pt x="209839" y="289220"/>
                  </a:lnTo>
                  <a:lnTo>
                    <a:pt x="211301" y="292310"/>
                  </a:lnTo>
                  <a:lnTo>
                    <a:pt x="213069" y="294371"/>
                  </a:lnTo>
                  <a:lnTo>
                    <a:pt x="217152" y="296660"/>
                  </a:lnTo>
                  <a:lnTo>
                    <a:pt x="227705" y="297949"/>
                  </a:lnTo>
                  <a:lnTo>
                    <a:pt x="250402" y="292681"/>
                  </a:lnTo>
                  <a:lnTo>
                    <a:pt x="279677" y="277892"/>
                  </a:lnTo>
                  <a:lnTo>
                    <a:pt x="301620" y="259292"/>
                  </a:lnTo>
                  <a:lnTo>
                    <a:pt x="322259" y="230388"/>
                  </a:lnTo>
                  <a:lnTo>
                    <a:pt x="335327" y="206085"/>
                  </a:lnTo>
                  <a:lnTo>
                    <a:pt x="336462" y="231377"/>
                  </a:lnTo>
                  <a:lnTo>
                    <a:pt x="341324" y="241255"/>
                  </a:lnTo>
                  <a:lnTo>
                    <a:pt x="342727" y="248062"/>
                  </a:lnTo>
                  <a:lnTo>
                    <a:pt x="346580" y="248360"/>
                  </a:lnTo>
                  <a:lnTo>
                    <a:pt x="350573" y="244196"/>
                  </a:lnTo>
                  <a:lnTo>
                    <a:pt x="381068" y="210271"/>
                  </a:lnTo>
                  <a:lnTo>
                    <a:pt x="389779" y="202326"/>
                  </a:lnTo>
                  <a:lnTo>
                    <a:pt x="398465" y="198985"/>
                  </a:lnTo>
                  <a:lnTo>
                    <a:pt x="401415" y="200820"/>
                  </a:lnTo>
                  <a:lnTo>
                    <a:pt x="405983" y="204674"/>
                  </a:lnTo>
                  <a:lnTo>
                    <a:pt x="407679" y="216048"/>
                  </a:lnTo>
                  <a:lnTo>
                    <a:pt x="412718" y="226761"/>
                  </a:lnTo>
                  <a:lnTo>
                    <a:pt x="413229" y="229240"/>
                  </a:lnTo>
                  <a:lnTo>
                    <a:pt x="414363" y="230892"/>
                  </a:lnTo>
                  <a:lnTo>
                    <a:pt x="415914" y="231994"/>
                  </a:lnTo>
                  <a:lnTo>
                    <a:pt x="420546" y="233218"/>
                  </a:lnTo>
                  <a:lnTo>
                    <a:pt x="440959" y="234069"/>
                  </a:lnTo>
                  <a:lnTo>
                    <a:pt x="454884" y="230367"/>
                  </a:lnTo>
                  <a:lnTo>
                    <a:pt x="472858" y="220451"/>
                  </a:lnTo>
                  <a:lnTo>
                    <a:pt x="505315" y="189774"/>
                  </a:lnTo>
                  <a:lnTo>
                    <a:pt x="511612" y="178701"/>
                  </a:lnTo>
                  <a:lnTo>
                    <a:pt x="513740" y="171642"/>
                  </a:lnTo>
                  <a:lnTo>
                    <a:pt x="511914" y="168559"/>
                  </a:lnTo>
                  <a:lnTo>
                    <a:pt x="510316" y="166626"/>
                  </a:lnTo>
                  <a:lnTo>
                    <a:pt x="506424" y="164478"/>
                  </a:lnTo>
                  <a:lnTo>
                    <a:pt x="493665" y="163099"/>
                  </a:lnTo>
                  <a:lnTo>
                    <a:pt x="487117" y="165027"/>
                  </a:lnTo>
                  <a:lnTo>
                    <a:pt x="473971" y="174965"/>
                  </a:lnTo>
                  <a:lnTo>
                    <a:pt x="461901" y="186612"/>
                  </a:lnTo>
                  <a:lnTo>
                    <a:pt x="459241" y="193469"/>
                  </a:lnTo>
                  <a:lnTo>
                    <a:pt x="458532" y="197520"/>
                  </a:lnTo>
                  <a:lnTo>
                    <a:pt x="459861" y="204138"/>
                  </a:lnTo>
                  <a:lnTo>
                    <a:pt x="478429" y="238747"/>
                  </a:lnTo>
                  <a:lnTo>
                    <a:pt x="481933" y="243628"/>
                  </a:lnTo>
                  <a:lnTo>
                    <a:pt x="482391" y="245247"/>
                  </a:lnTo>
                  <a:lnTo>
                    <a:pt x="481903" y="246326"/>
                  </a:lnTo>
                  <a:lnTo>
                    <a:pt x="471068" y="253950"/>
                  </a:lnTo>
                  <a:lnTo>
                    <a:pt x="454712" y="255531"/>
                  </a:lnTo>
                  <a:lnTo>
                    <a:pt x="438084" y="249469"/>
                  </a:lnTo>
                  <a:lnTo>
                    <a:pt x="432602" y="244984"/>
                  </a:lnTo>
                  <a:lnTo>
                    <a:pt x="432041" y="243770"/>
                  </a:lnTo>
                  <a:lnTo>
                    <a:pt x="432461" y="242960"/>
                  </a:lnTo>
                  <a:lnTo>
                    <a:pt x="433535" y="242421"/>
                  </a:lnTo>
                  <a:lnTo>
                    <a:pt x="434251" y="241267"/>
                  </a:lnTo>
                  <a:lnTo>
                    <a:pt x="435047" y="237869"/>
                  </a:lnTo>
                  <a:lnTo>
                    <a:pt x="436846" y="236645"/>
                  </a:lnTo>
                  <a:lnTo>
                    <a:pt x="449024" y="232564"/>
                  </a:lnTo>
                  <a:lnTo>
                    <a:pt x="461067" y="226570"/>
                  </a:lnTo>
                  <a:lnTo>
                    <a:pt x="477599" y="221883"/>
                  </a:lnTo>
                  <a:lnTo>
                    <a:pt x="492552" y="218378"/>
                  </a:lnTo>
                  <a:lnTo>
                    <a:pt x="519266" y="205488"/>
                  </a:lnTo>
                  <a:lnTo>
                    <a:pt x="534302" y="196071"/>
                  </a:lnTo>
                  <a:lnTo>
                    <a:pt x="549485" y="189842"/>
                  </a:lnTo>
                  <a:lnTo>
                    <a:pt x="552032" y="187958"/>
                  </a:lnTo>
                  <a:lnTo>
                    <a:pt x="554862" y="183749"/>
                  </a:lnTo>
                  <a:lnTo>
                    <a:pt x="557086" y="177164"/>
                  </a:lnTo>
                  <a:lnTo>
                    <a:pt x="553322" y="180874"/>
                  </a:lnTo>
                  <a:lnTo>
                    <a:pt x="547234" y="182717"/>
                  </a:lnTo>
                  <a:lnTo>
                    <a:pt x="540029" y="184330"/>
                  </a:lnTo>
                  <a:lnTo>
                    <a:pt x="512951" y="200958"/>
                  </a:lnTo>
                  <a:lnTo>
                    <a:pt x="497689" y="221307"/>
                  </a:lnTo>
                  <a:lnTo>
                    <a:pt x="494991" y="228733"/>
                  </a:lnTo>
                  <a:lnTo>
                    <a:pt x="494272" y="232936"/>
                  </a:lnTo>
                  <a:lnTo>
                    <a:pt x="495589" y="239722"/>
                  </a:lnTo>
                  <a:lnTo>
                    <a:pt x="499614" y="246178"/>
                  </a:lnTo>
                  <a:lnTo>
                    <a:pt x="510805" y="257944"/>
                  </a:lnTo>
                  <a:lnTo>
                    <a:pt x="519605" y="264066"/>
                  </a:lnTo>
                  <a:lnTo>
                    <a:pt x="533485" y="268183"/>
                  </a:lnTo>
                  <a:lnTo>
                    <a:pt x="549982" y="269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6270"/>
            <p:cNvSpPr/>
            <p:nvPr/>
          </p:nvSpPr>
          <p:spPr>
            <a:xfrm>
              <a:off x="7915370" y="1971675"/>
              <a:ext cx="35625" cy="235745"/>
            </a:xfrm>
            <a:custGeom>
              <a:avLst/>
              <a:gdLst/>
              <a:ahLst/>
              <a:cxnLst/>
              <a:rect l="0" t="0" r="0" b="0"/>
              <a:pathLst>
                <a:path w="35625" h="235745">
                  <a:moveTo>
                    <a:pt x="35624" y="0"/>
                  </a:moveTo>
                  <a:lnTo>
                    <a:pt x="35624" y="9943"/>
                  </a:lnTo>
                  <a:lnTo>
                    <a:pt x="26805" y="43065"/>
                  </a:lnTo>
                  <a:lnTo>
                    <a:pt x="17147" y="72405"/>
                  </a:lnTo>
                  <a:lnTo>
                    <a:pt x="10790" y="103491"/>
                  </a:lnTo>
                  <a:lnTo>
                    <a:pt x="5425" y="136189"/>
                  </a:lnTo>
                  <a:lnTo>
                    <a:pt x="632" y="171510"/>
                  </a:lnTo>
                  <a:lnTo>
                    <a:pt x="0" y="203384"/>
                  </a:lnTo>
                  <a:lnTo>
                    <a:pt x="7049" y="235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271"/>
            <p:cNvSpPr/>
            <p:nvPr/>
          </p:nvSpPr>
          <p:spPr>
            <a:xfrm>
              <a:off x="7958140" y="2064544"/>
              <a:ext cx="182606" cy="106031"/>
            </a:xfrm>
            <a:custGeom>
              <a:avLst/>
              <a:gdLst/>
              <a:ahLst/>
              <a:cxnLst/>
              <a:rect l="0" t="0" r="0" b="0"/>
              <a:pathLst>
                <a:path w="182606" h="106031">
                  <a:moveTo>
                    <a:pt x="14285" y="0"/>
                  </a:moveTo>
                  <a:lnTo>
                    <a:pt x="10492" y="0"/>
                  </a:lnTo>
                  <a:lnTo>
                    <a:pt x="9375" y="794"/>
                  </a:lnTo>
                  <a:lnTo>
                    <a:pt x="8630" y="2116"/>
                  </a:lnTo>
                  <a:lnTo>
                    <a:pt x="7436" y="9943"/>
                  </a:lnTo>
                  <a:lnTo>
                    <a:pt x="6406" y="19926"/>
                  </a:lnTo>
                  <a:lnTo>
                    <a:pt x="1498" y="36362"/>
                  </a:lnTo>
                  <a:lnTo>
                    <a:pt x="56" y="68934"/>
                  </a:lnTo>
                  <a:lnTo>
                    <a:pt x="0" y="94920"/>
                  </a:lnTo>
                  <a:lnTo>
                    <a:pt x="793" y="96617"/>
                  </a:lnTo>
                  <a:lnTo>
                    <a:pt x="2115" y="97749"/>
                  </a:lnTo>
                  <a:lnTo>
                    <a:pt x="3790" y="98503"/>
                  </a:lnTo>
                  <a:lnTo>
                    <a:pt x="4907" y="99800"/>
                  </a:lnTo>
                  <a:lnTo>
                    <a:pt x="6847" y="106030"/>
                  </a:lnTo>
                  <a:lnTo>
                    <a:pt x="7054" y="103030"/>
                  </a:lnTo>
                  <a:lnTo>
                    <a:pt x="7877" y="102024"/>
                  </a:lnTo>
                  <a:lnTo>
                    <a:pt x="14900" y="98293"/>
                  </a:lnTo>
                  <a:lnTo>
                    <a:pt x="19321" y="93692"/>
                  </a:lnTo>
                  <a:lnTo>
                    <a:pt x="40486" y="59576"/>
                  </a:lnTo>
                  <a:lnTo>
                    <a:pt x="47888" y="44517"/>
                  </a:lnTo>
                  <a:lnTo>
                    <a:pt x="49857" y="38835"/>
                  </a:lnTo>
                  <a:lnTo>
                    <a:pt x="63201" y="22556"/>
                  </a:lnTo>
                  <a:lnTo>
                    <a:pt x="63564" y="22975"/>
                  </a:lnTo>
                  <a:lnTo>
                    <a:pt x="64196" y="27681"/>
                  </a:lnTo>
                  <a:lnTo>
                    <a:pt x="68055" y="32102"/>
                  </a:lnTo>
                  <a:lnTo>
                    <a:pt x="72050" y="34111"/>
                  </a:lnTo>
                  <a:lnTo>
                    <a:pt x="74226" y="34647"/>
                  </a:lnTo>
                  <a:lnTo>
                    <a:pt x="75677" y="35798"/>
                  </a:lnTo>
                  <a:lnTo>
                    <a:pt x="77289" y="39193"/>
                  </a:lnTo>
                  <a:lnTo>
                    <a:pt x="82239" y="43348"/>
                  </a:lnTo>
                  <a:lnTo>
                    <a:pt x="97964" y="54039"/>
                  </a:lnTo>
                  <a:lnTo>
                    <a:pt x="119151" y="56877"/>
                  </a:lnTo>
                  <a:lnTo>
                    <a:pt x="131699" y="56275"/>
                  </a:lnTo>
                  <a:lnTo>
                    <a:pt x="162944" y="46505"/>
                  </a:lnTo>
                  <a:lnTo>
                    <a:pt x="172720" y="40149"/>
                  </a:lnTo>
                  <a:lnTo>
                    <a:pt x="175982" y="35571"/>
                  </a:lnTo>
                  <a:lnTo>
                    <a:pt x="177818" y="28531"/>
                  </a:lnTo>
                  <a:lnTo>
                    <a:pt x="178077" y="26164"/>
                  </a:lnTo>
                  <a:lnTo>
                    <a:pt x="180479" y="21418"/>
                  </a:lnTo>
                  <a:lnTo>
                    <a:pt x="182231" y="19041"/>
                  </a:lnTo>
                  <a:lnTo>
                    <a:pt x="182605" y="16663"/>
                  </a:lnTo>
                  <a:lnTo>
                    <a:pt x="182061" y="14283"/>
                  </a:lnTo>
                  <a:lnTo>
                    <a:pt x="179276" y="8554"/>
                  </a:lnTo>
                  <a:lnTo>
                    <a:pt x="175002" y="3769"/>
                  </a:lnTo>
                  <a:lnTo>
                    <a:pt x="168794" y="1675"/>
                  </a:lnTo>
                  <a:lnTo>
                    <a:pt x="144106" y="98"/>
                  </a:lnTo>
                  <a:lnTo>
                    <a:pt x="130626" y="3821"/>
                  </a:lnTo>
                  <a:lnTo>
                    <a:pt x="120370" y="9951"/>
                  </a:lnTo>
                  <a:lnTo>
                    <a:pt x="97663" y="37817"/>
                  </a:lnTo>
                  <a:lnTo>
                    <a:pt x="94998" y="44853"/>
                  </a:lnTo>
                  <a:lnTo>
                    <a:pt x="93287" y="58513"/>
                  </a:lnTo>
                  <a:lnTo>
                    <a:pt x="95170" y="63841"/>
                  </a:lnTo>
                  <a:lnTo>
                    <a:pt x="109670" y="87087"/>
                  </a:lnTo>
                  <a:lnTo>
                    <a:pt x="116474" y="90299"/>
                  </a:lnTo>
                  <a:lnTo>
                    <a:pt x="140947" y="94760"/>
                  </a:lnTo>
                  <a:lnTo>
                    <a:pt x="150016" y="100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6272"/>
            <p:cNvSpPr/>
            <p:nvPr/>
          </p:nvSpPr>
          <p:spPr>
            <a:xfrm>
              <a:off x="8165306" y="2078867"/>
              <a:ext cx="85726" cy="92797"/>
            </a:xfrm>
            <a:custGeom>
              <a:avLst/>
              <a:gdLst/>
              <a:ahLst/>
              <a:cxnLst/>
              <a:rect l="0" t="0" r="0" b="0"/>
              <a:pathLst>
                <a:path w="85726" h="92797">
                  <a:moveTo>
                    <a:pt x="85725" y="21396"/>
                  </a:moveTo>
                  <a:lnTo>
                    <a:pt x="85725" y="4603"/>
                  </a:lnTo>
                  <a:lnTo>
                    <a:pt x="84932" y="3057"/>
                  </a:lnTo>
                  <a:lnTo>
                    <a:pt x="83608" y="2026"/>
                  </a:lnTo>
                  <a:lnTo>
                    <a:pt x="80022" y="881"/>
                  </a:lnTo>
                  <a:lnTo>
                    <a:pt x="61876" y="0"/>
                  </a:lnTo>
                  <a:lnTo>
                    <a:pt x="57134" y="2097"/>
                  </a:lnTo>
                  <a:lnTo>
                    <a:pt x="47622" y="9911"/>
                  </a:lnTo>
                  <a:lnTo>
                    <a:pt x="44978" y="14439"/>
                  </a:lnTo>
                  <a:lnTo>
                    <a:pt x="43490" y="23568"/>
                  </a:lnTo>
                  <a:lnTo>
                    <a:pt x="43281" y="27606"/>
                  </a:lnTo>
                  <a:lnTo>
                    <a:pt x="45165" y="34210"/>
                  </a:lnTo>
                  <a:lnTo>
                    <a:pt x="47855" y="40585"/>
                  </a:lnTo>
                  <a:lnTo>
                    <a:pt x="50612" y="61157"/>
                  </a:lnTo>
                  <a:lnTo>
                    <a:pt x="55623" y="71260"/>
                  </a:lnTo>
                  <a:lnTo>
                    <a:pt x="57060" y="88062"/>
                  </a:lnTo>
                  <a:lnTo>
                    <a:pt x="56297" y="89653"/>
                  </a:lnTo>
                  <a:lnTo>
                    <a:pt x="54994" y="90713"/>
                  </a:lnTo>
                  <a:lnTo>
                    <a:pt x="50991" y="92414"/>
                  </a:lnTo>
                  <a:lnTo>
                    <a:pt x="34000" y="92796"/>
                  </a:lnTo>
                  <a:lnTo>
                    <a:pt x="0" y="85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6273"/>
            <p:cNvSpPr/>
            <p:nvPr/>
          </p:nvSpPr>
          <p:spPr>
            <a:xfrm>
              <a:off x="8279606" y="2157413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9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Pd 4 and 8</a:t>
            </a:r>
          </a:p>
          <a:p>
            <a:r>
              <a:rPr lang="en-US" dirty="0" smtClean="0"/>
              <a:t>Write the first paragraph for your response.</a:t>
            </a:r>
          </a:p>
          <a:p>
            <a:r>
              <a:rPr lang="en-US" dirty="0" smtClean="0"/>
              <a:t>Start with the “So What”</a:t>
            </a:r>
          </a:p>
          <a:p>
            <a:r>
              <a:rPr lang="en-US" dirty="0" smtClean="0"/>
              <a:t>Go on to the themes for the poems</a:t>
            </a:r>
          </a:p>
          <a:p>
            <a:r>
              <a:rPr lang="en-US" dirty="0" smtClean="0"/>
              <a:t>Then end with which diction and structure devices you will use in general to support your answer.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Pd 8 – because we are missing Thursday, try to write the entire response for next TUESDAY, March 31.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285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321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Bellringer March 24</vt:lpstr>
      <vt:lpstr>Your Task</vt:lpstr>
      <vt:lpstr>Comparing and Contrasting Pd 4</vt:lpstr>
      <vt:lpstr>Comparing and contrasting Pd 4</vt:lpstr>
      <vt:lpstr>Comparing and Contrasting Pd 8</vt:lpstr>
      <vt:lpstr>Comparing and contrasting Pd 8</vt:lpstr>
      <vt:lpstr>So what if they are similar and different? Pd 8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24</dc:title>
  <dc:creator>Windows User</dc:creator>
  <cp:lastModifiedBy>Windows User</cp:lastModifiedBy>
  <cp:revision>6</cp:revision>
  <dcterms:created xsi:type="dcterms:W3CDTF">2015-03-24T11:10:45Z</dcterms:created>
  <dcterms:modified xsi:type="dcterms:W3CDTF">2015-03-24T18:18:45Z</dcterms:modified>
</cp:coreProperties>
</file>