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5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8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2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9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7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7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4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6DAB-73BA-48C0-A844-E8F8DE84F19E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4F32-CFB2-423F-AE8A-615D9CD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BELLRINGER Oct 17/18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64008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date and the question:</a:t>
            </a:r>
          </a:p>
          <a:p>
            <a:endParaRPr lang="en-US" dirty="0"/>
          </a:p>
          <a:p>
            <a:r>
              <a:rPr lang="en-US" dirty="0" smtClean="0"/>
              <a:t>What is your observation about other people driving?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What is due?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686800" cy="3657600"/>
          </a:xfrm>
        </p:spPr>
        <p:txBody>
          <a:bodyPr/>
          <a:lstStyle/>
          <a:p>
            <a:r>
              <a:rPr lang="en-US" dirty="0" smtClean="0"/>
              <a:t>ALL OF ESSAY – due Oct. 21</a:t>
            </a:r>
          </a:p>
          <a:p>
            <a:endParaRPr lang="en-US" dirty="0"/>
          </a:p>
          <a:p>
            <a:r>
              <a:rPr lang="en-US" dirty="0" smtClean="0"/>
              <a:t>“Rites of Passage” 4 questions – due Oct.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78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BELLRINGER Oct 17/18</vt:lpstr>
      <vt:lpstr>What is due?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 17/18</dc:title>
  <dc:creator>Windows User</dc:creator>
  <cp:lastModifiedBy>Windows User</cp:lastModifiedBy>
  <cp:revision>4</cp:revision>
  <dcterms:created xsi:type="dcterms:W3CDTF">2013-10-17T12:48:34Z</dcterms:created>
  <dcterms:modified xsi:type="dcterms:W3CDTF">2013-10-17T15:23:52Z</dcterms:modified>
</cp:coreProperties>
</file>