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Lst>
  <p:notesMasterIdLst>
    <p:notesMasterId r:id="rId38"/>
  </p:notesMasterIdLst>
  <p:sldIdLst>
    <p:sldId id="256" r:id="rId4"/>
    <p:sldId id="285" r:id="rId5"/>
    <p:sldId id="270" r:id="rId6"/>
    <p:sldId id="257" r:id="rId7"/>
    <p:sldId id="258" r:id="rId8"/>
    <p:sldId id="259" r:id="rId9"/>
    <p:sldId id="266" r:id="rId10"/>
    <p:sldId id="260" r:id="rId11"/>
    <p:sldId id="261" r:id="rId12"/>
    <p:sldId id="262" r:id="rId13"/>
    <p:sldId id="263" r:id="rId14"/>
    <p:sldId id="264" r:id="rId15"/>
    <p:sldId id="265" r:id="rId16"/>
    <p:sldId id="267" r:id="rId17"/>
    <p:sldId id="268" r:id="rId18"/>
    <p:sldId id="269" r:id="rId19"/>
    <p:sldId id="271" r:id="rId20"/>
    <p:sldId id="290" r:id="rId21"/>
    <p:sldId id="272" r:id="rId22"/>
    <p:sldId id="273" r:id="rId23"/>
    <p:sldId id="274" r:id="rId24"/>
    <p:sldId id="275" r:id="rId25"/>
    <p:sldId id="276" r:id="rId26"/>
    <p:sldId id="287" r:id="rId27"/>
    <p:sldId id="289" r:id="rId28"/>
    <p:sldId id="277" r:id="rId29"/>
    <p:sldId id="278" r:id="rId30"/>
    <p:sldId id="279" r:id="rId31"/>
    <p:sldId id="280" r:id="rId32"/>
    <p:sldId id="281" r:id="rId33"/>
    <p:sldId id="282" r:id="rId34"/>
    <p:sldId id="283" r:id="rId35"/>
    <p:sldId id="284" r:id="rId36"/>
    <p:sldId id="288"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EFD461-5AD8-44D0-B773-20F636B4793F}" type="datetimeFigureOut">
              <a:rPr lang="en-US" smtClean="0"/>
              <a:t>10/20/2015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F9194C-B815-4CE0-9014-617A535E956C}" type="slidenum">
              <a:rPr lang="en-US" smtClean="0"/>
              <a:t>‹#›</a:t>
            </a:fld>
            <a:endParaRPr lang="en-US"/>
          </a:p>
        </p:txBody>
      </p:sp>
    </p:spTree>
    <p:extLst>
      <p:ext uri="{BB962C8B-B14F-4D97-AF65-F5344CB8AC3E}">
        <p14:creationId xmlns:p14="http://schemas.microsoft.com/office/powerpoint/2010/main" val="782681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Shape 31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16" name="Shape 3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Shape 32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22" name="Shape 3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Shape 3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28" name="Shape 3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Shape 33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35" name="Shape 3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Shape 34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41" name="Shape 3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62" name="Shape 2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Shape 27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72" name="Shape 2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Shape 27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78" name="Shape 2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Shape 28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84" name="Shape 2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90" name="Shape 2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Shape 29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96" name="Shape 2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Shape 30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03" name="Shape 3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Shape 30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10" name="Shape 3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478551-E447-42AF-90D7-DD0BE9996EB8}"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DD9DB-AD10-46FC-90BF-5C377A26C4EB}" type="slidenum">
              <a:rPr lang="en-US" smtClean="0"/>
              <a:t>‹#›</a:t>
            </a:fld>
            <a:endParaRPr lang="en-US"/>
          </a:p>
        </p:txBody>
      </p:sp>
    </p:spTree>
    <p:extLst>
      <p:ext uri="{BB962C8B-B14F-4D97-AF65-F5344CB8AC3E}">
        <p14:creationId xmlns:p14="http://schemas.microsoft.com/office/powerpoint/2010/main" val="29255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478551-E447-42AF-90D7-DD0BE9996EB8}"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DD9DB-AD10-46FC-90BF-5C377A26C4EB}" type="slidenum">
              <a:rPr lang="en-US" smtClean="0"/>
              <a:t>‹#›</a:t>
            </a:fld>
            <a:endParaRPr lang="en-US"/>
          </a:p>
        </p:txBody>
      </p:sp>
    </p:spTree>
    <p:extLst>
      <p:ext uri="{BB962C8B-B14F-4D97-AF65-F5344CB8AC3E}">
        <p14:creationId xmlns:p14="http://schemas.microsoft.com/office/powerpoint/2010/main" val="2513571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478551-E447-42AF-90D7-DD0BE9996EB8}"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DD9DB-AD10-46FC-90BF-5C377A26C4EB}" type="slidenum">
              <a:rPr lang="en-US" smtClean="0"/>
              <a:t>‹#›</a:t>
            </a:fld>
            <a:endParaRPr lang="en-US"/>
          </a:p>
        </p:txBody>
      </p:sp>
    </p:spTree>
    <p:extLst>
      <p:ext uri="{BB962C8B-B14F-4D97-AF65-F5344CB8AC3E}">
        <p14:creationId xmlns:p14="http://schemas.microsoft.com/office/powerpoint/2010/main" val="31752388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04F8E96-0B0D-49D3-AC7F-3DE2DE568BD4}" type="datetimeFigureOut">
              <a:rPr lang="en-US" smtClean="0"/>
              <a:pPr/>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4D2BF-FF68-48EF-9026-D15237455D05}"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48291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4F8E96-0B0D-49D3-AC7F-3DE2DE568BD4}" type="datetimeFigureOut">
              <a:rPr lang="en-US" smtClean="0"/>
              <a:pPr/>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4D2BF-FF68-48EF-9026-D15237455D05}" type="slidenum">
              <a:rPr lang="en-US" smtClean="0"/>
              <a:pPr/>
              <a:t>‹#›</a:t>
            </a:fld>
            <a:endParaRPr lang="en-US"/>
          </a:p>
        </p:txBody>
      </p:sp>
    </p:spTree>
    <p:extLst>
      <p:ext uri="{BB962C8B-B14F-4D97-AF65-F5344CB8AC3E}">
        <p14:creationId xmlns:p14="http://schemas.microsoft.com/office/powerpoint/2010/main" val="5185073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4F8E96-0B0D-49D3-AC7F-3DE2DE568BD4}" type="datetimeFigureOut">
              <a:rPr lang="en-US" smtClean="0"/>
              <a:pPr/>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4D2BF-FF68-48EF-9026-D15237455D05}"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0616948"/>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04F8E96-0B0D-49D3-AC7F-3DE2DE568BD4}" type="datetimeFigureOut">
              <a:rPr lang="en-US" smtClean="0"/>
              <a:pPr/>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4D2BF-FF68-48EF-9026-D15237455D05}" type="slidenum">
              <a:rPr lang="en-US" smtClean="0"/>
              <a:pPr/>
              <a:t>‹#›</a:t>
            </a:fld>
            <a:endParaRPr lang="en-US"/>
          </a:p>
        </p:txBody>
      </p:sp>
    </p:spTree>
    <p:extLst>
      <p:ext uri="{BB962C8B-B14F-4D97-AF65-F5344CB8AC3E}">
        <p14:creationId xmlns:p14="http://schemas.microsoft.com/office/powerpoint/2010/main" val="28132333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04F8E96-0B0D-49D3-AC7F-3DE2DE568BD4}" type="datetimeFigureOut">
              <a:rPr lang="en-US" smtClean="0"/>
              <a:pPr/>
              <a:t>10/20/2015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74D2BF-FF68-48EF-9026-D15237455D05}"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22577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4F8E96-0B0D-49D3-AC7F-3DE2DE568BD4}" type="datetimeFigureOut">
              <a:rPr lang="en-US" smtClean="0"/>
              <a:pPr/>
              <a:t>10/20/2015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74D2BF-FF68-48EF-9026-D15237455D05}" type="slidenum">
              <a:rPr lang="en-US" smtClean="0"/>
              <a:pPr/>
              <a:t>‹#›</a:t>
            </a:fld>
            <a:endParaRPr lang="en-US"/>
          </a:p>
        </p:txBody>
      </p:sp>
    </p:spTree>
    <p:extLst>
      <p:ext uri="{BB962C8B-B14F-4D97-AF65-F5344CB8AC3E}">
        <p14:creationId xmlns:p14="http://schemas.microsoft.com/office/powerpoint/2010/main" val="8079065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4F8E96-0B0D-49D3-AC7F-3DE2DE568BD4}" type="datetimeFigureOut">
              <a:rPr lang="en-US" smtClean="0"/>
              <a:pPr/>
              <a:t>10/20/2015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74D2BF-FF68-48EF-9026-D15237455D05}" type="slidenum">
              <a:rPr lang="en-US" smtClean="0"/>
              <a:pPr/>
              <a:t>‹#›</a:t>
            </a:fld>
            <a:endParaRPr lang="en-US"/>
          </a:p>
        </p:txBody>
      </p:sp>
    </p:spTree>
    <p:extLst>
      <p:ext uri="{BB962C8B-B14F-4D97-AF65-F5344CB8AC3E}">
        <p14:creationId xmlns:p14="http://schemas.microsoft.com/office/powerpoint/2010/main" val="3603176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4F8E96-0B0D-49D3-AC7F-3DE2DE568BD4}" type="datetimeFigureOut">
              <a:rPr lang="en-US" smtClean="0"/>
              <a:pPr/>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4D2BF-FF68-48EF-9026-D15237455D05}"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0519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478551-E447-42AF-90D7-DD0BE9996EB8}"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DD9DB-AD10-46FC-90BF-5C377A26C4EB}" type="slidenum">
              <a:rPr lang="en-US" smtClean="0"/>
              <a:t>‹#›</a:t>
            </a:fld>
            <a:endParaRPr lang="en-US"/>
          </a:p>
        </p:txBody>
      </p:sp>
    </p:spTree>
    <p:extLst>
      <p:ext uri="{BB962C8B-B14F-4D97-AF65-F5344CB8AC3E}">
        <p14:creationId xmlns:p14="http://schemas.microsoft.com/office/powerpoint/2010/main" val="14723524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4F8E96-0B0D-49D3-AC7F-3DE2DE568BD4}" type="datetimeFigureOut">
              <a:rPr lang="en-US" smtClean="0"/>
              <a:pPr/>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74D2BF-FF68-48EF-9026-D15237455D05}" type="slidenum">
              <a:rPr lang="en-US" smtClean="0"/>
              <a:pPr/>
              <a:t>‹#›</a:t>
            </a:fld>
            <a:endParaRPr lang="en-US"/>
          </a:p>
        </p:txBody>
      </p:sp>
    </p:spTree>
    <p:extLst>
      <p:ext uri="{BB962C8B-B14F-4D97-AF65-F5344CB8AC3E}">
        <p14:creationId xmlns:p14="http://schemas.microsoft.com/office/powerpoint/2010/main" val="27316306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4F8E96-0B0D-49D3-AC7F-3DE2DE568BD4}" type="datetimeFigureOut">
              <a:rPr lang="en-US" smtClean="0"/>
              <a:pPr/>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4D2BF-FF68-48EF-9026-D15237455D05}" type="slidenum">
              <a:rPr lang="en-US" smtClean="0"/>
              <a:pPr/>
              <a:t>‹#›</a:t>
            </a:fld>
            <a:endParaRPr lang="en-US"/>
          </a:p>
        </p:txBody>
      </p:sp>
    </p:spTree>
    <p:extLst>
      <p:ext uri="{BB962C8B-B14F-4D97-AF65-F5344CB8AC3E}">
        <p14:creationId xmlns:p14="http://schemas.microsoft.com/office/powerpoint/2010/main" val="42811143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4F8E96-0B0D-49D3-AC7F-3DE2DE568BD4}" type="datetimeFigureOut">
              <a:rPr lang="en-US" smtClean="0"/>
              <a:pPr/>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74D2BF-FF68-48EF-9026-D15237455D05}" type="slidenum">
              <a:rPr lang="en-US" smtClean="0"/>
              <a:pPr/>
              <a:t>‹#›</a:t>
            </a:fld>
            <a:endParaRPr lang="en-US"/>
          </a:p>
        </p:txBody>
      </p:sp>
    </p:spTree>
    <p:extLst>
      <p:ext uri="{BB962C8B-B14F-4D97-AF65-F5344CB8AC3E}">
        <p14:creationId xmlns:p14="http://schemas.microsoft.com/office/powerpoint/2010/main" val="6884731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p:nvPr/>
        </p:nvSpPr>
        <p:spPr>
          <a:xfrm>
            <a:off x="372038" y="3949662"/>
            <a:ext cx="8399999" cy="372863"/>
          </a:xfrm>
          <a:prstGeom prst="roundRect">
            <a:avLst>
              <a:gd name="adj" fmla="val 2970"/>
            </a:avLst>
          </a:prstGeom>
          <a:solidFill>
            <a:srgbClr val="FFFFFF"/>
          </a:solidFill>
          <a:ln>
            <a:noFill/>
          </a:ln>
        </p:spPr>
        <p:txBody>
          <a:bodyPr lIns="91425" tIns="45700" rIns="91425" bIns="45700" anchor="ctr" anchorCtr="0">
            <a:spAutoFit/>
          </a:bodyPr>
          <a:lstStyle/>
          <a:p>
            <a:endParaRPr>
              <a:solidFill>
                <a:srgbClr val="292934"/>
              </a:solidFill>
            </a:endParaRPr>
          </a:p>
        </p:txBody>
      </p:sp>
      <p:sp>
        <p:nvSpPr>
          <p:cNvPr id="14" name="Shape 14"/>
          <p:cNvSpPr/>
          <p:nvPr/>
        </p:nvSpPr>
        <p:spPr>
          <a:xfrm rot="10800000" flipH="1">
            <a:off x="372038" y="509877"/>
            <a:ext cx="8399999" cy="380006"/>
          </a:xfrm>
          <a:prstGeom prst="round2SameRect">
            <a:avLst>
              <a:gd name="adj1" fmla="val 10590"/>
              <a:gd name="adj2" fmla="val 0"/>
            </a:avLst>
          </a:prstGeom>
          <a:solidFill>
            <a:srgbClr val="FFFFFF"/>
          </a:solidFill>
          <a:ln>
            <a:noFill/>
          </a:ln>
        </p:spPr>
        <p:txBody>
          <a:bodyPr lIns="91425" tIns="45700" rIns="91425" bIns="45700" anchor="ctr" anchorCtr="0">
            <a:spAutoFit/>
          </a:bodyPr>
          <a:lstStyle/>
          <a:p>
            <a:endParaRPr>
              <a:solidFill>
                <a:srgbClr val="292934"/>
              </a:solidFill>
            </a:endParaRPr>
          </a:p>
        </p:txBody>
      </p:sp>
      <p:sp>
        <p:nvSpPr>
          <p:cNvPr id="15" name="Shape 15"/>
          <p:cNvSpPr txBox="1">
            <a:spLocks noGrp="1"/>
          </p:cNvSpPr>
          <p:nvPr>
            <p:ph type="title"/>
          </p:nvPr>
        </p:nvSpPr>
        <p:spPr>
          <a:xfrm>
            <a:off x="457200" y="186036"/>
            <a:ext cx="8229600" cy="11432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6" name="Shape 16"/>
          <p:cNvSpPr txBox="1">
            <a:spLocks noGrp="1"/>
          </p:cNvSpPr>
          <p:nvPr>
            <p:ph type="body" idx="1"/>
          </p:nvPr>
        </p:nvSpPr>
        <p:spPr>
          <a:xfrm>
            <a:off x="457200" y="1600202"/>
            <a:ext cx="8229600" cy="49675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extLst>
      <p:ext uri="{BB962C8B-B14F-4D97-AF65-F5344CB8AC3E}">
        <p14:creationId xmlns:p14="http://schemas.microsoft.com/office/powerpoint/2010/main" val="579227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00"/>
        <p:cNvGrpSpPr/>
        <p:nvPr/>
      </p:nvGrpSpPr>
      <p:grpSpPr>
        <a:xfrm>
          <a:off x="0" y="0"/>
          <a:ext cx="0" cy="0"/>
          <a:chOff x="0" y="0"/>
          <a:chExt cx="0" cy="0"/>
        </a:xfrm>
      </p:grpSpPr>
      <p:sp>
        <p:nvSpPr>
          <p:cNvPr id="101" name="Shape 101"/>
          <p:cNvSpPr txBox="1">
            <a:spLocks noGrp="1"/>
          </p:cNvSpPr>
          <p:nvPr>
            <p:ph type="ctrTitle"/>
          </p:nvPr>
        </p:nvSpPr>
        <p:spPr>
          <a:xfrm>
            <a:off x="1009441" y="3307355"/>
            <a:ext cx="7117180" cy="1470024"/>
          </a:xfrm>
          <a:prstGeom prst="rect">
            <a:avLst/>
          </a:prstGeom>
          <a:noFill/>
          <a:ln>
            <a:noFill/>
          </a:ln>
        </p:spPr>
        <p:txBody>
          <a:bodyPr lIns="91425" tIns="91425" rIns="91425" bIns="91425" anchor="b" anchorCtr="0"/>
          <a:lstStyle>
            <a:lvl1pPr marL="0" marR="0" indent="0" algn="l" rtl="0">
              <a:spcBef>
                <a:spcPts val="0"/>
              </a:spcBef>
              <a:buClr>
                <a:srgbClr val="3F3F3F"/>
              </a:buClr>
              <a:buFont typeface="Verdana"/>
              <a:buNone/>
              <a:defRPr sz="4000" b="0" i="0" u="none" strike="noStrike" cap="none" baseline="0">
                <a:solidFill>
                  <a:srgbClr val="3F3F3F"/>
                </a:solidFill>
                <a:latin typeface="Verdana"/>
                <a:ea typeface="Verdana"/>
                <a:cs typeface="Verdana"/>
                <a:sym typeface="Verdana"/>
              </a:defRPr>
            </a:lvl1pPr>
            <a:lvl2pPr marL="0" marR="0" indent="0" algn="l" rtl="0">
              <a:spcBef>
                <a:spcPts val="0"/>
              </a:spcBef>
              <a:defRPr sz="1800" b="0" i="0" u="none" strike="noStrike" cap="none" baseline="0">
                <a:solidFill>
                  <a:schemeClr val="dk2"/>
                </a:solidFill>
              </a:defRPr>
            </a:lvl2pPr>
            <a:lvl3pPr marL="0" marR="0" indent="0" algn="l" rtl="0">
              <a:spcBef>
                <a:spcPts val="0"/>
              </a:spcBef>
              <a:defRPr sz="1800" b="0" i="0" u="none" strike="noStrike" cap="none" baseline="0">
                <a:solidFill>
                  <a:schemeClr val="dk2"/>
                </a:solidFill>
              </a:defRPr>
            </a:lvl3pPr>
            <a:lvl4pPr marL="0" marR="0" indent="0" algn="l" rtl="0">
              <a:spcBef>
                <a:spcPts val="0"/>
              </a:spcBef>
              <a:defRPr sz="1800" b="0" i="0" u="none" strike="noStrike" cap="none" baseline="0">
                <a:solidFill>
                  <a:schemeClr val="dk2"/>
                </a:solidFill>
              </a:defRPr>
            </a:lvl4pPr>
            <a:lvl5pPr marL="0" marR="0" indent="0" algn="l" rtl="0">
              <a:spcBef>
                <a:spcPts val="0"/>
              </a:spcBef>
              <a:defRPr sz="1800" b="0" i="0" u="none" strike="noStrike" cap="none" baseline="0">
                <a:solidFill>
                  <a:schemeClr val="dk2"/>
                </a:solidFill>
              </a:defRPr>
            </a:lvl5pPr>
            <a:lvl6pPr marL="0" marR="0" indent="0" algn="l" rtl="0">
              <a:spcBef>
                <a:spcPts val="0"/>
              </a:spcBef>
              <a:defRPr sz="1800" b="0" i="0" u="none" strike="noStrike" cap="none" baseline="0">
                <a:solidFill>
                  <a:schemeClr val="dk2"/>
                </a:solidFill>
              </a:defRPr>
            </a:lvl6pPr>
            <a:lvl7pPr marL="0" marR="0" indent="0" algn="l" rtl="0">
              <a:spcBef>
                <a:spcPts val="0"/>
              </a:spcBef>
              <a:defRPr sz="1800" b="0" i="0" u="none" strike="noStrike" cap="none" baseline="0">
                <a:solidFill>
                  <a:schemeClr val="dk2"/>
                </a:solidFill>
              </a:defRPr>
            </a:lvl7pPr>
            <a:lvl8pPr marL="0" marR="0" indent="0" algn="l" rtl="0">
              <a:spcBef>
                <a:spcPts val="0"/>
              </a:spcBef>
              <a:defRPr sz="1800" b="0" i="0" u="none" strike="noStrike" cap="none" baseline="0">
                <a:solidFill>
                  <a:schemeClr val="dk2"/>
                </a:solidFill>
              </a:defRPr>
            </a:lvl8pPr>
            <a:lvl9pPr marL="0" marR="0" indent="0" algn="l" rtl="0">
              <a:spcBef>
                <a:spcPts val="0"/>
              </a:spcBef>
              <a:defRPr sz="1800" b="0" i="0" u="none" strike="noStrike" cap="none" baseline="0">
                <a:solidFill>
                  <a:schemeClr val="dk2"/>
                </a:solidFill>
              </a:defRPr>
            </a:lvl9pPr>
          </a:lstStyle>
          <a:p>
            <a:endParaRPr/>
          </a:p>
        </p:txBody>
      </p:sp>
      <p:sp>
        <p:nvSpPr>
          <p:cNvPr id="102" name="Shape 102"/>
          <p:cNvSpPr txBox="1">
            <a:spLocks noGrp="1"/>
          </p:cNvSpPr>
          <p:nvPr>
            <p:ph type="subTitle" idx="1"/>
          </p:nvPr>
        </p:nvSpPr>
        <p:spPr>
          <a:xfrm>
            <a:off x="1009441" y="4777380"/>
            <a:ext cx="7117180" cy="861420"/>
          </a:xfrm>
          <a:prstGeom prst="rect">
            <a:avLst/>
          </a:prstGeom>
          <a:noFill/>
          <a:ln>
            <a:noFill/>
          </a:ln>
        </p:spPr>
        <p:txBody>
          <a:bodyPr lIns="91425" tIns="91425" rIns="91425" bIns="91425" anchor="t" anchorCtr="0"/>
          <a:lstStyle>
            <a:lvl1pPr marL="0" marR="0" indent="0" algn="l" rtl="0">
              <a:spcBef>
                <a:spcPts val="400"/>
              </a:spcBef>
              <a:spcAft>
                <a:spcPts val="600"/>
              </a:spcAft>
              <a:buClr>
                <a:srgbClr val="3F3F3F"/>
              </a:buClr>
              <a:buFont typeface="Verdana"/>
              <a:buNone/>
              <a:defRPr sz="2000" b="0" i="0" u="none" strike="noStrike" cap="none" baseline="0">
                <a:solidFill>
                  <a:srgbClr val="3F3F3F"/>
                </a:solidFill>
                <a:latin typeface="Verdana"/>
                <a:ea typeface="Verdana"/>
                <a:cs typeface="Verdana"/>
                <a:sym typeface="Verdana"/>
              </a:defRPr>
            </a:lvl1pPr>
            <a:lvl2pPr marL="457200" marR="0" indent="0" algn="ctr" rtl="0">
              <a:spcBef>
                <a:spcPts val="320"/>
              </a:spcBef>
              <a:spcAft>
                <a:spcPts val="600"/>
              </a:spcAft>
              <a:buClr>
                <a:srgbClr val="3F3F3F"/>
              </a:buClr>
              <a:buFont typeface="Verdana"/>
              <a:buNone/>
              <a:defRPr sz="1600" b="0" i="0" u="none" strike="noStrike" cap="none" baseline="0">
                <a:solidFill>
                  <a:srgbClr val="888888"/>
                </a:solidFill>
                <a:latin typeface="Verdana"/>
                <a:ea typeface="Verdana"/>
                <a:cs typeface="Verdana"/>
                <a:sym typeface="Verdana"/>
              </a:defRPr>
            </a:lvl2pPr>
            <a:lvl3pPr marL="914400" marR="0" indent="0" algn="ctr" rtl="0">
              <a:spcBef>
                <a:spcPts val="280"/>
              </a:spcBef>
              <a:spcAft>
                <a:spcPts val="600"/>
              </a:spcAft>
              <a:buClr>
                <a:srgbClr val="3F3F3F"/>
              </a:buClr>
              <a:buFont typeface="Verdana"/>
              <a:buNone/>
              <a:defRPr sz="1400" b="0" i="0" u="none" strike="noStrike" cap="none" baseline="0">
                <a:solidFill>
                  <a:srgbClr val="888888"/>
                </a:solidFill>
                <a:latin typeface="Verdana"/>
                <a:ea typeface="Verdana"/>
                <a:cs typeface="Verdana"/>
                <a:sym typeface="Verdana"/>
              </a:defRPr>
            </a:lvl3pPr>
            <a:lvl4pPr marL="1371600" marR="0" indent="0" algn="ctr" rtl="0">
              <a:spcBef>
                <a:spcPts val="240"/>
              </a:spcBef>
              <a:spcAft>
                <a:spcPts val="600"/>
              </a:spcAft>
              <a:buClr>
                <a:srgbClr val="3F3F3F"/>
              </a:buClr>
              <a:buFont typeface="Verdana"/>
              <a:buNone/>
              <a:defRPr sz="1200" b="0" i="0" u="none" strike="noStrike" cap="none" baseline="0">
                <a:solidFill>
                  <a:srgbClr val="888888"/>
                </a:solidFill>
                <a:latin typeface="Verdana"/>
                <a:ea typeface="Verdana"/>
                <a:cs typeface="Verdana"/>
                <a:sym typeface="Verdana"/>
              </a:defRPr>
            </a:lvl4pPr>
            <a:lvl5pPr marL="1828800" marR="0" indent="0" algn="ctr" rtl="0">
              <a:spcBef>
                <a:spcPts val="240"/>
              </a:spcBef>
              <a:spcAft>
                <a:spcPts val="600"/>
              </a:spcAft>
              <a:buClr>
                <a:srgbClr val="3F3F3F"/>
              </a:buClr>
              <a:buFont typeface="Verdana"/>
              <a:buNone/>
              <a:defRPr sz="1200" b="0" i="0" u="none" strike="noStrike" cap="none" baseline="0">
                <a:solidFill>
                  <a:srgbClr val="888888"/>
                </a:solidFill>
                <a:latin typeface="Verdana"/>
                <a:ea typeface="Verdana"/>
                <a:cs typeface="Verdana"/>
                <a:sym typeface="Verdana"/>
              </a:defRPr>
            </a:lvl5pPr>
            <a:lvl6pPr marL="2286000" marR="0" indent="0" algn="ctr" rtl="0">
              <a:spcBef>
                <a:spcPts val="400"/>
              </a:spcBef>
              <a:buClr>
                <a:srgbClr val="888888"/>
              </a:buClr>
              <a:buFont typeface="Verdana"/>
              <a:buNone/>
              <a:defRPr sz="2000" b="0" i="0" u="none" strike="noStrike" cap="none" baseline="0">
                <a:solidFill>
                  <a:srgbClr val="888888"/>
                </a:solidFill>
                <a:latin typeface="Verdana"/>
                <a:ea typeface="Verdana"/>
                <a:cs typeface="Verdana"/>
                <a:sym typeface="Verdana"/>
              </a:defRPr>
            </a:lvl6pPr>
            <a:lvl7pPr marL="2743200" marR="0" indent="0" algn="ctr" rtl="0">
              <a:spcBef>
                <a:spcPts val="400"/>
              </a:spcBef>
              <a:buClr>
                <a:srgbClr val="888888"/>
              </a:buClr>
              <a:buFont typeface="Verdana"/>
              <a:buNone/>
              <a:defRPr sz="2000" b="0" i="0" u="none" strike="noStrike" cap="none" baseline="0">
                <a:solidFill>
                  <a:srgbClr val="888888"/>
                </a:solidFill>
                <a:latin typeface="Verdana"/>
                <a:ea typeface="Verdana"/>
                <a:cs typeface="Verdana"/>
                <a:sym typeface="Verdana"/>
              </a:defRPr>
            </a:lvl7pPr>
            <a:lvl8pPr marL="3200400" marR="0" indent="0" algn="ctr" rtl="0">
              <a:spcBef>
                <a:spcPts val="400"/>
              </a:spcBef>
              <a:buClr>
                <a:srgbClr val="888888"/>
              </a:buClr>
              <a:buFont typeface="Verdana"/>
              <a:buNone/>
              <a:defRPr sz="2000" b="0" i="0" u="none" strike="noStrike" cap="none" baseline="0">
                <a:solidFill>
                  <a:srgbClr val="888888"/>
                </a:solidFill>
                <a:latin typeface="Verdana"/>
                <a:ea typeface="Verdana"/>
                <a:cs typeface="Verdana"/>
                <a:sym typeface="Verdana"/>
              </a:defRPr>
            </a:lvl8pPr>
            <a:lvl9pPr marL="3657600" marR="0" indent="0" algn="ctr" rtl="0">
              <a:spcBef>
                <a:spcPts val="400"/>
              </a:spcBef>
              <a:buClr>
                <a:srgbClr val="888888"/>
              </a:buClr>
              <a:buFont typeface="Verdana"/>
              <a:buNone/>
              <a:defRPr sz="2000" b="0" i="0" u="none" strike="noStrike" cap="none" baseline="0">
                <a:solidFill>
                  <a:srgbClr val="888888"/>
                </a:solidFill>
                <a:latin typeface="Verdana"/>
                <a:ea typeface="Verdana"/>
                <a:cs typeface="Verdana"/>
                <a:sym typeface="Verdana"/>
              </a:defRPr>
            </a:lvl9pPr>
          </a:lstStyle>
          <a:p>
            <a:endParaRPr/>
          </a:p>
        </p:txBody>
      </p:sp>
      <p:sp>
        <p:nvSpPr>
          <p:cNvPr id="103" name="Shape 103"/>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04" name="Shape 104"/>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05" name="Shape 105"/>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40633256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1009441" y="675724"/>
            <a:ext cx="7125113" cy="924475"/>
          </a:xfrm>
          <a:prstGeom prst="rect">
            <a:avLst/>
          </a:prstGeom>
          <a:noFill/>
          <a:ln>
            <a:noFill/>
          </a:ln>
        </p:spPr>
        <p:txBody>
          <a:bodyPr lIns="91425" tIns="91425" rIns="91425" bIns="91425" anchor="ctr" anchorCtr="0"/>
          <a:lstStyle>
            <a:lvl1pPr algn="l" rtl="0">
              <a:spcBef>
                <a:spcPts val="0"/>
              </a:spcBef>
              <a:buClr>
                <a:srgbClr val="3F3F3F"/>
              </a:buClr>
              <a:buFont typeface="Verdana"/>
              <a:buNone/>
              <a:defRPr sz="3200">
                <a:solidFill>
                  <a:srgbClr val="3F3F3F"/>
                </a:solidFill>
                <a:latin typeface="Verdana"/>
                <a:ea typeface="Verdana"/>
                <a:cs typeface="Verdana"/>
                <a:sym typeface="Verdana"/>
              </a:defRPr>
            </a:lvl1pPr>
            <a:lvl2pPr rtl="0">
              <a:spcBef>
                <a:spcPts val="0"/>
              </a:spcBef>
              <a:defRPr>
                <a:solidFill>
                  <a:schemeClr val="dk2"/>
                </a:solidFill>
              </a:defRPr>
            </a:lvl2pPr>
            <a:lvl3pPr rtl="0">
              <a:spcBef>
                <a:spcPts val="0"/>
              </a:spcBef>
              <a:defRPr>
                <a:solidFill>
                  <a:schemeClr val="dk2"/>
                </a:solidFill>
              </a:defRPr>
            </a:lvl3pPr>
            <a:lvl4pPr rtl="0">
              <a:spcBef>
                <a:spcPts val="0"/>
              </a:spcBef>
              <a:defRPr>
                <a:solidFill>
                  <a:schemeClr val="dk2"/>
                </a:solidFill>
              </a:defRPr>
            </a:lvl4pPr>
            <a:lvl5pPr rtl="0">
              <a:spcBef>
                <a:spcPts val="0"/>
              </a:spcBef>
              <a:defRPr>
                <a:solidFill>
                  <a:schemeClr val="dk2"/>
                </a:solidFill>
              </a:defRPr>
            </a:lvl5pPr>
            <a:lvl6pPr rtl="0">
              <a:spcBef>
                <a:spcPts val="0"/>
              </a:spcBef>
              <a:defRPr>
                <a:solidFill>
                  <a:schemeClr val="dk2"/>
                </a:solidFill>
              </a:defRPr>
            </a:lvl6pPr>
            <a:lvl7pPr rtl="0">
              <a:spcBef>
                <a:spcPts val="0"/>
              </a:spcBef>
              <a:defRPr>
                <a:solidFill>
                  <a:schemeClr val="dk2"/>
                </a:solidFill>
              </a:defRPr>
            </a:lvl7pPr>
            <a:lvl8pPr rtl="0">
              <a:spcBef>
                <a:spcPts val="0"/>
              </a:spcBef>
              <a:defRPr>
                <a:solidFill>
                  <a:schemeClr val="dk2"/>
                </a:solidFill>
              </a:defRPr>
            </a:lvl8pPr>
            <a:lvl9pPr rtl="0">
              <a:spcBef>
                <a:spcPts val="0"/>
              </a:spcBef>
              <a:defRPr>
                <a:solidFill>
                  <a:schemeClr val="dk2"/>
                </a:solidFill>
              </a:defRPr>
            </a:lvl9pPr>
          </a:lstStyle>
          <a:p>
            <a:endParaRPr/>
          </a:p>
        </p:txBody>
      </p:sp>
      <p:sp>
        <p:nvSpPr>
          <p:cNvPr id="108" name="Shape 108"/>
          <p:cNvSpPr txBox="1">
            <a:spLocks noGrp="1"/>
          </p:cNvSpPr>
          <p:nvPr>
            <p:ph type="body" idx="1"/>
          </p:nvPr>
        </p:nvSpPr>
        <p:spPr>
          <a:xfrm>
            <a:off x="1009442" y="1807360"/>
            <a:ext cx="7125112" cy="4051437"/>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marL="2514600" indent="-151638" rtl="0">
              <a:spcBef>
                <a:spcPts val="0"/>
              </a:spcBef>
              <a:buClr>
                <a:schemeClr val="dk2"/>
              </a:buClr>
              <a:buFont typeface="Verdana"/>
              <a:buChar char="o"/>
              <a:defRPr sz="1200"/>
            </a:lvl6pPr>
            <a:lvl7pPr marL="2971800" indent="-152400" rtl="0">
              <a:spcBef>
                <a:spcPts val="0"/>
              </a:spcBef>
              <a:buClr>
                <a:schemeClr val="dk2"/>
              </a:buClr>
              <a:buFont typeface="Verdana"/>
              <a:buChar char="o"/>
              <a:defRPr sz="1200" baseline="0"/>
            </a:lvl7pPr>
            <a:lvl8pPr marL="3429000" indent="-152400" rtl="0">
              <a:spcBef>
                <a:spcPts val="0"/>
              </a:spcBef>
              <a:buClr>
                <a:schemeClr val="dk2"/>
              </a:buClr>
              <a:buFont typeface="Verdana"/>
              <a:buChar char="o"/>
              <a:defRPr sz="1200" baseline="0"/>
            </a:lvl8pPr>
            <a:lvl9pPr marL="3886200" indent="-152400" rtl="0">
              <a:spcBef>
                <a:spcPts val="0"/>
              </a:spcBef>
              <a:buClr>
                <a:schemeClr val="dk2"/>
              </a:buClr>
              <a:buFont typeface="Verdana"/>
              <a:buChar char="o"/>
              <a:defRPr sz="1200" baseline="0"/>
            </a:lvl9pPr>
          </a:lstStyle>
          <a:p>
            <a:endParaRPr/>
          </a:p>
        </p:txBody>
      </p:sp>
      <p:sp>
        <p:nvSpPr>
          <p:cNvPr id="109" name="Shape 109"/>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10" name="Shape 110"/>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11" name="Shape 111"/>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7914616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1009442" y="3308580"/>
            <a:ext cx="7117177" cy="1468800"/>
          </a:xfrm>
          <a:prstGeom prst="rect">
            <a:avLst/>
          </a:prstGeom>
          <a:noFill/>
          <a:ln>
            <a:noFill/>
          </a:ln>
        </p:spPr>
        <p:txBody>
          <a:bodyPr lIns="91425" tIns="91425" rIns="91425" bIns="91425" anchor="b" anchorCtr="0"/>
          <a:lstStyle>
            <a:lvl1pPr algn="r" rtl="0">
              <a:spcBef>
                <a:spcPts val="0"/>
              </a:spcBef>
              <a:defRPr sz="3200" b="0" cap="none"/>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14" name="Shape 114"/>
          <p:cNvSpPr txBox="1">
            <a:spLocks noGrp="1"/>
          </p:cNvSpPr>
          <p:nvPr>
            <p:ph type="body" idx="1"/>
          </p:nvPr>
        </p:nvSpPr>
        <p:spPr>
          <a:xfrm>
            <a:off x="1009442" y="4777380"/>
            <a:ext cx="7117177" cy="860399"/>
          </a:xfrm>
          <a:prstGeom prst="rect">
            <a:avLst/>
          </a:prstGeom>
          <a:noFill/>
          <a:ln>
            <a:noFill/>
          </a:ln>
        </p:spPr>
        <p:txBody>
          <a:bodyPr lIns="91425" tIns="91425" rIns="91425" bIns="91425" anchor="t" anchorCtr="0"/>
          <a:lstStyle>
            <a:lvl1pPr marL="0" indent="0" algn="r" rtl="0">
              <a:spcBef>
                <a:spcPts val="0"/>
              </a:spcBef>
              <a:buClr>
                <a:srgbClr val="3F3F3F"/>
              </a:buClr>
              <a:buFont typeface="Verdana"/>
              <a:buNone/>
              <a:defRPr sz="1800">
                <a:solidFill>
                  <a:srgbClr val="3F3F3F"/>
                </a:solidFill>
              </a:defRPr>
            </a:lvl1pPr>
            <a:lvl2pPr marL="457200" indent="0" rtl="0">
              <a:spcBef>
                <a:spcPts val="0"/>
              </a:spcBef>
              <a:buClr>
                <a:srgbClr val="888888"/>
              </a:buClr>
              <a:buFont typeface="Verdana"/>
              <a:buNone/>
              <a:defRPr sz="1800">
                <a:solidFill>
                  <a:srgbClr val="888888"/>
                </a:solidFill>
              </a:defRPr>
            </a:lvl2pPr>
            <a:lvl3pPr marL="914400" indent="0" rtl="0">
              <a:spcBef>
                <a:spcPts val="0"/>
              </a:spcBef>
              <a:buClr>
                <a:srgbClr val="888888"/>
              </a:buClr>
              <a:buFont typeface="Verdana"/>
              <a:buNone/>
              <a:defRPr sz="1600">
                <a:solidFill>
                  <a:srgbClr val="888888"/>
                </a:solidFill>
              </a:defRPr>
            </a:lvl3pPr>
            <a:lvl4pPr marL="1371600" indent="0" rtl="0">
              <a:spcBef>
                <a:spcPts val="0"/>
              </a:spcBef>
              <a:buClr>
                <a:srgbClr val="888888"/>
              </a:buClr>
              <a:buFont typeface="Verdana"/>
              <a:buNone/>
              <a:defRPr sz="1400">
                <a:solidFill>
                  <a:srgbClr val="888888"/>
                </a:solidFill>
              </a:defRPr>
            </a:lvl4pPr>
            <a:lvl5pPr marL="1828800" indent="0" rtl="0">
              <a:spcBef>
                <a:spcPts val="0"/>
              </a:spcBef>
              <a:buClr>
                <a:srgbClr val="888888"/>
              </a:buClr>
              <a:buFont typeface="Verdana"/>
              <a:buNone/>
              <a:defRPr sz="1400">
                <a:solidFill>
                  <a:srgbClr val="888888"/>
                </a:solidFill>
              </a:defRPr>
            </a:lvl5pPr>
            <a:lvl6pPr marL="2286000" indent="0" rtl="0">
              <a:spcBef>
                <a:spcPts val="0"/>
              </a:spcBef>
              <a:buClr>
                <a:srgbClr val="888888"/>
              </a:buClr>
              <a:buFont typeface="Verdana"/>
              <a:buNone/>
              <a:defRPr sz="1400">
                <a:solidFill>
                  <a:srgbClr val="888888"/>
                </a:solidFill>
              </a:defRPr>
            </a:lvl6pPr>
            <a:lvl7pPr marL="2743200" indent="0" rtl="0">
              <a:spcBef>
                <a:spcPts val="0"/>
              </a:spcBef>
              <a:buClr>
                <a:srgbClr val="888888"/>
              </a:buClr>
              <a:buFont typeface="Verdana"/>
              <a:buNone/>
              <a:defRPr sz="1400">
                <a:solidFill>
                  <a:srgbClr val="888888"/>
                </a:solidFill>
              </a:defRPr>
            </a:lvl7pPr>
            <a:lvl8pPr marL="3200400" indent="0" rtl="0">
              <a:spcBef>
                <a:spcPts val="0"/>
              </a:spcBef>
              <a:buClr>
                <a:srgbClr val="888888"/>
              </a:buClr>
              <a:buFont typeface="Verdana"/>
              <a:buNone/>
              <a:defRPr sz="1400">
                <a:solidFill>
                  <a:srgbClr val="888888"/>
                </a:solidFill>
              </a:defRPr>
            </a:lvl8pPr>
            <a:lvl9pPr marL="3657600" indent="0" rtl="0">
              <a:spcBef>
                <a:spcPts val="0"/>
              </a:spcBef>
              <a:buClr>
                <a:srgbClr val="888888"/>
              </a:buClr>
              <a:buFont typeface="Verdana"/>
              <a:buNone/>
              <a:defRPr sz="1400">
                <a:solidFill>
                  <a:srgbClr val="888888"/>
                </a:solidFill>
              </a:defRPr>
            </a:lvl9pPr>
          </a:lstStyle>
          <a:p>
            <a:endParaRPr/>
          </a:p>
        </p:txBody>
      </p:sp>
      <p:sp>
        <p:nvSpPr>
          <p:cNvPr id="115" name="Shape 115"/>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16" name="Shape 116"/>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17" name="Shape 117"/>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41137418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1009442" y="675724"/>
            <a:ext cx="7123080" cy="924475"/>
          </a:xfrm>
          <a:prstGeom prst="rect">
            <a:avLst/>
          </a:prstGeom>
          <a:noFill/>
          <a:ln>
            <a:noFill/>
          </a:ln>
        </p:spPr>
        <p:txBody>
          <a:bodyPr lIns="91425" tIns="91425" rIns="91425" bIns="91425" anchor="ctr" anchorCtr="0"/>
          <a:lstStyle>
            <a:lvl1pPr algn="l" rtl="0">
              <a:spcBef>
                <a:spcPts val="0"/>
              </a:spcBef>
              <a:buClr>
                <a:srgbClr val="3F3F3F"/>
              </a:buClr>
              <a:buFont typeface="Verdana"/>
              <a:buNone/>
              <a:defRPr sz="3200">
                <a:solidFill>
                  <a:srgbClr val="3F3F3F"/>
                </a:solidFill>
                <a:latin typeface="Verdana"/>
                <a:ea typeface="Verdana"/>
                <a:cs typeface="Verdana"/>
                <a:sym typeface="Verdana"/>
              </a:defRPr>
            </a:lvl1pPr>
            <a:lvl2pPr rtl="0">
              <a:spcBef>
                <a:spcPts val="0"/>
              </a:spcBef>
              <a:defRPr>
                <a:solidFill>
                  <a:schemeClr val="dk2"/>
                </a:solidFill>
              </a:defRPr>
            </a:lvl2pPr>
            <a:lvl3pPr rtl="0">
              <a:spcBef>
                <a:spcPts val="0"/>
              </a:spcBef>
              <a:defRPr>
                <a:solidFill>
                  <a:schemeClr val="dk2"/>
                </a:solidFill>
              </a:defRPr>
            </a:lvl3pPr>
            <a:lvl4pPr rtl="0">
              <a:spcBef>
                <a:spcPts val="0"/>
              </a:spcBef>
              <a:defRPr>
                <a:solidFill>
                  <a:schemeClr val="dk2"/>
                </a:solidFill>
              </a:defRPr>
            </a:lvl4pPr>
            <a:lvl5pPr rtl="0">
              <a:spcBef>
                <a:spcPts val="0"/>
              </a:spcBef>
              <a:defRPr>
                <a:solidFill>
                  <a:schemeClr val="dk2"/>
                </a:solidFill>
              </a:defRPr>
            </a:lvl5pPr>
            <a:lvl6pPr rtl="0">
              <a:spcBef>
                <a:spcPts val="0"/>
              </a:spcBef>
              <a:defRPr>
                <a:solidFill>
                  <a:schemeClr val="dk2"/>
                </a:solidFill>
              </a:defRPr>
            </a:lvl6pPr>
            <a:lvl7pPr rtl="0">
              <a:spcBef>
                <a:spcPts val="0"/>
              </a:spcBef>
              <a:defRPr>
                <a:solidFill>
                  <a:schemeClr val="dk2"/>
                </a:solidFill>
              </a:defRPr>
            </a:lvl7pPr>
            <a:lvl8pPr rtl="0">
              <a:spcBef>
                <a:spcPts val="0"/>
              </a:spcBef>
              <a:defRPr>
                <a:solidFill>
                  <a:schemeClr val="dk2"/>
                </a:solidFill>
              </a:defRPr>
            </a:lvl8pPr>
            <a:lvl9pPr rtl="0">
              <a:spcBef>
                <a:spcPts val="0"/>
              </a:spcBef>
              <a:defRPr>
                <a:solidFill>
                  <a:schemeClr val="dk2"/>
                </a:solidFill>
              </a:defRPr>
            </a:lvl9pPr>
          </a:lstStyle>
          <a:p>
            <a:endParaRPr/>
          </a:p>
        </p:txBody>
      </p:sp>
      <p:sp>
        <p:nvSpPr>
          <p:cNvPr id="120" name="Shape 120"/>
          <p:cNvSpPr txBox="1">
            <a:spLocks noGrp="1"/>
          </p:cNvSpPr>
          <p:nvPr>
            <p:ph type="body" idx="1"/>
          </p:nvPr>
        </p:nvSpPr>
        <p:spPr>
          <a:xfrm>
            <a:off x="1009441" y="1809749"/>
            <a:ext cx="3471276" cy="4051301"/>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marL="2514600" indent="-151638" rtl="0">
              <a:spcBef>
                <a:spcPts val="0"/>
              </a:spcBef>
              <a:buClr>
                <a:schemeClr val="dk2"/>
              </a:buClr>
              <a:buFont typeface="Verdana"/>
              <a:buChar char="o"/>
              <a:defRPr sz="1200"/>
            </a:lvl6pPr>
            <a:lvl7pPr marL="2971800" indent="-152400" rtl="0">
              <a:spcBef>
                <a:spcPts val="0"/>
              </a:spcBef>
              <a:buClr>
                <a:schemeClr val="dk2"/>
              </a:buClr>
              <a:buFont typeface="Verdana"/>
              <a:buChar char="o"/>
              <a:defRPr sz="1200" baseline="0"/>
            </a:lvl7pPr>
            <a:lvl8pPr marL="3429000" indent="-152400" rtl="0">
              <a:spcBef>
                <a:spcPts val="0"/>
              </a:spcBef>
              <a:buClr>
                <a:schemeClr val="dk2"/>
              </a:buClr>
              <a:buFont typeface="Verdana"/>
              <a:buChar char="o"/>
              <a:defRPr sz="1200" baseline="0"/>
            </a:lvl8pPr>
            <a:lvl9pPr marL="3886200" indent="-152400" rtl="0">
              <a:spcBef>
                <a:spcPts val="0"/>
              </a:spcBef>
              <a:buClr>
                <a:schemeClr val="dk2"/>
              </a:buClr>
              <a:buFont typeface="Verdana"/>
              <a:buChar char="o"/>
              <a:defRPr sz="1200" baseline="0"/>
            </a:lvl9pPr>
          </a:lstStyle>
          <a:p>
            <a:endParaRPr/>
          </a:p>
        </p:txBody>
      </p:sp>
      <p:sp>
        <p:nvSpPr>
          <p:cNvPr id="121" name="Shape 121"/>
          <p:cNvSpPr txBox="1">
            <a:spLocks noGrp="1"/>
          </p:cNvSpPr>
          <p:nvPr>
            <p:ph type="body" idx="2"/>
          </p:nvPr>
        </p:nvSpPr>
        <p:spPr>
          <a:xfrm>
            <a:off x="4663280" y="1809749"/>
            <a:ext cx="3469242" cy="4051301"/>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marL="2514600" indent="-151638" rtl="0">
              <a:spcBef>
                <a:spcPts val="0"/>
              </a:spcBef>
              <a:buClr>
                <a:schemeClr val="dk2"/>
              </a:buClr>
              <a:buFont typeface="Verdana"/>
              <a:buChar char="o"/>
              <a:defRPr sz="1200"/>
            </a:lvl6pPr>
            <a:lvl7pPr marL="2971800" indent="-152400" rtl="0">
              <a:spcBef>
                <a:spcPts val="0"/>
              </a:spcBef>
              <a:buClr>
                <a:schemeClr val="dk2"/>
              </a:buClr>
              <a:buFont typeface="Verdana"/>
              <a:buChar char="o"/>
              <a:defRPr sz="1200" baseline="0"/>
            </a:lvl7pPr>
            <a:lvl8pPr marL="3429000" indent="-152400" rtl="0">
              <a:spcBef>
                <a:spcPts val="0"/>
              </a:spcBef>
              <a:buClr>
                <a:schemeClr val="dk2"/>
              </a:buClr>
              <a:buFont typeface="Verdana"/>
              <a:buChar char="o"/>
              <a:defRPr sz="1200" baseline="0"/>
            </a:lvl8pPr>
            <a:lvl9pPr marL="3886200" indent="-152400" rtl="0">
              <a:spcBef>
                <a:spcPts val="0"/>
              </a:spcBef>
              <a:buClr>
                <a:schemeClr val="dk2"/>
              </a:buClr>
              <a:buFont typeface="Verdana"/>
              <a:buChar char="o"/>
              <a:defRPr sz="1200" baseline="0"/>
            </a:lvl9pPr>
          </a:lstStyle>
          <a:p>
            <a:endParaRPr/>
          </a:p>
        </p:txBody>
      </p:sp>
      <p:sp>
        <p:nvSpPr>
          <p:cNvPr id="122" name="Shape 122"/>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23" name="Shape 123"/>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24" name="Shape 124"/>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29021988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1009441" y="675724"/>
            <a:ext cx="7125113" cy="924475"/>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27" name="Shape 127"/>
          <p:cNvSpPr txBox="1">
            <a:spLocks noGrp="1"/>
          </p:cNvSpPr>
          <p:nvPr>
            <p:ph type="body" idx="1"/>
          </p:nvPr>
        </p:nvSpPr>
        <p:spPr>
          <a:xfrm>
            <a:off x="1332894" y="1812926"/>
            <a:ext cx="3147824" cy="576262"/>
          </a:xfrm>
          <a:prstGeom prst="rect">
            <a:avLst/>
          </a:prstGeom>
          <a:noFill/>
          <a:ln>
            <a:noFill/>
          </a:ln>
        </p:spPr>
        <p:txBody>
          <a:bodyPr lIns="91425" tIns="91425" rIns="91425" bIns="91425" anchor="b" anchorCtr="0"/>
          <a:lstStyle>
            <a:lvl1pPr marL="0" indent="0" rtl="0">
              <a:spcBef>
                <a:spcPts val="0"/>
              </a:spcBef>
              <a:buFont typeface="Verdana"/>
              <a:buNone/>
              <a:defRPr sz="2400" b="0"/>
            </a:lvl1pPr>
            <a:lvl2pPr marL="457200" indent="0" rtl="0">
              <a:spcBef>
                <a:spcPts val="0"/>
              </a:spcBef>
              <a:buFont typeface="Verdana"/>
              <a:buNone/>
              <a:defRPr sz="2000" b="1"/>
            </a:lvl2pPr>
            <a:lvl3pPr marL="914400" indent="0" rtl="0">
              <a:spcBef>
                <a:spcPts val="0"/>
              </a:spcBef>
              <a:buFont typeface="Verdana"/>
              <a:buNone/>
              <a:defRPr sz="1800" b="1"/>
            </a:lvl3pPr>
            <a:lvl4pPr marL="1371600" indent="0" rtl="0">
              <a:spcBef>
                <a:spcPts val="0"/>
              </a:spcBef>
              <a:buFont typeface="Verdana"/>
              <a:buNone/>
              <a:defRPr sz="1600" b="1"/>
            </a:lvl4pPr>
            <a:lvl5pPr marL="1828800" indent="0" rtl="0">
              <a:spcBef>
                <a:spcPts val="0"/>
              </a:spcBef>
              <a:buFont typeface="Verdana"/>
              <a:buNone/>
              <a:defRPr sz="1600" b="1"/>
            </a:lvl5pPr>
            <a:lvl6pPr marL="2286000" indent="0" rtl="0">
              <a:spcBef>
                <a:spcPts val="0"/>
              </a:spcBef>
              <a:buFont typeface="Verdana"/>
              <a:buNone/>
              <a:defRPr sz="1600" b="1"/>
            </a:lvl6pPr>
            <a:lvl7pPr marL="2743200" indent="0" rtl="0">
              <a:spcBef>
                <a:spcPts val="0"/>
              </a:spcBef>
              <a:buFont typeface="Verdana"/>
              <a:buNone/>
              <a:defRPr sz="1600" b="1"/>
            </a:lvl7pPr>
            <a:lvl8pPr marL="3200400" indent="0" rtl="0">
              <a:spcBef>
                <a:spcPts val="0"/>
              </a:spcBef>
              <a:buFont typeface="Verdana"/>
              <a:buNone/>
              <a:defRPr sz="1600" b="1"/>
            </a:lvl8pPr>
            <a:lvl9pPr marL="3657600" indent="0" rtl="0">
              <a:spcBef>
                <a:spcPts val="0"/>
              </a:spcBef>
              <a:buFont typeface="Verdana"/>
              <a:buNone/>
              <a:defRPr sz="1600" b="1"/>
            </a:lvl9pPr>
          </a:lstStyle>
          <a:p>
            <a:endParaRPr/>
          </a:p>
        </p:txBody>
      </p:sp>
      <p:sp>
        <p:nvSpPr>
          <p:cNvPr id="128" name="Shape 128"/>
          <p:cNvSpPr txBox="1">
            <a:spLocks noGrp="1"/>
          </p:cNvSpPr>
          <p:nvPr>
            <p:ph type="body" idx="2"/>
          </p:nvPr>
        </p:nvSpPr>
        <p:spPr>
          <a:xfrm>
            <a:off x="1009441" y="2389189"/>
            <a:ext cx="3471276" cy="3471861"/>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marL="2514600" indent="-151638" rtl="0">
              <a:spcBef>
                <a:spcPts val="0"/>
              </a:spcBef>
              <a:buClr>
                <a:schemeClr val="dk2"/>
              </a:buClr>
              <a:buFont typeface="Verdana"/>
              <a:buChar char="o"/>
              <a:defRPr sz="1200"/>
            </a:lvl6pPr>
            <a:lvl7pPr marL="2971800" indent="-152400" rtl="0">
              <a:spcBef>
                <a:spcPts val="0"/>
              </a:spcBef>
              <a:buClr>
                <a:schemeClr val="dk2"/>
              </a:buClr>
              <a:buFont typeface="Verdana"/>
              <a:buChar char="o"/>
              <a:defRPr sz="1200" baseline="0"/>
            </a:lvl7pPr>
            <a:lvl8pPr marL="3429000" indent="-152400" rtl="0">
              <a:spcBef>
                <a:spcPts val="0"/>
              </a:spcBef>
              <a:buClr>
                <a:schemeClr val="dk2"/>
              </a:buClr>
              <a:buFont typeface="Verdana"/>
              <a:buChar char="o"/>
              <a:defRPr sz="1200" baseline="0"/>
            </a:lvl8pPr>
            <a:lvl9pPr marL="3886200" indent="-152400" rtl="0">
              <a:spcBef>
                <a:spcPts val="0"/>
              </a:spcBef>
              <a:buClr>
                <a:schemeClr val="dk2"/>
              </a:buClr>
              <a:buFont typeface="Verdana"/>
              <a:buChar char="o"/>
              <a:defRPr sz="1200" baseline="0"/>
            </a:lvl9pPr>
          </a:lstStyle>
          <a:p>
            <a:endParaRPr/>
          </a:p>
        </p:txBody>
      </p:sp>
      <p:sp>
        <p:nvSpPr>
          <p:cNvPr id="129" name="Shape 129"/>
          <p:cNvSpPr txBox="1">
            <a:spLocks noGrp="1"/>
          </p:cNvSpPr>
          <p:nvPr>
            <p:ph type="body" idx="3"/>
          </p:nvPr>
        </p:nvSpPr>
        <p:spPr>
          <a:xfrm>
            <a:off x="4992066" y="1812926"/>
            <a:ext cx="3142487" cy="576262"/>
          </a:xfrm>
          <a:prstGeom prst="rect">
            <a:avLst/>
          </a:prstGeom>
          <a:noFill/>
          <a:ln>
            <a:noFill/>
          </a:ln>
        </p:spPr>
        <p:txBody>
          <a:bodyPr lIns="91425" tIns="91425" rIns="91425" bIns="91425" anchor="b" anchorCtr="0"/>
          <a:lstStyle>
            <a:lvl1pPr marL="0" indent="0" rtl="0">
              <a:spcBef>
                <a:spcPts val="0"/>
              </a:spcBef>
              <a:buFont typeface="Verdana"/>
              <a:buNone/>
              <a:defRPr sz="2400" b="0"/>
            </a:lvl1pPr>
            <a:lvl2pPr marL="457200" indent="0" rtl="0">
              <a:spcBef>
                <a:spcPts val="0"/>
              </a:spcBef>
              <a:buFont typeface="Verdana"/>
              <a:buNone/>
              <a:defRPr sz="2000" b="1"/>
            </a:lvl2pPr>
            <a:lvl3pPr marL="914400" indent="0" rtl="0">
              <a:spcBef>
                <a:spcPts val="0"/>
              </a:spcBef>
              <a:buFont typeface="Verdana"/>
              <a:buNone/>
              <a:defRPr sz="1800" b="1"/>
            </a:lvl3pPr>
            <a:lvl4pPr marL="1371600" indent="0" rtl="0">
              <a:spcBef>
                <a:spcPts val="0"/>
              </a:spcBef>
              <a:buFont typeface="Verdana"/>
              <a:buNone/>
              <a:defRPr sz="1600" b="1"/>
            </a:lvl4pPr>
            <a:lvl5pPr marL="1828800" indent="0" rtl="0">
              <a:spcBef>
                <a:spcPts val="0"/>
              </a:spcBef>
              <a:buFont typeface="Verdana"/>
              <a:buNone/>
              <a:defRPr sz="1600" b="1"/>
            </a:lvl5pPr>
            <a:lvl6pPr marL="2286000" indent="0" rtl="0">
              <a:spcBef>
                <a:spcPts val="0"/>
              </a:spcBef>
              <a:buFont typeface="Verdana"/>
              <a:buNone/>
              <a:defRPr sz="1600" b="1"/>
            </a:lvl6pPr>
            <a:lvl7pPr marL="2743200" indent="0" rtl="0">
              <a:spcBef>
                <a:spcPts val="0"/>
              </a:spcBef>
              <a:buFont typeface="Verdana"/>
              <a:buNone/>
              <a:defRPr sz="1600" b="1"/>
            </a:lvl7pPr>
            <a:lvl8pPr marL="3200400" indent="0" rtl="0">
              <a:spcBef>
                <a:spcPts val="0"/>
              </a:spcBef>
              <a:buFont typeface="Verdana"/>
              <a:buNone/>
              <a:defRPr sz="1600" b="1"/>
            </a:lvl8pPr>
            <a:lvl9pPr marL="3657600" indent="0" rtl="0">
              <a:spcBef>
                <a:spcPts val="0"/>
              </a:spcBef>
              <a:buFont typeface="Verdana"/>
              <a:buNone/>
              <a:defRPr sz="1600" b="1"/>
            </a:lvl9pPr>
          </a:lstStyle>
          <a:p>
            <a:endParaRPr/>
          </a:p>
        </p:txBody>
      </p:sp>
      <p:sp>
        <p:nvSpPr>
          <p:cNvPr id="130" name="Shape 130"/>
          <p:cNvSpPr txBox="1">
            <a:spLocks noGrp="1"/>
          </p:cNvSpPr>
          <p:nvPr>
            <p:ph type="body" idx="4"/>
          </p:nvPr>
        </p:nvSpPr>
        <p:spPr>
          <a:xfrm>
            <a:off x="4663280" y="2389189"/>
            <a:ext cx="3471274" cy="3471861"/>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marL="2514600" indent="-151638" rtl="0">
              <a:spcBef>
                <a:spcPts val="0"/>
              </a:spcBef>
              <a:buClr>
                <a:schemeClr val="dk2"/>
              </a:buClr>
              <a:buFont typeface="Verdana"/>
              <a:buChar char="o"/>
              <a:defRPr sz="1200"/>
            </a:lvl6pPr>
            <a:lvl7pPr marL="2971800" indent="-152400" rtl="0">
              <a:spcBef>
                <a:spcPts val="0"/>
              </a:spcBef>
              <a:buClr>
                <a:schemeClr val="dk2"/>
              </a:buClr>
              <a:buFont typeface="Verdana"/>
              <a:buChar char="o"/>
              <a:defRPr sz="1200" baseline="0"/>
            </a:lvl7pPr>
            <a:lvl8pPr marL="3429000" indent="-152400" rtl="0">
              <a:spcBef>
                <a:spcPts val="0"/>
              </a:spcBef>
              <a:buClr>
                <a:schemeClr val="dk2"/>
              </a:buClr>
              <a:buFont typeface="Verdana"/>
              <a:buChar char="o"/>
              <a:defRPr sz="1200" baseline="0"/>
            </a:lvl8pPr>
            <a:lvl9pPr marL="3886200" indent="-152400" rtl="0">
              <a:spcBef>
                <a:spcPts val="0"/>
              </a:spcBef>
              <a:buClr>
                <a:schemeClr val="dk2"/>
              </a:buClr>
              <a:buFont typeface="Verdana"/>
              <a:buChar char="o"/>
              <a:defRPr sz="1200" baseline="0"/>
            </a:lvl9pPr>
          </a:lstStyle>
          <a:p>
            <a:endParaRPr/>
          </a:p>
        </p:txBody>
      </p:sp>
      <p:sp>
        <p:nvSpPr>
          <p:cNvPr id="131" name="Shape 131"/>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32" name="Shape 132"/>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33" name="Shape 133"/>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29568988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1009441" y="675724"/>
            <a:ext cx="7125113" cy="924475"/>
          </a:xfrm>
          <a:prstGeom prst="rect">
            <a:avLst/>
          </a:prstGeom>
          <a:noFill/>
          <a:ln>
            <a:noFill/>
          </a:ln>
        </p:spPr>
        <p:txBody>
          <a:bodyPr lIns="91425" tIns="91425" rIns="91425" bIns="91425" anchor="ctr" anchorCtr="0"/>
          <a:lstStyle>
            <a:lvl1pPr algn="l" rtl="0">
              <a:spcBef>
                <a:spcPts val="0"/>
              </a:spcBef>
              <a:buClr>
                <a:srgbClr val="3F3F3F"/>
              </a:buClr>
              <a:buFont typeface="Verdana"/>
              <a:buNone/>
              <a:defRPr sz="3200">
                <a:solidFill>
                  <a:srgbClr val="3F3F3F"/>
                </a:solidFill>
                <a:latin typeface="Verdana"/>
                <a:ea typeface="Verdana"/>
                <a:cs typeface="Verdana"/>
                <a:sym typeface="Verdana"/>
              </a:defRPr>
            </a:lvl1pPr>
            <a:lvl2pPr rtl="0">
              <a:spcBef>
                <a:spcPts val="0"/>
              </a:spcBef>
              <a:defRPr>
                <a:solidFill>
                  <a:schemeClr val="dk2"/>
                </a:solidFill>
              </a:defRPr>
            </a:lvl2pPr>
            <a:lvl3pPr rtl="0">
              <a:spcBef>
                <a:spcPts val="0"/>
              </a:spcBef>
              <a:defRPr>
                <a:solidFill>
                  <a:schemeClr val="dk2"/>
                </a:solidFill>
              </a:defRPr>
            </a:lvl3pPr>
            <a:lvl4pPr rtl="0">
              <a:spcBef>
                <a:spcPts val="0"/>
              </a:spcBef>
              <a:defRPr>
                <a:solidFill>
                  <a:schemeClr val="dk2"/>
                </a:solidFill>
              </a:defRPr>
            </a:lvl4pPr>
            <a:lvl5pPr rtl="0">
              <a:spcBef>
                <a:spcPts val="0"/>
              </a:spcBef>
              <a:defRPr>
                <a:solidFill>
                  <a:schemeClr val="dk2"/>
                </a:solidFill>
              </a:defRPr>
            </a:lvl5pPr>
            <a:lvl6pPr rtl="0">
              <a:spcBef>
                <a:spcPts val="0"/>
              </a:spcBef>
              <a:defRPr>
                <a:solidFill>
                  <a:schemeClr val="dk2"/>
                </a:solidFill>
              </a:defRPr>
            </a:lvl6pPr>
            <a:lvl7pPr rtl="0">
              <a:spcBef>
                <a:spcPts val="0"/>
              </a:spcBef>
              <a:defRPr>
                <a:solidFill>
                  <a:schemeClr val="dk2"/>
                </a:solidFill>
              </a:defRPr>
            </a:lvl7pPr>
            <a:lvl8pPr rtl="0">
              <a:spcBef>
                <a:spcPts val="0"/>
              </a:spcBef>
              <a:defRPr>
                <a:solidFill>
                  <a:schemeClr val="dk2"/>
                </a:solidFill>
              </a:defRPr>
            </a:lvl8pPr>
            <a:lvl9pPr rtl="0">
              <a:spcBef>
                <a:spcPts val="0"/>
              </a:spcBef>
              <a:defRPr>
                <a:solidFill>
                  <a:schemeClr val="dk2"/>
                </a:solidFill>
              </a:defRPr>
            </a:lvl9pPr>
          </a:lstStyle>
          <a:p>
            <a:endParaRPr/>
          </a:p>
        </p:txBody>
      </p:sp>
      <p:sp>
        <p:nvSpPr>
          <p:cNvPr id="136" name="Shape 136"/>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37" name="Shape 137"/>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38" name="Shape 138"/>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727534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478551-E447-42AF-90D7-DD0BE9996EB8}"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DD9DB-AD10-46FC-90BF-5C377A26C4EB}" type="slidenum">
              <a:rPr lang="en-US" smtClean="0"/>
              <a:t>‹#›</a:t>
            </a:fld>
            <a:endParaRPr lang="en-US"/>
          </a:p>
        </p:txBody>
      </p:sp>
    </p:spTree>
    <p:extLst>
      <p:ext uri="{BB962C8B-B14F-4D97-AF65-F5344CB8AC3E}">
        <p14:creationId xmlns:p14="http://schemas.microsoft.com/office/powerpoint/2010/main" val="314648696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39"/>
        <p:cNvGrpSpPr/>
        <p:nvPr/>
      </p:nvGrpSpPr>
      <p:grpSpPr>
        <a:xfrm>
          <a:off x="0" y="0"/>
          <a:ext cx="0" cy="0"/>
          <a:chOff x="0" y="0"/>
          <a:chExt cx="0" cy="0"/>
        </a:xfrm>
      </p:grpSpPr>
      <p:sp>
        <p:nvSpPr>
          <p:cNvPr id="140" name="Shape 140"/>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41" name="Shape 141"/>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42" name="Shape 142"/>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40907860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1009441" y="446087"/>
            <a:ext cx="2660649" cy="1185861"/>
          </a:xfrm>
          <a:prstGeom prst="rect">
            <a:avLst/>
          </a:prstGeom>
          <a:noFill/>
          <a:ln>
            <a:noFill/>
          </a:ln>
        </p:spPr>
        <p:txBody>
          <a:bodyPr lIns="91425" tIns="91425" rIns="91425" bIns="91425" anchor="b" anchorCtr="0"/>
          <a:lstStyle>
            <a:lvl1pPr algn="l" rtl="0">
              <a:spcBef>
                <a:spcPts val="0"/>
              </a:spcBef>
              <a:defRPr sz="2400" b="0"/>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5" name="Shape 145"/>
          <p:cNvSpPr txBox="1">
            <a:spLocks noGrp="1"/>
          </p:cNvSpPr>
          <p:nvPr>
            <p:ph type="body" idx="1"/>
          </p:nvPr>
        </p:nvSpPr>
        <p:spPr>
          <a:xfrm>
            <a:off x="3852653" y="446087"/>
            <a:ext cx="4279868" cy="5414963"/>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marL="2514600" indent="-151638" rtl="0">
              <a:spcBef>
                <a:spcPts val="0"/>
              </a:spcBef>
              <a:buClr>
                <a:schemeClr val="dk2"/>
              </a:buClr>
              <a:buFont typeface="Verdana"/>
              <a:buChar char="o"/>
              <a:defRPr sz="1200"/>
            </a:lvl6pPr>
            <a:lvl7pPr marL="2971800" indent="-152400" rtl="0">
              <a:spcBef>
                <a:spcPts val="0"/>
              </a:spcBef>
              <a:buClr>
                <a:schemeClr val="dk2"/>
              </a:buClr>
              <a:buFont typeface="Verdana"/>
              <a:buChar char="o"/>
              <a:defRPr sz="1200" baseline="0"/>
            </a:lvl7pPr>
            <a:lvl8pPr marL="3429000" indent="-152400" rtl="0">
              <a:spcBef>
                <a:spcPts val="0"/>
              </a:spcBef>
              <a:buClr>
                <a:schemeClr val="dk2"/>
              </a:buClr>
              <a:buFont typeface="Verdana"/>
              <a:buChar char="o"/>
              <a:defRPr sz="1200" baseline="0"/>
            </a:lvl8pPr>
            <a:lvl9pPr marL="3886200" indent="-152400" rtl="0">
              <a:spcBef>
                <a:spcPts val="0"/>
              </a:spcBef>
              <a:buClr>
                <a:schemeClr val="dk2"/>
              </a:buClr>
              <a:buFont typeface="Verdana"/>
              <a:buChar char="o"/>
              <a:defRPr sz="1200" baseline="0"/>
            </a:lvl9pPr>
          </a:lstStyle>
          <a:p>
            <a:endParaRPr/>
          </a:p>
        </p:txBody>
      </p:sp>
      <p:sp>
        <p:nvSpPr>
          <p:cNvPr id="146" name="Shape 146"/>
          <p:cNvSpPr txBox="1">
            <a:spLocks noGrp="1"/>
          </p:cNvSpPr>
          <p:nvPr>
            <p:ph type="body" idx="2"/>
          </p:nvPr>
        </p:nvSpPr>
        <p:spPr>
          <a:xfrm>
            <a:off x="1009441" y="1631949"/>
            <a:ext cx="2660649" cy="4229099"/>
          </a:xfrm>
          <a:prstGeom prst="rect">
            <a:avLst/>
          </a:prstGeom>
          <a:noFill/>
          <a:ln>
            <a:noFill/>
          </a:ln>
        </p:spPr>
        <p:txBody>
          <a:bodyPr lIns="91425" tIns="91425" rIns="91425" bIns="91425" anchor="t" anchorCtr="0"/>
          <a:lstStyle>
            <a:lvl1pPr marL="0" indent="0" rtl="0">
              <a:spcBef>
                <a:spcPts val="0"/>
              </a:spcBef>
              <a:buFont typeface="Verdana"/>
              <a:buNone/>
              <a:defRPr sz="1200"/>
            </a:lvl1pPr>
            <a:lvl2pPr marL="457200" indent="0" rtl="0">
              <a:spcBef>
                <a:spcPts val="0"/>
              </a:spcBef>
              <a:buFont typeface="Verdana"/>
              <a:buNone/>
              <a:defRPr sz="1200"/>
            </a:lvl2pPr>
            <a:lvl3pPr marL="914400" indent="0" rtl="0">
              <a:spcBef>
                <a:spcPts val="0"/>
              </a:spcBef>
              <a:buFont typeface="Verdana"/>
              <a:buNone/>
              <a:defRPr sz="1000"/>
            </a:lvl3pPr>
            <a:lvl4pPr marL="1371600" indent="0" rtl="0">
              <a:spcBef>
                <a:spcPts val="0"/>
              </a:spcBef>
              <a:buFont typeface="Verdana"/>
              <a:buNone/>
              <a:defRPr sz="900"/>
            </a:lvl4pPr>
            <a:lvl5pPr marL="1828800" indent="0" rtl="0">
              <a:spcBef>
                <a:spcPts val="0"/>
              </a:spcBef>
              <a:buFont typeface="Verdana"/>
              <a:buNone/>
              <a:defRPr sz="900"/>
            </a:lvl5pPr>
            <a:lvl6pPr marL="2286000" indent="0" rtl="0">
              <a:spcBef>
                <a:spcPts val="0"/>
              </a:spcBef>
              <a:buFont typeface="Verdana"/>
              <a:buNone/>
              <a:defRPr sz="900"/>
            </a:lvl6pPr>
            <a:lvl7pPr marL="2743200" indent="0" rtl="0">
              <a:spcBef>
                <a:spcPts val="0"/>
              </a:spcBef>
              <a:buFont typeface="Verdana"/>
              <a:buNone/>
              <a:defRPr sz="900"/>
            </a:lvl7pPr>
            <a:lvl8pPr marL="3200400" indent="0" rtl="0">
              <a:spcBef>
                <a:spcPts val="0"/>
              </a:spcBef>
              <a:buFont typeface="Verdana"/>
              <a:buNone/>
              <a:defRPr sz="900"/>
            </a:lvl8pPr>
            <a:lvl9pPr marL="3657600" indent="0" rtl="0">
              <a:spcBef>
                <a:spcPts val="0"/>
              </a:spcBef>
              <a:buFont typeface="Verdana"/>
              <a:buNone/>
              <a:defRPr sz="900"/>
            </a:lvl9pPr>
          </a:lstStyle>
          <a:p>
            <a:endParaRPr/>
          </a:p>
        </p:txBody>
      </p:sp>
      <p:sp>
        <p:nvSpPr>
          <p:cNvPr id="147" name="Shape 147"/>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48" name="Shape 148"/>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49" name="Shape 149"/>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11748120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cSld name="Picture with Caption">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1009441" y="1387058"/>
            <a:ext cx="3481387" cy="1113253"/>
          </a:xfrm>
          <a:prstGeom prst="rect">
            <a:avLst/>
          </a:prstGeom>
          <a:noFill/>
          <a:ln>
            <a:noFill/>
          </a:ln>
        </p:spPr>
        <p:txBody>
          <a:bodyPr lIns="91425" tIns="91425" rIns="91425" bIns="91425" anchor="b" anchorCtr="0"/>
          <a:lstStyle>
            <a:lvl1pPr algn="l" rtl="0">
              <a:spcBef>
                <a:spcPts val="0"/>
              </a:spcBef>
              <a:defRPr sz="2400" b="0"/>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52" name="Shape 152"/>
          <p:cNvSpPr txBox="1">
            <a:spLocks noGrp="1"/>
          </p:cNvSpPr>
          <p:nvPr>
            <p:ph type="body" idx="1"/>
          </p:nvPr>
        </p:nvSpPr>
        <p:spPr>
          <a:xfrm>
            <a:off x="1009441" y="2500311"/>
            <a:ext cx="3481387" cy="2530200"/>
          </a:xfrm>
          <a:prstGeom prst="rect">
            <a:avLst/>
          </a:prstGeom>
          <a:noFill/>
          <a:ln>
            <a:noFill/>
          </a:ln>
        </p:spPr>
        <p:txBody>
          <a:bodyPr lIns="91425" tIns="91425" rIns="91425" bIns="91425" anchor="t" anchorCtr="0"/>
          <a:lstStyle>
            <a:lvl1pPr marL="0" indent="0" rtl="0">
              <a:spcBef>
                <a:spcPts val="0"/>
              </a:spcBef>
              <a:buFont typeface="Verdana"/>
              <a:buNone/>
              <a:defRPr sz="1200"/>
            </a:lvl1pPr>
            <a:lvl2pPr marL="457200" indent="0" rtl="0">
              <a:spcBef>
                <a:spcPts val="0"/>
              </a:spcBef>
              <a:buFont typeface="Verdana"/>
              <a:buNone/>
              <a:defRPr sz="1200"/>
            </a:lvl2pPr>
            <a:lvl3pPr marL="914400" indent="0" rtl="0">
              <a:spcBef>
                <a:spcPts val="0"/>
              </a:spcBef>
              <a:buFont typeface="Verdana"/>
              <a:buNone/>
              <a:defRPr sz="1000"/>
            </a:lvl3pPr>
            <a:lvl4pPr marL="1371600" indent="0" rtl="0">
              <a:spcBef>
                <a:spcPts val="0"/>
              </a:spcBef>
              <a:buFont typeface="Verdana"/>
              <a:buNone/>
              <a:defRPr sz="900"/>
            </a:lvl4pPr>
            <a:lvl5pPr marL="1828800" indent="0" rtl="0">
              <a:spcBef>
                <a:spcPts val="0"/>
              </a:spcBef>
              <a:buFont typeface="Verdana"/>
              <a:buNone/>
              <a:defRPr sz="900"/>
            </a:lvl5pPr>
            <a:lvl6pPr marL="2286000" indent="0" rtl="0">
              <a:spcBef>
                <a:spcPts val="0"/>
              </a:spcBef>
              <a:buFont typeface="Verdana"/>
              <a:buNone/>
              <a:defRPr sz="900"/>
            </a:lvl6pPr>
            <a:lvl7pPr marL="2743200" indent="0" rtl="0">
              <a:spcBef>
                <a:spcPts val="0"/>
              </a:spcBef>
              <a:buFont typeface="Verdana"/>
              <a:buNone/>
              <a:defRPr sz="900"/>
            </a:lvl7pPr>
            <a:lvl8pPr marL="3200400" indent="0" rtl="0">
              <a:spcBef>
                <a:spcPts val="0"/>
              </a:spcBef>
              <a:buFont typeface="Verdana"/>
              <a:buNone/>
              <a:defRPr sz="900"/>
            </a:lvl8pPr>
            <a:lvl9pPr marL="3657600" indent="0" rtl="0">
              <a:spcBef>
                <a:spcPts val="0"/>
              </a:spcBef>
              <a:buFont typeface="Verdana"/>
              <a:buNone/>
              <a:defRPr sz="900"/>
            </a:lvl9pPr>
          </a:lstStyle>
          <a:p>
            <a:endParaRPr/>
          </a:p>
        </p:txBody>
      </p:sp>
      <p:sp>
        <p:nvSpPr>
          <p:cNvPr id="153" name="Shape 153"/>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54" name="Shape 154"/>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55" name="Shape 155"/>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grpSp>
        <p:nvGrpSpPr>
          <p:cNvPr id="156" name="Shape 156"/>
          <p:cNvGrpSpPr/>
          <p:nvPr/>
        </p:nvGrpSpPr>
        <p:grpSpPr>
          <a:xfrm>
            <a:off x="4718762" y="993075"/>
            <a:ext cx="1847137" cy="1530439"/>
            <a:chOff x="4718762" y="993075"/>
            <a:chExt cx="1847137" cy="1530439"/>
          </a:xfrm>
        </p:grpSpPr>
        <p:sp>
          <p:nvSpPr>
            <p:cNvPr id="157" name="Shape 157"/>
            <p:cNvSpPr/>
            <p:nvPr/>
          </p:nvSpPr>
          <p:spPr>
            <a:xfrm>
              <a:off x="5479246" y="1436861"/>
              <a:ext cx="1086652" cy="1086652"/>
            </a:xfrm>
            <a:prstGeom prst="ellipse">
              <a:avLst/>
            </a:prstGeom>
            <a:noFill/>
            <a:ln w="9525" cap="flat">
              <a:solidFill>
                <a:schemeClr val="accent1"/>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58" name="Shape 158"/>
            <p:cNvSpPr/>
            <p:nvPr/>
          </p:nvSpPr>
          <p:spPr>
            <a:xfrm>
              <a:off x="5650541" y="1411791"/>
              <a:ext cx="830364" cy="830364"/>
            </a:xfrm>
            <a:prstGeom prst="ellipse">
              <a:avLst/>
            </a:prstGeom>
            <a:solidFill>
              <a:schemeClr val="accent1"/>
            </a:solidFill>
            <a:ln w="9525" cap="flat">
              <a:solidFill>
                <a:schemeClr val="accent1"/>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59" name="Shape 159"/>
            <p:cNvSpPr/>
            <p:nvPr/>
          </p:nvSpPr>
          <p:spPr>
            <a:xfrm>
              <a:off x="5256183" y="1894453"/>
              <a:ext cx="602364" cy="602364"/>
            </a:xfrm>
            <a:prstGeom prst="ellipse">
              <a:avLst/>
            </a:prstGeom>
            <a:noFill/>
            <a:ln w="9525" cap="flat">
              <a:solidFill>
                <a:schemeClr val="accent1"/>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60" name="Shape 160"/>
            <p:cNvSpPr/>
            <p:nvPr/>
          </p:nvSpPr>
          <p:spPr>
            <a:xfrm>
              <a:off x="5424144" y="1811313"/>
              <a:ext cx="489587" cy="489587"/>
            </a:xfrm>
            <a:prstGeom prst="ellipse">
              <a:avLst/>
            </a:prstGeom>
            <a:solidFill>
              <a:schemeClr val="accent1"/>
            </a:solidFill>
            <a:ln w="9525" cap="flat">
              <a:solidFill>
                <a:schemeClr val="accent1"/>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61" name="Shape 161"/>
            <p:cNvSpPr/>
            <p:nvPr/>
          </p:nvSpPr>
          <p:spPr>
            <a:xfrm>
              <a:off x="4718762" y="2083425"/>
              <a:ext cx="256600" cy="256600"/>
            </a:xfrm>
            <a:prstGeom prst="ellipse">
              <a:avLst/>
            </a:prstGeom>
            <a:noFill/>
            <a:ln w="9525" cap="flat">
              <a:solidFill>
                <a:schemeClr val="accent1"/>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62" name="Shape 162"/>
            <p:cNvSpPr/>
            <p:nvPr/>
          </p:nvSpPr>
          <p:spPr>
            <a:xfrm>
              <a:off x="6132091" y="993075"/>
              <a:ext cx="256600" cy="256600"/>
            </a:xfrm>
            <a:prstGeom prst="ellipse">
              <a:avLst/>
            </a:prstGeom>
            <a:noFill/>
            <a:ln w="9525" cap="flat">
              <a:solidFill>
                <a:schemeClr val="accent1"/>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63" name="Shape 163"/>
            <p:cNvSpPr/>
            <p:nvPr/>
          </p:nvSpPr>
          <p:spPr>
            <a:xfrm>
              <a:off x="5059596" y="1894453"/>
              <a:ext cx="197438" cy="197438"/>
            </a:xfrm>
            <a:prstGeom prst="ellipse">
              <a:avLst/>
            </a:prstGeom>
            <a:solidFill>
              <a:schemeClr val="accent1"/>
            </a:solidFill>
            <a:ln w="9525" cap="flat">
              <a:solidFill>
                <a:schemeClr val="accent1"/>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sp>
          <p:nvSpPr>
            <p:cNvPr id="164" name="Shape 164"/>
            <p:cNvSpPr/>
            <p:nvPr/>
          </p:nvSpPr>
          <p:spPr>
            <a:xfrm>
              <a:off x="6148801" y="1060592"/>
              <a:ext cx="197438" cy="197438"/>
            </a:xfrm>
            <a:prstGeom prst="ellipse">
              <a:avLst/>
            </a:prstGeom>
            <a:solidFill>
              <a:schemeClr val="accent1"/>
            </a:solidFill>
            <a:ln w="9525" cap="flat">
              <a:solidFill>
                <a:schemeClr val="accent1"/>
              </a:solidFill>
              <a:prstDash val="solid"/>
              <a:round/>
              <a:headEnd type="none" w="med" len="med"/>
              <a:tailEnd type="none" w="med" len="med"/>
            </a:ln>
          </p:spPr>
          <p:txBody>
            <a:bodyPr lIns="91425" tIns="45700" rIns="91425" bIns="45700" anchor="ctr" anchorCtr="0">
              <a:noAutofit/>
            </a:bodyPr>
            <a:lstStyle/>
            <a:p>
              <a:endParaRPr sz="1400" kern="0">
                <a:solidFill>
                  <a:srgbClr val="000000"/>
                </a:solidFill>
                <a:cs typeface="Arial"/>
                <a:sym typeface="Arial"/>
                <a:rtl val="0"/>
              </a:endParaRPr>
            </a:p>
          </p:txBody>
        </p:sp>
      </p:grpSp>
      <p:sp>
        <p:nvSpPr>
          <p:cNvPr id="165" name="Shape 165"/>
          <p:cNvSpPr>
            <a:spLocks noGrp="1"/>
          </p:cNvSpPr>
          <p:nvPr>
            <p:ph type="pic" idx="2"/>
          </p:nvPr>
        </p:nvSpPr>
        <p:spPr>
          <a:xfrm>
            <a:off x="4876800" y="1600200"/>
            <a:ext cx="3429000" cy="3429000"/>
          </a:xfrm>
          <a:prstGeom prst="ellipse">
            <a:avLst/>
          </a:prstGeom>
          <a:noFill/>
          <a:ln w="76200" cap="flat">
            <a:solidFill>
              <a:srgbClr val="9ADE27"/>
            </a:solidFill>
            <a:prstDash val="solid"/>
            <a:round/>
            <a:headEnd type="none" w="med" len="med"/>
            <a:tailEnd type="none" w="med" len="med"/>
          </a:ln>
        </p:spPr>
        <p:txBody>
          <a:bodyPr lIns="91425" tIns="91425" rIns="91425" bIns="91425" anchor="b" anchorCtr="0"/>
          <a:lstStyle>
            <a:lvl1pPr marL="0" marR="0" indent="0" algn="ctr" rtl="0">
              <a:spcBef>
                <a:spcPts val="0"/>
              </a:spcBef>
              <a:buClr>
                <a:srgbClr val="3F3F3F"/>
              </a:buClr>
              <a:buFont typeface="Verdana"/>
              <a:buNone/>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398361206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1009441" y="675724"/>
            <a:ext cx="7125113" cy="924475"/>
          </a:xfrm>
          <a:prstGeom prst="rect">
            <a:avLst/>
          </a:prstGeom>
          <a:noFill/>
          <a:ln>
            <a:noFill/>
          </a:ln>
        </p:spPr>
        <p:txBody>
          <a:bodyPr lIns="91425" tIns="91425" rIns="91425" bIns="91425" anchor="ctr" anchorCtr="0"/>
          <a:lstStyle>
            <a:lvl1pPr algn="l" rtl="0">
              <a:spcBef>
                <a:spcPts val="0"/>
              </a:spcBef>
              <a:buClr>
                <a:srgbClr val="3F3F3F"/>
              </a:buClr>
              <a:buFont typeface="Verdana"/>
              <a:buNone/>
              <a:defRPr sz="3200">
                <a:solidFill>
                  <a:srgbClr val="3F3F3F"/>
                </a:solidFill>
                <a:latin typeface="Verdana"/>
                <a:ea typeface="Verdana"/>
                <a:cs typeface="Verdana"/>
                <a:sym typeface="Verdana"/>
              </a:defRPr>
            </a:lvl1pPr>
            <a:lvl2pPr rtl="0">
              <a:spcBef>
                <a:spcPts val="0"/>
              </a:spcBef>
              <a:defRPr>
                <a:solidFill>
                  <a:schemeClr val="dk2"/>
                </a:solidFill>
              </a:defRPr>
            </a:lvl2pPr>
            <a:lvl3pPr rtl="0">
              <a:spcBef>
                <a:spcPts val="0"/>
              </a:spcBef>
              <a:defRPr>
                <a:solidFill>
                  <a:schemeClr val="dk2"/>
                </a:solidFill>
              </a:defRPr>
            </a:lvl3pPr>
            <a:lvl4pPr rtl="0">
              <a:spcBef>
                <a:spcPts val="0"/>
              </a:spcBef>
              <a:defRPr>
                <a:solidFill>
                  <a:schemeClr val="dk2"/>
                </a:solidFill>
              </a:defRPr>
            </a:lvl4pPr>
            <a:lvl5pPr rtl="0">
              <a:spcBef>
                <a:spcPts val="0"/>
              </a:spcBef>
              <a:defRPr>
                <a:solidFill>
                  <a:schemeClr val="dk2"/>
                </a:solidFill>
              </a:defRPr>
            </a:lvl5pPr>
            <a:lvl6pPr rtl="0">
              <a:spcBef>
                <a:spcPts val="0"/>
              </a:spcBef>
              <a:defRPr>
                <a:solidFill>
                  <a:schemeClr val="dk2"/>
                </a:solidFill>
              </a:defRPr>
            </a:lvl6pPr>
            <a:lvl7pPr rtl="0">
              <a:spcBef>
                <a:spcPts val="0"/>
              </a:spcBef>
              <a:defRPr>
                <a:solidFill>
                  <a:schemeClr val="dk2"/>
                </a:solidFill>
              </a:defRPr>
            </a:lvl7pPr>
            <a:lvl8pPr rtl="0">
              <a:spcBef>
                <a:spcPts val="0"/>
              </a:spcBef>
              <a:defRPr>
                <a:solidFill>
                  <a:schemeClr val="dk2"/>
                </a:solidFill>
              </a:defRPr>
            </a:lvl8pPr>
            <a:lvl9pPr rtl="0">
              <a:spcBef>
                <a:spcPts val="0"/>
              </a:spcBef>
              <a:defRPr>
                <a:solidFill>
                  <a:schemeClr val="dk2"/>
                </a:solidFill>
              </a:defRPr>
            </a:lvl9pPr>
          </a:lstStyle>
          <a:p>
            <a:endParaRPr/>
          </a:p>
        </p:txBody>
      </p:sp>
      <p:sp>
        <p:nvSpPr>
          <p:cNvPr id="168" name="Shape 168"/>
          <p:cNvSpPr txBox="1">
            <a:spLocks noGrp="1"/>
          </p:cNvSpPr>
          <p:nvPr>
            <p:ph type="body" idx="1"/>
          </p:nvPr>
        </p:nvSpPr>
        <p:spPr>
          <a:xfrm rot="5400000">
            <a:off x="2545264" y="271539"/>
            <a:ext cx="4051437" cy="7123080"/>
          </a:xfrm>
          <a:prstGeom prst="rect">
            <a:avLst/>
          </a:prstGeom>
          <a:noFill/>
          <a:ln>
            <a:noFill/>
          </a:ln>
        </p:spPr>
        <p:txBody>
          <a:bodyPr lIns="91425" tIns="91425" rIns="91425" bIns="91425" anchor="ctr" anchorCtr="0"/>
          <a:lstStyle>
            <a:lvl1pPr marL="342900" indent="-228600" algn="l" rtl="0">
              <a:spcBef>
                <a:spcPts val="360"/>
              </a:spcBef>
              <a:spcAft>
                <a:spcPts val="600"/>
              </a:spcAft>
              <a:buClr>
                <a:srgbClr val="3F3F3F"/>
              </a:buClr>
              <a:buFont typeface="Verdana"/>
              <a:buChar char="○"/>
              <a:defRPr sz="1800">
                <a:solidFill>
                  <a:srgbClr val="3F3F3F"/>
                </a:solidFill>
                <a:latin typeface="Verdana"/>
                <a:ea typeface="Verdana"/>
                <a:cs typeface="Verdana"/>
                <a:sym typeface="Verdana"/>
              </a:defRPr>
            </a:lvl1pPr>
            <a:lvl2pPr marL="742950" indent="-184150" algn="l" rtl="0">
              <a:spcBef>
                <a:spcPts val="320"/>
              </a:spcBef>
              <a:spcAft>
                <a:spcPts val="600"/>
              </a:spcAft>
              <a:buClr>
                <a:srgbClr val="3F3F3F"/>
              </a:buClr>
              <a:buFont typeface="Verdana"/>
              <a:buChar char="○"/>
              <a:defRPr sz="1600">
                <a:solidFill>
                  <a:srgbClr val="3F3F3F"/>
                </a:solidFill>
                <a:latin typeface="Verdana"/>
                <a:ea typeface="Verdana"/>
                <a:cs typeface="Verdana"/>
                <a:sym typeface="Verdana"/>
              </a:defRPr>
            </a:lvl2pPr>
            <a:lvl3pPr marL="1143000" indent="-139700" algn="l" rtl="0">
              <a:spcBef>
                <a:spcPts val="280"/>
              </a:spcBef>
              <a:spcAft>
                <a:spcPts val="600"/>
              </a:spcAft>
              <a:buClr>
                <a:srgbClr val="3F3F3F"/>
              </a:buClr>
              <a:buFont typeface="Verdana"/>
              <a:buChar char="○"/>
              <a:defRPr sz="1400">
                <a:solidFill>
                  <a:srgbClr val="3F3F3F"/>
                </a:solidFill>
                <a:latin typeface="Verdana"/>
                <a:ea typeface="Verdana"/>
                <a:cs typeface="Verdana"/>
                <a:sym typeface="Verdana"/>
              </a:defRPr>
            </a:lvl3pPr>
            <a:lvl4pPr marL="1600200" indent="-152400" algn="l" rtl="0">
              <a:spcBef>
                <a:spcPts val="240"/>
              </a:spcBef>
              <a:spcAft>
                <a:spcPts val="600"/>
              </a:spcAft>
              <a:buClr>
                <a:srgbClr val="3F3F3F"/>
              </a:buClr>
              <a:buFont typeface="Verdana"/>
              <a:buChar char="○"/>
              <a:defRPr sz="1200">
                <a:solidFill>
                  <a:srgbClr val="3F3F3F"/>
                </a:solidFill>
                <a:latin typeface="Verdana"/>
                <a:ea typeface="Verdana"/>
                <a:cs typeface="Verdana"/>
                <a:sym typeface="Verdana"/>
              </a:defRPr>
            </a:lvl4pPr>
            <a:lvl5pPr marL="2057400" indent="-152400" algn="l" rtl="0">
              <a:spcBef>
                <a:spcPts val="240"/>
              </a:spcBef>
              <a:spcAft>
                <a:spcPts val="600"/>
              </a:spcAft>
              <a:buClr>
                <a:srgbClr val="3F3F3F"/>
              </a:buClr>
              <a:buFont typeface="Verdana"/>
              <a:buChar char="○"/>
              <a:defRPr sz="1200">
                <a:solidFill>
                  <a:srgbClr val="3F3F3F"/>
                </a:solidFill>
                <a:latin typeface="Verdana"/>
                <a:ea typeface="Verdana"/>
                <a:cs typeface="Verdana"/>
                <a:sym typeface="Verdana"/>
              </a:defRPr>
            </a:lvl5pPr>
            <a:lvl6pPr marL="2514600" indent="-101600" algn="l" rtl="0">
              <a:spcBef>
                <a:spcPts val="400"/>
              </a:spcBef>
              <a:buClr>
                <a:schemeClr val="dk1"/>
              </a:buClr>
              <a:buFont typeface="Verdana"/>
              <a:buChar char="•"/>
              <a:defRPr sz="2000">
                <a:solidFill>
                  <a:schemeClr val="dk1"/>
                </a:solidFill>
                <a:latin typeface="Verdana"/>
                <a:ea typeface="Verdana"/>
                <a:cs typeface="Verdana"/>
                <a:sym typeface="Verdana"/>
              </a:defRPr>
            </a:lvl6pPr>
            <a:lvl7pPr marL="2971800" indent="-101600" algn="l" rtl="0">
              <a:spcBef>
                <a:spcPts val="400"/>
              </a:spcBef>
              <a:buClr>
                <a:schemeClr val="dk1"/>
              </a:buClr>
              <a:buFont typeface="Verdana"/>
              <a:buChar char="•"/>
              <a:defRPr sz="2000">
                <a:solidFill>
                  <a:schemeClr val="dk1"/>
                </a:solidFill>
                <a:latin typeface="Verdana"/>
                <a:ea typeface="Verdana"/>
                <a:cs typeface="Verdana"/>
                <a:sym typeface="Verdana"/>
              </a:defRPr>
            </a:lvl7pPr>
            <a:lvl8pPr marL="3429000" indent="-101600" algn="l" rtl="0">
              <a:spcBef>
                <a:spcPts val="400"/>
              </a:spcBef>
              <a:buClr>
                <a:schemeClr val="dk1"/>
              </a:buClr>
              <a:buFont typeface="Verdana"/>
              <a:buChar char="•"/>
              <a:defRPr sz="2000">
                <a:solidFill>
                  <a:schemeClr val="dk1"/>
                </a:solidFill>
                <a:latin typeface="Verdana"/>
                <a:ea typeface="Verdana"/>
                <a:cs typeface="Verdana"/>
                <a:sym typeface="Verdana"/>
              </a:defRPr>
            </a:lvl8pPr>
            <a:lvl9pPr marL="3886200" indent="-101600" algn="l" rtl="0">
              <a:spcBef>
                <a:spcPts val="400"/>
              </a:spcBef>
              <a:buClr>
                <a:schemeClr val="dk1"/>
              </a:buClr>
              <a:buFont typeface="Verdana"/>
              <a:buChar char="•"/>
              <a:defRPr sz="2000">
                <a:solidFill>
                  <a:schemeClr val="dk1"/>
                </a:solidFill>
                <a:latin typeface="Verdana"/>
                <a:ea typeface="Verdana"/>
                <a:cs typeface="Verdana"/>
                <a:sym typeface="Verdana"/>
              </a:defRPr>
            </a:lvl9pPr>
          </a:lstStyle>
          <a:p>
            <a:endParaRPr/>
          </a:p>
        </p:txBody>
      </p:sp>
      <p:sp>
        <p:nvSpPr>
          <p:cNvPr id="169" name="Shape 169"/>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70" name="Shape 170"/>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71" name="Shape 171"/>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289790486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72"/>
        <p:cNvGrpSpPr/>
        <p:nvPr/>
      </p:nvGrpSpPr>
      <p:grpSpPr>
        <a:xfrm>
          <a:off x="0" y="0"/>
          <a:ext cx="0" cy="0"/>
          <a:chOff x="0" y="0"/>
          <a:chExt cx="0" cy="0"/>
        </a:xfrm>
      </p:grpSpPr>
      <p:sp>
        <p:nvSpPr>
          <p:cNvPr id="173" name="Shape 173"/>
          <p:cNvSpPr txBox="1">
            <a:spLocks noGrp="1"/>
          </p:cNvSpPr>
          <p:nvPr>
            <p:ph type="title"/>
          </p:nvPr>
        </p:nvSpPr>
        <p:spPr>
          <a:xfrm rot="5400000">
            <a:off x="4803377" y="2531906"/>
            <a:ext cx="5185328" cy="1472961"/>
          </a:xfrm>
          <a:prstGeom prst="rect">
            <a:avLst/>
          </a:prstGeom>
          <a:noFill/>
          <a:ln>
            <a:noFill/>
          </a:ln>
        </p:spPr>
        <p:txBody>
          <a:bodyPr lIns="91425" tIns="91425" rIns="91425" bIns="91425" anchor="ctr" anchorCtr="0"/>
          <a:lstStyle>
            <a:lvl1pPr algn="l" rtl="0">
              <a:spcBef>
                <a:spcPts val="0"/>
              </a:spcBef>
              <a:buClr>
                <a:srgbClr val="3F3F3F"/>
              </a:buClr>
              <a:buFont typeface="Verdana"/>
              <a:buNone/>
              <a:defRPr sz="3200">
                <a:solidFill>
                  <a:srgbClr val="3F3F3F"/>
                </a:solidFill>
                <a:latin typeface="Verdana"/>
                <a:ea typeface="Verdana"/>
                <a:cs typeface="Verdana"/>
                <a:sym typeface="Verdana"/>
              </a:defRPr>
            </a:lvl1pPr>
            <a:lvl2pPr rtl="0">
              <a:spcBef>
                <a:spcPts val="0"/>
              </a:spcBef>
              <a:defRPr>
                <a:solidFill>
                  <a:schemeClr val="dk2"/>
                </a:solidFill>
              </a:defRPr>
            </a:lvl2pPr>
            <a:lvl3pPr rtl="0">
              <a:spcBef>
                <a:spcPts val="0"/>
              </a:spcBef>
              <a:defRPr>
                <a:solidFill>
                  <a:schemeClr val="dk2"/>
                </a:solidFill>
              </a:defRPr>
            </a:lvl3pPr>
            <a:lvl4pPr rtl="0">
              <a:spcBef>
                <a:spcPts val="0"/>
              </a:spcBef>
              <a:defRPr>
                <a:solidFill>
                  <a:schemeClr val="dk2"/>
                </a:solidFill>
              </a:defRPr>
            </a:lvl4pPr>
            <a:lvl5pPr rtl="0">
              <a:spcBef>
                <a:spcPts val="0"/>
              </a:spcBef>
              <a:defRPr>
                <a:solidFill>
                  <a:schemeClr val="dk2"/>
                </a:solidFill>
              </a:defRPr>
            </a:lvl5pPr>
            <a:lvl6pPr rtl="0">
              <a:spcBef>
                <a:spcPts val="0"/>
              </a:spcBef>
              <a:defRPr>
                <a:solidFill>
                  <a:schemeClr val="dk2"/>
                </a:solidFill>
              </a:defRPr>
            </a:lvl6pPr>
            <a:lvl7pPr rtl="0">
              <a:spcBef>
                <a:spcPts val="0"/>
              </a:spcBef>
              <a:defRPr>
                <a:solidFill>
                  <a:schemeClr val="dk2"/>
                </a:solidFill>
              </a:defRPr>
            </a:lvl7pPr>
            <a:lvl8pPr rtl="0">
              <a:spcBef>
                <a:spcPts val="0"/>
              </a:spcBef>
              <a:defRPr>
                <a:solidFill>
                  <a:schemeClr val="dk2"/>
                </a:solidFill>
              </a:defRPr>
            </a:lvl8pPr>
            <a:lvl9pPr rtl="0">
              <a:spcBef>
                <a:spcPts val="0"/>
              </a:spcBef>
              <a:defRPr>
                <a:solidFill>
                  <a:schemeClr val="dk2"/>
                </a:solidFill>
              </a:defRPr>
            </a:lvl9pPr>
          </a:lstStyle>
          <a:p>
            <a:endParaRPr/>
          </a:p>
        </p:txBody>
      </p:sp>
      <p:sp>
        <p:nvSpPr>
          <p:cNvPr id="174" name="Shape 174"/>
          <p:cNvSpPr txBox="1">
            <a:spLocks noGrp="1"/>
          </p:cNvSpPr>
          <p:nvPr>
            <p:ph type="body" idx="1"/>
          </p:nvPr>
        </p:nvSpPr>
        <p:spPr>
          <a:xfrm rot="5400000">
            <a:off x="1150556" y="534608"/>
            <a:ext cx="5185326" cy="5467556"/>
          </a:xfrm>
          <a:prstGeom prst="rect">
            <a:avLst/>
          </a:prstGeom>
          <a:noFill/>
          <a:ln>
            <a:noFill/>
          </a:ln>
        </p:spPr>
        <p:txBody>
          <a:bodyPr lIns="91425" tIns="91425" rIns="91425" bIns="91425" anchor="ctr" anchorCtr="0"/>
          <a:lstStyle>
            <a:lvl1pPr marL="342900" indent="-228600" algn="l" rtl="0">
              <a:spcBef>
                <a:spcPts val="360"/>
              </a:spcBef>
              <a:spcAft>
                <a:spcPts val="600"/>
              </a:spcAft>
              <a:buClr>
                <a:srgbClr val="3F3F3F"/>
              </a:buClr>
              <a:buFont typeface="Verdana"/>
              <a:buChar char="○"/>
              <a:defRPr sz="1800">
                <a:solidFill>
                  <a:srgbClr val="3F3F3F"/>
                </a:solidFill>
                <a:latin typeface="Verdana"/>
                <a:ea typeface="Verdana"/>
                <a:cs typeface="Verdana"/>
                <a:sym typeface="Verdana"/>
              </a:defRPr>
            </a:lvl1pPr>
            <a:lvl2pPr marL="742950" indent="-184150" algn="l" rtl="0">
              <a:spcBef>
                <a:spcPts val="320"/>
              </a:spcBef>
              <a:spcAft>
                <a:spcPts val="600"/>
              </a:spcAft>
              <a:buClr>
                <a:srgbClr val="3F3F3F"/>
              </a:buClr>
              <a:buFont typeface="Verdana"/>
              <a:buChar char="○"/>
              <a:defRPr sz="1600">
                <a:solidFill>
                  <a:srgbClr val="3F3F3F"/>
                </a:solidFill>
                <a:latin typeface="Verdana"/>
                <a:ea typeface="Verdana"/>
                <a:cs typeface="Verdana"/>
                <a:sym typeface="Verdana"/>
              </a:defRPr>
            </a:lvl2pPr>
            <a:lvl3pPr marL="1143000" indent="-139700" algn="l" rtl="0">
              <a:spcBef>
                <a:spcPts val="280"/>
              </a:spcBef>
              <a:spcAft>
                <a:spcPts val="600"/>
              </a:spcAft>
              <a:buClr>
                <a:srgbClr val="3F3F3F"/>
              </a:buClr>
              <a:buFont typeface="Verdana"/>
              <a:buChar char="○"/>
              <a:defRPr sz="1400">
                <a:solidFill>
                  <a:srgbClr val="3F3F3F"/>
                </a:solidFill>
                <a:latin typeface="Verdana"/>
                <a:ea typeface="Verdana"/>
                <a:cs typeface="Verdana"/>
                <a:sym typeface="Verdana"/>
              </a:defRPr>
            </a:lvl3pPr>
            <a:lvl4pPr marL="1600200" indent="-152400" algn="l" rtl="0">
              <a:spcBef>
                <a:spcPts val="240"/>
              </a:spcBef>
              <a:spcAft>
                <a:spcPts val="600"/>
              </a:spcAft>
              <a:buClr>
                <a:srgbClr val="3F3F3F"/>
              </a:buClr>
              <a:buFont typeface="Verdana"/>
              <a:buChar char="○"/>
              <a:defRPr sz="1200">
                <a:solidFill>
                  <a:srgbClr val="3F3F3F"/>
                </a:solidFill>
                <a:latin typeface="Verdana"/>
                <a:ea typeface="Verdana"/>
                <a:cs typeface="Verdana"/>
                <a:sym typeface="Verdana"/>
              </a:defRPr>
            </a:lvl4pPr>
            <a:lvl5pPr marL="2057400" indent="-152400" algn="l" rtl="0">
              <a:spcBef>
                <a:spcPts val="240"/>
              </a:spcBef>
              <a:spcAft>
                <a:spcPts val="600"/>
              </a:spcAft>
              <a:buClr>
                <a:srgbClr val="3F3F3F"/>
              </a:buClr>
              <a:buFont typeface="Verdana"/>
              <a:buChar char="○"/>
              <a:defRPr sz="1200">
                <a:solidFill>
                  <a:srgbClr val="3F3F3F"/>
                </a:solidFill>
                <a:latin typeface="Verdana"/>
                <a:ea typeface="Verdana"/>
                <a:cs typeface="Verdana"/>
                <a:sym typeface="Verdana"/>
              </a:defRPr>
            </a:lvl5pPr>
            <a:lvl6pPr marL="2514600" indent="-101600" algn="l" rtl="0">
              <a:spcBef>
                <a:spcPts val="400"/>
              </a:spcBef>
              <a:buClr>
                <a:schemeClr val="dk1"/>
              </a:buClr>
              <a:buFont typeface="Verdana"/>
              <a:buChar char="•"/>
              <a:defRPr sz="2000">
                <a:solidFill>
                  <a:schemeClr val="dk1"/>
                </a:solidFill>
                <a:latin typeface="Verdana"/>
                <a:ea typeface="Verdana"/>
                <a:cs typeface="Verdana"/>
                <a:sym typeface="Verdana"/>
              </a:defRPr>
            </a:lvl6pPr>
            <a:lvl7pPr marL="2971800" indent="-101600" algn="l" rtl="0">
              <a:spcBef>
                <a:spcPts val="400"/>
              </a:spcBef>
              <a:buClr>
                <a:schemeClr val="dk1"/>
              </a:buClr>
              <a:buFont typeface="Verdana"/>
              <a:buChar char="•"/>
              <a:defRPr sz="2000">
                <a:solidFill>
                  <a:schemeClr val="dk1"/>
                </a:solidFill>
                <a:latin typeface="Verdana"/>
                <a:ea typeface="Verdana"/>
                <a:cs typeface="Verdana"/>
                <a:sym typeface="Verdana"/>
              </a:defRPr>
            </a:lvl7pPr>
            <a:lvl8pPr marL="3429000" indent="-101600" algn="l" rtl="0">
              <a:spcBef>
                <a:spcPts val="400"/>
              </a:spcBef>
              <a:buClr>
                <a:schemeClr val="dk1"/>
              </a:buClr>
              <a:buFont typeface="Verdana"/>
              <a:buChar char="•"/>
              <a:defRPr sz="2000">
                <a:solidFill>
                  <a:schemeClr val="dk1"/>
                </a:solidFill>
                <a:latin typeface="Verdana"/>
                <a:ea typeface="Verdana"/>
                <a:cs typeface="Verdana"/>
                <a:sym typeface="Verdana"/>
              </a:defRPr>
            </a:lvl8pPr>
            <a:lvl9pPr marL="3886200" indent="-101600" algn="l" rtl="0">
              <a:spcBef>
                <a:spcPts val="400"/>
              </a:spcBef>
              <a:buClr>
                <a:schemeClr val="dk1"/>
              </a:buClr>
              <a:buFont typeface="Verdana"/>
              <a:buChar char="•"/>
              <a:defRPr sz="2000">
                <a:solidFill>
                  <a:schemeClr val="dk1"/>
                </a:solidFill>
                <a:latin typeface="Verdana"/>
                <a:ea typeface="Verdana"/>
                <a:cs typeface="Verdana"/>
                <a:sym typeface="Verdana"/>
              </a:defRPr>
            </a:lvl9pPr>
          </a:lstStyle>
          <a:p>
            <a:endParaRPr/>
          </a:p>
        </p:txBody>
      </p:sp>
      <p:sp>
        <p:nvSpPr>
          <p:cNvPr id="175" name="Shape 175"/>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76" name="Shape 176"/>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
        <p:nvSpPr>
          <p:cNvPr id="177" name="Shape 177"/>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3941748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478551-E447-42AF-90D7-DD0BE9996EB8}"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6DD9DB-AD10-46FC-90BF-5C377A26C4EB}" type="slidenum">
              <a:rPr lang="en-US" smtClean="0"/>
              <a:t>‹#›</a:t>
            </a:fld>
            <a:endParaRPr lang="en-US"/>
          </a:p>
        </p:txBody>
      </p:sp>
    </p:spTree>
    <p:extLst>
      <p:ext uri="{BB962C8B-B14F-4D97-AF65-F5344CB8AC3E}">
        <p14:creationId xmlns:p14="http://schemas.microsoft.com/office/powerpoint/2010/main" val="185870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478551-E447-42AF-90D7-DD0BE9996EB8}" type="datetimeFigureOut">
              <a:rPr lang="en-US" smtClean="0"/>
              <a:t>10/20/2015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6DD9DB-AD10-46FC-90BF-5C377A26C4EB}" type="slidenum">
              <a:rPr lang="en-US" smtClean="0"/>
              <a:t>‹#›</a:t>
            </a:fld>
            <a:endParaRPr lang="en-US"/>
          </a:p>
        </p:txBody>
      </p:sp>
    </p:spTree>
    <p:extLst>
      <p:ext uri="{BB962C8B-B14F-4D97-AF65-F5344CB8AC3E}">
        <p14:creationId xmlns:p14="http://schemas.microsoft.com/office/powerpoint/2010/main" val="737054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478551-E447-42AF-90D7-DD0BE9996EB8}" type="datetimeFigureOut">
              <a:rPr lang="en-US" smtClean="0"/>
              <a:t>10/20/2015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6DD9DB-AD10-46FC-90BF-5C377A26C4EB}" type="slidenum">
              <a:rPr lang="en-US" smtClean="0"/>
              <a:t>‹#›</a:t>
            </a:fld>
            <a:endParaRPr lang="en-US"/>
          </a:p>
        </p:txBody>
      </p:sp>
    </p:spTree>
    <p:extLst>
      <p:ext uri="{BB962C8B-B14F-4D97-AF65-F5344CB8AC3E}">
        <p14:creationId xmlns:p14="http://schemas.microsoft.com/office/powerpoint/2010/main" val="1122905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478551-E447-42AF-90D7-DD0BE9996EB8}" type="datetimeFigureOut">
              <a:rPr lang="en-US" smtClean="0"/>
              <a:t>10/20/2015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6DD9DB-AD10-46FC-90BF-5C377A26C4EB}" type="slidenum">
              <a:rPr lang="en-US" smtClean="0"/>
              <a:t>‹#›</a:t>
            </a:fld>
            <a:endParaRPr lang="en-US"/>
          </a:p>
        </p:txBody>
      </p:sp>
    </p:spTree>
    <p:extLst>
      <p:ext uri="{BB962C8B-B14F-4D97-AF65-F5344CB8AC3E}">
        <p14:creationId xmlns:p14="http://schemas.microsoft.com/office/powerpoint/2010/main" val="3590850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478551-E447-42AF-90D7-DD0BE9996EB8}"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6DD9DB-AD10-46FC-90BF-5C377A26C4EB}" type="slidenum">
              <a:rPr lang="en-US" smtClean="0"/>
              <a:t>‹#›</a:t>
            </a:fld>
            <a:endParaRPr lang="en-US"/>
          </a:p>
        </p:txBody>
      </p:sp>
    </p:spTree>
    <p:extLst>
      <p:ext uri="{BB962C8B-B14F-4D97-AF65-F5344CB8AC3E}">
        <p14:creationId xmlns:p14="http://schemas.microsoft.com/office/powerpoint/2010/main" val="1444569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478551-E447-42AF-90D7-DD0BE9996EB8}"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6DD9DB-AD10-46FC-90BF-5C377A26C4EB}" type="slidenum">
              <a:rPr lang="en-US" smtClean="0"/>
              <a:t>‹#›</a:t>
            </a:fld>
            <a:endParaRPr lang="en-US"/>
          </a:p>
        </p:txBody>
      </p:sp>
    </p:spTree>
    <p:extLst>
      <p:ext uri="{BB962C8B-B14F-4D97-AF65-F5344CB8AC3E}">
        <p14:creationId xmlns:p14="http://schemas.microsoft.com/office/powerpoint/2010/main" val="1721279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478551-E447-42AF-90D7-DD0BE9996EB8}" type="datetimeFigureOut">
              <a:rPr lang="en-US" smtClean="0"/>
              <a:t>10/20/2015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6DD9DB-AD10-46FC-90BF-5C377A26C4EB}" type="slidenum">
              <a:rPr lang="en-US" smtClean="0"/>
              <a:t>‹#›</a:t>
            </a:fld>
            <a:endParaRPr lang="en-US"/>
          </a:p>
        </p:txBody>
      </p:sp>
    </p:spTree>
    <p:extLst>
      <p:ext uri="{BB962C8B-B14F-4D97-AF65-F5344CB8AC3E}">
        <p14:creationId xmlns:p14="http://schemas.microsoft.com/office/powerpoint/2010/main" val="2147153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04F8E96-0B0D-49D3-AC7F-3DE2DE568BD4}" type="datetimeFigureOut">
              <a:rPr lang="en-US" smtClean="0"/>
              <a:pPr/>
              <a:t>10/20/2015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374D2BF-FF68-48EF-9026-D15237455D05}" type="slidenum">
              <a:rPr lang="en-US" smtClean="0"/>
              <a:pPr/>
              <a:t>‹#›</a:t>
            </a:fld>
            <a:endParaRPr lang="en-US"/>
          </a:p>
        </p:txBody>
      </p:sp>
    </p:spTree>
    <p:extLst>
      <p:ext uri="{BB962C8B-B14F-4D97-AF65-F5344CB8AC3E}">
        <p14:creationId xmlns:p14="http://schemas.microsoft.com/office/powerpoint/2010/main" val="40604367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a:gsLst>
            <a:gs pos="0">
              <a:srgbClr val="BFED6F"/>
            </a:gs>
            <a:gs pos="88000">
              <a:srgbClr val="8BB447"/>
            </a:gs>
            <a:gs pos="100000">
              <a:srgbClr val="8BB447"/>
            </a:gs>
          </a:gsLst>
          <a:lin ang="5400000" scaled="0"/>
        </a:gradFill>
        <a:effectLst/>
      </p:bgPr>
    </p:bg>
    <p:spTree>
      <p:nvGrpSpPr>
        <p:cNvPr id="1" name="Shape 4"/>
        <p:cNvGrpSpPr/>
        <p:nvPr/>
      </p:nvGrpSpPr>
      <p:grpSpPr>
        <a:xfrm>
          <a:off x="0" y="0"/>
          <a:ext cx="0" cy="0"/>
          <a:chOff x="0" y="0"/>
          <a:chExt cx="0" cy="0"/>
        </a:xfrm>
      </p:grpSpPr>
      <p:sp>
        <p:nvSpPr>
          <p:cNvPr id="5" name="Shape 5"/>
          <p:cNvSpPr/>
          <p:nvPr/>
        </p:nvSpPr>
        <p:spPr>
          <a:xfrm rot="592975">
            <a:off x="6917133" y="5941393"/>
            <a:ext cx="986817" cy="809286"/>
          </a:xfrm>
          <a:custGeom>
            <a:avLst/>
            <a:gdLst/>
            <a:ahLst/>
            <a:cxnLst/>
            <a:rect l="0" t="0" r="0" b="0"/>
            <a:pathLst>
              <a:path w="2090" h="1714" extrusionOk="0">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rgbClr val="ABCC67">
              <a:alpha val="9803"/>
            </a:srgbClr>
          </a:solidFill>
          <a:ln w="9525" cap="flat">
            <a:solidFill>
              <a:srgbClr val="ABCC67">
                <a:alpha val="8627"/>
              </a:srgbClr>
            </a:solidFill>
            <a:prstDash val="solid"/>
            <a:round/>
            <a:headEnd type="none" w="med" len="med"/>
            <a:tailEnd type="none" w="med" len="med"/>
          </a:ln>
        </p:spPr>
        <p:txBody>
          <a:bodyPr lIns="91425" tIns="45700" rIns="91425" bIns="45700" anchor="t" anchorCtr="0">
            <a:noAutofit/>
          </a:bodyPr>
          <a:lstStyle/>
          <a:p>
            <a:endParaRPr sz="1400" kern="0">
              <a:solidFill>
                <a:srgbClr val="000000"/>
              </a:solidFill>
              <a:cs typeface="Arial"/>
              <a:sym typeface="Arial"/>
              <a:rtl val="0"/>
            </a:endParaRPr>
          </a:p>
        </p:txBody>
      </p:sp>
      <p:grpSp>
        <p:nvGrpSpPr>
          <p:cNvPr id="6" name="Shape 6"/>
          <p:cNvGrpSpPr/>
          <p:nvPr/>
        </p:nvGrpSpPr>
        <p:grpSpPr>
          <a:xfrm>
            <a:off x="-152027" y="-215179"/>
            <a:ext cx="10059775" cy="7073201"/>
            <a:chOff x="-152027" y="-215179"/>
            <a:chExt cx="10059775" cy="7073201"/>
          </a:xfrm>
        </p:grpSpPr>
        <p:grpSp>
          <p:nvGrpSpPr>
            <p:cNvPr id="7" name="Shape 7"/>
            <p:cNvGrpSpPr/>
            <p:nvPr/>
          </p:nvGrpSpPr>
          <p:grpSpPr>
            <a:xfrm>
              <a:off x="-140746" y="146151"/>
              <a:ext cx="9427756" cy="6440089"/>
              <a:chOff x="-140746" y="146151"/>
              <a:chExt cx="9427756" cy="6440089"/>
            </a:xfrm>
          </p:grpSpPr>
          <p:grpSp>
            <p:nvGrpSpPr>
              <p:cNvPr id="8" name="Shape 8"/>
              <p:cNvGrpSpPr/>
              <p:nvPr/>
            </p:nvGrpSpPr>
            <p:grpSpPr>
              <a:xfrm rot="2429338">
                <a:off x="8527" y="447135"/>
                <a:ext cx="1128259" cy="875914"/>
                <a:chOff x="-162267" y="4120976"/>
                <a:chExt cx="3435350" cy="2667000"/>
              </a:xfrm>
            </p:grpSpPr>
            <p:sp>
              <p:nvSpPr>
                <p:cNvPr id="9" name="Shape 9"/>
                <p:cNvSpPr/>
                <p:nvPr/>
              </p:nvSpPr>
              <p:spPr>
                <a:xfrm>
                  <a:off x="1644650" y="4162425"/>
                  <a:ext cx="441325" cy="657225"/>
                </a:xfrm>
                <a:custGeom>
                  <a:avLst/>
                  <a:gdLst/>
                  <a:ahLst/>
                  <a:cxnLst/>
                  <a:rect l="0" t="0" r="0" b="0"/>
                  <a:pathLst>
                    <a:path w="278" h="414" extrusionOk="0">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10" name="Shape 10"/>
                <p:cNvSpPr/>
                <p:nvPr/>
              </p:nvSpPr>
              <p:spPr>
                <a:xfrm>
                  <a:off x="2117725" y="4162425"/>
                  <a:ext cx="444500" cy="657225"/>
                </a:xfrm>
                <a:custGeom>
                  <a:avLst/>
                  <a:gdLst/>
                  <a:ahLst/>
                  <a:cxnLst/>
                  <a:rect l="0" t="0" r="0" b="0"/>
                  <a:pathLst>
                    <a:path w="280" h="414" extrusionOk="0">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11" name="Shape 11"/>
                <p:cNvSpPr/>
                <p:nvPr/>
              </p:nvSpPr>
              <p:spPr>
                <a:xfrm>
                  <a:off x="-162267" y="4120976"/>
                  <a:ext cx="3435350" cy="2667000"/>
                </a:xfrm>
                <a:custGeom>
                  <a:avLst/>
                  <a:gdLst/>
                  <a:ahLst/>
                  <a:cxnLst/>
                  <a:rect l="0" t="0" r="0" b="0"/>
                  <a:pathLst>
                    <a:path w="2164" h="1680" extrusionOk="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12" name="Shape 12"/>
              <p:cNvGrpSpPr/>
              <p:nvPr/>
            </p:nvGrpSpPr>
            <p:grpSpPr>
              <a:xfrm rot="-2106335">
                <a:off x="353923" y="1671596"/>
                <a:ext cx="992739" cy="814143"/>
                <a:chOff x="381000" y="304800"/>
                <a:chExt cx="3317875" cy="2720975"/>
              </a:xfrm>
            </p:grpSpPr>
            <p:sp>
              <p:nvSpPr>
                <p:cNvPr id="13" name="Shape 13"/>
                <p:cNvSpPr/>
                <p:nvPr/>
              </p:nvSpPr>
              <p:spPr>
                <a:xfrm>
                  <a:off x="1660525" y="654050"/>
                  <a:ext cx="368300" cy="546100"/>
                </a:xfrm>
                <a:custGeom>
                  <a:avLst/>
                  <a:gdLst/>
                  <a:ahLst/>
                  <a:cxnLst/>
                  <a:rect l="0" t="0" r="0" b="0"/>
                  <a:pathLst>
                    <a:path w="232" h="344" extrusionOk="0">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14" name="Shape 14"/>
                <p:cNvSpPr/>
                <p:nvPr/>
              </p:nvSpPr>
              <p:spPr>
                <a:xfrm>
                  <a:off x="2057400" y="654050"/>
                  <a:ext cx="368300" cy="546100"/>
                </a:xfrm>
                <a:custGeom>
                  <a:avLst/>
                  <a:gdLst/>
                  <a:ahLst/>
                  <a:cxnLst/>
                  <a:rect l="0" t="0" r="0" b="0"/>
                  <a:pathLst>
                    <a:path w="232" h="344" extrusionOk="0">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15" name="Shape 15"/>
                <p:cNvSpPr/>
                <p:nvPr/>
              </p:nvSpPr>
              <p:spPr>
                <a:xfrm>
                  <a:off x="381000" y="304800"/>
                  <a:ext cx="3317875" cy="2720975"/>
                </a:xfrm>
                <a:custGeom>
                  <a:avLst/>
                  <a:gdLst/>
                  <a:ahLst/>
                  <a:cxnLst/>
                  <a:rect l="0" t="0" r="0" b="0"/>
                  <a:pathLst>
                    <a:path w="2090" h="1714" extrusionOk="0">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16" name="Shape 16"/>
              <p:cNvGrpSpPr/>
              <p:nvPr/>
            </p:nvGrpSpPr>
            <p:grpSpPr>
              <a:xfrm rot="-1888931">
                <a:off x="391816" y="4560621"/>
                <a:ext cx="1094992" cy="933829"/>
                <a:chOff x="5181600" y="457200"/>
                <a:chExt cx="3235325" cy="2759075"/>
              </a:xfrm>
            </p:grpSpPr>
            <p:sp>
              <p:nvSpPr>
                <p:cNvPr id="17" name="Shape 17"/>
                <p:cNvSpPr/>
                <p:nvPr/>
              </p:nvSpPr>
              <p:spPr>
                <a:xfrm>
                  <a:off x="6400801" y="787399"/>
                  <a:ext cx="390523" cy="581026"/>
                </a:xfrm>
                <a:custGeom>
                  <a:avLst/>
                  <a:gdLst/>
                  <a:ahLst/>
                  <a:cxnLst/>
                  <a:rect l="0" t="0" r="0" b="0"/>
                  <a:pathLst>
                    <a:path w="246" h="366" extrusionOk="0">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18" name="Shape 18"/>
                <p:cNvSpPr/>
                <p:nvPr/>
              </p:nvSpPr>
              <p:spPr>
                <a:xfrm>
                  <a:off x="6819900" y="787399"/>
                  <a:ext cx="387350" cy="581026"/>
                </a:xfrm>
                <a:custGeom>
                  <a:avLst/>
                  <a:gdLst/>
                  <a:ahLst/>
                  <a:cxnLst/>
                  <a:rect l="0" t="0" r="0" b="0"/>
                  <a:pathLst>
                    <a:path w="244" h="366" extrusionOk="0">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19" name="Shape 19"/>
                <p:cNvSpPr/>
                <p:nvPr/>
              </p:nvSpPr>
              <p:spPr>
                <a:xfrm>
                  <a:off x="5181600" y="457200"/>
                  <a:ext cx="3235325" cy="2759075"/>
                </a:xfrm>
                <a:custGeom>
                  <a:avLst/>
                  <a:gdLst/>
                  <a:ahLst/>
                  <a:cxnLst/>
                  <a:rect l="0" t="0" r="0" b="0"/>
                  <a:pathLst>
                    <a:path w="2038" h="1738" extrusionOk="0">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20" name="Shape 20"/>
              <p:cNvGrpSpPr/>
              <p:nvPr/>
            </p:nvGrpSpPr>
            <p:grpSpPr>
              <a:xfrm rot="-1888931">
                <a:off x="7705128" y="419212"/>
                <a:ext cx="1376651" cy="1173997"/>
                <a:chOff x="5181600" y="457200"/>
                <a:chExt cx="3235325" cy="2759075"/>
              </a:xfrm>
            </p:grpSpPr>
            <p:sp>
              <p:nvSpPr>
                <p:cNvPr id="21" name="Shape 21"/>
                <p:cNvSpPr/>
                <p:nvPr/>
              </p:nvSpPr>
              <p:spPr>
                <a:xfrm>
                  <a:off x="6400801" y="787399"/>
                  <a:ext cx="390523" cy="581026"/>
                </a:xfrm>
                <a:custGeom>
                  <a:avLst/>
                  <a:gdLst/>
                  <a:ahLst/>
                  <a:cxnLst/>
                  <a:rect l="0" t="0" r="0" b="0"/>
                  <a:pathLst>
                    <a:path w="246" h="366" extrusionOk="0">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22" name="Shape 22"/>
                <p:cNvSpPr/>
                <p:nvPr/>
              </p:nvSpPr>
              <p:spPr>
                <a:xfrm>
                  <a:off x="6819900" y="787399"/>
                  <a:ext cx="387350" cy="581026"/>
                </a:xfrm>
                <a:custGeom>
                  <a:avLst/>
                  <a:gdLst/>
                  <a:ahLst/>
                  <a:cxnLst/>
                  <a:rect l="0" t="0" r="0" b="0"/>
                  <a:pathLst>
                    <a:path w="244" h="366" extrusionOk="0">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23" name="Shape 23"/>
                <p:cNvSpPr/>
                <p:nvPr/>
              </p:nvSpPr>
              <p:spPr>
                <a:xfrm>
                  <a:off x="5181600" y="457200"/>
                  <a:ext cx="3235325" cy="2759075"/>
                </a:xfrm>
                <a:custGeom>
                  <a:avLst/>
                  <a:gdLst/>
                  <a:ahLst/>
                  <a:cxnLst/>
                  <a:rect l="0" t="0" r="0" b="0"/>
                  <a:pathLst>
                    <a:path w="2038" h="1738" extrusionOk="0">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24" name="Shape 24"/>
              <p:cNvGrpSpPr/>
              <p:nvPr/>
            </p:nvGrpSpPr>
            <p:grpSpPr>
              <a:xfrm rot="2429339">
                <a:off x="7324516" y="3846322"/>
                <a:ext cx="1472287" cy="1142999"/>
                <a:chOff x="381000" y="3581400"/>
                <a:chExt cx="3435350" cy="2667000"/>
              </a:xfrm>
            </p:grpSpPr>
            <p:sp>
              <p:nvSpPr>
                <p:cNvPr id="25" name="Shape 25"/>
                <p:cNvSpPr/>
                <p:nvPr/>
              </p:nvSpPr>
              <p:spPr>
                <a:xfrm>
                  <a:off x="1644650" y="4162425"/>
                  <a:ext cx="441325" cy="657225"/>
                </a:xfrm>
                <a:custGeom>
                  <a:avLst/>
                  <a:gdLst/>
                  <a:ahLst/>
                  <a:cxnLst/>
                  <a:rect l="0" t="0" r="0" b="0"/>
                  <a:pathLst>
                    <a:path w="278" h="414" extrusionOk="0">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26" name="Shape 26"/>
                <p:cNvSpPr/>
                <p:nvPr/>
              </p:nvSpPr>
              <p:spPr>
                <a:xfrm>
                  <a:off x="2117725" y="4162425"/>
                  <a:ext cx="444500" cy="657225"/>
                </a:xfrm>
                <a:custGeom>
                  <a:avLst/>
                  <a:gdLst/>
                  <a:ahLst/>
                  <a:cxnLst/>
                  <a:rect l="0" t="0" r="0" b="0"/>
                  <a:pathLst>
                    <a:path w="280" h="414" extrusionOk="0">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27" name="Shape 27"/>
                <p:cNvSpPr/>
                <p:nvPr/>
              </p:nvSpPr>
              <p:spPr>
                <a:xfrm>
                  <a:off x="381000" y="3581400"/>
                  <a:ext cx="3435350" cy="2667000"/>
                </a:xfrm>
                <a:custGeom>
                  <a:avLst/>
                  <a:gdLst/>
                  <a:ahLst/>
                  <a:cxnLst/>
                  <a:rect l="0" t="0" r="0" b="0"/>
                  <a:pathLst>
                    <a:path w="2164" h="1680" extrusionOk="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28" name="Shape 28"/>
              <p:cNvGrpSpPr/>
              <p:nvPr/>
            </p:nvGrpSpPr>
            <p:grpSpPr>
              <a:xfrm rot="-2106335">
                <a:off x="7783359" y="5358488"/>
                <a:ext cx="1188480" cy="974662"/>
                <a:chOff x="381000" y="304800"/>
                <a:chExt cx="3317875" cy="2720975"/>
              </a:xfrm>
            </p:grpSpPr>
            <p:sp>
              <p:nvSpPr>
                <p:cNvPr id="29" name="Shape 29"/>
                <p:cNvSpPr/>
                <p:nvPr/>
              </p:nvSpPr>
              <p:spPr>
                <a:xfrm>
                  <a:off x="1660525" y="654050"/>
                  <a:ext cx="368300" cy="546100"/>
                </a:xfrm>
                <a:custGeom>
                  <a:avLst/>
                  <a:gdLst/>
                  <a:ahLst/>
                  <a:cxnLst/>
                  <a:rect l="0" t="0" r="0" b="0"/>
                  <a:pathLst>
                    <a:path w="232" h="344" extrusionOk="0">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30" name="Shape 30"/>
                <p:cNvSpPr/>
                <p:nvPr/>
              </p:nvSpPr>
              <p:spPr>
                <a:xfrm>
                  <a:off x="2057400" y="654050"/>
                  <a:ext cx="368300" cy="546100"/>
                </a:xfrm>
                <a:custGeom>
                  <a:avLst/>
                  <a:gdLst/>
                  <a:ahLst/>
                  <a:cxnLst/>
                  <a:rect l="0" t="0" r="0" b="0"/>
                  <a:pathLst>
                    <a:path w="232" h="344" extrusionOk="0">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31" name="Shape 31"/>
                <p:cNvSpPr/>
                <p:nvPr/>
              </p:nvSpPr>
              <p:spPr>
                <a:xfrm>
                  <a:off x="381000" y="304800"/>
                  <a:ext cx="3317875" cy="2720975"/>
                </a:xfrm>
                <a:custGeom>
                  <a:avLst/>
                  <a:gdLst/>
                  <a:ahLst/>
                  <a:cxnLst/>
                  <a:rect l="0" t="0" r="0" b="0"/>
                  <a:pathLst>
                    <a:path w="2090" h="1714" extrusionOk="0">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rgbClr val="D7F2AA">
                    <a:alpha val="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grpSp>
          <p:nvGrpSpPr>
            <p:cNvPr id="32" name="Shape 32"/>
            <p:cNvGrpSpPr/>
            <p:nvPr/>
          </p:nvGrpSpPr>
          <p:grpSpPr>
            <a:xfrm>
              <a:off x="-152027" y="-215179"/>
              <a:ext cx="9630525" cy="7073201"/>
              <a:chOff x="-152027" y="-215179"/>
              <a:chExt cx="9630525" cy="7073201"/>
            </a:xfrm>
          </p:grpSpPr>
          <p:grpSp>
            <p:nvGrpSpPr>
              <p:cNvPr id="33" name="Shape 33"/>
              <p:cNvGrpSpPr/>
              <p:nvPr/>
            </p:nvGrpSpPr>
            <p:grpSpPr>
              <a:xfrm rot="-1540235">
                <a:off x="104360" y="102414"/>
                <a:ext cx="1831034" cy="1600891"/>
                <a:chOff x="289963" y="-152265"/>
                <a:chExt cx="3372959" cy="2949011"/>
              </a:xfrm>
            </p:grpSpPr>
            <p:sp>
              <p:nvSpPr>
                <p:cNvPr id="34" name="Shape 34"/>
                <p:cNvSpPr/>
                <p:nvPr/>
              </p:nvSpPr>
              <p:spPr>
                <a:xfrm>
                  <a:off x="1660525" y="654050"/>
                  <a:ext cx="368300" cy="546100"/>
                </a:xfrm>
                <a:custGeom>
                  <a:avLst/>
                  <a:gdLst/>
                  <a:ahLst/>
                  <a:cxnLst/>
                  <a:rect l="0" t="0" r="0" b="0"/>
                  <a:pathLst>
                    <a:path w="232" h="344" extrusionOk="0">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solidFill>
                  <a:srgbClr val="D7F2AA">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35" name="Shape 35"/>
                <p:cNvSpPr/>
                <p:nvPr/>
              </p:nvSpPr>
              <p:spPr>
                <a:xfrm>
                  <a:off x="2057400" y="654050"/>
                  <a:ext cx="368300" cy="546100"/>
                </a:xfrm>
                <a:custGeom>
                  <a:avLst/>
                  <a:gdLst/>
                  <a:ahLst/>
                  <a:cxnLst/>
                  <a:rect l="0" t="0" r="0" b="0"/>
                  <a:pathLst>
                    <a:path w="232" h="344" extrusionOk="0">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solidFill>
                  <a:srgbClr val="D7F2AA">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36" name="Shape 36"/>
                <p:cNvSpPr/>
                <p:nvPr/>
              </p:nvSpPr>
              <p:spPr>
                <a:xfrm rot="650724">
                  <a:off x="492450" y="105223"/>
                  <a:ext cx="2967985" cy="2434031"/>
                </a:xfrm>
                <a:custGeom>
                  <a:avLst/>
                  <a:gdLst/>
                  <a:ahLst/>
                  <a:cxnLst/>
                  <a:rect l="0" t="0" r="0" b="0"/>
                  <a:pathLst>
                    <a:path w="2090" h="1714" extrusionOk="0">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rgbClr val="D7F2AA">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37" name="Shape 37"/>
              <p:cNvGrpSpPr/>
              <p:nvPr/>
            </p:nvGrpSpPr>
            <p:grpSpPr>
              <a:xfrm rot="1419986">
                <a:off x="7374136" y="629719"/>
                <a:ext cx="1046469" cy="892408"/>
                <a:chOff x="5181600" y="457200"/>
                <a:chExt cx="3235325" cy="2759075"/>
              </a:xfrm>
            </p:grpSpPr>
            <p:sp>
              <p:nvSpPr>
                <p:cNvPr id="38" name="Shape 38"/>
                <p:cNvSpPr/>
                <p:nvPr/>
              </p:nvSpPr>
              <p:spPr>
                <a:xfrm>
                  <a:off x="6400801" y="787399"/>
                  <a:ext cx="390523" cy="581026"/>
                </a:xfrm>
                <a:custGeom>
                  <a:avLst/>
                  <a:gdLst/>
                  <a:ahLst/>
                  <a:cxnLst/>
                  <a:rect l="0" t="0" r="0" b="0"/>
                  <a:pathLst>
                    <a:path w="246" h="366" extrusionOk="0">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solidFill>
                  <a:srgbClr val="D7F2AA">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39" name="Shape 39"/>
                <p:cNvSpPr/>
                <p:nvPr/>
              </p:nvSpPr>
              <p:spPr>
                <a:xfrm>
                  <a:off x="6819900" y="787399"/>
                  <a:ext cx="387350" cy="581026"/>
                </a:xfrm>
                <a:custGeom>
                  <a:avLst/>
                  <a:gdLst/>
                  <a:ahLst/>
                  <a:cxnLst/>
                  <a:rect l="0" t="0" r="0" b="0"/>
                  <a:pathLst>
                    <a:path w="244" h="366" extrusionOk="0">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solidFill>
                  <a:srgbClr val="D7F2AA">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40" name="Shape 40"/>
                <p:cNvSpPr/>
                <p:nvPr/>
              </p:nvSpPr>
              <p:spPr>
                <a:xfrm>
                  <a:off x="5181600" y="457200"/>
                  <a:ext cx="3235325" cy="2759075"/>
                </a:xfrm>
                <a:custGeom>
                  <a:avLst/>
                  <a:gdLst/>
                  <a:ahLst/>
                  <a:cxnLst/>
                  <a:rect l="0" t="0" r="0" b="0"/>
                  <a:pathLst>
                    <a:path w="2038" h="1738" extrusionOk="0">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rgbClr val="D7F2AA">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41" name="Shape 41"/>
              <p:cNvGrpSpPr/>
              <p:nvPr/>
            </p:nvGrpSpPr>
            <p:grpSpPr>
              <a:xfrm rot="1645451">
                <a:off x="7790482" y="4107476"/>
                <a:ext cx="1436831" cy="1441322"/>
                <a:chOff x="-263585" y="-1723426"/>
                <a:chExt cx="4262921" cy="4276239"/>
              </a:xfrm>
            </p:grpSpPr>
            <p:sp>
              <p:nvSpPr>
                <p:cNvPr id="42" name="Shape 42"/>
                <p:cNvSpPr/>
                <p:nvPr/>
              </p:nvSpPr>
              <p:spPr>
                <a:xfrm>
                  <a:off x="1660525" y="654050"/>
                  <a:ext cx="368300" cy="546100"/>
                </a:xfrm>
                <a:custGeom>
                  <a:avLst/>
                  <a:gdLst/>
                  <a:ahLst/>
                  <a:cxnLst/>
                  <a:rect l="0" t="0" r="0" b="0"/>
                  <a:pathLst>
                    <a:path w="232" h="344" extrusionOk="0">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solidFill>
                  <a:srgbClr val="D7F2AA">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43" name="Shape 43"/>
                <p:cNvSpPr/>
                <p:nvPr/>
              </p:nvSpPr>
              <p:spPr>
                <a:xfrm>
                  <a:off x="2057400" y="654050"/>
                  <a:ext cx="368300" cy="546100"/>
                </a:xfrm>
                <a:custGeom>
                  <a:avLst/>
                  <a:gdLst/>
                  <a:ahLst/>
                  <a:cxnLst/>
                  <a:rect l="0" t="0" r="0" b="0"/>
                  <a:pathLst>
                    <a:path w="232" h="344" extrusionOk="0">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solidFill>
                  <a:srgbClr val="D7F2AA">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44" name="Shape 44"/>
                <p:cNvSpPr/>
                <p:nvPr/>
              </p:nvSpPr>
              <p:spPr>
                <a:xfrm rot="-2754240">
                  <a:off x="208939" y="-945796"/>
                  <a:ext cx="3317870" cy="2720978"/>
                </a:xfrm>
                <a:custGeom>
                  <a:avLst/>
                  <a:gdLst/>
                  <a:ahLst/>
                  <a:cxnLst/>
                  <a:rect l="0" t="0" r="0" b="0"/>
                  <a:pathLst>
                    <a:path w="2090" h="1714" extrusionOk="0">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rgbClr val="D7F2AA">
                    <a:alpha val="5882"/>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45" name="Shape 45"/>
              <p:cNvGrpSpPr/>
              <p:nvPr/>
            </p:nvGrpSpPr>
            <p:grpSpPr>
              <a:xfrm>
                <a:off x="-8" y="5334004"/>
                <a:ext cx="1188232" cy="1524016"/>
                <a:chOff x="2743200" y="306387"/>
                <a:chExt cx="1876425" cy="2406650"/>
              </a:xfrm>
            </p:grpSpPr>
            <p:sp>
              <p:nvSpPr>
                <p:cNvPr id="46" name="Shape 46"/>
                <p:cNvSpPr/>
                <p:nvPr/>
              </p:nvSpPr>
              <p:spPr>
                <a:xfrm>
                  <a:off x="3333750" y="890587"/>
                  <a:ext cx="34925" cy="482600"/>
                </a:xfrm>
                <a:custGeom>
                  <a:avLst/>
                  <a:gdLst/>
                  <a:ahLst/>
                  <a:cxnLst/>
                  <a:rect l="0" t="0" r="0" b="0"/>
                  <a:pathLst>
                    <a:path w="22" h="304" extrusionOk="0">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solidFill>
                  <a:srgbClr val="DEF4B7">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47" name="Shape 47"/>
                <p:cNvSpPr/>
                <p:nvPr/>
              </p:nvSpPr>
              <p:spPr>
                <a:xfrm>
                  <a:off x="3384550" y="1173162"/>
                  <a:ext cx="438150" cy="212725"/>
                </a:xfrm>
                <a:custGeom>
                  <a:avLst/>
                  <a:gdLst/>
                  <a:ahLst/>
                  <a:cxnLst/>
                  <a:rect l="0" t="0" r="0" b="0"/>
                  <a:pathLst>
                    <a:path w="276" h="134" extrusionOk="0">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solidFill>
                  <a:srgbClr val="DEF4B7">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48" name="Shape 48"/>
                <p:cNvSpPr/>
                <p:nvPr/>
              </p:nvSpPr>
              <p:spPr>
                <a:xfrm>
                  <a:off x="2743200" y="306387"/>
                  <a:ext cx="1876425" cy="2406650"/>
                </a:xfrm>
                <a:custGeom>
                  <a:avLst/>
                  <a:gdLst/>
                  <a:ahLst/>
                  <a:cxnLst/>
                  <a:rect l="0" t="0" r="0" b="0"/>
                  <a:pathLst>
                    <a:path w="1182" h="1516" extrusionOk="0">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rgbClr val="D7F2AA">
                    <a:alpha val="5882"/>
                  </a:srgbClr>
                </a:solidFill>
                <a:ln w="9525" cap="flat">
                  <a:solidFill>
                    <a:srgbClr val="ABCC67">
                      <a:alpha val="8627"/>
                    </a:srgbClr>
                  </a:solidFill>
                  <a:prstDash val="solid"/>
                  <a:round/>
                  <a:headEnd type="none" w="med" len="med"/>
                  <a:tailEnd type="none" w="med" len="med"/>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49" name="Shape 49"/>
              <p:cNvGrpSpPr/>
              <p:nvPr/>
            </p:nvGrpSpPr>
            <p:grpSpPr>
              <a:xfrm>
                <a:off x="3" y="2846361"/>
                <a:ext cx="930493" cy="1301751"/>
                <a:chOff x="5073650" y="2381608"/>
                <a:chExt cx="1257300" cy="1758950"/>
              </a:xfrm>
            </p:grpSpPr>
            <p:sp>
              <p:nvSpPr>
                <p:cNvPr id="50" name="Shape 50"/>
                <p:cNvSpPr/>
                <p:nvPr/>
              </p:nvSpPr>
              <p:spPr>
                <a:xfrm>
                  <a:off x="5073650" y="3192463"/>
                  <a:ext cx="114300" cy="177800"/>
                </a:xfrm>
                <a:custGeom>
                  <a:avLst/>
                  <a:gdLst/>
                  <a:ahLst/>
                  <a:cxnLst/>
                  <a:rect l="0" t="0" r="0" b="0"/>
                  <a:pathLst>
                    <a:path w="72" h="112" extrusionOk="0">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solidFill>
                  <a:srgbClr val="DEF4B7">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51" name="Shape 51"/>
                <p:cNvSpPr/>
                <p:nvPr/>
              </p:nvSpPr>
              <p:spPr>
                <a:xfrm>
                  <a:off x="5210175" y="2935288"/>
                  <a:ext cx="292100" cy="434975"/>
                </a:xfrm>
                <a:custGeom>
                  <a:avLst/>
                  <a:gdLst/>
                  <a:ahLst/>
                  <a:cxnLst/>
                  <a:rect l="0" t="0" r="0" b="0"/>
                  <a:pathLst>
                    <a:path w="184" h="274" extrusionOk="0">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solidFill>
                  <a:srgbClr val="DEF4B7">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52" name="Shape 52"/>
                <p:cNvSpPr/>
                <p:nvPr/>
              </p:nvSpPr>
              <p:spPr>
                <a:xfrm>
                  <a:off x="5073650" y="2381608"/>
                  <a:ext cx="1257300" cy="1758950"/>
                </a:xfrm>
                <a:custGeom>
                  <a:avLst/>
                  <a:gdLst/>
                  <a:ahLst/>
                  <a:cxnLst/>
                  <a:rect l="0" t="0" r="0" b="0"/>
                  <a:pathLst>
                    <a:path w="792" h="1108" extrusionOk="0">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rgbClr val="D7F2AA">
                    <a:alpha val="13725"/>
                  </a:srgbClr>
                </a:solidFill>
                <a:ln w="9525" cap="flat">
                  <a:solidFill>
                    <a:srgbClr val="ABCC67">
                      <a:alpha val="15686"/>
                    </a:srgbClr>
                  </a:solidFill>
                  <a:prstDash val="solid"/>
                  <a:round/>
                  <a:headEnd type="none" w="med" len="med"/>
                  <a:tailEnd type="none" w="med" len="med"/>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53" name="Shape 53"/>
              <p:cNvGrpSpPr/>
              <p:nvPr/>
            </p:nvGrpSpPr>
            <p:grpSpPr>
              <a:xfrm>
                <a:off x="4876749" y="5704502"/>
                <a:ext cx="1752574" cy="1153496"/>
                <a:chOff x="4978400" y="152400"/>
                <a:chExt cx="2489200" cy="1638300"/>
              </a:xfrm>
            </p:grpSpPr>
            <p:sp>
              <p:nvSpPr>
                <p:cNvPr id="54" name="Shape 54"/>
                <p:cNvSpPr/>
                <p:nvPr/>
              </p:nvSpPr>
              <p:spPr>
                <a:xfrm>
                  <a:off x="6003925" y="923925"/>
                  <a:ext cx="22225" cy="546100"/>
                </a:xfrm>
                <a:custGeom>
                  <a:avLst/>
                  <a:gdLst/>
                  <a:ahLst/>
                  <a:cxnLst/>
                  <a:rect l="0" t="0" r="0" b="0"/>
                  <a:pathLst>
                    <a:path w="14" h="344" extrusionOk="0">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solidFill>
                  <a:srgbClr val="DEF4B7">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55" name="Shape 55"/>
                <p:cNvSpPr/>
                <p:nvPr/>
              </p:nvSpPr>
              <p:spPr>
                <a:xfrm>
                  <a:off x="6045200" y="1257300"/>
                  <a:ext cx="501650" cy="228600"/>
                </a:xfrm>
                <a:custGeom>
                  <a:avLst/>
                  <a:gdLst/>
                  <a:ahLst/>
                  <a:cxnLst/>
                  <a:rect l="0" t="0" r="0" b="0"/>
                  <a:pathLst>
                    <a:path w="316" h="144" extrusionOk="0">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solidFill>
                  <a:srgbClr val="DEF4B7">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56" name="Shape 56"/>
                <p:cNvSpPr/>
                <p:nvPr/>
              </p:nvSpPr>
              <p:spPr>
                <a:xfrm>
                  <a:off x="4978400" y="152400"/>
                  <a:ext cx="2489200" cy="1638300"/>
                </a:xfrm>
                <a:custGeom>
                  <a:avLst/>
                  <a:gdLst/>
                  <a:ahLst/>
                  <a:cxnLst/>
                  <a:rect l="0" t="0" r="0" b="0"/>
                  <a:pathLst>
                    <a:path w="1568" h="1032" extrusionOk="0">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rgbClr val="D7F2AA">
                    <a:alpha val="8627"/>
                  </a:srgbClr>
                </a:solidFill>
                <a:ln w="9525" cap="flat">
                  <a:solidFill>
                    <a:srgbClr val="FEFFFF">
                      <a:alpha val="11764"/>
                    </a:srgbClr>
                  </a:solidFill>
                  <a:prstDash val="solid"/>
                  <a:round/>
                  <a:headEnd type="none" w="med" len="med"/>
                  <a:tailEnd type="none" w="med" len="med"/>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57" name="Shape 57"/>
              <p:cNvGrpSpPr/>
              <p:nvPr/>
            </p:nvGrpSpPr>
            <p:grpSpPr>
              <a:xfrm>
                <a:off x="7848593" y="1524003"/>
                <a:ext cx="1295399" cy="1685579"/>
                <a:chOff x="7315200" y="5334000"/>
                <a:chExt cx="1054100" cy="1371600"/>
              </a:xfrm>
            </p:grpSpPr>
            <p:sp>
              <p:nvSpPr>
                <p:cNvPr id="58" name="Shape 58"/>
                <p:cNvSpPr/>
                <p:nvPr/>
              </p:nvSpPr>
              <p:spPr>
                <a:xfrm>
                  <a:off x="7810500" y="5715000"/>
                  <a:ext cx="241300" cy="158750"/>
                </a:xfrm>
                <a:custGeom>
                  <a:avLst/>
                  <a:gdLst/>
                  <a:ahLst/>
                  <a:cxnLst/>
                  <a:rect l="0" t="0" r="0" b="0"/>
                  <a:pathLst>
                    <a:path w="152" h="100" extrusionOk="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solidFill>
                  <a:srgbClr val="DEF4B7">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59" name="Shape 59"/>
                <p:cNvSpPr/>
                <p:nvPr/>
              </p:nvSpPr>
              <p:spPr>
                <a:xfrm>
                  <a:off x="8064500" y="5584825"/>
                  <a:ext cx="53975" cy="285750"/>
                </a:xfrm>
                <a:custGeom>
                  <a:avLst/>
                  <a:gdLst/>
                  <a:ahLst/>
                  <a:cxnLst/>
                  <a:rect l="0" t="0" r="0" b="0"/>
                  <a:pathLst>
                    <a:path w="34" h="180" extrusionOk="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solidFill>
                  <a:srgbClr val="DEF4B7">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60" name="Shape 60"/>
                <p:cNvSpPr/>
                <p:nvPr/>
              </p:nvSpPr>
              <p:spPr>
                <a:xfrm>
                  <a:off x="7315200" y="5334000"/>
                  <a:ext cx="1054100" cy="1371600"/>
                </a:xfrm>
                <a:custGeom>
                  <a:avLst/>
                  <a:gdLst/>
                  <a:ahLst/>
                  <a:cxnLst/>
                  <a:rect l="0" t="0" r="0" b="0"/>
                  <a:pathLst>
                    <a:path w="664" h="864" extrusionOk="0">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rgbClr val="D7F2AA">
                    <a:alpha val="5882"/>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61" name="Shape 61"/>
              <p:cNvGrpSpPr/>
              <p:nvPr/>
            </p:nvGrpSpPr>
            <p:grpSpPr>
              <a:xfrm>
                <a:off x="7679515" y="5943603"/>
                <a:ext cx="1331670" cy="914402"/>
                <a:chOff x="7953375" y="152400"/>
                <a:chExt cx="1775564" cy="1219200"/>
              </a:xfrm>
            </p:grpSpPr>
            <p:sp>
              <p:nvSpPr>
                <p:cNvPr id="62" name="Shape 62"/>
                <p:cNvSpPr/>
                <p:nvPr/>
              </p:nvSpPr>
              <p:spPr>
                <a:xfrm>
                  <a:off x="7953375" y="688975"/>
                  <a:ext cx="269875" cy="127000"/>
                </a:xfrm>
                <a:custGeom>
                  <a:avLst/>
                  <a:gdLst/>
                  <a:ahLst/>
                  <a:cxnLst/>
                  <a:rect l="0" t="0" r="0" b="0"/>
                  <a:pathLst>
                    <a:path w="170" h="80" extrusionOk="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solidFill>
                  <a:srgbClr val="DEF4B7">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63" name="Shape 63"/>
                <p:cNvSpPr/>
                <p:nvPr/>
              </p:nvSpPr>
              <p:spPr>
                <a:xfrm>
                  <a:off x="8232775" y="514350"/>
                  <a:ext cx="19050" cy="295275"/>
                </a:xfrm>
                <a:custGeom>
                  <a:avLst/>
                  <a:gdLst/>
                  <a:ahLst/>
                  <a:cxnLst/>
                  <a:rect l="0" t="0" r="0" b="0"/>
                  <a:pathLst>
                    <a:path w="12" h="186" extrusionOk="0">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solidFill>
                  <a:srgbClr val="DEF4B7">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64" name="Shape 64"/>
                <p:cNvSpPr/>
                <p:nvPr/>
              </p:nvSpPr>
              <p:spPr>
                <a:xfrm>
                  <a:off x="8274789" y="152400"/>
                  <a:ext cx="1454150" cy="1219200"/>
                </a:xfrm>
                <a:custGeom>
                  <a:avLst/>
                  <a:gdLst/>
                  <a:ahLst/>
                  <a:cxnLst/>
                  <a:rect l="0" t="0" r="0" b="0"/>
                  <a:pathLst>
                    <a:path w="916" h="768" extrusionOk="0">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solidFill>
                  <a:srgbClr val="DEF4B7">
                    <a:alpha val="7843"/>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grpSp>
          <p:nvGrpSpPr>
            <p:cNvPr id="65" name="Shape 65"/>
            <p:cNvGrpSpPr/>
            <p:nvPr/>
          </p:nvGrpSpPr>
          <p:grpSpPr>
            <a:xfrm>
              <a:off x="2" y="-16"/>
              <a:ext cx="9907745" cy="6642040"/>
              <a:chOff x="2" y="-16"/>
              <a:chExt cx="9907745" cy="6642040"/>
            </a:xfrm>
          </p:grpSpPr>
          <p:grpSp>
            <p:nvGrpSpPr>
              <p:cNvPr id="66" name="Shape 66"/>
              <p:cNvGrpSpPr/>
              <p:nvPr/>
            </p:nvGrpSpPr>
            <p:grpSpPr>
              <a:xfrm rot="-1480761">
                <a:off x="7332648" y="3081431"/>
                <a:ext cx="1976739" cy="3298557"/>
                <a:chOff x="1451204" y="457200"/>
                <a:chExt cx="6965720" cy="11623707"/>
              </a:xfrm>
            </p:grpSpPr>
            <p:sp>
              <p:nvSpPr>
                <p:cNvPr id="67" name="Shape 67"/>
                <p:cNvSpPr/>
                <p:nvPr/>
              </p:nvSpPr>
              <p:spPr>
                <a:xfrm>
                  <a:off x="6400801" y="787399"/>
                  <a:ext cx="390523" cy="581026"/>
                </a:xfrm>
                <a:custGeom>
                  <a:avLst/>
                  <a:gdLst/>
                  <a:ahLst/>
                  <a:cxnLst/>
                  <a:rect l="0" t="0" r="0" b="0"/>
                  <a:pathLst>
                    <a:path w="246" h="366" extrusionOk="0">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solidFill>
                  <a:srgbClr val="D7F2AA">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68" name="Shape 68"/>
                <p:cNvSpPr/>
                <p:nvPr/>
              </p:nvSpPr>
              <p:spPr>
                <a:xfrm>
                  <a:off x="6819900" y="787399"/>
                  <a:ext cx="387350" cy="581026"/>
                </a:xfrm>
                <a:custGeom>
                  <a:avLst/>
                  <a:gdLst/>
                  <a:ahLst/>
                  <a:cxnLst/>
                  <a:rect l="0" t="0" r="0" b="0"/>
                  <a:pathLst>
                    <a:path w="244" h="366" extrusionOk="0">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solidFill>
                  <a:srgbClr val="D7F2AA">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69" name="Shape 69"/>
                <p:cNvSpPr/>
                <p:nvPr/>
              </p:nvSpPr>
              <p:spPr>
                <a:xfrm>
                  <a:off x="5181600" y="457200"/>
                  <a:ext cx="3235325" cy="2759075"/>
                </a:xfrm>
                <a:custGeom>
                  <a:avLst/>
                  <a:gdLst/>
                  <a:ahLst/>
                  <a:cxnLst/>
                  <a:rect l="0" t="0" r="0" b="0"/>
                  <a:pathLst>
                    <a:path w="2038" h="1738" extrusionOk="0">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rgbClr val="D7F2AA">
                    <a:alpha val="2078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70" name="Shape 70"/>
                <p:cNvSpPr/>
                <p:nvPr/>
              </p:nvSpPr>
              <p:spPr>
                <a:xfrm rot="2303668">
                  <a:off x="2048563" y="7997672"/>
                  <a:ext cx="3812097" cy="3250945"/>
                </a:xfrm>
                <a:custGeom>
                  <a:avLst/>
                  <a:gdLst/>
                  <a:ahLst/>
                  <a:cxnLst/>
                  <a:rect l="0" t="0" r="0" b="0"/>
                  <a:pathLst>
                    <a:path w="2038" h="1738" extrusionOk="0">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rgbClr val="D7F2AA">
                    <a:alpha val="7176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71" name="Shape 71"/>
              <p:cNvGrpSpPr/>
              <p:nvPr/>
            </p:nvGrpSpPr>
            <p:grpSpPr>
              <a:xfrm rot="2047758">
                <a:off x="6509444" y="1366517"/>
                <a:ext cx="1457110" cy="1131216"/>
                <a:chOff x="381000" y="3581400"/>
                <a:chExt cx="3435350" cy="2667000"/>
              </a:xfrm>
            </p:grpSpPr>
            <p:sp>
              <p:nvSpPr>
                <p:cNvPr id="72" name="Shape 72"/>
                <p:cNvSpPr/>
                <p:nvPr/>
              </p:nvSpPr>
              <p:spPr>
                <a:xfrm>
                  <a:off x="1644650" y="4162425"/>
                  <a:ext cx="441325" cy="657225"/>
                </a:xfrm>
                <a:custGeom>
                  <a:avLst/>
                  <a:gdLst/>
                  <a:ahLst/>
                  <a:cxnLst/>
                  <a:rect l="0" t="0" r="0" b="0"/>
                  <a:pathLst>
                    <a:path w="278" h="414" extrusionOk="0">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solidFill>
                  <a:srgbClr val="D7F2AA">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73" name="Shape 73"/>
                <p:cNvSpPr/>
                <p:nvPr/>
              </p:nvSpPr>
              <p:spPr>
                <a:xfrm>
                  <a:off x="2117725" y="4162425"/>
                  <a:ext cx="444500" cy="657225"/>
                </a:xfrm>
                <a:custGeom>
                  <a:avLst/>
                  <a:gdLst/>
                  <a:ahLst/>
                  <a:cxnLst/>
                  <a:rect l="0" t="0" r="0" b="0"/>
                  <a:pathLst>
                    <a:path w="280" h="414" extrusionOk="0">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solidFill>
                  <a:srgbClr val="D7F2AA">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74" name="Shape 74"/>
                <p:cNvSpPr/>
                <p:nvPr/>
              </p:nvSpPr>
              <p:spPr>
                <a:xfrm>
                  <a:off x="381000" y="3581400"/>
                  <a:ext cx="3435350" cy="2667000"/>
                </a:xfrm>
                <a:custGeom>
                  <a:avLst/>
                  <a:gdLst/>
                  <a:ahLst/>
                  <a:cxnLst/>
                  <a:rect l="0" t="0" r="0" b="0"/>
                  <a:pathLst>
                    <a:path w="2164" h="1680" extrusionOk="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rgbClr val="D7F2AA">
                    <a:alpha val="17647"/>
                  </a:srgbClr>
                </a:solidFill>
                <a:ln w="9525" cap="flat">
                  <a:solidFill>
                    <a:srgbClr val="D7F2AA">
                      <a:alpha val="18823"/>
                    </a:srgbClr>
                  </a:solidFill>
                  <a:prstDash val="solid"/>
                  <a:round/>
                  <a:headEnd type="none" w="med" len="med"/>
                  <a:tailEnd type="none" w="med" len="med"/>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75" name="Shape 75"/>
              <p:cNvGrpSpPr/>
              <p:nvPr/>
            </p:nvGrpSpPr>
            <p:grpSpPr>
              <a:xfrm rot="-1479960">
                <a:off x="8114952" y="3721797"/>
                <a:ext cx="1107979" cy="949571"/>
                <a:chOff x="116304" y="3215963"/>
                <a:chExt cx="3964740" cy="3397873"/>
              </a:xfrm>
            </p:grpSpPr>
            <p:sp>
              <p:nvSpPr>
                <p:cNvPr id="76" name="Shape 76"/>
                <p:cNvSpPr/>
                <p:nvPr/>
              </p:nvSpPr>
              <p:spPr>
                <a:xfrm>
                  <a:off x="1644650" y="4162425"/>
                  <a:ext cx="441325" cy="657225"/>
                </a:xfrm>
                <a:custGeom>
                  <a:avLst/>
                  <a:gdLst/>
                  <a:ahLst/>
                  <a:cxnLst/>
                  <a:rect l="0" t="0" r="0" b="0"/>
                  <a:pathLst>
                    <a:path w="278" h="414" extrusionOk="0">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solidFill>
                  <a:srgbClr val="D7F2AA">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77" name="Shape 77"/>
                <p:cNvSpPr/>
                <p:nvPr/>
              </p:nvSpPr>
              <p:spPr>
                <a:xfrm>
                  <a:off x="2117725" y="4162425"/>
                  <a:ext cx="444500" cy="657225"/>
                </a:xfrm>
                <a:custGeom>
                  <a:avLst/>
                  <a:gdLst/>
                  <a:ahLst/>
                  <a:cxnLst/>
                  <a:rect l="0" t="0" r="0" b="0"/>
                  <a:pathLst>
                    <a:path w="280" h="414" extrusionOk="0">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solidFill>
                  <a:srgbClr val="D7F2AA">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78" name="Shape 78"/>
                <p:cNvSpPr/>
                <p:nvPr/>
              </p:nvSpPr>
              <p:spPr>
                <a:xfrm rot="813285">
                  <a:off x="381000" y="3581399"/>
                  <a:ext cx="3435350" cy="2667000"/>
                </a:xfrm>
                <a:custGeom>
                  <a:avLst/>
                  <a:gdLst/>
                  <a:ahLst/>
                  <a:cxnLst/>
                  <a:rect l="0" t="0" r="0" b="0"/>
                  <a:pathLst>
                    <a:path w="2164" h="1680" extrusionOk="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rgbClr val="D7F2AA">
                    <a:alpha val="7176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79" name="Shape 79"/>
              <p:cNvGrpSpPr/>
              <p:nvPr/>
            </p:nvGrpSpPr>
            <p:grpSpPr>
              <a:xfrm>
                <a:off x="2" y="685789"/>
                <a:ext cx="1312804" cy="1509325"/>
                <a:chOff x="1447800" y="3114675"/>
                <a:chExt cx="1836488" cy="2111412"/>
              </a:xfrm>
            </p:grpSpPr>
            <p:sp>
              <p:nvSpPr>
                <p:cNvPr id="80" name="Shape 80"/>
                <p:cNvSpPr/>
                <p:nvPr/>
              </p:nvSpPr>
              <p:spPr>
                <a:xfrm>
                  <a:off x="1990725" y="4175125"/>
                  <a:ext cx="498475" cy="269875"/>
                </a:xfrm>
                <a:custGeom>
                  <a:avLst/>
                  <a:gdLst/>
                  <a:ahLst/>
                  <a:cxnLst/>
                  <a:rect l="0" t="0" r="0" b="0"/>
                  <a:pathLst>
                    <a:path w="314" h="170" extrusionOk="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solidFill>
                  <a:srgbClr val="DEF4B7">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81" name="Shape 81"/>
                <p:cNvSpPr/>
                <p:nvPr/>
              </p:nvSpPr>
              <p:spPr>
                <a:xfrm>
                  <a:off x="2511425" y="3870325"/>
                  <a:ext cx="60325" cy="561975"/>
                </a:xfrm>
                <a:custGeom>
                  <a:avLst/>
                  <a:gdLst/>
                  <a:ahLst/>
                  <a:cxnLst/>
                  <a:rect l="0" t="0" r="0" b="0"/>
                  <a:pathLst>
                    <a:path w="38" h="354" extrusionOk="0">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solidFill>
                  <a:srgbClr val="DEF4B7">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82" name="Shape 82"/>
                <p:cNvSpPr/>
                <p:nvPr/>
              </p:nvSpPr>
              <p:spPr>
                <a:xfrm>
                  <a:off x="1447800" y="3114675"/>
                  <a:ext cx="1836488" cy="2111412"/>
                </a:xfrm>
                <a:custGeom>
                  <a:avLst/>
                  <a:gdLst/>
                  <a:ahLst/>
                  <a:cxnLst/>
                  <a:rect l="0" t="0" r="0" b="0"/>
                  <a:pathLst>
                    <a:path w="1336" h="1536" extrusionOk="0">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rgbClr val="D7F2AA">
                    <a:alpha val="7176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83" name="Shape 83"/>
              <p:cNvGrpSpPr/>
              <p:nvPr/>
            </p:nvGrpSpPr>
            <p:grpSpPr>
              <a:xfrm>
                <a:off x="68" y="4273551"/>
                <a:ext cx="1192645" cy="1365249"/>
                <a:chOff x="6991350" y="2448533"/>
                <a:chExt cx="1646964" cy="1885342"/>
              </a:xfrm>
            </p:grpSpPr>
            <p:sp>
              <p:nvSpPr>
                <p:cNvPr id="84" name="Shape 84"/>
                <p:cNvSpPr/>
                <p:nvPr/>
              </p:nvSpPr>
              <p:spPr>
                <a:xfrm>
                  <a:off x="7543642" y="2953066"/>
                  <a:ext cx="19050" cy="498475"/>
                </a:xfrm>
                <a:custGeom>
                  <a:avLst/>
                  <a:gdLst/>
                  <a:ahLst/>
                  <a:cxnLst/>
                  <a:rect l="0" t="0" r="0" b="0"/>
                  <a:pathLst>
                    <a:path w="12" h="314" extrusionOk="0">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solidFill>
                  <a:srgbClr val="DEF4B7">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85" name="Shape 85"/>
                <p:cNvSpPr/>
                <p:nvPr/>
              </p:nvSpPr>
              <p:spPr>
                <a:xfrm>
                  <a:off x="7565868" y="3273741"/>
                  <a:ext cx="463550" cy="193675"/>
                </a:xfrm>
                <a:custGeom>
                  <a:avLst/>
                  <a:gdLst/>
                  <a:ahLst/>
                  <a:cxnLst/>
                  <a:rect l="0" t="0" r="0" b="0"/>
                  <a:pathLst>
                    <a:path w="292" h="122" extrusionOk="0">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solidFill>
                  <a:srgbClr val="DEF4B7">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86" name="Shape 86"/>
                <p:cNvSpPr/>
                <p:nvPr/>
              </p:nvSpPr>
              <p:spPr>
                <a:xfrm>
                  <a:off x="6991350" y="2448533"/>
                  <a:ext cx="1646964" cy="1885342"/>
                </a:xfrm>
                <a:custGeom>
                  <a:avLst/>
                  <a:gdLst/>
                  <a:ahLst/>
                  <a:cxnLst/>
                  <a:rect l="0" t="0" r="0" b="0"/>
                  <a:pathLst>
                    <a:path w="1216" h="1392" extrusionOk="0">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rgbClr val="D7F2AA">
                    <a:alpha val="7176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87" name="Shape 87"/>
              <p:cNvGrpSpPr/>
              <p:nvPr/>
            </p:nvGrpSpPr>
            <p:grpSpPr>
              <a:xfrm>
                <a:off x="7366653" y="-16"/>
                <a:ext cx="1266631" cy="990597"/>
                <a:chOff x="5410248" y="5114925"/>
                <a:chExt cx="1558925" cy="1219200"/>
              </a:xfrm>
            </p:grpSpPr>
            <p:sp>
              <p:nvSpPr>
                <p:cNvPr id="88" name="Shape 88"/>
                <p:cNvSpPr/>
                <p:nvPr/>
              </p:nvSpPr>
              <p:spPr>
                <a:xfrm>
                  <a:off x="5819775" y="5114925"/>
                  <a:ext cx="228600" cy="231775"/>
                </a:xfrm>
                <a:custGeom>
                  <a:avLst/>
                  <a:gdLst/>
                  <a:ahLst/>
                  <a:cxnLst/>
                  <a:rect l="0" t="0" r="0" b="0"/>
                  <a:pathLst>
                    <a:path w="144" h="146" extrusionOk="0">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solidFill>
                  <a:srgbClr val="DEF4B7">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89" name="Shape 89"/>
                <p:cNvSpPr/>
                <p:nvPr/>
              </p:nvSpPr>
              <p:spPr>
                <a:xfrm>
                  <a:off x="6061075" y="5114925"/>
                  <a:ext cx="104775" cy="228600"/>
                </a:xfrm>
                <a:custGeom>
                  <a:avLst/>
                  <a:gdLst/>
                  <a:ahLst/>
                  <a:cxnLst/>
                  <a:rect l="0" t="0" r="0" b="0"/>
                  <a:pathLst>
                    <a:path w="66" h="144" extrusionOk="0">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solidFill>
                  <a:srgbClr val="DEF4B7">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90" name="Shape 90"/>
                <p:cNvSpPr/>
                <p:nvPr/>
              </p:nvSpPr>
              <p:spPr>
                <a:xfrm>
                  <a:off x="5410248" y="5114925"/>
                  <a:ext cx="1558925" cy="1219200"/>
                </a:xfrm>
                <a:custGeom>
                  <a:avLst/>
                  <a:gdLst/>
                  <a:ahLst/>
                  <a:cxnLst/>
                  <a:rect l="0" t="0" r="0" b="0"/>
                  <a:pathLst>
                    <a:path w="982" h="768" extrusionOk="0">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rgbClr val="D7F2AA">
                    <a:alpha val="7176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nvGrpSpPr>
              <p:cNvPr id="91" name="Shape 91"/>
              <p:cNvGrpSpPr/>
              <p:nvPr/>
            </p:nvGrpSpPr>
            <p:grpSpPr>
              <a:xfrm>
                <a:off x="8324136" y="990587"/>
                <a:ext cx="819855" cy="1066797"/>
                <a:chOff x="7315200" y="5334000"/>
                <a:chExt cx="1054100" cy="1371600"/>
              </a:xfrm>
            </p:grpSpPr>
            <p:sp>
              <p:nvSpPr>
                <p:cNvPr id="92" name="Shape 92"/>
                <p:cNvSpPr/>
                <p:nvPr/>
              </p:nvSpPr>
              <p:spPr>
                <a:xfrm>
                  <a:off x="7810500" y="5715000"/>
                  <a:ext cx="241300" cy="158750"/>
                </a:xfrm>
                <a:custGeom>
                  <a:avLst/>
                  <a:gdLst/>
                  <a:ahLst/>
                  <a:cxnLst/>
                  <a:rect l="0" t="0" r="0" b="0"/>
                  <a:pathLst>
                    <a:path w="152" h="100" extrusionOk="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solidFill>
                  <a:srgbClr val="DEF4B7">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93" name="Shape 93"/>
                <p:cNvSpPr/>
                <p:nvPr/>
              </p:nvSpPr>
              <p:spPr>
                <a:xfrm>
                  <a:off x="8064500" y="5584825"/>
                  <a:ext cx="53975" cy="285750"/>
                </a:xfrm>
                <a:custGeom>
                  <a:avLst/>
                  <a:gdLst/>
                  <a:ahLst/>
                  <a:cxnLst/>
                  <a:rect l="0" t="0" r="0" b="0"/>
                  <a:pathLst>
                    <a:path w="34" h="180" extrusionOk="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solidFill>
                  <a:srgbClr val="DEF4B7">
                    <a:alpha val="17647"/>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sp>
              <p:nvSpPr>
                <p:cNvPr id="94" name="Shape 94"/>
                <p:cNvSpPr/>
                <p:nvPr/>
              </p:nvSpPr>
              <p:spPr>
                <a:xfrm>
                  <a:off x="7315200" y="5334000"/>
                  <a:ext cx="1054100" cy="1371600"/>
                </a:xfrm>
                <a:custGeom>
                  <a:avLst/>
                  <a:gdLst/>
                  <a:ahLst/>
                  <a:cxnLst/>
                  <a:rect l="0" t="0" r="0" b="0"/>
                  <a:pathLst>
                    <a:path w="664" h="864" extrusionOk="0">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rgbClr val="D7F2AA">
                    <a:alpha val="71764"/>
                  </a:srgbClr>
                </a:solidFill>
                <a:ln>
                  <a:noFill/>
                </a:ln>
              </p:spPr>
              <p:txBody>
                <a:bodyPr lIns="91425" tIns="45700" rIns="91425" bIns="45700" anchor="t" anchorCtr="0">
                  <a:noAutofit/>
                </a:bodyPr>
                <a:lstStyle/>
                <a:p>
                  <a:endParaRPr sz="1400" kern="0">
                    <a:solidFill>
                      <a:srgbClr val="000000"/>
                    </a:solidFill>
                    <a:cs typeface="Arial"/>
                    <a:sym typeface="Arial"/>
                    <a:rtl val="0"/>
                  </a:endParaRPr>
                </a:p>
              </p:txBody>
            </p:sp>
          </p:grpSp>
        </p:grpSp>
      </p:grpSp>
      <p:sp>
        <p:nvSpPr>
          <p:cNvPr id="95" name="Shape 95"/>
          <p:cNvSpPr txBox="1">
            <a:spLocks noGrp="1"/>
          </p:cNvSpPr>
          <p:nvPr>
            <p:ph type="title"/>
          </p:nvPr>
        </p:nvSpPr>
        <p:spPr>
          <a:xfrm>
            <a:off x="1009441" y="675724"/>
            <a:ext cx="7125113" cy="924475"/>
          </a:xfrm>
          <a:prstGeom prst="rect">
            <a:avLst/>
          </a:prstGeom>
          <a:noFill/>
          <a:ln>
            <a:noFill/>
          </a:ln>
        </p:spPr>
        <p:txBody>
          <a:bodyPr lIns="91425" tIns="91425" rIns="91425" bIns="91425" anchor="ctr" anchorCtr="0"/>
          <a:lstStyle>
            <a:lvl1pPr marL="0" marR="0" indent="0" algn="l" rtl="0">
              <a:spcBef>
                <a:spcPts val="0"/>
              </a:spcBef>
              <a:buClr>
                <a:srgbClr val="3F3F3F"/>
              </a:buClr>
              <a:buFont typeface="Verdana"/>
              <a:buNone/>
              <a:defRPr sz="3200" b="0" i="0" u="none" strike="noStrike" cap="none" baseline="0">
                <a:solidFill>
                  <a:srgbClr val="3F3F3F"/>
                </a:solidFill>
                <a:latin typeface="Verdana"/>
                <a:ea typeface="Verdana"/>
                <a:cs typeface="Verdana"/>
                <a:sym typeface="Verdana"/>
              </a:defRPr>
            </a:lvl1pPr>
            <a:lvl2pPr marL="0" marR="0" indent="0" algn="l" rtl="0">
              <a:spcBef>
                <a:spcPts val="0"/>
              </a:spcBef>
              <a:defRPr sz="1800" b="0" i="0" u="none" strike="noStrike" cap="none" baseline="0">
                <a:solidFill>
                  <a:schemeClr val="dk2"/>
                </a:solidFill>
              </a:defRPr>
            </a:lvl2pPr>
            <a:lvl3pPr marL="0" marR="0" indent="0" algn="l" rtl="0">
              <a:spcBef>
                <a:spcPts val="0"/>
              </a:spcBef>
              <a:defRPr sz="1800" b="0" i="0" u="none" strike="noStrike" cap="none" baseline="0">
                <a:solidFill>
                  <a:schemeClr val="dk2"/>
                </a:solidFill>
              </a:defRPr>
            </a:lvl3pPr>
            <a:lvl4pPr marL="0" marR="0" indent="0" algn="l" rtl="0">
              <a:spcBef>
                <a:spcPts val="0"/>
              </a:spcBef>
              <a:defRPr sz="1800" b="0" i="0" u="none" strike="noStrike" cap="none" baseline="0">
                <a:solidFill>
                  <a:schemeClr val="dk2"/>
                </a:solidFill>
              </a:defRPr>
            </a:lvl4pPr>
            <a:lvl5pPr marL="0" marR="0" indent="0" algn="l" rtl="0">
              <a:spcBef>
                <a:spcPts val="0"/>
              </a:spcBef>
              <a:defRPr sz="1800" b="0" i="0" u="none" strike="noStrike" cap="none" baseline="0">
                <a:solidFill>
                  <a:schemeClr val="dk2"/>
                </a:solidFill>
              </a:defRPr>
            </a:lvl5pPr>
            <a:lvl6pPr marL="0" marR="0" indent="0" algn="l" rtl="0">
              <a:spcBef>
                <a:spcPts val="0"/>
              </a:spcBef>
              <a:defRPr sz="1800" b="0" i="0" u="none" strike="noStrike" cap="none" baseline="0">
                <a:solidFill>
                  <a:schemeClr val="dk2"/>
                </a:solidFill>
              </a:defRPr>
            </a:lvl6pPr>
            <a:lvl7pPr marL="0" marR="0" indent="0" algn="l" rtl="0">
              <a:spcBef>
                <a:spcPts val="0"/>
              </a:spcBef>
              <a:defRPr sz="1800" b="0" i="0" u="none" strike="noStrike" cap="none" baseline="0">
                <a:solidFill>
                  <a:schemeClr val="dk2"/>
                </a:solidFill>
              </a:defRPr>
            </a:lvl7pPr>
            <a:lvl8pPr marL="0" marR="0" indent="0" algn="l" rtl="0">
              <a:spcBef>
                <a:spcPts val="0"/>
              </a:spcBef>
              <a:defRPr sz="1800" b="0" i="0" u="none" strike="noStrike" cap="none" baseline="0">
                <a:solidFill>
                  <a:schemeClr val="dk2"/>
                </a:solidFill>
              </a:defRPr>
            </a:lvl8pPr>
            <a:lvl9pPr marL="0" marR="0" indent="0" algn="l" rtl="0">
              <a:spcBef>
                <a:spcPts val="0"/>
              </a:spcBef>
              <a:defRPr sz="1800" b="0" i="0" u="none" strike="noStrike" cap="none" baseline="0">
                <a:solidFill>
                  <a:schemeClr val="dk2"/>
                </a:solidFill>
              </a:defRPr>
            </a:lvl9pPr>
          </a:lstStyle>
          <a:p>
            <a:endParaRPr/>
          </a:p>
        </p:txBody>
      </p:sp>
      <p:sp>
        <p:nvSpPr>
          <p:cNvPr id="96" name="Shape 96"/>
          <p:cNvSpPr txBox="1">
            <a:spLocks noGrp="1"/>
          </p:cNvSpPr>
          <p:nvPr>
            <p:ph type="body" idx="1"/>
          </p:nvPr>
        </p:nvSpPr>
        <p:spPr>
          <a:xfrm>
            <a:off x="1009442" y="1807360"/>
            <a:ext cx="7125112" cy="4051437"/>
          </a:xfrm>
          <a:prstGeom prst="rect">
            <a:avLst/>
          </a:prstGeom>
          <a:noFill/>
          <a:ln>
            <a:noFill/>
          </a:ln>
        </p:spPr>
        <p:txBody>
          <a:bodyPr lIns="91425" tIns="91425" rIns="91425" bIns="91425" anchor="ctr" anchorCtr="0"/>
          <a:lstStyle>
            <a:lvl1pPr marL="342900" marR="0" indent="-228600" algn="l" rtl="0">
              <a:spcBef>
                <a:spcPts val="360"/>
              </a:spcBef>
              <a:spcAft>
                <a:spcPts val="600"/>
              </a:spcAft>
              <a:buClr>
                <a:srgbClr val="3F3F3F"/>
              </a:buClr>
              <a:buFont typeface="Verdana"/>
              <a:buChar char="○"/>
              <a:defRPr sz="1800" b="0" i="0" u="none" strike="noStrike" cap="none" baseline="0">
                <a:solidFill>
                  <a:srgbClr val="3F3F3F"/>
                </a:solidFill>
                <a:latin typeface="Verdana"/>
                <a:ea typeface="Verdana"/>
                <a:cs typeface="Verdana"/>
                <a:sym typeface="Verdana"/>
              </a:defRPr>
            </a:lvl1pPr>
            <a:lvl2pPr marL="742950" marR="0" indent="-184150" algn="l" rtl="0">
              <a:spcBef>
                <a:spcPts val="320"/>
              </a:spcBef>
              <a:spcAft>
                <a:spcPts val="600"/>
              </a:spcAft>
              <a:buClr>
                <a:srgbClr val="3F3F3F"/>
              </a:buClr>
              <a:buFont typeface="Verdana"/>
              <a:buChar char="○"/>
              <a:defRPr sz="1600" b="0" i="0" u="none" strike="noStrike" cap="none" baseline="0">
                <a:solidFill>
                  <a:srgbClr val="3F3F3F"/>
                </a:solidFill>
                <a:latin typeface="Verdana"/>
                <a:ea typeface="Verdana"/>
                <a:cs typeface="Verdana"/>
                <a:sym typeface="Verdana"/>
              </a:defRPr>
            </a:lvl2pPr>
            <a:lvl3pPr marL="1143000" marR="0" indent="-139700" algn="l" rtl="0">
              <a:spcBef>
                <a:spcPts val="280"/>
              </a:spcBef>
              <a:spcAft>
                <a:spcPts val="600"/>
              </a:spcAft>
              <a:buClr>
                <a:srgbClr val="3F3F3F"/>
              </a:buClr>
              <a:buFont typeface="Verdana"/>
              <a:buChar char="○"/>
              <a:defRPr sz="1400" b="0" i="0" u="none" strike="noStrike" cap="none" baseline="0">
                <a:solidFill>
                  <a:srgbClr val="3F3F3F"/>
                </a:solidFill>
                <a:latin typeface="Verdana"/>
                <a:ea typeface="Verdana"/>
                <a:cs typeface="Verdana"/>
                <a:sym typeface="Verdana"/>
              </a:defRPr>
            </a:lvl3pPr>
            <a:lvl4pPr marL="1600200" marR="0" indent="-152400" algn="l" rtl="0">
              <a:spcBef>
                <a:spcPts val="240"/>
              </a:spcBef>
              <a:spcAft>
                <a:spcPts val="600"/>
              </a:spcAft>
              <a:buClr>
                <a:srgbClr val="3F3F3F"/>
              </a:buClr>
              <a:buFont typeface="Verdana"/>
              <a:buChar char="○"/>
              <a:defRPr sz="1200" b="0" i="0" u="none" strike="noStrike" cap="none" baseline="0">
                <a:solidFill>
                  <a:srgbClr val="3F3F3F"/>
                </a:solidFill>
                <a:latin typeface="Verdana"/>
                <a:ea typeface="Verdana"/>
                <a:cs typeface="Verdana"/>
                <a:sym typeface="Verdana"/>
              </a:defRPr>
            </a:lvl4pPr>
            <a:lvl5pPr marL="2057400" marR="0" indent="-152400" algn="l" rtl="0">
              <a:spcBef>
                <a:spcPts val="240"/>
              </a:spcBef>
              <a:spcAft>
                <a:spcPts val="600"/>
              </a:spcAft>
              <a:buClr>
                <a:srgbClr val="3F3F3F"/>
              </a:buClr>
              <a:buFont typeface="Verdana"/>
              <a:buChar char="○"/>
              <a:defRPr sz="1200" b="0" i="0" u="none" strike="noStrike" cap="none" baseline="0">
                <a:solidFill>
                  <a:srgbClr val="3F3F3F"/>
                </a:solidFill>
                <a:latin typeface="Verdana"/>
                <a:ea typeface="Verdana"/>
                <a:cs typeface="Verdana"/>
                <a:sym typeface="Verdana"/>
              </a:defRPr>
            </a:lvl5pPr>
            <a:lvl6pPr marL="2514600" marR="0" indent="-101600" algn="l" rtl="0">
              <a:spcBef>
                <a:spcPts val="400"/>
              </a:spcBef>
              <a:buClr>
                <a:schemeClr val="dk1"/>
              </a:buClr>
              <a:buFont typeface="Verdana"/>
              <a:buChar char="•"/>
              <a:defRPr sz="2000" b="0" i="0" u="none" strike="noStrike" cap="none" baseline="0">
                <a:solidFill>
                  <a:schemeClr val="dk1"/>
                </a:solidFill>
                <a:latin typeface="Verdana"/>
                <a:ea typeface="Verdana"/>
                <a:cs typeface="Verdana"/>
                <a:sym typeface="Verdana"/>
              </a:defRPr>
            </a:lvl6pPr>
            <a:lvl7pPr marL="2971800" marR="0" indent="-101600" algn="l" rtl="0">
              <a:spcBef>
                <a:spcPts val="400"/>
              </a:spcBef>
              <a:buClr>
                <a:schemeClr val="dk1"/>
              </a:buClr>
              <a:buFont typeface="Verdana"/>
              <a:buChar char="•"/>
              <a:defRPr sz="2000" b="0" i="0" u="none" strike="noStrike" cap="none" baseline="0">
                <a:solidFill>
                  <a:schemeClr val="dk1"/>
                </a:solidFill>
                <a:latin typeface="Verdana"/>
                <a:ea typeface="Verdana"/>
                <a:cs typeface="Verdana"/>
                <a:sym typeface="Verdana"/>
              </a:defRPr>
            </a:lvl7pPr>
            <a:lvl8pPr marL="3429000" marR="0" indent="-101600" algn="l" rtl="0">
              <a:spcBef>
                <a:spcPts val="400"/>
              </a:spcBef>
              <a:buClr>
                <a:schemeClr val="dk1"/>
              </a:buClr>
              <a:buFont typeface="Verdana"/>
              <a:buChar char="•"/>
              <a:defRPr sz="2000" b="0" i="0" u="none" strike="noStrike" cap="none" baseline="0">
                <a:solidFill>
                  <a:schemeClr val="dk1"/>
                </a:solidFill>
                <a:latin typeface="Verdana"/>
                <a:ea typeface="Verdana"/>
                <a:cs typeface="Verdana"/>
                <a:sym typeface="Verdana"/>
              </a:defRPr>
            </a:lvl8pPr>
            <a:lvl9pPr marL="3886200" marR="0" indent="-101600" algn="l" rtl="0">
              <a:spcBef>
                <a:spcPts val="400"/>
              </a:spcBef>
              <a:buClr>
                <a:schemeClr val="dk1"/>
              </a:buClr>
              <a:buFont typeface="Verdana"/>
              <a:buChar char="•"/>
              <a:defRPr sz="2000" b="0" i="0" u="none" strike="noStrike" cap="none" baseline="0">
                <a:solidFill>
                  <a:schemeClr val="dk1"/>
                </a:solidFill>
                <a:latin typeface="Verdana"/>
                <a:ea typeface="Verdana"/>
                <a:cs typeface="Verdana"/>
                <a:sym typeface="Verdana"/>
              </a:defRPr>
            </a:lvl9pPr>
          </a:lstStyle>
          <a:p>
            <a:endParaRPr/>
          </a:p>
        </p:txBody>
      </p:sp>
      <p:sp>
        <p:nvSpPr>
          <p:cNvPr id="97" name="Shape 97"/>
          <p:cNvSpPr txBox="1">
            <a:spLocks noGrp="1"/>
          </p:cNvSpPr>
          <p:nvPr>
            <p:ph type="dt" idx="10"/>
          </p:nvPr>
        </p:nvSpPr>
        <p:spPr>
          <a:xfrm>
            <a:off x="6437344" y="5951810"/>
            <a:ext cx="2133599" cy="365125"/>
          </a:xfrm>
          <a:prstGeom prst="rect">
            <a:avLst/>
          </a:prstGeom>
          <a:noFill/>
          <a:ln>
            <a:noFill/>
          </a:ln>
        </p:spPr>
        <p:txBody>
          <a:bodyPr lIns="91425" tIns="91425" rIns="91425" bIns="91425" anchor="b" anchorCtr="0"/>
          <a:lstStyle>
            <a:lvl1pPr marL="0" marR="0" indent="0" algn="r"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kern="0">
              <a:rtl val="0"/>
            </a:endParaRPr>
          </a:p>
        </p:txBody>
      </p:sp>
      <p:sp>
        <p:nvSpPr>
          <p:cNvPr id="98" name="Shape 98"/>
          <p:cNvSpPr txBox="1">
            <a:spLocks noGrp="1"/>
          </p:cNvSpPr>
          <p:nvPr>
            <p:ph type="ftr" idx="11"/>
          </p:nvPr>
        </p:nvSpPr>
        <p:spPr>
          <a:xfrm>
            <a:off x="1180945" y="5951810"/>
            <a:ext cx="5256399" cy="365125"/>
          </a:xfrm>
          <a:prstGeom prst="rect">
            <a:avLst/>
          </a:prstGeom>
          <a:noFill/>
          <a:ln>
            <a:noFill/>
          </a:ln>
        </p:spPr>
        <p:txBody>
          <a:bodyPr lIns="91425" tIns="91425" rIns="91425" bIns="91425" anchor="b" anchorCtr="0"/>
          <a:lstStyle>
            <a:lvl1pPr marL="0" marR="0" indent="0" algn="l" rtl="0">
              <a:spcBef>
                <a:spcPts val="0"/>
              </a:spcBef>
              <a:defRPr sz="9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kern="0">
              <a:rtl val="0"/>
            </a:endParaRPr>
          </a:p>
        </p:txBody>
      </p:sp>
      <p:sp>
        <p:nvSpPr>
          <p:cNvPr id="99" name="Shape 99"/>
          <p:cNvSpPr txBox="1">
            <a:spLocks noGrp="1"/>
          </p:cNvSpPr>
          <p:nvPr>
            <p:ph type="sldNum" idx="12"/>
          </p:nvPr>
        </p:nvSpPr>
        <p:spPr>
          <a:xfrm>
            <a:off x="572658" y="5951810"/>
            <a:ext cx="608287" cy="365125"/>
          </a:xfrm>
          <a:prstGeom prst="rect">
            <a:avLst/>
          </a:prstGeom>
          <a:noFill/>
          <a:ln>
            <a:noFill/>
          </a:ln>
        </p:spPr>
        <p:txBody>
          <a:bodyPr lIns="91425" tIns="91425" rIns="91425" bIns="91425" anchor="b" anchorCtr="0"/>
          <a:lstStyle>
            <a:lvl1pPr marL="0" marR="0" indent="0" algn="l" rtl="0">
              <a:spcBef>
                <a:spcPts val="0"/>
              </a:spcBef>
              <a:defRPr sz="1800" b="0" i="0" u="none" strike="noStrike" cap="none" baseline="0">
                <a:solidFill>
                  <a:srgbClr val="3F3F3F"/>
                </a:solidFill>
                <a:latin typeface="Verdana"/>
                <a:ea typeface="Verdana"/>
                <a:cs typeface="Verdana"/>
                <a:sym typeface="Verdana"/>
              </a:defRPr>
            </a:lvl1pPr>
            <a:lvl2pPr marL="457200" marR="0" indent="0" algn="l" rtl="0">
              <a:spcBef>
                <a:spcPts val="0"/>
              </a:spcBef>
              <a:defRPr sz="1800" b="0" i="0" u="none" strike="noStrike" cap="none" baseline="0">
                <a:solidFill>
                  <a:schemeClr val="dk1"/>
                </a:solidFill>
                <a:latin typeface="Verdana"/>
                <a:ea typeface="Verdana"/>
                <a:cs typeface="Verdana"/>
                <a:sym typeface="Verdana"/>
              </a:defRPr>
            </a:lvl2pPr>
            <a:lvl3pPr marL="914400" marR="0" indent="0" algn="l" rtl="0">
              <a:spcBef>
                <a:spcPts val="0"/>
              </a:spcBef>
              <a:defRPr sz="1800" b="0" i="0" u="none" strike="noStrike" cap="none" baseline="0">
                <a:solidFill>
                  <a:schemeClr val="dk1"/>
                </a:solidFill>
                <a:latin typeface="Verdana"/>
                <a:ea typeface="Verdana"/>
                <a:cs typeface="Verdana"/>
                <a:sym typeface="Verdana"/>
              </a:defRPr>
            </a:lvl3pPr>
            <a:lvl4pPr marL="1371600" marR="0" indent="0" algn="l" rtl="0">
              <a:spcBef>
                <a:spcPts val="0"/>
              </a:spcBef>
              <a:defRPr sz="1800" b="0" i="0" u="none" strike="noStrike" cap="none" baseline="0">
                <a:solidFill>
                  <a:schemeClr val="dk1"/>
                </a:solidFill>
                <a:latin typeface="Verdana"/>
                <a:ea typeface="Verdana"/>
                <a:cs typeface="Verdana"/>
                <a:sym typeface="Verdana"/>
              </a:defRPr>
            </a:lvl4pPr>
            <a:lvl5pPr marL="1828800" marR="0" indent="0" algn="l" rtl="0">
              <a:spcBef>
                <a:spcPts val="0"/>
              </a:spcBef>
              <a:defRPr sz="1800" b="0" i="0" u="none" strike="noStrike" cap="none" baseline="0">
                <a:solidFill>
                  <a:schemeClr val="dk1"/>
                </a:solidFill>
                <a:latin typeface="Verdana"/>
                <a:ea typeface="Verdana"/>
                <a:cs typeface="Verdana"/>
                <a:sym typeface="Verdana"/>
              </a:defRPr>
            </a:lvl5pPr>
            <a:lvl6pPr marL="2286000" marR="0" indent="0" algn="l" rtl="0">
              <a:spcBef>
                <a:spcPts val="0"/>
              </a:spcBef>
              <a:defRPr sz="1800" b="0" i="0" u="none" strike="noStrike" cap="none" baseline="0">
                <a:solidFill>
                  <a:schemeClr val="dk1"/>
                </a:solidFill>
                <a:latin typeface="Verdana"/>
                <a:ea typeface="Verdana"/>
                <a:cs typeface="Verdana"/>
                <a:sym typeface="Verdana"/>
              </a:defRPr>
            </a:lvl6pPr>
            <a:lvl7pPr marL="2743200" marR="0" indent="0" algn="l" rtl="0">
              <a:spcBef>
                <a:spcPts val="0"/>
              </a:spcBef>
              <a:defRPr sz="1800" b="0" i="0" u="none" strike="noStrike" cap="none" baseline="0">
                <a:solidFill>
                  <a:schemeClr val="dk1"/>
                </a:solidFill>
                <a:latin typeface="Verdana"/>
                <a:ea typeface="Verdana"/>
                <a:cs typeface="Verdana"/>
                <a:sym typeface="Verdana"/>
              </a:defRPr>
            </a:lvl7pPr>
            <a:lvl8pPr marL="3200400" marR="0" indent="0" algn="l" rtl="0">
              <a:spcBef>
                <a:spcPts val="0"/>
              </a:spcBef>
              <a:defRPr sz="1800" b="0" i="0" u="none" strike="noStrike" cap="none" baseline="0">
                <a:solidFill>
                  <a:schemeClr val="dk1"/>
                </a:solidFill>
                <a:latin typeface="Verdana"/>
                <a:ea typeface="Verdana"/>
                <a:cs typeface="Verdana"/>
                <a:sym typeface="Verdana"/>
              </a:defRPr>
            </a:lvl8pPr>
            <a:lvl9pPr marL="3657600" marR="0" indent="0" algn="l" rtl="0">
              <a:spcBef>
                <a:spcPts val="0"/>
              </a:spcBef>
              <a:defRPr sz="1800" b="0" i="0" u="none" strike="noStrike" cap="none" baseline="0">
                <a:solidFill>
                  <a:schemeClr val="dk1"/>
                </a:solidFill>
                <a:latin typeface="Verdana"/>
                <a:ea typeface="Verdana"/>
                <a:cs typeface="Verdana"/>
                <a:sym typeface="Verdana"/>
              </a:defRPr>
            </a:lvl9pPr>
          </a:lstStyle>
          <a:p>
            <a:endParaRPr kern="0">
              <a:rtl val="0"/>
            </a:endParaRPr>
          </a:p>
        </p:txBody>
      </p:sp>
    </p:spTree>
    <p:extLst>
      <p:ext uri="{BB962C8B-B14F-4D97-AF65-F5344CB8AC3E}">
        <p14:creationId xmlns:p14="http://schemas.microsoft.com/office/powerpoint/2010/main" val="1763277400"/>
      </p:ext>
    </p:extLst>
  </p:cSld>
  <p:clrMap bg1="lt1" tx1="dk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hyperlink" Target="https://youtu.be/VXW5mLE5Y2g" TargetMode="Externa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5.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3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lstStyle/>
          <a:p>
            <a:r>
              <a:rPr lang="en-US" dirty="0" smtClean="0"/>
              <a:t>Bellringer Oct. 19</a:t>
            </a:r>
            <a:br>
              <a:rPr lang="en-US" dirty="0" smtClean="0"/>
            </a:br>
            <a:r>
              <a:rPr lang="en-US" dirty="0" smtClean="0"/>
              <a:t>Period 2 and 4 </a:t>
            </a:r>
            <a:endParaRPr lang="en-US" dirty="0"/>
          </a:p>
        </p:txBody>
      </p:sp>
      <p:sp>
        <p:nvSpPr>
          <p:cNvPr id="3" name="Subtitle 2"/>
          <p:cNvSpPr>
            <a:spLocks noGrp="1"/>
          </p:cNvSpPr>
          <p:nvPr>
            <p:ph type="subTitle" idx="1"/>
          </p:nvPr>
        </p:nvSpPr>
        <p:spPr>
          <a:xfrm>
            <a:off x="685800" y="1981200"/>
            <a:ext cx="7696200" cy="3886200"/>
          </a:xfrm>
        </p:spPr>
        <p:txBody>
          <a:bodyPr>
            <a:normAutofit/>
          </a:bodyPr>
          <a:lstStyle/>
          <a:p>
            <a:r>
              <a:rPr lang="en-US" dirty="0" smtClean="0">
                <a:solidFill>
                  <a:schemeClr val="tx1"/>
                </a:solidFill>
              </a:rPr>
              <a:t>On the piece of scrap paper, write down what you understand about the unit project. You do have the directions already. Look in the writing section of your notebook. </a:t>
            </a:r>
            <a:endParaRPr lang="en-US" dirty="0" smtClean="0">
              <a:solidFill>
                <a:schemeClr val="tx1"/>
              </a:solidFill>
            </a:endParaRPr>
          </a:p>
          <a:p>
            <a:endParaRPr lang="en-US" dirty="0">
              <a:solidFill>
                <a:schemeClr val="tx1"/>
              </a:solidFill>
            </a:endParaRPr>
          </a:p>
          <a:p>
            <a:r>
              <a:rPr lang="en-US" dirty="0" smtClean="0">
                <a:solidFill>
                  <a:schemeClr val="tx1"/>
                </a:solidFill>
              </a:rPr>
              <a:t>Have your “</a:t>
            </a:r>
            <a:r>
              <a:rPr lang="en-US" dirty="0" err="1" smtClean="0">
                <a:solidFill>
                  <a:schemeClr val="tx1"/>
                </a:solidFill>
              </a:rPr>
              <a:t>Dyaspora</a:t>
            </a:r>
            <a:r>
              <a:rPr lang="en-US" dirty="0" smtClean="0">
                <a:solidFill>
                  <a:schemeClr val="tx1"/>
                </a:solidFill>
              </a:rPr>
              <a:t>” packet out. I’m checking it. </a:t>
            </a:r>
            <a:endParaRPr lang="en-US" dirty="0">
              <a:solidFill>
                <a:schemeClr val="tx1"/>
              </a:solidFill>
            </a:endParaRPr>
          </a:p>
        </p:txBody>
      </p:sp>
    </p:spTree>
    <p:extLst>
      <p:ext uri="{BB962C8B-B14F-4D97-AF65-F5344CB8AC3E}">
        <p14:creationId xmlns:p14="http://schemas.microsoft.com/office/powerpoint/2010/main" val="38356120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457200"/>
            <a:ext cx="8229600" cy="6110601"/>
          </a:xfrm>
        </p:spPr>
        <p:txBody>
          <a:bodyPr>
            <a:normAutofit fontScale="92500" lnSpcReduction="20000"/>
          </a:bodyPr>
          <a:lstStyle/>
          <a:p>
            <a:pPr marL="0" indent="0">
              <a:buNone/>
            </a:pPr>
            <a:endParaRPr lang="en-US" dirty="0"/>
          </a:p>
          <a:p>
            <a:pPr marL="0" indent="0">
              <a:buNone/>
            </a:pPr>
            <a:r>
              <a:rPr lang="en-US" b="1" dirty="0" smtClean="0"/>
              <a:t>Example of a response using a component of lesson 1 (hey </a:t>
            </a:r>
            <a:r>
              <a:rPr lang="en-US" b="1" dirty="0"/>
              <a:t>– notice how I worked in repetition? Specifically ANAPHORA? And I tried to work in a balance with coordinating conjunctions?) </a:t>
            </a:r>
            <a:endParaRPr lang="en-US" dirty="0"/>
          </a:p>
          <a:p>
            <a:pPr marL="0" indent="0">
              <a:buNone/>
            </a:pPr>
            <a:r>
              <a:rPr lang="en-US" dirty="0"/>
              <a:t>	Even though I’ve finished my growing up a long, long time ago – well, maybe not that long ago – I feel like I’m still a kid. Just yesterday I was in 10</a:t>
            </a:r>
            <a:r>
              <a:rPr lang="en-US" baseline="30000" dirty="0"/>
              <a:t>th</a:t>
            </a:r>
            <a:r>
              <a:rPr lang="en-US" dirty="0"/>
              <a:t> grade. Just yesterday I was in driver’s ed. Just yesterday I was graduating high school and college. Just yesterday I was standing in front of my first class ever, teaching something or other – it all kind of blends. So when do you master growing up? It’s more than just paying bills or shopping for food or cleaning the house. When do you feel like you’re the expert and that yes, you are the grown up. Perhaps it’s when you start having to be responsible for those who are younger or weaker than you. Perhaps it’s when you start seeing the patterns in life and recognize what is most likely going to happen next. Perhaps it’s when you realize that other people exist and have other perspectives and desires. Perhaps it’s when you recognize that the world does not revolve around you, no matter how much you wish it did. </a:t>
            </a:r>
          </a:p>
          <a:p>
            <a:endParaRPr lang="en-US" dirty="0"/>
          </a:p>
          <a:p>
            <a:endParaRPr lang="en-US" dirty="0"/>
          </a:p>
        </p:txBody>
      </p:sp>
    </p:spTree>
    <p:extLst>
      <p:ext uri="{BB962C8B-B14F-4D97-AF65-F5344CB8AC3E}">
        <p14:creationId xmlns:p14="http://schemas.microsoft.com/office/powerpoint/2010/main" val="35110467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024744" cy="1143000"/>
          </a:xfrm>
        </p:spPr>
        <p:txBody>
          <a:bodyPr/>
          <a:lstStyle/>
          <a:p>
            <a:r>
              <a:rPr lang="en-US" dirty="0" smtClean="0"/>
              <a:t>Unit Project Drafting </a:t>
            </a:r>
            <a:endParaRPr lang="en-US" dirty="0"/>
          </a:p>
        </p:txBody>
      </p:sp>
      <p:sp>
        <p:nvSpPr>
          <p:cNvPr id="3" name="Rectangle 2"/>
          <p:cNvSpPr/>
          <p:nvPr/>
        </p:nvSpPr>
        <p:spPr>
          <a:xfrm>
            <a:off x="865909" y="1524000"/>
            <a:ext cx="7543800" cy="4524315"/>
          </a:xfrm>
          <a:prstGeom prst="rect">
            <a:avLst/>
          </a:prstGeom>
        </p:spPr>
        <p:txBody>
          <a:bodyPr wrap="square">
            <a:spAutoFit/>
          </a:bodyPr>
          <a:lstStyle/>
          <a:p>
            <a:r>
              <a:rPr lang="en-US" b="1" dirty="0">
                <a:solidFill>
                  <a:prstClr val="black"/>
                </a:solidFill>
              </a:rPr>
              <a:t>Lesson 2: 	</a:t>
            </a:r>
            <a:endParaRPr lang="en-US" dirty="0">
              <a:solidFill>
                <a:prstClr val="black"/>
              </a:solidFill>
            </a:endParaRPr>
          </a:p>
          <a:p>
            <a:r>
              <a:rPr lang="en-US" dirty="0">
                <a:solidFill>
                  <a:prstClr val="black"/>
                </a:solidFill>
              </a:rPr>
              <a:t>	You must have: </a:t>
            </a:r>
          </a:p>
          <a:p>
            <a:r>
              <a:rPr lang="en-US" dirty="0">
                <a:solidFill>
                  <a:prstClr val="black"/>
                </a:solidFill>
              </a:rPr>
              <a:t>1 - narrative entry which tells the story of the hobby or sport in which you have put in the most hours. (Ability?)</a:t>
            </a:r>
          </a:p>
          <a:p>
            <a:endParaRPr lang="en-US" dirty="0">
              <a:solidFill>
                <a:prstClr val="black"/>
              </a:solidFill>
            </a:endParaRPr>
          </a:p>
          <a:p>
            <a:r>
              <a:rPr lang="en-US" dirty="0">
                <a:solidFill>
                  <a:prstClr val="black"/>
                </a:solidFill>
              </a:rPr>
              <a:t>1 - narrative entry in which you describe an opportunity which you jumped on or maybe didn’t and wished you had. (opportunity)</a:t>
            </a:r>
          </a:p>
          <a:p>
            <a:endParaRPr lang="en-US" dirty="0">
              <a:solidFill>
                <a:prstClr val="black"/>
              </a:solidFill>
            </a:endParaRPr>
          </a:p>
          <a:p>
            <a:r>
              <a:rPr lang="en-US" dirty="0">
                <a:solidFill>
                  <a:prstClr val="black"/>
                </a:solidFill>
              </a:rPr>
              <a:t>1 - narrative entry about a time in your life when something lucky happened. Keep it school appropriate.  (perhaps an Arbitrary Advantage?)</a:t>
            </a:r>
          </a:p>
          <a:p>
            <a:endParaRPr lang="en-US" dirty="0">
              <a:solidFill>
                <a:prstClr val="black"/>
              </a:solidFill>
            </a:endParaRPr>
          </a:p>
          <a:p>
            <a:r>
              <a:rPr lang="en-US" dirty="0">
                <a:solidFill>
                  <a:prstClr val="black"/>
                </a:solidFill>
              </a:rPr>
              <a:t>3 - entries which each focus on a different factor discussed in </a:t>
            </a:r>
            <a:r>
              <a:rPr lang="en-US" i="1" dirty="0">
                <a:solidFill>
                  <a:prstClr val="black"/>
                </a:solidFill>
              </a:rPr>
              <a:t>Freakonomics</a:t>
            </a:r>
            <a:r>
              <a:rPr lang="en-US" dirty="0">
                <a:solidFill>
                  <a:prstClr val="black"/>
                </a:solidFill>
              </a:rPr>
              <a:t>. Compare and contrast </a:t>
            </a:r>
            <a:r>
              <a:rPr lang="en-US" b="1" dirty="0">
                <a:solidFill>
                  <a:prstClr val="black"/>
                </a:solidFill>
              </a:rPr>
              <a:t>your opinion  </a:t>
            </a:r>
            <a:r>
              <a:rPr lang="en-US" dirty="0">
                <a:solidFill>
                  <a:prstClr val="black"/>
                </a:solidFill>
              </a:rPr>
              <a:t>with the </a:t>
            </a:r>
            <a:r>
              <a:rPr lang="en-US" b="1" dirty="0">
                <a:solidFill>
                  <a:prstClr val="black"/>
                </a:solidFill>
              </a:rPr>
              <a:t>authors’ opinion </a:t>
            </a:r>
            <a:r>
              <a:rPr lang="en-US" dirty="0">
                <a:solidFill>
                  <a:prstClr val="black"/>
                </a:solidFill>
              </a:rPr>
              <a:t>on why this factor does or does not matter for success. These are NOT narratives but are exposition. </a:t>
            </a:r>
          </a:p>
        </p:txBody>
      </p:sp>
      <p:sp>
        <p:nvSpPr>
          <p:cNvPr id="4" name="SMARTInkShape-1"/>
          <p:cNvSpPr/>
          <p:nvPr/>
        </p:nvSpPr>
        <p:spPr>
          <a:xfrm>
            <a:off x="1344383" y="2066898"/>
            <a:ext cx="1110709" cy="379837"/>
          </a:xfrm>
          <a:custGeom>
            <a:avLst/>
            <a:gdLst/>
            <a:ahLst/>
            <a:cxnLst/>
            <a:rect l="0" t="0" r="0" b="0"/>
            <a:pathLst>
              <a:path w="1110709" h="379837">
                <a:moveTo>
                  <a:pt x="4000" y="263750"/>
                </a:moveTo>
                <a:lnTo>
                  <a:pt x="8740" y="263750"/>
                </a:lnTo>
                <a:lnTo>
                  <a:pt x="37420" y="291556"/>
                </a:lnTo>
                <a:lnTo>
                  <a:pt x="80091" y="311172"/>
                </a:lnTo>
                <a:lnTo>
                  <a:pt x="119241" y="325630"/>
                </a:lnTo>
                <a:lnTo>
                  <a:pt x="160378" y="338040"/>
                </a:lnTo>
                <a:lnTo>
                  <a:pt x="194973" y="342317"/>
                </a:lnTo>
                <a:lnTo>
                  <a:pt x="230359" y="348325"/>
                </a:lnTo>
                <a:lnTo>
                  <a:pt x="265979" y="351648"/>
                </a:lnTo>
                <a:lnTo>
                  <a:pt x="306409" y="357373"/>
                </a:lnTo>
                <a:lnTo>
                  <a:pt x="345067" y="360613"/>
                </a:lnTo>
                <a:lnTo>
                  <a:pt x="374859" y="361371"/>
                </a:lnTo>
                <a:lnTo>
                  <a:pt x="406951" y="361708"/>
                </a:lnTo>
                <a:lnTo>
                  <a:pt x="437751" y="361857"/>
                </a:lnTo>
                <a:lnTo>
                  <a:pt x="467976" y="361924"/>
                </a:lnTo>
                <a:lnTo>
                  <a:pt x="497946" y="361953"/>
                </a:lnTo>
                <a:lnTo>
                  <a:pt x="527802" y="361967"/>
                </a:lnTo>
                <a:lnTo>
                  <a:pt x="560254" y="359326"/>
                </a:lnTo>
                <a:lnTo>
                  <a:pt x="593529" y="355838"/>
                </a:lnTo>
                <a:lnTo>
                  <a:pt x="624854" y="354288"/>
                </a:lnTo>
                <a:lnTo>
                  <a:pt x="657958" y="350953"/>
                </a:lnTo>
                <a:lnTo>
                  <a:pt x="691523" y="346163"/>
                </a:lnTo>
                <a:lnTo>
                  <a:pt x="722977" y="340727"/>
                </a:lnTo>
                <a:lnTo>
                  <a:pt x="753493" y="335004"/>
                </a:lnTo>
                <a:lnTo>
                  <a:pt x="783592" y="329153"/>
                </a:lnTo>
                <a:lnTo>
                  <a:pt x="813506" y="323245"/>
                </a:lnTo>
                <a:lnTo>
                  <a:pt x="843338" y="319958"/>
                </a:lnTo>
                <a:lnTo>
                  <a:pt x="873133" y="317505"/>
                </a:lnTo>
                <a:lnTo>
                  <a:pt x="916805" y="310546"/>
                </a:lnTo>
                <a:lnTo>
                  <a:pt x="955322" y="302200"/>
                </a:lnTo>
                <a:lnTo>
                  <a:pt x="990877" y="292451"/>
                </a:lnTo>
                <a:lnTo>
                  <a:pt x="1030061" y="274528"/>
                </a:lnTo>
                <a:lnTo>
                  <a:pt x="1068321" y="257048"/>
                </a:lnTo>
                <a:lnTo>
                  <a:pt x="1094465" y="235258"/>
                </a:lnTo>
                <a:lnTo>
                  <a:pt x="1104755" y="220692"/>
                </a:lnTo>
                <a:lnTo>
                  <a:pt x="1109347" y="203808"/>
                </a:lnTo>
                <a:lnTo>
                  <a:pt x="1110708" y="186238"/>
                </a:lnTo>
                <a:lnTo>
                  <a:pt x="1108381" y="177045"/>
                </a:lnTo>
                <a:lnTo>
                  <a:pt x="1090521" y="147108"/>
                </a:lnTo>
                <a:lnTo>
                  <a:pt x="1061290" y="117826"/>
                </a:lnTo>
                <a:lnTo>
                  <a:pt x="1020341" y="94072"/>
                </a:lnTo>
                <a:lnTo>
                  <a:pt x="985779" y="76223"/>
                </a:lnTo>
                <a:lnTo>
                  <a:pt x="950402" y="61012"/>
                </a:lnTo>
                <a:lnTo>
                  <a:pt x="912139" y="47576"/>
                </a:lnTo>
                <a:lnTo>
                  <a:pt x="869383" y="33673"/>
                </a:lnTo>
                <a:lnTo>
                  <a:pt x="839068" y="26556"/>
                </a:lnTo>
                <a:lnTo>
                  <a:pt x="805750" y="20086"/>
                </a:lnTo>
                <a:lnTo>
                  <a:pt x="773745" y="13903"/>
                </a:lnTo>
                <a:lnTo>
                  <a:pt x="741992" y="8840"/>
                </a:lnTo>
                <a:lnTo>
                  <a:pt x="708035" y="6590"/>
                </a:lnTo>
                <a:lnTo>
                  <a:pt x="673100" y="2944"/>
                </a:lnTo>
                <a:lnTo>
                  <a:pt x="638721" y="0"/>
                </a:lnTo>
                <a:lnTo>
                  <a:pt x="606905" y="2000"/>
                </a:lnTo>
                <a:lnTo>
                  <a:pt x="573583" y="3549"/>
                </a:lnTo>
                <a:lnTo>
                  <a:pt x="539921" y="4238"/>
                </a:lnTo>
                <a:lnTo>
                  <a:pt x="508424" y="4545"/>
                </a:lnTo>
                <a:lnTo>
                  <a:pt x="475243" y="7326"/>
                </a:lnTo>
                <a:lnTo>
                  <a:pt x="441644" y="11870"/>
                </a:lnTo>
                <a:lnTo>
                  <a:pt x="410175" y="17197"/>
                </a:lnTo>
                <a:lnTo>
                  <a:pt x="379652" y="25517"/>
                </a:lnTo>
                <a:lnTo>
                  <a:pt x="349550" y="34838"/>
                </a:lnTo>
                <a:lnTo>
                  <a:pt x="319635" y="42288"/>
                </a:lnTo>
                <a:lnTo>
                  <a:pt x="289803" y="51552"/>
                </a:lnTo>
                <a:lnTo>
                  <a:pt x="247763" y="67923"/>
                </a:lnTo>
                <a:lnTo>
                  <a:pt x="210171" y="85342"/>
                </a:lnTo>
                <a:lnTo>
                  <a:pt x="173898" y="103071"/>
                </a:lnTo>
                <a:lnTo>
                  <a:pt x="138015" y="123538"/>
                </a:lnTo>
                <a:lnTo>
                  <a:pt x="95074" y="152380"/>
                </a:lnTo>
                <a:lnTo>
                  <a:pt x="51528" y="185866"/>
                </a:lnTo>
                <a:lnTo>
                  <a:pt x="20250" y="227466"/>
                </a:lnTo>
                <a:lnTo>
                  <a:pt x="11222" y="239686"/>
                </a:lnTo>
                <a:lnTo>
                  <a:pt x="211" y="269670"/>
                </a:lnTo>
                <a:lnTo>
                  <a:pt x="0" y="281595"/>
                </a:lnTo>
                <a:lnTo>
                  <a:pt x="8506" y="315592"/>
                </a:lnTo>
                <a:lnTo>
                  <a:pt x="16359" y="327838"/>
                </a:lnTo>
                <a:lnTo>
                  <a:pt x="35031" y="340865"/>
                </a:lnTo>
                <a:lnTo>
                  <a:pt x="78157" y="361961"/>
                </a:lnTo>
                <a:lnTo>
                  <a:pt x="119541" y="372767"/>
                </a:lnTo>
                <a:lnTo>
                  <a:pt x="137945" y="37983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0" name="SMARTInkShape-Group2"/>
          <p:cNvGrpSpPr/>
          <p:nvPr/>
        </p:nvGrpSpPr>
        <p:grpSpPr>
          <a:xfrm>
            <a:off x="2250281" y="1616273"/>
            <a:ext cx="2793715" cy="625080"/>
            <a:chOff x="2250281" y="1616273"/>
            <a:chExt cx="2793715" cy="625080"/>
          </a:xfrm>
        </p:grpSpPr>
        <p:sp>
          <p:nvSpPr>
            <p:cNvPr id="5" name="SMARTInkShape-2"/>
            <p:cNvSpPr/>
            <p:nvPr/>
          </p:nvSpPr>
          <p:spPr>
            <a:xfrm>
              <a:off x="2250281" y="1786117"/>
              <a:ext cx="1607123" cy="455236"/>
            </a:xfrm>
            <a:custGeom>
              <a:avLst/>
              <a:gdLst/>
              <a:ahLst/>
              <a:cxnLst/>
              <a:rect l="0" t="0" r="0" b="0"/>
              <a:pathLst>
                <a:path w="1607123" h="455236">
                  <a:moveTo>
                    <a:pt x="0" y="455235"/>
                  </a:moveTo>
                  <a:lnTo>
                    <a:pt x="8121" y="448106"/>
                  </a:lnTo>
                  <a:lnTo>
                    <a:pt x="47596" y="428377"/>
                  </a:lnTo>
                  <a:lnTo>
                    <a:pt x="90677" y="406425"/>
                  </a:lnTo>
                  <a:lnTo>
                    <a:pt x="134806" y="386209"/>
                  </a:lnTo>
                  <a:lnTo>
                    <a:pt x="172565" y="372936"/>
                  </a:lnTo>
                  <a:lnTo>
                    <a:pt x="215172" y="356436"/>
                  </a:lnTo>
                  <a:lnTo>
                    <a:pt x="245452" y="344848"/>
                  </a:lnTo>
                  <a:lnTo>
                    <a:pt x="278754" y="333082"/>
                  </a:lnTo>
                  <a:lnTo>
                    <a:pt x="313399" y="321239"/>
                  </a:lnTo>
                  <a:lnTo>
                    <a:pt x="348640" y="309361"/>
                  </a:lnTo>
                  <a:lnTo>
                    <a:pt x="384147" y="297467"/>
                  </a:lnTo>
                  <a:lnTo>
                    <a:pt x="422417" y="285566"/>
                  </a:lnTo>
                  <a:lnTo>
                    <a:pt x="462577" y="273662"/>
                  </a:lnTo>
                  <a:lnTo>
                    <a:pt x="503577" y="261757"/>
                  </a:lnTo>
                  <a:lnTo>
                    <a:pt x="547596" y="247206"/>
                  </a:lnTo>
                  <a:lnTo>
                    <a:pt x="570447" y="239158"/>
                  </a:lnTo>
                  <a:lnTo>
                    <a:pt x="593618" y="231808"/>
                  </a:lnTo>
                  <a:lnTo>
                    <a:pt x="617004" y="224925"/>
                  </a:lnTo>
                  <a:lnTo>
                    <a:pt x="640531" y="218351"/>
                  </a:lnTo>
                  <a:lnTo>
                    <a:pt x="664154" y="211984"/>
                  </a:lnTo>
                  <a:lnTo>
                    <a:pt x="687840" y="205755"/>
                  </a:lnTo>
                  <a:lnTo>
                    <a:pt x="711568" y="199618"/>
                  </a:lnTo>
                  <a:lnTo>
                    <a:pt x="735324" y="194535"/>
                  </a:lnTo>
                  <a:lnTo>
                    <a:pt x="759099" y="190153"/>
                  </a:lnTo>
                  <a:lnTo>
                    <a:pt x="782886" y="186240"/>
                  </a:lnTo>
                  <a:lnTo>
                    <a:pt x="806682" y="181647"/>
                  </a:lnTo>
                  <a:lnTo>
                    <a:pt x="830484" y="176601"/>
                  </a:lnTo>
                  <a:lnTo>
                    <a:pt x="854288" y="171252"/>
                  </a:lnTo>
                  <a:lnTo>
                    <a:pt x="879088" y="165702"/>
                  </a:lnTo>
                  <a:lnTo>
                    <a:pt x="904551" y="160018"/>
                  </a:lnTo>
                  <a:lnTo>
                    <a:pt x="930456" y="154244"/>
                  </a:lnTo>
                  <a:lnTo>
                    <a:pt x="955663" y="149402"/>
                  </a:lnTo>
                  <a:lnTo>
                    <a:pt x="980406" y="145182"/>
                  </a:lnTo>
                  <a:lnTo>
                    <a:pt x="1004838" y="141377"/>
                  </a:lnTo>
                  <a:lnTo>
                    <a:pt x="1029064" y="136855"/>
                  </a:lnTo>
                  <a:lnTo>
                    <a:pt x="1053152" y="131857"/>
                  </a:lnTo>
                  <a:lnTo>
                    <a:pt x="1077148" y="126540"/>
                  </a:lnTo>
                  <a:lnTo>
                    <a:pt x="1100091" y="122003"/>
                  </a:lnTo>
                  <a:lnTo>
                    <a:pt x="1144104" y="114317"/>
                  </a:lnTo>
                  <a:lnTo>
                    <a:pt x="1166556" y="110878"/>
                  </a:lnTo>
                  <a:lnTo>
                    <a:pt x="1189462" y="107593"/>
                  </a:lnTo>
                  <a:lnTo>
                    <a:pt x="1234095" y="101298"/>
                  </a:lnTo>
                  <a:lnTo>
                    <a:pt x="1273776" y="95192"/>
                  </a:lnTo>
                  <a:lnTo>
                    <a:pt x="1311256" y="86526"/>
                  </a:lnTo>
                  <a:lnTo>
                    <a:pt x="1346765" y="77051"/>
                  </a:lnTo>
                  <a:lnTo>
                    <a:pt x="1379083" y="69533"/>
                  </a:lnTo>
                  <a:lnTo>
                    <a:pt x="1420428" y="59723"/>
                  </a:lnTo>
                  <a:lnTo>
                    <a:pt x="1457814" y="50532"/>
                  </a:lnTo>
                  <a:lnTo>
                    <a:pt x="1497881" y="38538"/>
                  </a:lnTo>
                  <a:lnTo>
                    <a:pt x="1541102" y="19444"/>
                  </a:lnTo>
                  <a:lnTo>
                    <a:pt x="1542347" y="17864"/>
                  </a:lnTo>
                  <a:lnTo>
                    <a:pt x="1543730" y="13462"/>
                  </a:lnTo>
                  <a:lnTo>
                    <a:pt x="1543106" y="11891"/>
                  </a:lnTo>
                  <a:lnTo>
                    <a:pt x="1541698" y="10845"/>
                  </a:lnTo>
                  <a:lnTo>
                    <a:pt x="1520427" y="2889"/>
                  </a:lnTo>
                  <a:lnTo>
                    <a:pt x="1480446" y="427"/>
                  </a:lnTo>
                  <a:lnTo>
                    <a:pt x="1443406" y="0"/>
                  </a:lnTo>
                  <a:lnTo>
                    <a:pt x="1414428" y="893"/>
                  </a:lnTo>
                  <a:lnTo>
                    <a:pt x="1381705" y="4597"/>
                  </a:lnTo>
                  <a:lnTo>
                    <a:pt x="1347318" y="6904"/>
                  </a:lnTo>
                  <a:lnTo>
                    <a:pt x="1312191" y="8922"/>
                  </a:lnTo>
                  <a:lnTo>
                    <a:pt x="1276735" y="13126"/>
                  </a:lnTo>
                  <a:lnTo>
                    <a:pt x="1243779" y="18302"/>
                  </a:lnTo>
                  <a:lnTo>
                    <a:pt x="1199980" y="24148"/>
                  </a:lnTo>
                  <a:lnTo>
                    <a:pt x="1164514" y="28526"/>
                  </a:lnTo>
                  <a:lnTo>
                    <a:pt x="1119961" y="34923"/>
                  </a:lnTo>
                  <a:lnTo>
                    <a:pt x="1109786" y="35418"/>
                  </a:lnTo>
                  <a:lnTo>
                    <a:pt x="1117505" y="35503"/>
                  </a:lnTo>
                  <a:lnTo>
                    <a:pt x="1154069" y="27848"/>
                  </a:lnTo>
                  <a:lnTo>
                    <a:pt x="1196192" y="19725"/>
                  </a:lnTo>
                  <a:lnTo>
                    <a:pt x="1236923" y="12443"/>
                  </a:lnTo>
                  <a:lnTo>
                    <a:pt x="1265773" y="10391"/>
                  </a:lnTo>
                  <a:lnTo>
                    <a:pt x="1300422" y="9480"/>
                  </a:lnTo>
                  <a:lnTo>
                    <a:pt x="1337981" y="9074"/>
                  </a:lnTo>
                  <a:lnTo>
                    <a:pt x="1374518" y="8894"/>
                  </a:lnTo>
                  <a:lnTo>
                    <a:pt x="1410600" y="11460"/>
                  </a:lnTo>
                  <a:lnTo>
                    <a:pt x="1445488" y="15908"/>
                  </a:lnTo>
                  <a:lnTo>
                    <a:pt x="1477530" y="21192"/>
                  </a:lnTo>
                  <a:lnTo>
                    <a:pt x="1508308" y="24202"/>
                  </a:lnTo>
                  <a:lnTo>
                    <a:pt x="1548234" y="28542"/>
                  </a:lnTo>
                  <a:lnTo>
                    <a:pt x="1568175" y="34414"/>
                  </a:lnTo>
                  <a:lnTo>
                    <a:pt x="1598781" y="55247"/>
                  </a:lnTo>
                  <a:lnTo>
                    <a:pt x="1603538" y="61827"/>
                  </a:lnTo>
                  <a:lnTo>
                    <a:pt x="1605653" y="69051"/>
                  </a:lnTo>
                  <a:lnTo>
                    <a:pt x="1607122" y="95564"/>
                  </a:lnTo>
                  <a:lnTo>
                    <a:pt x="1602538" y="113076"/>
                  </a:lnTo>
                  <a:lnTo>
                    <a:pt x="1578659" y="156350"/>
                  </a:lnTo>
                  <a:lnTo>
                    <a:pt x="1547385" y="200878"/>
                  </a:lnTo>
                  <a:lnTo>
                    <a:pt x="1534567" y="224427"/>
                  </a:lnTo>
                  <a:lnTo>
                    <a:pt x="1518047" y="26771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3"/>
            <p:cNvSpPr/>
            <p:nvPr/>
          </p:nvSpPr>
          <p:spPr>
            <a:xfrm>
              <a:off x="4181944" y="1786056"/>
              <a:ext cx="202534" cy="160494"/>
            </a:xfrm>
            <a:custGeom>
              <a:avLst/>
              <a:gdLst/>
              <a:ahLst/>
              <a:cxnLst/>
              <a:rect l="0" t="0" r="0" b="0"/>
              <a:pathLst>
                <a:path w="202534" h="160494">
                  <a:moveTo>
                    <a:pt x="202533" y="17741"/>
                  </a:moveTo>
                  <a:lnTo>
                    <a:pt x="197792" y="13000"/>
                  </a:lnTo>
                  <a:lnTo>
                    <a:pt x="192819" y="10673"/>
                  </a:lnTo>
                  <a:lnTo>
                    <a:pt x="156248" y="1907"/>
                  </a:lnTo>
                  <a:lnTo>
                    <a:pt x="117102" y="282"/>
                  </a:lnTo>
                  <a:lnTo>
                    <a:pt x="82851" y="0"/>
                  </a:lnTo>
                  <a:lnTo>
                    <a:pt x="42852" y="6042"/>
                  </a:lnTo>
                  <a:lnTo>
                    <a:pt x="17306" y="8983"/>
                  </a:lnTo>
                  <a:lnTo>
                    <a:pt x="6769" y="13187"/>
                  </a:lnTo>
                  <a:lnTo>
                    <a:pt x="3563" y="15697"/>
                  </a:lnTo>
                  <a:lnTo>
                    <a:pt x="0" y="21132"/>
                  </a:lnTo>
                  <a:lnTo>
                    <a:pt x="42" y="23970"/>
                  </a:lnTo>
                  <a:lnTo>
                    <a:pt x="2735" y="29770"/>
                  </a:lnTo>
                  <a:lnTo>
                    <a:pt x="35384" y="52258"/>
                  </a:lnTo>
                  <a:lnTo>
                    <a:pt x="76213" y="68509"/>
                  </a:lnTo>
                  <a:lnTo>
                    <a:pt x="110755" y="84157"/>
                  </a:lnTo>
                  <a:lnTo>
                    <a:pt x="155336" y="107222"/>
                  </a:lnTo>
                  <a:lnTo>
                    <a:pt x="193084" y="129699"/>
                  </a:lnTo>
                  <a:lnTo>
                    <a:pt x="198333" y="136291"/>
                  </a:lnTo>
                  <a:lnTo>
                    <a:pt x="202164" y="149877"/>
                  </a:lnTo>
                  <a:lnTo>
                    <a:pt x="192942" y="155891"/>
                  </a:lnTo>
                  <a:lnTo>
                    <a:pt x="182383" y="159216"/>
                  </a:lnTo>
                  <a:lnTo>
                    <a:pt x="146728" y="160493"/>
                  </a:lnTo>
                  <a:lnTo>
                    <a:pt x="104882" y="153532"/>
                  </a:lnTo>
                  <a:lnTo>
                    <a:pt x="95376" y="1516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4"/>
            <p:cNvSpPr/>
            <p:nvPr/>
          </p:nvSpPr>
          <p:spPr>
            <a:xfrm>
              <a:off x="4473937" y="1616273"/>
              <a:ext cx="26627" cy="357189"/>
            </a:xfrm>
            <a:custGeom>
              <a:avLst/>
              <a:gdLst/>
              <a:ahLst/>
              <a:cxnLst/>
              <a:rect l="0" t="0" r="0" b="0"/>
              <a:pathLst>
                <a:path w="26627" h="357189">
                  <a:moveTo>
                    <a:pt x="8766" y="0"/>
                  </a:moveTo>
                  <a:lnTo>
                    <a:pt x="8766" y="20991"/>
                  </a:lnTo>
                  <a:lnTo>
                    <a:pt x="664" y="59889"/>
                  </a:lnTo>
                  <a:lnTo>
                    <a:pt x="0" y="104287"/>
                  </a:lnTo>
                  <a:lnTo>
                    <a:pt x="2530" y="133096"/>
                  </a:lnTo>
                  <a:lnTo>
                    <a:pt x="7534" y="169496"/>
                  </a:lnTo>
                  <a:lnTo>
                    <a:pt x="8523" y="206342"/>
                  </a:lnTo>
                  <a:lnTo>
                    <a:pt x="8718" y="248163"/>
                  </a:lnTo>
                  <a:lnTo>
                    <a:pt x="8760" y="288297"/>
                  </a:lnTo>
                  <a:lnTo>
                    <a:pt x="9756" y="312302"/>
                  </a:lnTo>
                  <a:lnTo>
                    <a:pt x="26626" y="3571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5"/>
            <p:cNvSpPr/>
            <p:nvPr/>
          </p:nvSpPr>
          <p:spPr>
            <a:xfrm>
              <a:off x="4339937" y="1830596"/>
              <a:ext cx="355303" cy="129528"/>
            </a:xfrm>
            <a:custGeom>
              <a:avLst/>
              <a:gdLst/>
              <a:ahLst/>
              <a:cxnLst/>
              <a:rect l="0" t="0" r="0" b="0"/>
              <a:pathLst>
                <a:path w="355303" h="129528">
                  <a:moveTo>
                    <a:pt x="8821" y="71427"/>
                  </a:moveTo>
                  <a:lnTo>
                    <a:pt x="8821" y="66687"/>
                  </a:lnTo>
                  <a:lnTo>
                    <a:pt x="7829" y="65291"/>
                  </a:lnTo>
                  <a:lnTo>
                    <a:pt x="6175" y="64360"/>
                  </a:lnTo>
                  <a:lnTo>
                    <a:pt x="1132" y="62866"/>
                  </a:lnTo>
                  <a:lnTo>
                    <a:pt x="443" y="60015"/>
                  </a:lnTo>
                  <a:lnTo>
                    <a:pt x="0" y="50101"/>
                  </a:lnTo>
                  <a:lnTo>
                    <a:pt x="1948" y="48280"/>
                  </a:lnTo>
                  <a:lnTo>
                    <a:pt x="44618" y="38821"/>
                  </a:lnTo>
                  <a:lnTo>
                    <a:pt x="79179" y="35639"/>
                  </a:lnTo>
                  <a:lnTo>
                    <a:pt x="120398" y="29845"/>
                  </a:lnTo>
                  <a:lnTo>
                    <a:pt x="165022" y="26695"/>
                  </a:lnTo>
                  <a:lnTo>
                    <a:pt x="198298" y="22442"/>
                  </a:lnTo>
                  <a:lnTo>
                    <a:pt x="241021" y="19210"/>
                  </a:lnTo>
                  <a:lnTo>
                    <a:pt x="278814" y="13512"/>
                  </a:lnTo>
                  <a:lnTo>
                    <a:pt x="318027" y="8835"/>
                  </a:lnTo>
                  <a:lnTo>
                    <a:pt x="347962" y="25"/>
                  </a:lnTo>
                  <a:lnTo>
                    <a:pt x="343353" y="0"/>
                  </a:lnTo>
                  <a:lnTo>
                    <a:pt x="338411" y="2641"/>
                  </a:lnTo>
                  <a:lnTo>
                    <a:pt x="297011" y="37490"/>
                  </a:lnTo>
                  <a:lnTo>
                    <a:pt x="269470" y="68869"/>
                  </a:lnTo>
                  <a:lnTo>
                    <a:pt x="263571" y="80543"/>
                  </a:lnTo>
                  <a:lnTo>
                    <a:pt x="259266" y="109024"/>
                  </a:lnTo>
                  <a:lnTo>
                    <a:pt x="259128" y="114351"/>
                  </a:lnTo>
                  <a:lnTo>
                    <a:pt x="261021" y="117903"/>
                  </a:lnTo>
                  <a:lnTo>
                    <a:pt x="264266" y="120270"/>
                  </a:lnTo>
                  <a:lnTo>
                    <a:pt x="272173" y="123893"/>
                  </a:lnTo>
                  <a:lnTo>
                    <a:pt x="278993" y="128811"/>
                  </a:lnTo>
                  <a:lnTo>
                    <a:pt x="283194" y="129527"/>
                  </a:lnTo>
                  <a:lnTo>
                    <a:pt x="314722" y="124541"/>
                  </a:lnTo>
                  <a:lnTo>
                    <a:pt x="322709" y="120500"/>
                  </a:lnTo>
                  <a:lnTo>
                    <a:pt x="351083" y="86638"/>
                  </a:lnTo>
                  <a:lnTo>
                    <a:pt x="354414" y="77857"/>
                  </a:lnTo>
                  <a:lnTo>
                    <a:pt x="355302" y="72737"/>
                  </a:lnTo>
                  <a:lnTo>
                    <a:pt x="353643" y="64403"/>
                  </a:lnTo>
                  <a:lnTo>
                    <a:pt x="350591" y="57391"/>
                  </a:lnTo>
                  <a:lnTo>
                    <a:pt x="349234" y="50968"/>
                  </a:lnTo>
                  <a:lnTo>
                    <a:pt x="338990" y="37033"/>
                  </a:lnTo>
                  <a:lnTo>
                    <a:pt x="331510" y="31336"/>
                  </a:lnTo>
                  <a:lnTo>
                    <a:pt x="321722" y="25483"/>
                  </a:lnTo>
                  <a:lnTo>
                    <a:pt x="315568" y="21242"/>
                  </a:lnTo>
                  <a:lnTo>
                    <a:pt x="306525" y="17862"/>
                  </a:lnTo>
                  <a:lnTo>
                    <a:pt x="294571" y="89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6"/>
            <p:cNvSpPr/>
            <p:nvPr/>
          </p:nvSpPr>
          <p:spPr>
            <a:xfrm>
              <a:off x="4768453" y="1839529"/>
              <a:ext cx="275543" cy="267878"/>
            </a:xfrm>
            <a:custGeom>
              <a:avLst/>
              <a:gdLst/>
              <a:ahLst/>
              <a:cxnLst/>
              <a:rect l="0" t="0" r="0" b="0"/>
              <a:pathLst>
                <a:path w="275543" h="267878">
                  <a:moveTo>
                    <a:pt x="0" y="107143"/>
                  </a:moveTo>
                  <a:lnTo>
                    <a:pt x="7689" y="107143"/>
                  </a:lnTo>
                  <a:lnTo>
                    <a:pt x="8102" y="108135"/>
                  </a:lnTo>
                  <a:lnTo>
                    <a:pt x="8821" y="114831"/>
                  </a:lnTo>
                  <a:lnTo>
                    <a:pt x="11527" y="115521"/>
                  </a:lnTo>
                  <a:lnTo>
                    <a:pt x="17489" y="116040"/>
                  </a:lnTo>
                  <a:lnTo>
                    <a:pt x="17749" y="111322"/>
                  </a:lnTo>
                  <a:lnTo>
                    <a:pt x="20457" y="106355"/>
                  </a:lnTo>
                  <a:lnTo>
                    <a:pt x="23975" y="100839"/>
                  </a:lnTo>
                  <a:lnTo>
                    <a:pt x="26233" y="89214"/>
                  </a:lnTo>
                  <a:lnTo>
                    <a:pt x="27775" y="50404"/>
                  </a:lnTo>
                  <a:lnTo>
                    <a:pt x="34477" y="33096"/>
                  </a:lnTo>
                  <a:lnTo>
                    <a:pt x="36466" y="20895"/>
                  </a:lnTo>
                  <a:lnTo>
                    <a:pt x="48115" y="5949"/>
                  </a:lnTo>
                  <a:lnTo>
                    <a:pt x="53796" y="2637"/>
                  </a:lnTo>
                  <a:lnTo>
                    <a:pt x="65528" y="510"/>
                  </a:lnTo>
                  <a:lnTo>
                    <a:pt x="84586" y="0"/>
                  </a:lnTo>
                  <a:lnTo>
                    <a:pt x="86156" y="988"/>
                  </a:lnTo>
                  <a:lnTo>
                    <a:pt x="87203" y="2638"/>
                  </a:lnTo>
                  <a:lnTo>
                    <a:pt x="87901" y="4731"/>
                  </a:lnTo>
                  <a:lnTo>
                    <a:pt x="96181" y="18079"/>
                  </a:lnTo>
                  <a:lnTo>
                    <a:pt x="96863" y="20978"/>
                  </a:lnTo>
                  <a:lnTo>
                    <a:pt x="104094" y="33752"/>
                  </a:lnTo>
                  <a:lnTo>
                    <a:pt x="119466" y="77533"/>
                  </a:lnTo>
                  <a:lnTo>
                    <a:pt x="136958" y="100681"/>
                  </a:lnTo>
                  <a:lnTo>
                    <a:pt x="149827" y="112995"/>
                  </a:lnTo>
                  <a:lnTo>
                    <a:pt x="163897" y="121004"/>
                  </a:lnTo>
                  <a:lnTo>
                    <a:pt x="175782" y="123818"/>
                  </a:lnTo>
                  <a:lnTo>
                    <a:pt x="185943" y="124476"/>
                  </a:lnTo>
                  <a:lnTo>
                    <a:pt x="194429" y="122123"/>
                  </a:lnTo>
                  <a:lnTo>
                    <a:pt x="202499" y="118761"/>
                  </a:lnTo>
                  <a:lnTo>
                    <a:pt x="217206" y="115877"/>
                  </a:lnTo>
                  <a:lnTo>
                    <a:pt x="229281" y="108187"/>
                  </a:lnTo>
                  <a:lnTo>
                    <a:pt x="254085" y="84075"/>
                  </a:lnTo>
                  <a:lnTo>
                    <a:pt x="265744" y="55470"/>
                  </a:lnTo>
                  <a:lnTo>
                    <a:pt x="267467" y="46775"/>
                  </a:lnTo>
                  <a:lnTo>
                    <a:pt x="275542" y="37135"/>
                  </a:lnTo>
                  <a:lnTo>
                    <a:pt x="274976" y="36658"/>
                  </a:lnTo>
                  <a:lnTo>
                    <a:pt x="271701" y="36129"/>
                  </a:lnTo>
                  <a:lnTo>
                    <a:pt x="270431" y="36980"/>
                  </a:lnTo>
                  <a:lnTo>
                    <a:pt x="269584" y="38539"/>
                  </a:lnTo>
                  <a:lnTo>
                    <a:pt x="268226" y="43431"/>
                  </a:lnTo>
                  <a:lnTo>
                    <a:pt x="261820" y="51526"/>
                  </a:lnTo>
                  <a:lnTo>
                    <a:pt x="252083" y="74667"/>
                  </a:lnTo>
                  <a:lnTo>
                    <a:pt x="238003" y="96644"/>
                  </a:lnTo>
                  <a:lnTo>
                    <a:pt x="233900" y="113513"/>
                  </a:lnTo>
                  <a:lnTo>
                    <a:pt x="229754" y="142917"/>
                  </a:lnTo>
                  <a:lnTo>
                    <a:pt x="225171" y="160737"/>
                  </a:lnTo>
                  <a:lnTo>
                    <a:pt x="221168" y="178585"/>
                  </a:lnTo>
                  <a:lnTo>
                    <a:pt x="216344" y="196441"/>
                  </a:lnTo>
                  <a:lnTo>
                    <a:pt x="214431" y="235164"/>
                  </a:lnTo>
                  <a:lnTo>
                    <a:pt x="214313" y="26787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1" name="SMARTInkShape-7"/>
          <p:cNvSpPr/>
          <p:nvPr/>
        </p:nvSpPr>
        <p:spPr>
          <a:xfrm>
            <a:off x="2554863" y="5054204"/>
            <a:ext cx="2391812" cy="410684"/>
          </a:xfrm>
          <a:custGeom>
            <a:avLst/>
            <a:gdLst/>
            <a:ahLst/>
            <a:cxnLst/>
            <a:rect l="0" t="0" r="0" b="0"/>
            <a:pathLst>
              <a:path w="2391812" h="410684">
                <a:moveTo>
                  <a:pt x="25817" y="276819"/>
                </a:moveTo>
                <a:lnTo>
                  <a:pt x="38246" y="276819"/>
                </a:lnTo>
                <a:lnTo>
                  <a:pt x="43908" y="279465"/>
                </a:lnTo>
                <a:lnTo>
                  <a:pt x="49732" y="282956"/>
                </a:lnTo>
                <a:lnTo>
                  <a:pt x="84607" y="295300"/>
                </a:lnTo>
                <a:lnTo>
                  <a:pt x="93618" y="299916"/>
                </a:lnTo>
                <a:lnTo>
                  <a:pt x="130463" y="306038"/>
                </a:lnTo>
                <a:lnTo>
                  <a:pt x="138802" y="309649"/>
                </a:lnTo>
                <a:lnTo>
                  <a:pt x="171919" y="319414"/>
                </a:lnTo>
                <a:lnTo>
                  <a:pt x="195530" y="327934"/>
                </a:lnTo>
                <a:lnTo>
                  <a:pt x="237156" y="330253"/>
                </a:lnTo>
                <a:lnTo>
                  <a:pt x="280560" y="338073"/>
                </a:lnTo>
                <a:lnTo>
                  <a:pt x="312497" y="338087"/>
                </a:lnTo>
                <a:lnTo>
                  <a:pt x="356338" y="331606"/>
                </a:lnTo>
                <a:lnTo>
                  <a:pt x="400880" y="330557"/>
                </a:lnTo>
                <a:lnTo>
                  <a:pt x="436585" y="330429"/>
                </a:lnTo>
                <a:lnTo>
                  <a:pt x="479431" y="324267"/>
                </a:lnTo>
                <a:lnTo>
                  <a:pt x="514321" y="322297"/>
                </a:lnTo>
                <a:lnTo>
                  <a:pt x="549795" y="321714"/>
                </a:lnTo>
                <a:lnTo>
                  <a:pt x="585441" y="321541"/>
                </a:lnTo>
                <a:lnTo>
                  <a:pt x="621138" y="321490"/>
                </a:lnTo>
                <a:lnTo>
                  <a:pt x="656851" y="321474"/>
                </a:lnTo>
                <a:lnTo>
                  <a:pt x="693560" y="321469"/>
                </a:lnTo>
                <a:lnTo>
                  <a:pt x="734423" y="321469"/>
                </a:lnTo>
                <a:lnTo>
                  <a:pt x="773099" y="321468"/>
                </a:lnTo>
                <a:lnTo>
                  <a:pt x="814545" y="321468"/>
                </a:lnTo>
                <a:lnTo>
                  <a:pt x="852401" y="321468"/>
                </a:lnTo>
                <a:lnTo>
                  <a:pt x="889745" y="321468"/>
                </a:lnTo>
                <a:lnTo>
                  <a:pt x="930796" y="321468"/>
                </a:lnTo>
                <a:lnTo>
                  <a:pt x="968536" y="321468"/>
                </a:lnTo>
                <a:lnTo>
                  <a:pt x="1005846" y="321468"/>
                </a:lnTo>
                <a:lnTo>
                  <a:pt x="1046887" y="321468"/>
                </a:lnTo>
                <a:lnTo>
                  <a:pt x="1085616" y="321468"/>
                </a:lnTo>
                <a:lnTo>
                  <a:pt x="1127077" y="321468"/>
                </a:lnTo>
                <a:lnTo>
                  <a:pt x="1164938" y="321468"/>
                </a:lnTo>
                <a:lnTo>
                  <a:pt x="1201291" y="321468"/>
                </a:lnTo>
                <a:lnTo>
                  <a:pt x="1237198" y="320476"/>
                </a:lnTo>
                <a:lnTo>
                  <a:pt x="1272973" y="315331"/>
                </a:lnTo>
                <a:lnTo>
                  <a:pt x="1308708" y="313365"/>
                </a:lnTo>
                <a:lnTo>
                  <a:pt x="1344432" y="312784"/>
                </a:lnTo>
                <a:lnTo>
                  <a:pt x="1380152" y="312611"/>
                </a:lnTo>
                <a:lnTo>
                  <a:pt x="1415871" y="312560"/>
                </a:lnTo>
                <a:lnTo>
                  <a:pt x="1452582" y="313537"/>
                </a:lnTo>
                <a:lnTo>
                  <a:pt x="1493446" y="318677"/>
                </a:lnTo>
                <a:lnTo>
                  <a:pt x="1531130" y="320641"/>
                </a:lnTo>
                <a:lnTo>
                  <a:pt x="1567431" y="322215"/>
                </a:lnTo>
                <a:lnTo>
                  <a:pt x="1603322" y="327532"/>
                </a:lnTo>
                <a:lnTo>
                  <a:pt x="1639092" y="329549"/>
                </a:lnTo>
                <a:lnTo>
                  <a:pt x="1674826" y="331138"/>
                </a:lnTo>
                <a:lnTo>
                  <a:pt x="1710549" y="336460"/>
                </a:lnTo>
                <a:lnTo>
                  <a:pt x="1746269" y="339470"/>
                </a:lnTo>
                <a:lnTo>
                  <a:pt x="1781988" y="346205"/>
                </a:lnTo>
                <a:lnTo>
                  <a:pt x="1817707" y="354484"/>
                </a:lnTo>
                <a:lnTo>
                  <a:pt x="1853426" y="362229"/>
                </a:lnTo>
                <a:lnTo>
                  <a:pt x="1889145" y="365957"/>
                </a:lnTo>
                <a:lnTo>
                  <a:pt x="1924864" y="371912"/>
                </a:lnTo>
                <a:lnTo>
                  <a:pt x="1960582" y="375110"/>
                </a:lnTo>
                <a:lnTo>
                  <a:pt x="1996301" y="382892"/>
                </a:lnTo>
                <a:lnTo>
                  <a:pt x="2032020" y="396332"/>
                </a:lnTo>
                <a:lnTo>
                  <a:pt x="2067739" y="406048"/>
                </a:lnTo>
                <a:lnTo>
                  <a:pt x="2103457" y="409367"/>
                </a:lnTo>
                <a:lnTo>
                  <a:pt x="2138184" y="410351"/>
                </a:lnTo>
                <a:lnTo>
                  <a:pt x="2177087" y="410683"/>
                </a:lnTo>
                <a:lnTo>
                  <a:pt x="2204429" y="408095"/>
                </a:lnTo>
                <a:lnTo>
                  <a:pt x="2240333" y="403071"/>
                </a:lnTo>
                <a:lnTo>
                  <a:pt x="2276089" y="394950"/>
                </a:lnTo>
                <a:lnTo>
                  <a:pt x="2316005" y="380877"/>
                </a:lnTo>
                <a:lnTo>
                  <a:pt x="2335107" y="372033"/>
                </a:lnTo>
                <a:lnTo>
                  <a:pt x="2344657" y="363454"/>
                </a:lnTo>
                <a:lnTo>
                  <a:pt x="2382627" y="319537"/>
                </a:lnTo>
                <a:lnTo>
                  <a:pt x="2387936" y="308704"/>
                </a:lnTo>
                <a:lnTo>
                  <a:pt x="2391811" y="272775"/>
                </a:lnTo>
                <a:lnTo>
                  <a:pt x="2391159" y="230015"/>
                </a:lnTo>
                <a:lnTo>
                  <a:pt x="2384053" y="210585"/>
                </a:lnTo>
                <a:lnTo>
                  <a:pt x="2359173" y="167535"/>
                </a:lnTo>
                <a:lnTo>
                  <a:pt x="2343597" y="150071"/>
                </a:lnTo>
                <a:lnTo>
                  <a:pt x="2300185" y="118194"/>
                </a:lnTo>
                <a:lnTo>
                  <a:pt x="2257883" y="101480"/>
                </a:lnTo>
                <a:lnTo>
                  <a:pt x="2213543" y="86356"/>
                </a:lnTo>
                <a:lnTo>
                  <a:pt x="2176870" y="80558"/>
                </a:lnTo>
                <a:lnTo>
                  <a:pt x="2132437" y="73533"/>
                </a:lnTo>
                <a:lnTo>
                  <a:pt x="2090183" y="67110"/>
                </a:lnTo>
                <a:lnTo>
                  <a:pt x="2052781" y="63871"/>
                </a:lnTo>
                <a:lnTo>
                  <a:pt x="2015020" y="48690"/>
                </a:lnTo>
                <a:lnTo>
                  <a:pt x="1973956" y="39561"/>
                </a:lnTo>
                <a:lnTo>
                  <a:pt x="1930369" y="32117"/>
                </a:lnTo>
                <a:lnTo>
                  <a:pt x="1886036" y="28367"/>
                </a:lnTo>
                <a:lnTo>
                  <a:pt x="1853698" y="24844"/>
                </a:lnTo>
                <a:lnTo>
                  <a:pt x="1820474" y="20963"/>
                </a:lnTo>
                <a:lnTo>
                  <a:pt x="1789171" y="19238"/>
                </a:lnTo>
                <a:lnTo>
                  <a:pt x="1756077" y="18472"/>
                </a:lnTo>
                <a:lnTo>
                  <a:pt x="1722517" y="18131"/>
                </a:lnTo>
                <a:lnTo>
                  <a:pt x="1691064" y="17979"/>
                </a:lnTo>
                <a:lnTo>
                  <a:pt x="1657903" y="15267"/>
                </a:lnTo>
                <a:lnTo>
                  <a:pt x="1622329" y="11746"/>
                </a:lnTo>
                <a:lnTo>
                  <a:pt x="1583367" y="10181"/>
                </a:lnTo>
                <a:lnTo>
                  <a:pt x="1545546" y="9485"/>
                </a:lnTo>
                <a:lnTo>
                  <a:pt x="1508892" y="9176"/>
                </a:lnTo>
                <a:lnTo>
                  <a:pt x="1472758" y="9039"/>
                </a:lnTo>
                <a:lnTo>
                  <a:pt x="1434209" y="6331"/>
                </a:lnTo>
                <a:lnTo>
                  <a:pt x="1394918" y="2814"/>
                </a:lnTo>
                <a:lnTo>
                  <a:pt x="1357611" y="1250"/>
                </a:lnTo>
                <a:lnTo>
                  <a:pt x="1318540" y="556"/>
                </a:lnTo>
                <a:lnTo>
                  <a:pt x="1279017" y="246"/>
                </a:lnTo>
                <a:lnTo>
                  <a:pt x="1241607" y="109"/>
                </a:lnTo>
                <a:lnTo>
                  <a:pt x="1205137" y="48"/>
                </a:lnTo>
                <a:lnTo>
                  <a:pt x="1169084" y="21"/>
                </a:lnTo>
                <a:lnTo>
                  <a:pt x="1133217" y="9"/>
                </a:lnTo>
                <a:lnTo>
                  <a:pt x="1094786" y="4"/>
                </a:lnTo>
                <a:lnTo>
                  <a:pt x="1055547" y="1"/>
                </a:lnTo>
                <a:lnTo>
                  <a:pt x="1018264" y="0"/>
                </a:lnTo>
                <a:lnTo>
                  <a:pt x="981850" y="2645"/>
                </a:lnTo>
                <a:lnTo>
                  <a:pt x="945822" y="6136"/>
                </a:lnTo>
                <a:lnTo>
                  <a:pt x="909966" y="7688"/>
                </a:lnTo>
                <a:lnTo>
                  <a:pt x="874186" y="8377"/>
                </a:lnTo>
                <a:lnTo>
                  <a:pt x="838440" y="8683"/>
                </a:lnTo>
                <a:lnTo>
                  <a:pt x="802709" y="8820"/>
                </a:lnTo>
                <a:lnTo>
                  <a:pt x="766985" y="11526"/>
                </a:lnTo>
                <a:lnTo>
                  <a:pt x="731264" y="15044"/>
                </a:lnTo>
                <a:lnTo>
                  <a:pt x="695544" y="16607"/>
                </a:lnTo>
                <a:lnTo>
                  <a:pt x="662470" y="19948"/>
                </a:lnTo>
                <a:lnTo>
                  <a:pt x="631235" y="24741"/>
                </a:lnTo>
                <a:lnTo>
                  <a:pt x="600816" y="30178"/>
                </a:lnTo>
                <a:lnTo>
                  <a:pt x="570760" y="33255"/>
                </a:lnTo>
                <a:lnTo>
                  <a:pt x="540865" y="35616"/>
                </a:lnTo>
                <a:lnTo>
                  <a:pt x="511042" y="39972"/>
                </a:lnTo>
                <a:lnTo>
                  <a:pt x="481251" y="45216"/>
                </a:lnTo>
                <a:lnTo>
                  <a:pt x="451474" y="50853"/>
                </a:lnTo>
                <a:lnTo>
                  <a:pt x="407812" y="59606"/>
                </a:lnTo>
                <a:lnTo>
                  <a:pt x="369298" y="68482"/>
                </a:lnTo>
                <a:lnTo>
                  <a:pt x="332751" y="77396"/>
                </a:lnTo>
                <a:lnTo>
                  <a:pt x="296787" y="86321"/>
                </a:lnTo>
                <a:lnTo>
                  <a:pt x="260996" y="95250"/>
                </a:lnTo>
                <a:lnTo>
                  <a:pt x="226247" y="104179"/>
                </a:lnTo>
                <a:lnTo>
                  <a:pt x="184691" y="116085"/>
                </a:lnTo>
                <a:lnTo>
                  <a:pt x="143299" y="127991"/>
                </a:lnTo>
                <a:lnTo>
                  <a:pt x="106460" y="146034"/>
                </a:lnTo>
                <a:lnTo>
                  <a:pt x="73166" y="162828"/>
                </a:lnTo>
                <a:lnTo>
                  <a:pt x="30561" y="196637"/>
                </a:lnTo>
                <a:lnTo>
                  <a:pt x="6414" y="226242"/>
                </a:lnTo>
                <a:lnTo>
                  <a:pt x="2311" y="238135"/>
                </a:lnTo>
                <a:lnTo>
                  <a:pt x="0" y="260727"/>
                </a:lnTo>
                <a:lnTo>
                  <a:pt x="11542" y="305005"/>
                </a:lnTo>
                <a:lnTo>
                  <a:pt x="42678" y="348441"/>
                </a:lnTo>
                <a:lnTo>
                  <a:pt x="70465" y="38397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4939455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2 model</a:t>
            </a:r>
            <a:endParaRPr lang="en-US" dirty="0"/>
          </a:p>
        </p:txBody>
      </p:sp>
      <p:sp>
        <p:nvSpPr>
          <p:cNvPr id="3" name="Text Placeholder 2"/>
          <p:cNvSpPr>
            <a:spLocks noGrp="1"/>
          </p:cNvSpPr>
          <p:nvPr>
            <p:ph type="body" idx="1"/>
          </p:nvPr>
        </p:nvSpPr>
        <p:spPr/>
        <p:txBody>
          <a:bodyPr>
            <a:normAutofit fontScale="92500" lnSpcReduction="20000"/>
          </a:bodyPr>
          <a:lstStyle/>
          <a:p>
            <a:pPr marL="0" indent="0">
              <a:buNone/>
            </a:pPr>
            <a:r>
              <a:rPr lang="en-US" b="1" dirty="0" smtClean="0"/>
              <a:t>EXAMPLE OF A HOBBY OR SPORT (Ability) </a:t>
            </a:r>
          </a:p>
          <a:p>
            <a:pPr marL="0" indent="0">
              <a:buNone/>
            </a:pPr>
            <a:endParaRPr lang="en-US" dirty="0"/>
          </a:p>
          <a:p>
            <a:pPr marL="0" indent="0">
              <a:buNone/>
            </a:pPr>
            <a:r>
              <a:rPr lang="en-US" dirty="0" smtClean="0"/>
              <a:t>The first time I picked up a flute, in second grade, I knew that this was the instrument for me. My high school neighbor had come over to get me started. She showed me where my fingers went on the key pads; I could barely reach the far right keys. Then, the moment came which I knew would send me on my way. We began to play. The screech which emerged from that instrument was horrible. It was not the light and playful sound which Annika could produce. It was a horrible wail with no possibility of tune. She stopped us and readjusted how I was holding the instrument. We kept on. 10 years later, I was still playing, but as a soloist at the university. Through years of dedicated practice, I was one of the few who qualified for independent study and a place in the university band. I wouldn’t become a shining star because teaching was my future, but I gave a little light at one time. </a:t>
            </a:r>
            <a:endParaRPr lang="en-US" dirty="0"/>
          </a:p>
        </p:txBody>
      </p:sp>
    </p:spTree>
    <p:extLst>
      <p:ext uri="{BB962C8B-B14F-4D97-AF65-F5344CB8AC3E}">
        <p14:creationId xmlns:p14="http://schemas.microsoft.com/office/powerpoint/2010/main" val="42277131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2 models</a:t>
            </a:r>
            <a:endParaRPr lang="en-US" dirty="0"/>
          </a:p>
        </p:txBody>
      </p:sp>
      <p:sp>
        <p:nvSpPr>
          <p:cNvPr id="3" name="Text Placeholder 2"/>
          <p:cNvSpPr>
            <a:spLocks noGrp="1"/>
          </p:cNvSpPr>
          <p:nvPr>
            <p:ph type="body" idx="1"/>
          </p:nvPr>
        </p:nvSpPr>
        <p:spPr/>
        <p:txBody>
          <a:bodyPr/>
          <a:lstStyle/>
          <a:p>
            <a:pPr marL="0" indent="0">
              <a:buNone/>
            </a:pPr>
            <a:r>
              <a:rPr lang="en-US" b="1" dirty="0" smtClean="0">
                <a:solidFill>
                  <a:prstClr val="black"/>
                </a:solidFill>
              </a:rPr>
              <a:t>EXAMPLE FOR A FREAKONOMICS FACTOR</a:t>
            </a:r>
          </a:p>
          <a:p>
            <a:pPr marL="0" indent="0">
              <a:buNone/>
            </a:pPr>
            <a:r>
              <a:rPr lang="en-US" dirty="0" smtClean="0">
                <a:solidFill>
                  <a:prstClr val="black"/>
                </a:solidFill>
              </a:rPr>
              <a:t>Child </a:t>
            </a:r>
            <a:r>
              <a:rPr lang="en-US" dirty="0">
                <a:solidFill>
                  <a:prstClr val="black"/>
                </a:solidFill>
              </a:rPr>
              <a:t>was spanked – doesn’t matter to early childhood test scores. I scored well in tests as a child and I was spanked. The discipline didn’t have an impact on me in school other than I knew not to misbehave and to listen to the teacher. I knew that deliberate disobedience at school or home would result in punishment at home.  So I didn’t act up and I wasn’t disrespectful in school. I knew my purpose in being in school was to learn. </a:t>
            </a:r>
          </a:p>
          <a:p>
            <a:endParaRPr lang="en-US" dirty="0"/>
          </a:p>
        </p:txBody>
      </p:sp>
    </p:spTree>
    <p:extLst>
      <p:ext uri="{BB962C8B-B14F-4D97-AF65-F5344CB8AC3E}">
        <p14:creationId xmlns:p14="http://schemas.microsoft.com/office/powerpoint/2010/main" val="41296804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Inductive and Deductive Structure (reasoning, logic)</a:t>
            </a:r>
            <a:endParaRPr lang="en-US" dirty="0"/>
          </a:p>
        </p:txBody>
      </p:sp>
      <p:sp>
        <p:nvSpPr>
          <p:cNvPr id="3" name="Content Placeholder 2"/>
          <p:cNvSpPr>
            <a:spLocks noGrp="1"/>
          </p:cNvSpPr>
          <p:nvPr>
            <p:ph idx="1"/>
          </p:nvPr>
        </p:nvSpPr>
        <p:spPr/>
        <p:txBody>
          <a:bodyPr>
            <a:normAutofit lnSpcReduction="10000"/>
          </a:bodyPr>
          <a:lstStyle/>
          <a:p>
            <a:r>
              <a:rPr lang="en-US" dirty="0" smtClean="0"/>
              <a:t>Two ways to create an argument are through deduction and induction. These are also two ways to problem solve. </a:t>
            </a:r>
          </a:p>
          <a:p>
            <a:pPr marL="548640" lvl="2" indent="0" algn="ctr">
              <a:buNone/>
            </a:pPr>
            <a:r>
              <a:rPr lang="en-US" dirty="0" smtClean="0"/>
              <a:t>You might have seen these words before. </a:t>
            </a:r>
          </a:p>
          <a:p>
            <a:endParaRPr lang="en-US" dirty="0"/>
          </a:p>
          <a:p>
            <a:pPr marL="0" indent="0">
              <a:buNone/>
            </a:pPr>
            <a:r>
              <a:rPr lang="en-US" dirty="0" smtClean="0"/>
              <a:t>1. Inductive – you get the evidence first and then you figure out what it means. It’s like an investigation. </a:t>
            </a:r>
          </a:p>
          <a:p>
            <a:endParaRPr lang="en-US" dirty="0"/>
          </a:p>
          <a:p>
            <a:pPr marL="0" indent="0">
              <a:buNone/>
            </a:pPr>
            <a:r>
              <a:rPr lang="en-US" dirty="0" smtClean="0"/>
              <a:t>2. Deductive – you begin with a premise, general rule, or claim and then see if the evidence fits. </a:t>
            </a:r>
          </a:p>
          <a:p>
            <a:pPr marL="0" indent="0">
              <a:buNone/>
            </a:pPr>
            <a:endParaRPr lang="en-US" dirty="0" smtClean="0"/>
          </a:p>
          <a:p>
            <a:r>
              <a:rPr lang="en-US" dirty="0" smtClean="0"/>
              <a:t>Watch this video from </a:t>
            </a:r>
            <a:r>
              <a:rPr lang="en-US" dirty="0" err="1" smtClean="0"/>
              <a:t>Shmoop</a:t>
            </a:r>
            <a:r>
              <a:rPr lang="en-US" dirty="0" smtClean="0"/>
              <a:t> to help you understand: </a:t>
            </a:r>
            <a:r>
              <a:rPr lang="en-US" dirty="0" smtClean="0">
                <a:hlinkClick r:id="rId2"/>
              </a:rPr>
              <a:t>Inductive vs Deductive Reasoning</a:t>
            </a:r>
            <a:endParaRPr lang="en-US" dirty="0"/>
          </a:p>
        </p:txBody>
      </p:sp>
      <p:grpSp>
        <p:nvGrpSpPr>
          <p:cNvPr id="9" name="SMARTInkShape-Group4"/>
          <p:cNvGrpSpPr/>
          <p:nvPr/>
        </p:nvGrpSpPr>
        <p:grpSpPr>
          <a:xfrm>
            <a:off x="8251031" y="4028087"/>
            <a:ext cx="276822" cy="1302937"/>
            <a:chOff x="8251031" y="4028087"/>
            <a:chExt cx="276822" cy="1302937"/>
          </a:xfrm>
        </p:grpSpPr>
        <p:sp>
          <p:nvSpPr>
            <p:cNvPr id="4" name="SMARTInkShape-8"/>
            <p:cNvSpPr/>
            <p:nvPr/>
          </p:nvSpPr>
          <p:spPr>
            <a:xfrm>
              <a:off x="8251031" y="5143500"/>
              <a:ext cx="276822" cy="80368"/>
            </a:xfrm>
            <a:custGeom>
              <a:avLst/>
              <a:gdLst/>
              <a:ahLst/>
              <a:cxnLst/>
              <a:rect l="0" t="0" r="0" b="0"/>
              <a:pathLst>
                <a:path w="276822" h="80368">
                  <a:moveTo>
                    <a:pt x="0" y="80367"/>
                  </a:moveTo>
                  <a:lnTo>
                    <a:pt x="4741" y="75627"/>
                  </a:lnTo>
                  <a:lnTo>
                    <a:pt x="9714" y="73299"/>
                  </a:lnTo>
                  <a:lnTo>
                    <a:pt x="31045" y="64553"/>
                  </a:lnTo>
                  <a:lnTo>
                    <a:pt x="48004" y="57271"/>
                  </a:lnTo>
                  <a:lnTo>
                    <a:pt x="89514" y="46773"/>
                  </a:lnTo>
                  <a:lnTo>
                    <a:pt x="126417" y="32630"/>
                  </a:lnTo>
                  <a:lnTo>
                    <a:pt x="169849" y="20491"/>
                  </a:lnTo>
                  <a:lnTo>
                    <a:pt x="214337" y="12069"/>
                  </a:lnTo>
                  <a:lnTo>
                    <a:pt x="258964" y="4603"/>
                  </a:lnTo>
                  <a:lnTo>
                    <a:pt x="276821"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9"/>
            <p:cNvSpPr/>
            <p:nvPr/>
          </p:nvSpPr>
          <p:spPr>
            <a:xfrm>
              <a:off x="8367485" y="5143500"/>
              <a:ext cx="44282" cy="187524"/>
            </a:xfrm>
            <a:custGeom>
              <a:avLst/>
              <a:gdLst/>
              <a:ahLst/>
              <a:cxnLst/>
              <a:rect l="0" t="0" r="0" b="0"/>
              <a:pathLst>
                <a:path w="44282" h="187524">
                  <a:moveTo>
                    <a:pt x="8562" y="0"/>
                  </a:moveTo>
                  <a:lnTo>
                    <a:pt x="3821" y="4740"/>
                  </a:lnTo>
                  <a:lnTo>
                    <a:pt x="1494" y="9713"/>
                  </a:lnTo>
                  <a:lnTo>
                    <a:pt x="0" y="25732"/>
                  </a:lnTo>
                  <a:lnTo>
                    <a:pt x="2441" y="33926"/>
                  </a:lnTo>
                  <a:lnTo>
                    <a:pt x="5842" y="41867"/>
                  </a:lnTo>
                  <a:lnTo>
                    <a:pt x="15452" y="80829"/>
                  </a:lnTo>
                  <a:lnTo>
                    <a:pt x="23960" y="109306"/>
                  </a:lnTo>
                  <a:lnTo>
                    <a:pt x="28338" y="131936"/>
                  </a:lnTo>
                  <a:lnTo>
                    <a:pt x="42236" y="176447"/>
                  </a:lnTo>
                  <a:lnTo>
                    <a:pt x="44281" y="18752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10"/>
            <p:cNvSpPr/>
            <p:nvPr/>
          </p:nvSpPr>
          <p:spPr>
            <a:xfrm>
              <a:off x="8255246" y="4714875"/>
              <a:ext cx="210099" cy="410338"/>
            </a:xfrm>
            <a:custGeom>
              <a:avLst/>
              <a:gdLst/>
              <a:ahLst/>
              <a:cxnLst/>
              <a:rect l="0" t="0" r="0" b="0"/>
              <a:pathLst>
                <a:path w="210099" h="410338">
                  <a:moveTo>
                    <a:pt x="210098" y="0"/>
                  </a:moveTo>
                  <a:lnTo>
                    <a:pt x="167424" y="0"/>
                  </a:lnTo>
                  <a:lnTo>
                    <a:pt x="152365" y="992"/>
                  </a:lnTo>
                  <a:lnTo>
                    <a:pt x="141113" y="4740"/>
                  </a:lnTo>
                  <a:lnTo>
                    <a:pt x="99934" y="32018"/>
                  </a:lnTo>
                  <a:lnTo>
                    <a:pt x="58292" y="56182"/>
                  </a:lnTo>
                  <a:lnTo>
                    <a:pt x="43078" y="72209"/>
                  </a:lnTo>
                  <a:lnTo>
                    <a:pt x="15739" y="109870"/>
                  </a:lnTo>
                  <a:lnTo>
                    <a:pt x="7981" y="132103"/>
                  </a:lnTo>
                  <a:lnTo>
                    <a:pt x="5174" y="144041"/>
                  </a:lnTo>
                  <a:lnTo>
                    <a:pt x="620" y="152653"/>
                  </a:lnTo>
                  <a:lnTo>
                    <a:pt x="0" y="157331"/>
                  </a:lnTo>
                  <a:lnTo>
                    <a:pt x="3898" y="180142"/>
                  </a:lnTo>
                  <a:lnTo>
                    <a:pt x="6998" y="186889"/>
                  </a:lnTo>
                  <a:lnTo>
                    <a:pt x="9214" y="190077"/>
                  </a:lnTo>
                  <a:lnTo>
                    <a:pt x="21813" y="199304"/>
                  </a:lnTo>
                  <a:lnTo>
                    <a:pt x="33372" y="203582"/>
                  </a:lnTo>
                  <a:lnTo>
                    <a:pt x="64672" y="205225"/>
                  </a:lnTo>
                  <a:lnTo>
                    <a:pt x="73696" y="202667"/>
                  </a:lnTo>
                  <a:lnTo>
                    <a:pt x="82006" y="199215"/>
                  </a:lnTo>
                  <a:lnTo>
                    <a:pt x="96849" y="196279"/>
                  </a:lnTo>
                  <a:lnTo>
                    <a:pt x="107971" y="189566"/>
                  </a:lnTo>
                  <a:lnTo>
                    <a:pt x="117551" y="182286"/>
                  </a:lnTo>
                  <a:lnTo>
                    <a:pt x="127931" y="179080"/>
                  </a:lnTo>
                  <a:lnTo>
                    <a:pt x="137261" y="178636"/>
                  </a:lnTo>
                  <a:lnTo>
                    <a:pt x="135393" y="181258"/>
                  </a:lnTo>
                  <a:lnTo>
                    <a:pt x="104098" y="220834"/>
                  </a:lnTo>
                  <a:lnTo>
                    <a:pt x="82738" y="245183"/>
                  </a:lnTo>
                  <a:lnTo>
                    <a:pt x="59981" y="286287"/>
                  </a:lnTo>
                  <a:lnTo>
                    <a:pt x="38402" y="330469"/>
                  </a:lnTo>
                  <a:lnTo>
                    <a:pt x="27264" y="354563"/>
                  </a:lnTo>
                  <a:lnTo>
                    <a:pt x="18047" y="385615"/>
                  </a:lnTo>
                  <a:lnTo>
                    <a:pt x="21782" y="399504"/>
                  </a:lnTo>
                  <a:lnTo>
                    <a:pt x="27079" y="405886"/>
                  </a:lnTo>
                  <a:lnTo>
                    <a:pt x="32183" y="408597"/>
                  </a:lnTo>
                  <a:lnTo>
                    <a:pt x="43544" y="410337"/>
                  </a:lnTo>
                  <a:lnTo>
                    <a:pt x="68024" y="400995"/>
                  </a:lnTo>
                  <a:lnTo>
                    <a:pt x="103013" y="381257"/>
                  </a:lnTo>
                  <a:lnTo>
                    <a:pt x="147590" y="34825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11"/>
            <p:cNvSpPr/>
            <p:nvPr/>
          </p:nvSpPr>
          <p:spPr>
            <a:xfrm>
              <a:off x="8277820" y="4459699"/>
              <a:ext cx="196454" cy="201566"/>
            </a:xfrm>
            <a:custGeom>
              <a:avLst/>
              <a:gdLst/>
              <a:ahLst/>
              <a:cxnLst/>
              <a:rect l="0" t="0" r="0" b="0"/>
              <a:pathLst>
                <a:path w="196454" h="201566">
                  <a:moveTo>
                    <a:pt x="196453" y="5145"/>
                  </a:moveTo>
                  <a:lnTo>
                    <a:pt x="187891" y="5145"/>
                  </a:lnTo>
                  <a:lnTo>
                    <a:pt x="187597" y="0"/>
                  </a:lnTo>
                  <a:lnTo>
                    <a:pt x="187556" y="2197"/>
                  </a:lnTo>
                  <a:lnTo>
                    <a:pt x="186553" y="3179"/>
                  </a:lnTo>
                  <a:lnTo>
                    <a:pt x="180401" y="5555"/>
                  </a:lnTo>
                  <a:lnTo>
                    <a:pt x="141485" y="34190"/>
                  </a:lnTo>
                  <a:lnTo>
                    <a:pt x="119046" y="42191"/>
                  </a:lnTo>
                  <a:lnTo>
                    <a:pt x="111448" y="46414"/>
                  </a:lnTo>
                  <a:lnTo>
                    <a:pt x="104764" y="48292"/>
                  </a:lnTo>
                  <a:lnTo>
                    <a:pt x="102586" y="49785"/>
                  </a:lnTo>
                  <a:lnTo>
                    <a:pt x="101132" y="51772"/>
                  </a:lnTo>
                  <a:lnTo>
                    <a:pt x="98397" y="58316"/>
                  </a:lnTo>
                  <a:lnTo>
                    <a:pt x="98242" y="66376"/>
                  </a:lnTo>
                  <a:lnTo>
                    <a:pt x="99229" y="66801"/>
                  </a:lnTo>
                  <a:lnTo>
                    <a:pt x="102972" y="67274"/>
                  </a:lnTo>
                  <a:lnTo>
                    <a:pt x="104367" y="68392"/>
                  </a:lnTo>
                  <a:lnTo>
                    <a:pt x="105916" y="72281"/>
                  </a:lnTo>
                  <a:lnTo>
                    <a:pt x="108314" y="73715"/>
                  </a:lnTo>
                  <a:lnTo>
                    <a:pt x="120177" y="76725"/>
                  </a:lnTo>
                  <a:lnTo>
                    <a:pt x="133577" y="86128"/>
                  </a:lnTo>
                  <a:lnTo>
                    <a:pt x="173793" y="118261"/>
                  </a:lnTo>
                  <a:lnTo>
                    <a:pt x="182702" y="133138"/>
                  </a:lnTo>
                  <a:lnTo>
                    <a:pt x="192708" y="145044"/>
                  </a:lnTo>
                  <a:lnTo>
                    <a:pt x="195343" y="153973"/>
                  </a:lnTo>
                  <a:lnTo>
                    <a:pt x="195960" y="159926"/>
                  </a:lnTo>
                  <a:lnTo>
                    <a:pt x="193588" y="165879"/>
                  </a:lnTo>
                  <a:lnTo>
                    <a:pt x="183981" y="177785"/>
                  </a:lnTo>
                  <a:lnTo>
                    <a:pt x="178342" y="181093"/>
                  </a:lnTo>
                  <a:lnTo>
                    <a:pt x="139541" y="191737"/>
                  </a:lnTo>
                  <a:lnTo>
                    <a:pt x="121933" y="193384"/>
                  </a:lnTo>
                  <a:lnTo>
                    <a:pt x="86311" y="200746"/>
                  </a:lnTo>
                  <a:lnTo>
                    <a:pt x="43436" y="201565"/>
                  </a:lnTo>
                  <a:lnTo>
                    <a:pt x="23977" y="200599"/>
                  </a:lnTo>
                  <a:lnTo>
                    <a:pt x="0" y="19266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12"/>
            <p:cNvSpPr/>
            <p:nvPr/>
          </p:nvSpPr>
          <p:spPr>
            <a:xfrm>
              <a:off x="8261883" y="4028087"/>
              <a:ext cx="257040" cy="311195"/>
            </a:xfrm>
            <a:custGeom>
              <a:avLst/>
              <a:gdLst/>
              <a:ahLst/>
              <a:cxnLst/>
              <a:rect l="0" t="0" r="0" b="0"/>
              <a:pathLst>
                <a:path w="257040" h="311195">
                  <a:moveTo>
                    <a:pt x="257039" y="34921"/>
                  </a:moveTo>
                  <a:lnTo>
                    <a:pt x="257039" y="51171"/>
                  </a:lnTo>
                  <a:lnTo>
                    <a:pt x="250902" y="59591"/>
                  </a:lnTo>
                  <a:lnTo>
                    <a:pt x="248112" y="70627"/>
                  </a:lnTo>
                  <a:lnTo>
                    <a:pt x="248109" y="49649"/>
                  </a:lnTo>
                  <a:lnTo>
                    <a:pt x="239014" y="20857"/>
                  </a:lnTo>
                  <a:lnTo>
                    <a:pt x="226860" y="5263"/>
                  </a:lnTo>
                  <a:lnTo>
                    <a:pt x="221136" y="1896"/>
                  </a:lnTo>
                  <a:lnTo>
                    <a:pt x="209690" y="0"/>
                  </a:lnTo>
                  <a:lnTo>
                    <a:pt x="199284" y="549"/>
                  </a:lnTo>
                  <a:lnTo>
                    <a:pt x="156096" y="17315"/>
                  </a:lnTo>
                  <a:lnTo>
                    <a:pt x="140737" y="24119"/>
                  </a:lnTo>
                  <a:lnTo>
                    <a:pt x="120935" y="40099"/>
                  </a:lnTo>
                  <a:lnTo>
                    <a:pt x="85718" y="80251"/>
                  </a:lnTo>
                  <a:lnTo>
                    <a:pt x="52222" y="124307"/>
                  </a:lnTo>
                  <a:lnTo>
                    <a:pt x="27955" y="159954"/>
                  </a:lnTo>
                  <a:lnTo>
                    <a:pt x="11183" y="201796"/>
                  </a:lnTo>
                  <a:lnTo>
                    <a:pt x="0" y="244125"/>
                  </a:lnTo>
                  <a:lnTo>
                    <a:pt x="3388" y="268225"/>
                  </a:lnTo>
                  <a:lnTo>
                    <a:pt x="10676" y="284737"/>
                  </a:lnTo>
                  <a:lnTo>
                    <a:pt x="23859" y="295913"/>
                  </a:lnTo>
                  <a:lnTo>
                    <a:pt x="46092" y="307586"/>
                  </a:lnTo>
                  <a:lnTo>
                    <a:pt x="85001" y="311194"/>
                  </a:lnTo>
                  <a:lnTo>
                    <a:pt x="123617" y="304504"/>
                  </a:lnTo>
                  <a:lnTo>
                    <a:pt x="165787" y="296274"/>
                  </a:lnTo>
                  <a:lnTo>
                    <a:pt x="182749" y="293953"/>
                  </a:lnTo>
                  <a:lnTo>
                    <a:pt x="203461" y="28495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41556312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Outliers</a:t>
            </a:r>
            <a:r>
              <a:rPr lang="en-US" dirty="0" smtClean="0"/>
              <a:t> – Deductive or Inductive?	</a:t>
            </a:r>
            <a:endParaRPr lang="en-US" i="1" dirty="0"/>
          </a:p>
        </p:txBody>
      </p:sp>
      <p:sp>
        <p:nvSpPr>
          <p:cNvPr id="3" name="Content Placeholder 2"/>
          <p:cNvSpPr>
            <a:spLocks noGrp="1"/>
          </p:cNvSpPr>
          <p:nvPr>
            <p:ph idx="1"/>
          </p:nvPr>
        </p:nvSpPr>
        <p:spPr/>
        <p:txBody>
          <a:bodyPr/>
          <a:lstStyle/>
          <a:p>
            <a:r>
              <a:rPr lang="en-US" dirty="0" smtClean="0"/>
              <a:t>Where is the claim? </a:t>
            </a:r>
          </a:p>
          <a:p>
            <a:r>
              <a:rPr lang="en-US" dirty="0" smtClean="0"/>
              <a:t>Where is the evidence used?</a:t>
            </a:r>
          </a:p>
          <a:p>
            <a:endParaRPr lang="en-US" dirty="0"/>
          </a:p>
          <a:p>
            <a:endParaRPr lang="en-US" dirty="0" smtClean="0"/>
          </a:p>
          <a:p>
            <a:r>
              <a:rPr lang="en-US" dirty="0" smtClean="0"/>
              <a:t>Why is that structure effective for this claim and this audience?</a:t>
            </a:r>
            <a:endParaRPr lang="en-US" dirty="0"/>
          </a:p>
        </p:txBody>
      </p:sp>
      <p:sp>
        <p:nvSpPr>
          <p:cNvPr id="80" name="SMARTInkShape-126"/>
          <p:cNvSpPr/>
          <p:nvPr/>
        </p:nvSpPr>
        <p:spPr>
          <a:xfrm>
            <a:off x="7661672" y="3036094"/>
            <a:ext cx="8931" cy="8930"/>
          </a:xfrm>
          <a:custGeom>
            <a:avLst/>
            <a:gdLst/>
            <a:ahLst/>
            <a:cxnLst/>
            <a:rect l="0" t="0" r="0" b="0"/>
            <a:pathLst>
              <a:path w="8931" h="8930">
                <a:moveTo>
                  <a:pt x="8930" y="0"/>
                </a:moveTo>
                <a:lnTo>
                  <a:pt x="1241" y="0"/>
                </a:lnTo>
                <a:lnTo>
                  <a:pt x="827" y="992"/>
                </a:lnTo>
                <a:lnTo>
                  <a:pt x="0" y="89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SMARTInkShape-127"/>
          <p:cNvSpPr/>
          <p:nvPr/>
        </p:nvSpPr>
        <p:spPr>
          <a:xfrm>
            <a:off x="6822281" y="3053953"/>
            <a:ext cx="17861" cy="35720"/>
          </a:xfrm>
          <a:custGeom>
            <a:avLst/>
            <a:gdLst/>
            <a:ahLst/>
            <a:cxnLst/>
            <a:rect l="0" t="0" r="0" b="0"/>
            <a:pathLst>
              <a:path w="17861" h="35720">
                <a:moveTo>
                  <a:pt x="17860" y="0"/>
                </a:moveTo>
                <a:lnTo>
                  <a:pt x="13119" y="0"/>
                </a:lnTo>
                <a:lnTo>
                  <a:pt x="11723" y="992"/>
                </a:lnTo>
                <a:lnTo>
                  <a:pt x="10792" y="2646"/>
                </a:lnTo>
                <a:lnTo>
                  <a:pt x="9298" y="7689"/>
                </a:lnTo>
                <a:lnTo>
                  <a:pt x="2866" y="15814"/>
                </a:lnTo>
                <a:lnTo>
                  <a:pt x="378" y="25148"/>
                </a:lnTo>
                <a:lnTo>
                  <a:pt x="0" y="357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SMARTInkShape-128"/>
          <p:cNvSpPr/>
          <p:nvPr/>
        </p:nvSpPr>
        <p:spPr>
          <a:xfrm>
            <a:off x="4670227" y="2982516"/>
            <a:ext cx="17860" cy="17860"/>
          </a:xfrm>
          <a:custGeom>
            <a:avLst/>
            <a:gdLst/>
            <a:ahLst/>
            <a:cxnLst/>
            <a:rect l="0" t="0" r="0" b="0"/>
            <a:pathLst>
              <a:path w="17860" h="17860">
                <a:moveTo>
                  <a:pt x="17859" y="0"/>
                </a:moveTo>
                <a:lnTo>
                  <a:pt x="1250" y="0"/>
                </a:lnTo>
                <a:lnTo>
                  <a:pt x="834" y="992"/>
                </a:lnTo>
                <a:lnTo>
                  <a:pt x="0" y="8927"/>
                </a:lnTo>
                <a:lnTo>
                  <a:pt x="8561" y="8929"/>
                </a:lnTo>
                <a:lnTo>
                  <a:pt x="0" y="8929"/>
                </a:lnTo>
                <a:lnTo>
                  <a:pt x="8920" y="8929"/>
                </a:lnTo>
                <a:lnTo>
                  <a:pt x="17859" y="178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10" name="SMARTInkShape-Group20"/>
          <p:cNvGrpSpPr/>
          <p:nvPr/>
        </p:nvGrpSpPr>
        <p:grpSpPr>
          <a:xfrm>
            <a:off x="5161359" y="2483045"/>
            <a:ext cx="3339705" cy="436964"/>
            <a:chOff x="5161359" y="2483045"/>
            <a:chExt cx="3339705" cy="436964"/>
          </a:xfrm>
        </p:grpSpPr>
        <p:sp>
          <p:nvSpPr>
            <p:cNvPr id="83" name="SMARTInkShape-129"/>
            <p:cNvSpPr/>
            <p:nvPr/>
          </p:nvSpPr>
          <p:spPr>
            <a:xfrm>
              <a:off x="5161359" y="2529021"/>
              <a:ext cx="212067" cy="301001"/>
            </a:xfrm>
            <a:custGeom>
              <a:avLst/>
              <a:gdLst/>
              <a:ahLst/>
              <a:cxnLst/>
              <a:rect l="0" t="0" r="0" b="0"/>
              <a:pathLst>
                <a:path w="212067" h="301001">
                  <a:moveTo>
                    <a:pt x="0" y="69518"/>
                  </a:moveTo>
                  <a:lnTo>
                    <a:pt x="0" y="110412"/>
                  </a:lnTo>
                  <a:lnTo>
                    <a:pt x="993" y="132567"/>
                  </a:lnTo>
                  <a:lnTo>
                    <a:pt x="14240" y="176644"/>
                  </a:lnTo>
                  <a:lnTo>
                    <a:pt x="22123" y="213761"/>
                  </a:lnTo>
                  <a:lnTo>
                    <a:pt x="33243" y="254576"/>
                  </a:lnTo>
                  <a:lnTo>
                    <a:pt x="36385" y="285490"/>
                  </a:lnTo>
                  <a:lnTo>
                    <a:pt x="44269" y="301000"/>
                  </a:lnTo>
                  <a:lnTo>
                    <a:pt x="44639" y="267379"/>
                  </a:lnTo>
                  <a:lnTo>
                    <a:pt x="37518" y="244825"/>
                  </a:lnTo>
                  <a:lnTo>
                    <a:pt x="20733" y="203252"/>
                  </a:lnTo>
                  <a:lnTo>
                    <a:pt x="11555" y="177220"/>
                  </a:lnTo>
                  <a:lnTo>
                    <a:pt x="9161" y="133936"/>
                  </a:lnTo>
                  <a:lnTo>
                    <a:pt x="9952" y="96375"/>
                  </a:lnTo>
                  <a:lnTo>
                    <a:pt x="13684" y="82777"/>
                  </a:lnTo>
                  <a:lnTo>
                    <a:pt x="31293" y="57879"/>
                  </a:lnTo>
                  <a:lnTo>
                    <a:pt x="66611" y="22909"/>
                  </a:lnTo>
                  <a:lnTo>
                    <a:pt x="109318" y="2400"/>
                  </a:lnTo>
                  <a:lnTo>
                    <a:pt x="121677" y="0"/>
                  </a:lnTo>
                  <a:lnTo>
                    <a:pt x="133784" y="1580"/>
                  </a:lnTo>
                  <a:lnTo>
                    <a:pt x="144788" y="5589"/>
                  </a:lnTo>
                  <a:lnTo>
                    <a:pt x="163180" y="19121"/>
                  </a:lnTo>
                  <a:lnTo>
                    <a:pt x="166782" y="27606"/>
                  </a:lnTo>
                  <a:lnTo>
                    <a:pt x="167743" y="32647"/>
                  </a:lnTo>
                  <a:lnTo>
                    <a:pt x="166165" y="43540"/>
                  </a:lnTo>
                  <a:lnTo>
                    <a:pt x="159466" y="72601"/>
                  </a:lnTo>
                  <a:lnTo>
                    <a:pt x="135949" y="102954"/>
                  </a:lnTo>
                  <a:lnTo>
                    <a:pt x="132191" y="104222"/>
                  </a:lnTo>
                  <a:lnTo>
                    <a:pt x="129197" y="104786"/>
                  </a:lnTo>
                  <a:lnTo>
                    <a:pt x="133124" y="105178"/>
                  </a:lnTo>
                  <a:lnTo>
                    <a:pt x="138443" y="105219"/>
                  </a:lnTo>
                  <a:lnTo>
                    <a:pt x="143551" y="107875"/>
                  </a:lnTo>
                  <a:lnTo>
                    <a:pt x="146302" y="109972"/>
                  </a:lnTo>
                  <a:lnTo>
                    <a:pt x="154651" y="112302"/>
                  </a:lnTo>
                  <a:lnTo>
                    <a:pt x="163984" y="114330"/>
                  </a:lnTo>
                  <a:lnTo>
                    <a:pt x="185955" y="126486"/>
                  </a:lnTo>
                  <a:lnTo>
                    <a:pt x="194433" y="134855"/>
                  </a:lnTo>
                  <a:lnTo>
                    <a:pt x="207961" y="151657"/>
                  </a:lnTo>
                  <a:lnTo>
                    <a:pt x="211489" y="163571"/>
                  </a:lnTo>
                  <a:lnTo>
                    <a:pt x="212066" y="178788"/>
                  </a:lnTo>
                  <a:lnTo>
                    <a:pt x="201719" y="221601"/>
                  </a:lnTo>
                  <a:lnTo>
                    <a:pt x="189373" y="256104"/>
                  </a:lnTo>
                  <a:lnTo>
                    <a:pt x="162861" y="290321"/>
                  </a:lnTo>
                  <a:lnTo>
                    <a:pt x="159034" y="291676"/>
                  </a:lnTo>
                  <a:lnTo>
                    <a:pt x="151805" y="2927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SMARTInkShape-130"/>
            <p:cNvSpPr/>
            <p:nvPr/>
          </p:nvSpPr>
          <p:spPr>
            <a:xfrm>
              <a:off x="5420440" y="2696766"/>
              <a:ext cx="26670" cy="71438"/>
            </a:xfrm>
            <a:custGeom>
              <a:avLst/>
              <a:gdLst/>
              <a:ahLst/>
              <a:cxnLst/>
              <a:rect l="0" t="0" r="0" b="0"/>
              <a:pathLst>
                <a:path w="26670" h="71438">
                  <a:moveTo>
                    <a:pt x="26669" y="0"/>
                  </a:moveTo>
                  <a:lnTo>
                    <a:pt x="21929" y="0"/>
                  </a:lnTo>
                  <a:lnTo>
                    <a:pt x="20533" y="992"/>
                  </a:lnTo>
                  <a:lnTo>
                    <a:pt x="19601" y="2645"/>
                  </a:lnTo>
                  <a:lnTo>
                    <a:pt x="6764" y="44949"/>
                  </a:lnTo>
                  <a:lnTo>
                    <a:pt x="0" y="70765"/>
                  </a:lnTo>
                  <a:lnTo>
                    <a:pt x="8810" y="714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SMARTInkShape-131"/>
            <p:cNvSpPr/>
            <p:nvPr/>
          </p:nvSpPr>
          <p:spPr>
            <a:xfrm>
              <a:off x="5537308" y="2500313"/>
              <a:ext cx="25888" cy="321469"/>
            </a:xfrm>
            <a:custGeom>
              <a:avLst/>
              <a:gdLst/>
              <a:ahLst/>
              <a:cxnLst/>
              <a:rect l="0" t="0" r="0" b="0"/>
              <a:pathLst>
                <a:path w="25888" h="321469">
                  <a:moveTo>
                    <a:pt x="25887" y="0"/>
                  </a:moveTo>
                  <a:lnTo>
                    <a:pt x="24895" y="32209"/>
                  </a:lnTo>
                  <a:lnTo>
                    <a:pt x="18199" y="72151"/>
                  </a:lnTo>
                  <a:lnTo>
                    <a:pt x="16210" y="115418"/>
                  </a:lnTo>
                  <a:lnTo>
                    <a:pt x="10894" y="155355"/>
                  </a:lnTo>
                  <a:lnTo>
                    <a:pt x="7885" y="192764"/>
                  </a:lnTo>
                  <a:lnTo>
                    <a:pt x="2143" y="228984"/>
                  </a:lnTo>
                  <a:lnTo>
                    <a:pt x="0" y="263859"/>
                  </a:lnTo>
                  <a:lnTo>
                    <a:pt x="357" y="292492"/>
                  </a:lnTo>
                  <a:lnTo>
                    <a:pt x="8028" y="3214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SMARTInkShape-132"/>
            <p:cNvSpPr/>
            <p:nvPr/>
          </p:nvSpPr>
          <p:spPr>
            <a:xfrm>
              <a:off x="5627781" y="2527102"/>
              <a:ext cx="33642" cy="285751"/>
            </a:xfrm>
            <a:custGeom>
              <a:avLst/>
              <a:gdLst/>
              <a:ahLst/>
              <a:cxnLst/>
              <a:rect l="0" t="0" r="0" b="0"/>
              <a:pathLst>
                <a:path w="33642" h="285751">
                  <a:moveTo>
                    <a:pt x="33641" y="0"/>
                  </a:moveTo>
                  <a:lnTo>
                    <a:pt x="33641" y="12428"/>
                  </a:lnTo>
                  <a:lnTo>
                    <a:pt x="25952" y="51721"/>
                  </a:lnTo>
                  <a:lnTo>
                    <a:pt x="17827" y="90914"/>
                  </a:lnTo>
                  <a:lnTo>
                    <a:pt x="10545" y="129243"/>
                  </a:lnTo>
                  <a:lnTo>
                    <a:pt x="6954" y="165184"/>
                  </a:lnTo>
                  <a:lnTo>
                    <a:pt x="0" y="204498"/>
                  </a:lnTo>
                  <a:lnTo>
                    <a:pt x="1184" y="231909"/>
                  </a:lnTo>
                  <a:lnTo>
                    <a:pt x="13422" y="273367"/>
                  </a:lnTo>
                  <a:lnTo>
                    <a:pt x="14208" y="277495"/>
                  </a:lnTo>
                  <a:lnTo>
                    <a:pt x="15725" y="280246"/>
                  </a:lnTo>
                  <a:lnTo>
                    <a:pt x="17728" y="282081"/>
                  </a:lnTo>
                  <a:lnTo>
                    <a:pt x="24711" y="2857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SMARTInkShape-133"/>
            <p:cNvSpPr/>
            <p:nvPr/>
          </p:nvSpPr>
          <p:spPr>
            <a:xfrm>
              <a:off x="5375672" y="2661047"/>
              <a:ext cx="17859" cy="1"/>
            </a:xfrm>
            <a:custGeom>
              <a:avLst/>
              <a:gdLst/>
              <a:ahLst/>
              <a:cxnLst/>
              <a:rect l="0" t="0" r="0" b="0"/>
              <a:pathLst>
                <a:path w="17859" h="1">
                  <a:moveTo>
                    <a:pt x="17858"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SMARTInkShape-134"/>
            <p:cNvSpPr/>
            <p:nvPr/>
          </p:nvSpPr>
          <p:spPr>
            <a:xfrm>
              <a:off x="5902701" y="2500313"/>
              <a:ext cx="42818" cy="285751"/>
            </a:xfrm>
            <a:custGeom>
              <a:avLst/>
              <a:gdLst/>
              <a:ahLst/>
              <a:cxnLst/>
              <a:rect l="0" t="0" r="0" b="0"/>
              <a:pathLst>
                <a:path w="42818" h="285751">
                  <a:moveTo>
                    <a:pt x="17682" y="0"/>
                  </a:moveTo>
                  <a:lnTo>
                    <a:pt x="17682" y="4740"/>
                  </a:lnTo>
                  <a:lnTo>
                    <a:pt x="15036" y="9713"/>
                  </a:lnTo>
                  <a:lnTo>
                    <a:pt x="11545" y="15231"/>
                  </a:lnTo>
                  <a:lnTo>
                    <a:pt x="1172" y="58826"/>
                  </a:lnTo>
                  <a:lnTo>
                    <a:pt x="0" y="98917"/>
                  </a:lnTo>
                  <a:lnTo>
                    <a:pt x="2521" y="125220"/>
                  </a:lnTo>
                  <a:lnTo>
                    <a:pt x="17919" y="168898"/>
                  </a:lnTo>
                  <a:lnTo>
                    <a:pt x="22748" y="181230"/>
                  </a:lnTo>
                  <a:lnTo>
                    <a:pt x="36099" y="223222"/>
                  </a:lnTo>
                  <a:lnTo>
                    <a:pt x="40750" y="235139"/>
                  </a:lnTo>
                  <a:lnTo>
                    <a:pt x="42817" y="247050"/>
                  </a:lnTo>
                  <a:lnTo>
                    <a:pt x="41090" y="256313"/>
                  </a:lnTo>
                  <a:lnTo>
                    <a:pt x="34540" y="267106"/>
                  </a:lnTo>
                  <a:lnTo>
                    <a:pt x="23437" y="279641"/>
                  </a:lnTo>
                  <a:lnTo>
                    <a:pt x="17593" y="283035"/>
                  </a:lnTo>
                  <a:lnTo>
                    <a:pt x="8752" y="2857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SMARTInkShape-135"/>
            <p:cNvSpPr/>
            <p:nvPr/>
          </p:nvSpPr>
          <p:spPr>
            <a:xfrm>
              <a:off x="5741789" y="2544961"/>
              <a:ext cx="232173" cy="53579"/>
            </a:xfrm>
            <a:custGeom>
              <a:avLst/>
              <a:gdLst/>
              <a:ahLst/>
              <a:cxnLst/>
              <a:rect l="0" t="0" r="0" b="0"/>
              <a:pathLst>
                <a:path w="232173" h="53579">
                  <a:moveTo>
                    <a:pt x="0" y="53578"/>
                  </a:moveTo>
                  <a:lnTo>
                    <a:pt x="8121" y="46449"/>
                  </a:lnTo>
                  <a:lnTo>
                    <a:pt x="46276" y="29662"/>
                  </a:lnTo>
                  <a:lnTo>
                    <a:pt x="83335" y="17839"/>
                  </a:lnTo>
                  <a:lnTo>
                    <a:pt x="123838" y="10689"/>
                  </a:lnTo>
                  <a:lnTo>
                    <a:pt x="156196" y="4711"/>
                  </a:lnTo>
                  <a:lnTo>
                    <a:pt x="200400" y="1396"/>
                  </a:lnTo>
                  <a:lnTo>
                    <a:pt x="23217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SMARTInkShape-136"/>
            <p:cNvSpPr/>
            <p:nvPr/>
          </p:nvSpPr>
          <p:spPr>
            <a:xfrm>
              <a:off x="6063898" y="2625328"/>
              <a:ext cx="65816" cy="102917"/>
            </a:xfrm>
            <a:custGeom>
              <a:avLst/>
              <a:gdLst/>
              <a:ahLst/>
              <a:cxnLst/>
              <a:rect l="0" t="0" r="0" b="0"/>
              <a:pathLst>
                <a:path w="65816" h="102917">
                  <a:moveTo>
                    <a:pt x="61868" y="8930"/>
                  </a:moveTo>
                  <a:lnTo>
                    <a:pt x="53746" y="16059"/>
                  </a:lnTo>
                  <a:lnTo>
                    <a:pt x="44698" y="21359"/>
                  </a:lnTo>
                  <a:lnTo>
                    <a:pt x="36708" y="32313"/>
                  </a:lnTo>
                  <a:lnTo>
                    <a:pt x="23985" y="52569"/>
                  </a:lnTo>
                  <a:lnTo>
                    <a:pt x="6649" y="77191"/>
                  </a:lnTo>
                  <a:lnTo>
                    <a:pt x="0" y="95923"/>
                  </a:lnTo>
                  <a:lnTo>
                    <a:pt x="2290" y="99848"/>
                  </a:lnTo>
                  <a:lnTo>
                    <a:pt x="4291" y="102284"/>
                  </a:lnTo>
                  <a:lnTo>
                    <a:pt x="6615" y="102916"/>
                  </a:lnTo>
                  <a:lnTo>
                    <a:pt x="9158" y="102345"/>
                  </a:lnTo>
                  <a:lnTo>
                    <a:pt x="36865" y="86039"/>
                  </a:lnTo>
                  <a:lnTo>
                    <a:pt x="52781" y="61687"/>
                  </a:lnTo>
                  <a:lnTo>
                    <a:pt x="64813" y="43274"/>
                  </a:lnTo>
                  <a:lnTo>
                    <a:pt x="65815" y="38771"/>
                  </a:lnTo>
                  <a:lnTo>
                    <a:pt x="62584" y="16265"/>
                  </a:lnTo>
                  <a:lnTo>
                    <a:pt x="61353" y="13820"/>
                  </a:lnTo>
                  <a:lnTo>
                    <a:pt x="59541" y="12190"/>
                  </a:lnTo>
                  <a:lnTo>
                    <a:pt x="52248" y="7250"/>
                  </a:lnTo>
                  <a:lnTo>
                    <a:pt x="46679" y="3222"/>
                  </a:lnTo>
                  <a:lnTo>
                    <a:pt x="3507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SMARTInkShape-137"/>
            <p:cNvSpPr/>
            <p:nvPr/>
          </p:nvSpPr>
          <p:spPr>
            <a:xfrm>
              <a:off x="6125766" y="2625328"/>
              <a:ext cx="142314" cy="196454"/>
            </a:xfrm>
            <a:custGeom>
              <a:avLst/>
              <a:gdLst/>
              <a:ahLst/>
              <a:cxnLst/>
              <a:rect l="0" t="0" r="0" b="0"/>
              <a:pathLst>
                <a:path w="142314" h="196454">
                  <a:moveTo>
                    <a:pt x="0" y="0"/>
                  </a:moveTo>
                  <a:lnTo>
                    <a:pt x="6136" y="40771"/>
                  </a:lnTo>
                  <a:lnTo>
                    <a:pt x="11023" y="70084"/>
                  </a:lnTo>
                  <a:lnTo>
                    <a:pt x="21249" y="94983"/>
                  </a:lnTo>
                  <a:lnTo>
                    <a:pt x="25080" y="99041"/>
                  </a:lnTo>
                  <a:lnTo>
                    <a:pt x="34629" y="103549"/>
                  </a:lnTo>
                  <a:lnTo>
                    <a:pt x="38961" y="103759"/>
                  </a:lnTo>
                  <a:lnTo>
                    <a:pt x="50790" y="99315"/>
                  </a:lnTo>
                  <a:lnTo>
                    <a:pt x="82547" y="81331"/>
                  </a:lnTo>
                  <a:lnTo>
                    <a:pt x="122774" y="38286"/>
                  </a:lnTo>
                  <a:lnTo>
                    <a:pt x="140979" y="19774"/>
                  </a:lnTo>
                  <a:lnTo>
                    <a:pt x="141611" y="20128"/>
                  </a:lnTo>
                  <a:lnTo>
                    <a:pt x="142313" y="23167"/>
                  </a:lnTo>
                  <a:lnTo>
                    <a:pt x="139979" y="27825"/>
                  </a:lnTo>
                  <a:lnTo>
                    <a:pt x="137967" y="30456"/>
                  </a:lnTo>
                  <a:lnTo>
                    <a:pt x="135732" y="38672"/>
                  </a:lnTo>
                  <a:lnTo>
                    <a:pt x="127035" y="81411"/>
                  </a:lnTo>
                  <a:lnTo>
                    <a:pt x="124289" y="124161"/>
                  </a:lnTo>
                  <a:lnTo>
                    <a:pt x="119949" y="144716"/>
                  </a:lnTo>
                  <a:lnTo>
                    <a:pt x="125014" y="1964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SMARTInkShape-138"/>
            <p:cNvSpPr/>
            <p:nvPr/>
          </p:nvSpPr>
          <p:spPr>
            <a:xfrm>
              <a:off x="6366867" y="2794992"/>
              <a:ext cx="44650" cy="125017"/>
            </a:xfrm>
            <a:custGeom>
              <a:avLst/>
              <a:gdLst/>
              <a:ahLst/>
              <a:cxnLst/>
              <a:rect l="0" t="0" r="0" b="0"/>
              <a:pathLst>
                <a:path w="44650" h="125017">
                  <a:moveTo>
                    <a:pt x="44649" y="0"/>
                  </a:moveTo>
                  <a:lnTo>
                    <a:pt x="44649" y="4741"/>
                  </a:lnTo>
                  <a:lnTo>
                    <a:pt x="33625" y="47596"/>
                  </a:lnTo>
                  <a:lnTo>
                    <a:pt x="20561" y="88693"/>
                  </a:lnTo>
                  <a:lnTo>
                    <a:pt x="8875" y="112733"/>
                  </a:lnTo>
                  <a:lnTo>
                    <a:pt x="0" y="1250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SMARTInkShape-139"/>
            <p:cNvSpPr/>
            <p:nvPr/>
          </p:nvSpPr>
          <p:spPr>
            <a:xfrm>
              <a:off x="6492037" y="2483045"/>
              <a:ext cx="160478" cy="345699"/>
            </a:xfrm>
            <a:custGeom>
              <a:avLst/>
              <a:gdLst/>
              <a:ahLst/>
              <a:cxnLst/>
              <a:rect l="0" t="0" r="0" b="0"/>
              <a:pathLst>
                <a:path w="160478" h="345699">
                  <a:moveTo>
                    <a:pt x="44494" y="133353"/>
                  </a:moveTo>
                  <a:lnTo>
                    <a:pt x="44494" y="138094"/>
                  </a:lnTo>
                  <a:lnTo>
                    <a:pt x="29263" y="180622"/>
                  </a:lnTo>
                  <a:lnTo>
                    <a:pt x="17637" y="223756"/>
                  </a:lnTo>
                  <a:lnTo>
                    <a:pt x="5786" y="265753"/>
                  </a:lnTo>
                  <a:lnTo>
                    <a:pt x="628" y="309098"/>
                  </a:lnTo>
                  <a:lnTo>
                    <a:pt x="0" y="330457"/>
                  </a:lnTo>
                  <a:lnTo>
                    <a:pt x="2560" y="337702"/>
                  </a:lnTo>
                  <a:lnTo>
                    <a:pt x="7548" y="345698"/>
                  </a:lnTo>
                  <a:lnTo>
                    <a:pt x="7957" y="345362"/>
                  </a:lnTo>
                  <a:lnTo>
                    <a:pt x="8744" y="309455"/>
                  </a:lnTo>
                  <a:lnTo>
                    <a:pt x="8769" y="269599"/>
                  </a:lnTo>
                  <a:lnTo>
                    <a:pt x="8774" y="229389"/>
                  </a:lnTo>
                  <a:lnTo>
                    <a:pt x="10759" y="205801"/>
                  </a:lnTo>
                  <a:lnTo>
                    <a:pt x="22041" y="165623"/>
                  </a:lnTo>
                  <a:lnTo>
                    <a:pt x="33101" y="126158"/>
                  </a:lnTo>
                  <a:lnTo>
                    <a:pt x="43069" y="94437"/>
                  </a:lnTo>
                  <a:lnTo>
                    <a:pt x="59837" y="57330"/>
                  </a:lnTo>
                  <a:lnTo>
                    <a:pt x="90396" y="16959"/>
                  </a:lnTo>
                  <a:lnTo>
                    <a:pt x="105279" y="6152"/>
                  </a:lnTo>
                  <a:lnTo>
                    <a:pt x="117515" y="1406"/>
                  </a:lnTo>
                  <a:lnTo>
                    <a:pt x="127426" y="0"/>
                  </a:lnTo>
                  <a:lnTo>
                    <a:pt x="141386" y="4324"/>
                  </a:lnTo>
                  <a:lnTo>
                    <a:pt x="144808" y="7646"/>
                  </a:lnTo>
                  <a:lnTo>
                    <a:pt x="157187" y="33421"/>
                  </a:lnTo>
                  <a:lnTo>
                    <a:pt x="160133" y="71797"/>
                  </a:lnTo>
                  <a:lnTo>
                    <a:pt x="155708" y="97916"/>
                  </a:lnTo>
                  <a:lnTo>
                    <a:pt x="135403" y="139675"/>
                  </a:lnTo>
                  <a:lnTo>
                    <a:pt x="122693" y="159370"/>
                  </a:lnTo>
                  <a:lnTo>
                    <a:pt x="111651" y="175127"/>
                  </a:lnTo>
                  <a:lnTo>
                    <a:pt x="110102" y="179062"/>
                  </a:lnTo>
                  <a:lnTo>
                    <a:pt x="108076" y="181685"/>
                  </a:lnTo>
                  <a:lnTo>
                    <a:pt x="99585" y="186241"/>
                  </a:lnTo>
                  <a:lnTo>
                    <a:pt x="119102" y="165923"/>
                  </a:lnTo>
                  <a:lnTo>
                    <a:pt x="122014" y="164988"/>
                  </a:lnTo>
                  <a:lnTo>
                    <a:pt x="124947" y="165357"/>
                  </a:lnTo>
                  <a:lnTo>
                    <a:pt x="130853" y="168413"/>
                  </a:lnTo>
                  <a:lnTo>
                    <a:pt x="145703" y="181284"/>
                  </a:lnTo>
                  <a:lnTo>
                    <a:pt x="154629" y="194739"/>
                  </a:lnTo>
                  <a:lnTo>
                    <a:pt x="159405" y="223200"/>
                  </a:lnTo>
                  <a:lnTo>
                    <a:pt x="160477" y="267269"/>
                  </a:lnTo>
                  <a:lnTo>
                    <a:pt x="159558" y="287244"/>
                  </a:lnTo>
                  <a:lnTo>
                    <a:pt x="149555" y="327108"/>
                  </a:lnTo>
                  <a:lnTo>
                    <a:pt x="142721" y="33873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SMARTInkShape-140"/>
            <p:cNvSpPr/>
            <p:nvPr/>
          </p:nvSpPr>
          <p:spPr>
            <a:xfrm>
              <a:off x="6643688" y="2680748"/>
              <a:ext cx="187524" cy="123063"/>
            </a:xfrm>
            <a:custGeom>
              <a:avLst/>
              <a:gdLst/>
              <a:ahLst/>
              <a:cxnLst/>
              <a:rect l="0" t="0" r="0" b="0"/>
              <a:pathLst>
                <a:path w="187524" h="123063">
                  <a:moveTo>
                    <a:pt x="0" y="105315"/>
                  </a:moveTo>
                  <a:lnTo>
                    <a:pt x="0" y="113876"/>
                  </a:lnTo>
                  <a:lnTo>
                    <a:pt x="7688" y="121900"/>
                  </a:lnTo>
                  <a:lnTo>
                    <a:pt x="13303" y="122797"/>
                  </a:lnTo>
                  <a:lnTo>
                    <a:pt x="25990" y="123062"/>
                  </a:lnTo>
                  <a:lnTo>
                    <a:pt x="30224" y="121115"/>
                  </a:lnTo>
                  <a:lnTo>
                    <a:pt x="68885" y="81189"/>
                  </a:lnTo>
                  <a:lnTo>
                    <a:pt x="104216" y="41015"/>
                  </a:lnTo>
                  <a:lnTo>
                    <a:pt x="129630" y="10657"/>
                  </a:lnTo>
                  <a:lnTo>
                    <a:pt x="133377" y="0"/>
                  </a:lnTo>
                  <a:lnTo>
                    <a:pt x="132574" y="378"/>
                  </a:lnTo>
                  <a:lnTo>
                    <a:pt x="108763" y="18967"/>
                  </a:lnTo>
                  <a:lnTo>
                    <a:pt x="78726" y="62603"/>
                  </a:lnTo>
                  <a:lnTo>
                    <a:pt x="65329" y="95856"/>
                  </a:lnTo>
                  <a:lnTo>
                    <a:pt x="63065" y="115353"/>
                  </a:lnTo>
                  <a:lnTo>
                    <a:pt x="63872" y="117960"/>
                  </a:lnTo>
                  <a:lnTo>
                    <a:pt x="65402" y="119698"/>
                  </a:lnTo>
                  <a:lnTo>
                    <a:pt x="67412" y="120856"/>
                  </a:lnTo>
                  <a:lnTo>
                    <a:pt x="79726" y="122487"/>
                  </a:lnTo>
                  <a:lnTo>
                    <a:pt x="100682" y="113490"/>
                  </a:lnTo>
                  <a:lnTo>
                    <a:pt x="144332" y="81175"/>
                  </a:lnTo>
                  <a:lnTo>
                    <a:pt x="187523" y="428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SMARTInkShape-141"/>
            <p:cNvSpPr/>
            <p:nvPr/>
          </p:nvSpPr>
          <p:spPr>
            <a:xfrm>
              <a:off x="6840293" y="2687836"/>
              <a:ext cx="80216" cy="96369"/>
            </a:xfrm>
            <a:custGeom>
              <a:avLst/>
              <a:gdLst/>
              <a:ahLst/>
              <a:cxnLst/>
              <a:rect l="0" t="0" r="0" b="0"/>
              <a:pathLst>
                <a:path w="80216" h="96369">
                  <a:moveTo>
                    <a:pt x="35566" y="0"/>
                  </a:moveTo>
                  <a:lnTo>
                    <a:pt x="30826" y="4740"/>
                  </a:lnTo>
                  <a:lnTo>
                    <a:pt x="28499" y="9714"/>
                  </a:lnTo>
                  <a:lnTo>
                    <a:pt x="19753" y="31045"/>
                  </a:lnTo>
                  <a:lnTo>
                    <a:pt x="2440" y="68866"/>
                  </a:lnTo>
                  <a:lnTo>
                    <a:pt x="0" y="79694"/>
                  </a:lnTo>
                  <a:lnTo>
                    <a:pt x="23766" y="57432"/>
                  </a:lnTo>
                  <a:lnTo>
                    <a:pt x="32621" y="54720"/>
                  </a:lnTo>
                  <a:lnTo>
                    <a:pt x="38557" y="54086"/>
                  </a:lnTo>
                  <a:lnTo>
                    <a:pt x="40537" y="54909"/>
                  </a:lnTo>
                  <a:lnTo>
                    <a:pt x="41856" y="56449"/>
                  </a:lnTo>
                  <a:lnTo>
                    <a:pt x="42736" y="58469"/>
                  </a:lnTo>
                  <a:lnTo>
                    <a:pt x="45385" y="85605"/>
                  </a:lnTo>
                  <a:lnTo>
                    <a:pt x="49190" y="91955"/>
                  </a:lnTo>
                  <a:lnTo>
                    <a:pt x="54189" y="95439"/>
                  </a:lnTo>
                  <a:lnTo>
                    <a:pt x="56912" y="96368"/>
                  </a:lnTo>
                  <a:lnTo>
                    <a:pt x="59718" y="95996"/>
                  </a:lnTo>
                  <a:lnTo>
                    <a:pt x="65482" y="92936"/>
                  </a:lnTo>
                  <a:lnTo>
                    <a:pt x="67417" y="90730"/>
                  </a:lnTo>
                  <a:lnTo>
                    <a:pt x="80215" y="714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SMARTInkShape-142"/>
            <p:cNvSpPr/>
            <p:nvPr/>
          </p:nvSpPr>
          <p:spPr>
            <a:xfrm>
              <a:off x="6991945" y="2527102"/>
              <a:ext cx="35720" cy="258962"/>
            </a:xfrm>
            <a:custGeom>
              <a:avLst/>
              <a:gdLst/>
              <a:ahLst/>
              <a:cxnLst/>
              <a:rect l="0" t="0" r="0" b="0"/>
              <a:pathLst>
                <a:path w="35720" h="258962">
                  <a:moveTo>
                    <a:pt x="35719" y="0"/>
                  </a:moveTo>
                  <a:lnTo>
                    <a:pt x="35719" y="12428"/>
                  </a:lnTo>
                  <a:lnTo>
                    <a:pt x="26625" y="55133"/>
                  </a:lnTo>
                  <a:lnTo>
                    <a:pt x="17239" y="92249"/>
                  </a:lnTo>
                  <a:lnTo>
                    <a:pt x="11392" y="125890"/>
                  </a:lnTo>
                  <a:lnTo>
                    <a:pt x="7013" y="160993"/>
                  </a:lnTo>
                  <a:lnTo>
                    <a:pt x="1385" y="203670"/>
                  </a:lnTo>
                  <a:lnTo>
                    <a:pt x="122" y="246381"/>
                  </a:lnTo>
                  <a:lnTo>
                    <a:pt x="0" y="2589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SMARTInkShape-143"/>
            <p:cNvSpPr/>
            <p:nvPr/>
          </p:nvSpPr>
          <p:spPr>
            <a:xfrm>
              <a:off x="6956335" y="2536722"/>
              <a:ext cx="191363" cy="302598"/>
            </a:xfrm>
            <a:custGeom>
              <a:avLst/>
              <a:gdLst/>
              <a:ahLst/>
              <a:cxnLst/>
              <a:rect l="0" t="0" r="0" b="0"/>
              <a:pathLst>
                <a:path w="191363" h="302598">
                  <a:moveTo>
                    <a:pt x="8821" y="186833"/>
                  </a:moveTo>
                  <a:lnTo>
                    <a:pt x="0" y="186833"/>
                  </a:lnTo>
                  <a:lnTo>
                    <a:pt x="8034" y="179703"/>
                  </a:lnTo>
                  <a:lnTo>
                    <a:pt x="21265" y="170609"/>
                  </a:lnTo>
                  <a:lnTo>
                    <a:pt x="54615" y="131700"/>
                  </a:lnTo>
                  <a:lnTo>
                    <a:pt x="90711" y="88401"/>
                  </a:lnTo>
                  <a:lnTo>
                    <a:pt x="124324" y="46577"/>
                  </a:lnTo>
                  <a:lnTo>
                    <a:pt x="165381" y="4556"/>
                  </a:lnTo>
                  <a:lnTo>
                    <a:pt x="176563" y="0"/>
                  </a:lnTo>
                  <a:lnTo>
                    <a:pt x="177204" y="762"/>
                  </a:lnTo>
                  <a:lnTo>
                    <a:pt x="177916" y="4255"/>
                  </a:lnTo>
                  <a:lnTo>
                    <a:pt x="160372" y="44267"/>
                  </a:lnTo>
                  <a:lnTo>
                    <a:pt x="145709" y="81885"/>
                  </a:lnTo>
                  <a:lnTo>
                    <a:pt x="131184" y="122703"/>
                  </a:lnTo>
                  <a:lnTo>
                    <a:pt x="122737" y="142456"/>
                  </a:lnTo>
                  <a:lnTo>
                    <a:pt x="114667" y="182182"/>
                  </a:lnTo>
                  <a:lnTo>
                    <a:pt x="108553" y="209727"/>
                  </a:lnTo>
                  <a:lnTo>
                    <a:pt x="107494" y="228232"/>
                  </a:lnTo>
                  <a:lnTo>
                    <a:pt x="109892" y="237644"/>
                  </a:lnTo>
                  <a:lnTo>
                    <a:pt x="111920" y="241543"/>
                  </a:lnTo>
                  <a:lnTo>
                    <a:pt x="114264" y="244142"/>
                  </a:lnTo>
                  <a:lnTo>
                    <a:pt x="119516" y="247030"/>
                  </a:lnTo>
                  <a:lnTo>
                    <a:pt x="128050" y="248656"/>
                  </a:lnTo>
                  <a:lnTo>
                    <a:pt x="133911" y="246390"/>
                  </a:lnTo>
                  <a:lnTo>
                    <a:pt x="150498" y="232111"/>
                  </a:lnTo>
                  <a:lnTo>
                    <a:pt x="181353" y="193247"/>
                  </a:lnTo>
                  <a:lnTo>
                    <a:pt x="187367" y="189684"/>
                  </a:lnTo>
                  <a:lnTo>
                    <a:pt x="190359" y="188733"/>
                  </a:lnTo>
                  <a:lnTo>
                    <a:pt x="191362" y="189092"/>
                  </a:lnTo>
                  <a:lnTo>
                    <a:pt x="191039" y="190323"/>
                  </a:lnTo>
                  <a:lnTo>
                    <a:pt x="165196" y="233142"/>
                  </a:lnTo>
                  <a:lnTo>
                    <a:pt x="141372" y="271608"/>
                  </a:lnTo>
                  <a:lnTo>
                    <a:pt x="126810" y="299255"/>
                  </a:lnTo>
                  <a:lnTo>
                    <a:pt x="127168" y="300476"/>
                  </a:lnTo>
                  <a:lnTo>
                    <a:pt x="128398" y="301290"/>
                  </a:lnTo>
                  <a:lnTo>
                    <a:pt x="134871" y="302436"/>
                  </a:lnTo>
                  <a:lnTo>
                    <a:pt x="137503" y="302597"/>
                  </a:lnTo>
                  <a:lnTo>
                    <a:pt x="139257" y="301712"/>
                  </a:lnTo>
                  <a:lnTo>
                    <a:pt x="140427" y="300130"/>
                  </a:lnTo>
                  <a:lnTo>
                    <a:pt x="142767" y="2939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SMARTInkShape-144"/>
            <p:cNvSpPr/>
            <p:nvPr/>
          </p:nvSpPr>
          <p:spPr>
            <a:xfrm>
              <a:off x="7250906" y="2786063"/>
              <a:ext cx="17861" cy="116086"/>
            </a:xfrm>
            <a:custGeom>
              <a:avLst/>
              <a:gdLst/>
              <a:ahLst/>
              <a:cxnLst/>
              <a:rect l="0" t="0" r="0" b="0"/>
              <a:pathLst>
                <a:path w="17861" h="116086">
                  <a:moveTo>
                    <a:pt x="17860" y="0"/>
                  </a:moveTo>
                  <a:lnTo>
                    <a:pt x="17860" y="13302"/>
                  </a:lnTo>
                  <a:lnTo>
                    <a:pt x="15214" y="18479"/>
                  </a:lnTo>
                  <a:lnTo>
                    <a:pt x="13119" y="21249"/>
                  </a:lnTo>
                  <a:lnTo>
                    <a:pt x="10792" y="29618"/>
                  </a:lnTo>
                  <a:lnTo>
                    <a:pt x="9038" y="68626"/>
                  </a:lnTo>
                  <a:lnTo>
                    <a:pt x="0" y="11608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SMARTInkShape-145"/>
            <p:cNvSpPr/>
            <p:nvPr/>
          </p:nvSpPr>
          <p:spPr>
            <a:xfrm>
              <a:off x="7349255" y="2616398"/>
              <a:ext cx="62387" cy="247546"/>
            </a:xfrm>
            <a:custGeom>
              <a:avLst/>
              <a:gdLst/>
              <a:ahLst/>
              <a:cxnLst/>
              <a:rect l="0" t="0" r="0" b="0"/>
              <a:pathLst>
                <a:path w="62387" h="247546">
                  <a:moveTo>
                    <a:pt x="62386" y="0"/>
                  </a:moveTo>
                  <a:lnTo>
                    <a:pt x="62386" y="4741"/>
                  </a:lnTo>
                  <a:lnTo>
                    <a:pt x="54264" y="23353"/>
                  </a:lnTo>
                  <a:lnTo>
                    <a:pt x="33707" y="67972"/>
                  </a:lnTo>
                  <a:lnTo>
                    <a:pt x="24013" y="101941"/>
                  </a:lnTo>
                  <a:lnTo>
                    <a:pt x="14856" y="137141"/>
                  </a:lnTo>
                  <a:lnTo>
                    <a:pt x="10600" y="172706"/>
                  </a:lnTo>
                  <a:lnTo>
                    <a:pt x="3025" y="212158"/>
                  </a:lnTo>
                  <a:lnTo>
                    <a:pt x="0" y="247545"/>
                  </a:lnTo>
                  <a:lnTo>
                    <a:pt x="951" y="247381"/>
                  </a:lnTo>
                  <a:lnTo>
                    <a:pt x="4655" y="244555"/>
                  </a:lnTo>
                  <a:lnTo>
                    <a:pt x="6962" y="239991"/>
                  </a:lnTo>
                  <a:lnTo>
                    <a:pt x="8808" y="2232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 name="SMARTInkShape-146"/>
            <p:cNvSpPr/>
            <p:nvPr/>
          </p:nvSpPr>
          <p:spPr>
            <a:xfrm>
              <a:off x="7402711" y="2568672"/>
              <a:ext cx="79193" cy="306688"/>
            </a:xfrm>
            <a:custGeom>
              <a:avLst/>
              <a:gdLst/>
              <a:ahLst/>
              <a:cxnLst/>
              <a:rect l="0" t="0" r="0" b="0"/>
              <a:pathLst>
                <a:path w="79193" h="306688">
                  <a:moveTo>
                    <a:pt x="0" y="56656"/>
                  </a:moveTo>
                  <a:lnTo>
                    <a:pt x="0" y="27977"/>
                  </a:lnTo>
                  <a:lnTo>
                    <a:pt x="7689" y="1438"/>
                  </a:lnTo>
                  <a:lnTo>
                    <a:pt x="9094" y="0"/>
                  </a:lnTo>
                  <a:lnTo>
                    <a:pt x="11024" y="34"/>
                  </a:lnTo>
                  <a:lnTo>
                    <a:pt x="16509" y="2477"/>
                  </a:lnTo>
                  <a:lnTo>
                    <a:pt x="18585" y="16225"/>
                  </a:lnTo>
                  <a:lnTo>
                    <a:pt x="23917" y="28361"/>
                  </a:lnTo>
                  <a:lnTo>
                    <a:pt x="26411" y="66563"/>
                  </a:lnTo>
                  <a:lnTo>
                    <a:pt x="26739" y="103295"/>
                  </a:lnTo>
                  <a:lnTo>
                    <a:pt x="25774" y="119056"/>
                  </a:lnTo>
                  <a:lnTo>
                    <a:pt x="18410" y="160986"/>
                  </a:lnTo>
                  <a:lnTo>
                    <a:pt x="17968" y="170420"/>
                  </a:lnTo>
                  <a:lnTo>
                    <a:pt x="18924" y="170202"/>
                  </a:lnTo>
                  <a:lnTo>
                    <a:pt x="25010" y="166147"/>
                  </a:lnTo>
                  <a:lnTo>
                    <a:pt x="33097" y="163512"/>
                  </a:lnTo>
                  <a:lnTo>
                    <a:pt x="41777" y="157881"/>
                  </a:lnTo>
                  <a:lnTo>
                    <a:pt x="50633" y="155771"/>
                  </a:lnTo>
                  <a:lnTo>
                    <a:pt x="56569" y="155277"/>
                  </a:lnTo>
                  <a:lnTo>
                    <a:pt x="62514" y="157704"/>
                  </a:lnTo>
                  <a:lnTo>
                    <a:pt x="74416" y="167346"/>
                  </a:lnTo>
                  <a:lnTo>
                    <a:pt x="77722" y="172990"/>
                  </a:lnTo>
                  <a:lnTo>
                    <a:pt x="79192" y="180790"/>
                  </a:lnTo>
                  <a:lnTo>
                    <a:pt x="79026" y="200923"/>
                  </a:lnTo>
                  <a:lnTo>
                    <a:pt x="71242" y="239079"/>
                  </a:lnTo>
                  <a:lnTo>
                    <a:pt x="59114" y="275662"/>
                  </a:lnTo>
                  <a:lnTo>
                    <a:pt x="47240" y="296808"/>
                  </a:lnTo>
                  <a:lnTo>
                    <a:pt x="44648" y="3066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 name="SMARTInkShape-147"/>
            <p:cNvSpPr/>
            <p:nvPr/>
          </p:nvSpPr>
          <p:spPr>
            <a:xfrm>
              <a:off x="7559201" y="2777133"/>
              <a:ext cx="22105" cy="62509"/>
            </a:xfrm>
            <a:custGeom>
              <a:avLst/>
              <a:gdLst/>
              <a:ahLst/>
              <a:cxnLst/>
              <a:rect l="0" t="0" r="0" b="0"/>
              <a:pathLst>
                <a:path w="22105" h="62509">
                  <a:moveTo>
                    <a:pt x="22104" y="0"/>
                  </a:moveTo>
                  <a:lnTo>
                    <a:pt x="22104" y="7688"/>
                  </a:lnTo>
                  <a:lnTo>
                    <a:pt x="3623" y="51607"/>
                  </a:lnTo>
                  <a:lnTo>
                    <a:pt x="854" y="55241"/>
                  </a:lnTo>
                  <a:lnTo>
                    <a:pt x="0" y="57663"/>
                  </a:lnTo>
                  <a:lnTo>
                    <a:pt x="423" y="59278"/>
                  </a:lnTo>
                  <a:lnTo>
                    <a:pt x="4244" y="625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 name="SMARTInkShape-148"/>
            <p:cNvSpPr/>
            <p:nvPr/>
          </p:nvSpPr>
          <p:spPr>
            <a:xfrm>
              <a:off x="7661717" y="2580680"/>
              <a:ext cx="44604" cy="283294"/>
            </a:xfrm>
            <a:custGeom>
              <a:avLst/>
              <a:gdLst/>
              <a:ahLst/>
              <a:cxnLst/>
              <a:rect l="0" t="0" r="0" b="0"/>
              <a:pathLst>
                <a:path w="44604" h="283294">
                  <a:moveTo>
                    <a:pt x="44603" y="0"/>
                  </a:moveTo>
                  <a:lnTo>
                    <a:pt x="44603" y="12429"/>
                  </a:lnTo>
                  <a:lnTo>
                    <a:pt x="35509" y="56125"/>
                  </a:lnTo>
                  <a:lnTo>
                    <a:pt x="28769" y="96672"/>
                  </a:lnTo>
                  <a:lnTo>
                    <a:pt x="24698" y="129846"/>
                  </a:lnTo>
                  <a:lnTo>
                    <a:pt x="17208" y="168449"/>
                  </a:lnTo>
                  <a:lnTo>
                    <a:pt x="5789" y="212308"/>
                  </a:lnTo>
                  <a:lnTo>
                    <a:pt x="723" y="256051"/>
                  </a:lnTo>
                  <a:lnTo>
                    <a:pt x="0" y="283293"/>
                  </a:lnTo>
                  <a:lnTo>
                    <a:pt x="977" y="283120"/>
                  </a:lnTo>
                  <a:lnTo>
                    <a:pt x="8885" y="2768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SMARTInkShape-149"/>
            <p:cNvSpPr/>
            <p:nvPr/>
          </p:nvSpPr>
          <p:spPr>
            <a:xfrm>
              <a:off x="7742039" y="2607469"/>
              <a:ext cx="53579" cy="241102"/>
            </a:xfrm>
            <a:custGeom>
              <a:avLst/>
              <a:gdLst/>
              <a:ahLst/>
              <a:cxnLst/>
              <a:rect l="0" t="0" r="0" b="0"/>
              <a:pathLst>
                <a:path w="53579" h="241102">
                  <a:moveTo>
                    <a:pt x="53578" y="0"/>
                  </a:moveTo>
                  <a:lnTo>
                    <a:pt x="53578" y="4740"/>
                  </a:lnTo>
                  <a:lnTo>
                    <a:pt x="38347" y="46276"/>
                  </a:lnTo>
                  <a:lnTo>
                    <a:pt x="26721" y="83334"/>
                  </a:lnTo>
                  <a:lnTo>
                    <a:pt x="20485" y="116965"/>
                  </a:lnTo>
                  <a:lnTo>
                    <a:pt x="13638" y="159144"/>
                  </a:lnTo>
                  <a:lnTo>
                    <a:pt x="8868" y="201283"/>
                  </a:lnTo>
                  <a:lnTo>
                    <a:pt x="0" y="24110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SMARTInkShape-150"/>
            <p:cNvSpPr/>
            <p:nvPr/>
          </p:nvSpPr>
          <p:spPr>
            <a:xfrm>
              <a:off x="7563445" y="2687836"/>
              <a:ext cx="26790" cy="8931"/>
            </a:xfrm>
            <a:custGeom>
              <a:avLst/>
              <a:gdLst/>
              <a:ahLst/>
              <a:cxnLst/>
              <a:rect l="0" t="0" r="0" b="0"/>
              <a:pathLst>
                <a:path w="26790" h="8931">
                  <a:moveTo>
                    <a:pt x="0" y="8930"/>
                  </a:moveTo>
                  <a:lnTo>
                    <a:pt x="12429" y="8930"/>
                  </a:lnTo>
                  <a:lnTo>
                    <a:pt x="18091" y="6284"/>
                  </a:lnTo>
                  <a:lnTo>
                    <a:pt x="2678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SMARTInkShape-151"/>
            <p:cNvSpPr/>
            <p:nvPr/>
          </p:nvSpPr>
          <p:spPr>
            <a:xfrm>
              <a:off x="7900081" y="2571750"/>
              <a:ext cx="161700" cy="256686"/>
            </a:xfrm>
            <a:custGeom>
              <a:avLst/>
              <a:gdLst/>
              <a:ahLst/>
              <a:cxnLst/>
              <a:rect l="0" t="0" r="0" b="0"/>
              <a:pathLst>
                <a:path w="161700" h="256686">
                  <a:moveTo>
                    <a:pt x="127708" y="0"/>
                  </a:moveTo>
                  <a:lnTo>
                    <a:pt x="148958" y="0"/>
                  </a:lnTo>
                  <a:lnTo>
                    <a:pt x="154682" y="2646"/>
                  </a:lnTo>
                  <a:lnTo>
                    <a:pt x="157596" y="4740"/>
                  </a:lnTo>
                  <a:lnTo>
                    <a:pt x="160835" y="9714"/>
                  </a:lnTo>
                  <a:lnTo>
                    <a:pt x="161699" y="12429"/>
                  </a:lnTo>
                  <a:lnTo>
                    <a:pt x="161283" y="15231"/>
                  </a:lnTo>
                  <a:lnTo>
                    <a:pt x="158174" y="20991"/>
                  </a:lnTo>
                  <a:lnTo>
                    <a:pt x="123258" y="64041"/>
                  </a:lnTo>
                  <a:lnTo>
                    <a:pt x="82474" y="107358"/>
                  </a:lnTo>
                  <a:lnTo>
                    <a:pt x="48217" y="143907"/>
                  </a:lnTo>
                  <a:lnTo>
                    <a:pt x="21313" y="183023"/>
                  </a:lnTo>
                  <a:lnTo>
                    <a:pt x="1630" y="210447"/>
                  </a:lnTo>
                  <a:lnTo>
                    <a:pt x="0" y="216696"/>
                  </a:lnTo>
                  <a:lnTo>
                    <a:pt x="834" y="228932"/>
                  </a:lnTo>
                  <a:lnTo>
                    <a:pt x="4512" y="238339"/>
                  </a:lnTo>
                  <a:lnTo>
                    <a:pt x="14958" y="252462"/>
                  </a:lnTo>
                  <a:lnTo>
                    <a:pt x="26003" y="256072"/>
                  </a:lnTo>
                  <a:lnTo>
                    <a:pt x="39842" y="256685"/>
                  </a:lnTo>
                  <a:lnTo>
                    <a:pt x="84100" y="243617"/>
                  </a:lnTo>
                  <a:lnTo>
                    <a:pt x="123105" y="229134"/>
                  </a:lnTo>
                  <a:lnTo>
                    <a:pt x="151638" y="221373"/>
                  </a:lnTo>
                  <a:lnTo>
                    <a:pt x="161098" y="215707"/>
                  </a:lnTo>
                  <a:lnTo>
                    <a:pt x="160882" y="215242"/>
                  </a:lnTo>
                  <a:lnTo>
                    <a:pt x="157996" y="214726"/>
                  </a:lnTo>
                  <a:lnTo>
                    <a:pt x="129947" y="226778"/>
                  </a:lnTo>
                  <a:lnTo>
                    <a:pt x="109849" y="24110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SMARTInkShape-152"/>
            <p:cNvSpPr/>
            <p:nvPr/>
          </p:nvSpPr>
          <p:spPr>
            <a:xfrm>
              <a:off x="8055222" y="2759273"/>
              <a:ext cx="133302" cy="106590"/>
            </a:xfrm>
            <a:custGeom>
              <a:avLst/>
              <a:gdLst/>
              <a:ahLst/>
              <a:cxnLst/>
              <a:rect l="0" t="0" r="0" b="0"/>
              <a:pathLst>
                <a:path w="133302" h="106590">
                  <a:moveTo>
                    <a:pt x="88653" y="0"/>
                  </a:moveTo>
                  <a:lnTo>
                    <a:pt x="46412" y="42241"/>
                  </a:lnTo>
                  <a:lnTo>
                    <a:pt x="10358" y="86674"/>
                  </a:lnTo>
                  <a:lnTo>
                    <a:pt x="4246" y="94085"/>
                  </a:lnTo>
                  <a:lnTo>
                    <a:pt x="0" y="105239"/>
                  </a:lnTo>
                  <a:lnTo>
                    <a:pt x="778" y="105878"/>
                  </a:lnTo>
                  <a:lnTo>
                    <a:pt x="4288" y="106589"/>
                  </a:lnTo>
                  <a:lnTo>
                    <a:pt x="16582" y="102248"/>
                  </a:lnTo>
                  <a:lnTo>
                    <a:pt x="56048" y="68000"/>
                  </a:lnTo>
                  <a:lnTo>
                    <a:pt x="98801" y="33247"/>
                  </a:lnTo>
                  <a:lnTo>
                    <a:pt x="104227" y="28703"/>
                  </a:lnTo>
                  <a:lnTo>
                    <a:pt x="104989" y="29057"/>
                  </a:lnTo>
                  <a:lnTo>
                    <a:pt x="106311" y="34646"/>
                  </a:lnTo>
                  <a:lnTo>
                    <a:pt x="114183" y="43313"/>
                  </a:lnTo>
                  <a:lnTo>
                    <a:pt x="123020" y="44532"/>
                  </a:lnTo>
                  <a:lnTo>
                    <a:pt x="133301" y="4464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SMARTInkShape-153"/>
            <p:cNvSpPr/>
            <p:nvPr/>
          </p:nvSpPr>
          <p:spPr>
            <a:xfrm>
              <a:off x="8277854" y="2634258"/>
              <a:ext cx="26756" cy="221691"/>
            </a:xfrm>
            <a:custGeom>
              <a:avLst/>
              <a:gdLst/>
              <a:ahLst/>
              <a:cxnLst/>
              <a:rect l="0" t="0" r="0" b="0"/>
              <a:pathLst>
                <a:path w="26756" h="221691">
                  <a:moveTo>
                    <a:pt x="26755" y="0"/>
                  </a:moveTo>
                  <a:lnTo>
                    <a:pt x="26755" y="21249"/>
                  </a:lnTo>
                  <a:lnTo>
                    <a:pt x="15731" y="65402"/>
                  </a:lnTo>
                  <a:lnTo>
                    <a:pt x="10246" y="98798"/>
                  </a:lnTo>
                  <a:lnTo>
                    <a:pt x="6428" y="140304"/>
                  </a:lnTo>
                  <a:lnTo>
                    <a:pt x="1243" y="166180"/>
                  </a:lnTo>
                  <a:lnTo>
                    <a:pt x="0" y="210771"/>
                  </a:lnTo>
                  <a:lnTo>
                    <a:pt x="2627" y="215384"/>
                  </a:lnTo>
                  <a:lnTo>
                    <a:pt x="4716" y="218004"/>
                  </a:lnTo>
                  <a:lnTo>
                    <a:pt x="9685" y="220914"/>
                  </a:lnTo>
                  <a:lnTo>
                    <a:pt x="12398" y="221690"/>
                  </a:lnTo>
                  <a:lnTo>
                    <a:pt x="14207" y="221215"/>
                  </a:lnTo>
                  <a:lnTo>
                    <a:pt x="15414" y="219907"/>
                  </a:lnTo>
                  <a:lnTo>
                    <a:pt x="17826" y="2143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8" name="SMARTInkShape-154"/>
            <p:cNvSpPr/>
            <p:nvPr/>
          </p:nvSpPr>
          <p:spPr>
            <a:xfrm>
              <a:off x="8188523" y="2754742"/>
              <a:ext cx="202912" cy="84623"/>
            </a:xfrm>
            <a:custGeom>
              <a:avLst/>
              <a:gdLst/>
              <a:ahLst/>
              <a:cxnLst/>
              <a:rect l="0" t="0" r="0" b="0"/>
              <a:pathLst>
                <a:path w="202912" h="84623">
                  <a:moveTo>
                    <a:pt x="0" y="58110"/>
                  </a:moveTo>
                  <a:lnTo>
                    <a:pt x="0" y="65798"/>
                  </a:lnTo>
                  <a:lnTo>
                    <a:pt x="38829" y="55967"/>
                  </a:lnTo>
                  <a:lnTo>
                    <a:pt x="63430" y="45899"/>
                  </a:lnTo>
                  <a:lnTo>
                    <a:pt x="98409" y="29460"/>
                  </a:lnTo>
                  <a:lnTo>
                    <a:pt x="140119" y="11514"/>
                  </a:lnTo>
                  <a:lnTo>
                    <a:pt x="182420" y="710"/>
                  </a:lnTo>
                  <a:lnTo>
                    <a:pt x="188090" y="0"/>
                  </a:lnTo>
                  <a:lnTo>
                    <a:pt x="197036" y="1856"/>
                  </a:lnTo>
                  <a:lnTo>
                    <a:pt x="199818" y="3740"/>
                  </a:lnTo>
                  <a:lnTo>
                    <a:pt x="201673" y="5988"/>
                  </a:lnTo>
                  <a:lnTo>
                    <a:pt x="202911" y="8479"/>
                  </a:lnTo>
                  <a:lnTo>
                    <a:pt x="202742" y="11132"/>
                  </a:lnTo>
                  <a:lnTo>
                    <a:pt x="199911" y="16725"/>
                  </a:lnTo>
                  <a:lnTo>
                    <a:pt x="166193" y="51529"/>
                  </a:lnTo>
                  <a:lnTo>
                    <a:pt x="126362" y="82801"/>
                  </a:lnTo>
                  <a:lnTo>
                    <a:pt x="120564" y="84277"/>
                  </a:lnTo>
                  <a:lnTo>
                    <a:pt x="121056" y="84484"/>
                  </a:lnTo>
                  <a:lnTo>
                    <a:pt x="122376" y="84622"/>
                  </a:lnTo>
                  <a:lnTo>
                    <a:pt x="133715" y="80076"/>
                  </a:lnTo>
                  <a:lnTo>
                    <a:pt x="172802" y="46739"/>
                  </a:lnTo>
                  <a:lnTo>
                    <a:pt x="196454" y="3132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9" name="SMARTInkShape-155"/>
            <p:cNvSpPr/>
            <p:nvPr/>
          </p:nvSpPr>
          <p:spPr>
            <a:xfrm>
              <a:off x="8429625" y="2741414"/>
              <a:ext cx="71439" cy="160735"/>
            </a:xfrm>
            <a:custGeom>
              <a:avLst/>
              <a:gdLst/>
              <a:ahLst/>
              <a:cxnLst/>
              <a:rect l="0" t="0" r="0" b="0"/>
              <a:pathLst>
                <a:path w="71439" h="160735">
                  <a:moveTo>
                    <a:pt x="71438" y="0"/>
                  </a:moveTo>
                  <a:lnTo>
                    <a:pt x="71438" y="43449"/>
                  </a:lnTo>
                  <a:lnTo>
                    <a:pt x="71438" y="65118"/>
                  </a:lnTo>
                  <a:lnTo>
                    <a:pt x="66697" y="79046"/>
                  </a:lnTo>
                  <a:lnTo>
                    <a:pt x="38664" y="122129"/>
                  </a:lnTo>
                  <a:lnTo>
                    <a:pt x="28764" y="136839"/>
                  </a:lnTo>
                  <a:lnTo>
                    <a:pt x="0" y="1607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6" name="SMARTInkShape-Group21"/>
          <p:cNvGrpSpPr/>
          <p:nvPr/>
        </p:nvGrpSpPr>
        <p:grpSpPr>
          <a:xfrm>
            <a:off x="2366367" y="2417094"/>
            <a:ext cx="2723556" cy="547563"/>
            <a:chOff x="2366367" y="2417094"/>
            <a:chExt cx="2723556" cy="547563"/>
          </a:xfrm>
        </p:grpSpPr>
        <p:sp>
          <p:nvSpPr>
            <p:cNvPr id="111" name="SMARTInkShape-156"/>
            <p:cNvSpPr/>
            <p:nvPr/>
          </p:nvSpPr>
          <p:spPr>
            <a:xfrm>
              <a:off x="4670227" y="2598539"/>
              <a:ext cx="17860" cy="8931"/>
            </a:xfrm>
            <a:custGeom>
              <a:avLst/>
              <a:gdLst/>
              <a:ahLst/>
              <a:cxnLst/>
              <a:rect l="0" t="0" r="0" b="0"/>
              <a:pathLst>
                <a:path w="17860" h="8931">
                  <a:moveTo>
                    <a:pt x="17859" y="8930"/>
                  </a:moveTo>
                  <a:lnTo>
                    <a:pt x="13119" y="8930"/>
                  </a:lnTo>
                  <a:lnTo>
                    <a:pt x="8145" y="6284"/>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 name="SMARTInkShape-157"/>
            <p:cNvSpPr/>
            <p:nvPr/>
          </p:nvSpPr>
          <p:spPr>
            <a:xfrm>
              <a:off x="4779254" y="2580680"/>
              <a:ext cx="94471" cy="98227"/>
            </a:xfrm>
            <a:custGeom>
              <a:avLst/>
              <a:gdLst/>
              <a:ahLst/>
              <a:cxnLst/>
              <a:rect l="0" t="0" r="0" b="0"/>
              <a:pathLst>
                <a:path w="94471" h="98227">
                  <a:moveTo>
                    <a:pt x="60637" y="0"/>
                  </a:moveTo>
                  <a:lnTo>
                    <a:pt x="55896" y="0"/>
                  </a:lnTo>
                  <a:lnTo>
                    <a:pt x="50923" y="2645"/>
                  </a:lnTo>
                  <a:lnTo>
                    <a:pt x="45405" y="6137"/>
                  </a:lnTo>
                  <a:lnTo>
                    <a:pt x="26084" y="13302"/>
                  </a:lnTo>
                  <a:lnTo>
                    <a:pt x="17830" y="21126"/>
                  </a:lnTo>
                  <a:lnTo>
                    <a:pt x="2340" y="40926"/>
                  </a:lnTo>
                  <a:lnTo>
                    <a:pt x="0" y="47293"/>
                  </a:lnTo>
                  <a:lnTo>
                    <a:pt x="369" y="50380"/>
                  </a:lnTo>
                  <a:lnTo>
                    <a:pt x="3424" y="56456"/>
                  </a:lnTo>
                  <a:lnTo>
                    <a:pt x="10722" y="65455"/>
                  </a:lnTo>
                  <a:lnTo>
                    <a:pt x="18940" y="68778"/>
                  </a:lnTo>
                  <a:lnTo>
                    <a:pt x="62575" y="74014"/>
                  </a:lnTo>
                  <a:lnTo>
                    <a:pt x="80092" y="79112"/>
                  </a:lnTo>
                  <a:lnTo>
                    <a:pt x="94470" y="80257"/>
                  </a:lnTo>
                  <a:lnTo>
                    <a:pt x="91056" y="80334"/>
                  </a:lnTo>
                  <a:lnTo>
                    <a:pt x="89846" y="81337"/>
                  </a:lnTo>
                  <a:lnTo>
                    <a:pt x="88502" y="85098"/>
                  </a:lnTo>
                  <a:lnTo>
                    <a:pt x="87151" y="86497"/>
                  </a:lnTo>
                  <a:lnTo>
                    <a:pt x="77853" y="91389"/>
                  </a:lnTo>
                  <a:lnTo>
                    <a:pt x="69566" y="982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 name="SMARTInkShape-158"/>
            <p:cNvSpPr/>
            <p:nvPr/>
          </p:nvSpPr>
          <p:spPr>
            <a:xfrm>
              <a:off x="4723805" y="2634258"/>
              <a:ext cx="8930" cy="98227"/>
            </a:xfrm>
            <a:custGeom>
              <a:avLst/>
              <a:gdLst/>
              <a:ahLst/>
              <a:cxnLst/>
              <a:rect l="0" t="0" r="0" b="0"/>
              <a:pathLst>
                <a:path w="8930" h="98227">
                  <a:moveTo>
                    <a:pt x="0" y="0"/>
                  </a:moveTo>
                  <a:lnTo>
                    <a:pt x="0" y="39902"/>
                  </a:lnTo>
                  <a:lnTo>
                    <a:pt x="992" y="55920"/>
                  </a:lnTo>
                  <a:lnTo>
                    <a:pt x="7067" y="73370"/>
                  </a:lnTo>
                  <a:lnTo>
                    <a:pt x="8929" y="982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 name="SMARTInkShape-159"/>
            <p:cNvSpPr/>
            <p:nvPr/>
          </p:nvSpPr>
          <p:spPr>
            <a:xfrm>
              <a:off x="2482453" y="2473523"/>
              <a:ext cx="71439" cy="321470"/>
            </a:xfrm>
            <a:custGeom>
              <a:avLst/>
              <a:gdLst/>
              <a:ahLst/>
              <a:cxnLst/>
              <a:rect l="0" t="0" r="0" b="0"/>
              <a:pathLst>
                <a:path w="71439" h="321470">
                  <a:moveTo>
                    <a:pt x="71438" y="0"/>
                  </a:moveTo>
                  <a:lnTo>
                    <a:pt x="71438" y="42241"/>
                  </a:lnTo>
                  <a:lnTo>
                    <a:pt x="68792" y="81226"/>
                  </a:lnTo>
                  <a:lnTo>
                    <a:pt x="62343" y="125129"/>
                  </a:lnTo>
                  <a:lnTo>
                    <a:pt x="52958" y="163403"/>
                  </a:lnTo>
                  <a:lnTo>
                    <a:pt x="41549" y="204147"/>
                  </a:lnTo>
                  <a:lnTo>
                    <a:pt x="33841" y="247223"/>
                  </a:lnTo>
                  <a:lnTo>
                    <a:pt x="17694" y="289926"/>
                  </a:lnTo>
                  <a:lnTo>
                    <a:pt x="12825" y="298520"/>
                  </a:lnTo>
                  <a:lnTo>
                    <a:pt x="9092" y="308937"/>
                  </a:lnTo>
                  <a:lnTo>
                    <a:pt x="0" y="3214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5" name="SMARTInkShape-160"/>
            <p:cNvSpPr/>
            <p:nvPr/>
          </p:nvSpPr>
          <p:spPr>
            <a:xfrm>
              <a:off x="2366367" y="2417094"/>
              <a:ext cx="392216" cy="367569"/>
            </a:xfrm>
            <a:custGeom>
              <a:avLst/>
              <a:gdLst/>
              <a:ahLst/>
              <a:cxnLst/>
              <a:rect l="0" t="0" r="0" b="0"/>
              <a:pathLst>
                <a:path w="392216" h="367569">
                  <a:moveTo>
                    <a:pt x="0" y="136797"/>
                  </a:moveTo>
                  <a:lnTo>
                    <a:pt x="0" y="102245"/>
                  </a:lnTo>
                  <a:lnTo>
                    <a:pt x="9481" y="80918"/>
                  </a:lnTo>
                  <a:lnTo>
                    <a:pt x="30463" y="55167"/>
                  </a:lnTo>
                  <a:lnTo>
                    <a:pt x="73667" y="26892"/>
                  </a:lnTo>
                  <a:lnTo>
                    <a:pt x="114468" y="12414"/>
                  </a:lnTo>
                  <a:lnTo>
                    <a:pt x="156226" y="0"/>
                  </a:lnTo>
                  <a:lnTo>
                    <a:pt x="195563" y="1259"/>
                  </a:lnTo>
                  <a:lnTo>
                    <a:pt x="222978" y="4364"/>
                  </a:lnTo>
                  <a:lnTo>
                    <a:pt x="263116" y="22906"/>
                  </a:lnTo>
                  <a:lnTo>
                    <a:pt x="273375" y="31939"/>
                  </a:lnTo>
                  <a:lnTo>
                    <a:pt x="288046" y="53907"/>
                  </a:lnTo>
                  <a:lnTo>
                    <a:pt x="289265" y="59709"/>
                  </a:lnTo>
                  <a:lnTo>
                    <a:pt x="286409" y="89212"/>
                  </a:lnTo>
                  <a:lnTo>
                    <a:pt x="276465" y="111783"/>
                  </a:lnTo>
                  <a:lnTo>
                    <a:pt x="243786" y="151313"/>
                  </a:lnTo>
                  <a:lnTo>
                    <a:pt x="209518" y="177106"/>
                  </a:lnTo>
                  <a:lnTo>
                    <a:pt x="199773" y="180159"/>
                  </a:lnTo>
                  <a:lnTo>
                    <a:pt x="189333" y="181276"/>
                  </a:lnTo>
                  <a:lnTo>
                    <a:pt x="192800" y="181395"/>
                  </a:lnTo>
                  <a:lnTo>
                    <a:pt x="197476" y="178777"/>
                  </a:lnTo>
                  <a:lnTo>
                    <a:pt x="200111" y="176690"/>
                  </a:lnTo>
                  <a:lnTo>
                    <a:pt x="208332" y="174370"/>
                  </a:lnTo>
                  <a:lnTo>
                    <a:pt x="248428" y="165611"/>
                  </a:lnTo>
                  <a:lnTo>
                    <a:pt x="262217" y="165478"/>
                  </a:lnTo>
                  <a:lnTo>
                    <a:pt x="304038" y="176133"/>
                  </a:lnTo>
                  <a:lnTo>
                    <a:pt x="338421" y="188517"/>
                  </a:lnTo>
                  <a:lnTo>
                    <a:pt x="371559" y="214727"/>
                  </a:lnTo>
                  <a:lnTo>
                    <a:pt x="385038" y="232206"/>
                  </a:lnTo>
                  <a:lnTo>
                    <a:pt x="389409" y="244024"/>
                  </a:lnTo>
                  <a:lnTo>
                    <a:pt x="392215" y="267779"/>
                  </a:lnTo>
                  <a:lnTo>
                    <a:pt x="387961" y="285629"/>
                  </a:lnTo>
                  <a:lnTo>
                    <a:pt x="370506" y="309438"/>
                  </a:lnTo>
                  <a:lnTo>
                    <a:pt x="347949" y="330604"/>
                  </a:lnTo>
                  <a:lnTo>
                    <a:pt x="309866" y="350877"/>
                  </a:lnTo>
                  <a:lnTo>
                    <a:pt x="287604" y="357324"/>
                  </a:lnTo>
                  <a:lnTo>
                    <a:pt x="245772" y="366868"/>
                  </a:lnTo>
                  <a:lnTo>
                    <a:pt x="241239" y="367568"/>
                  </a:lnTo>
                  <a:lnTo>
                    <a:pt x="238216" y="367043"/>
                  </a:lnTo>
                  <a:lnTo>
                    <a:pt x="236202" y="365700"/>
                  </a:lnTo>
                  <a:lnTo>
                    <a:pt x="232172" y="36003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 name="SMARTInkShape-161"/>
            <p:cNvSpPr/>
            <p:nvPr/>
          </p:nvSpPr>
          <p:spPr>
            <a:xfrm>
              <a:off x="2821781" y="2669977"/>
              <a:ext cx="1" cy="98227"/>
            </a:xfrm>
            <a:custGeom>
              <a:avLst/>
              <a:gdLst/>
              <a:ahLst/>
              <a:cxnLst/>
              <a:rect l="0" t="0" r="0" b="0"/>
              <a:pathLst>
                <a:path w="1" h="98227">
                  <a:moveTo>
                    <a:pt x="0" y="0"/>
                  </a:moveTo>
                  <a:lnTo>
                    <a:pt x="0" y="41867"/>
                  </a:lnTo>
                  <a:lnTo>
                    <a:pt x="0" y="85227"/>
                  </a:lnTo>
                  <a:lnTo>
                    <a:pt x="0" y="982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 name="SMARTInkShape-162"/>
            <p:cNvSpPr/>
            <p:nvPr/>
          </p:nvSpPr>
          <p:spPr>
            <a:xfrm>
              <a:off x="2911187" y="2482453"/>
              <a:ext cx="53470" cy="303611"/>
            </a:xfrm>
            <a:custGeom>
              <a:avLst/>
              <a:gdLst/>
              <a:ahLst/>
              <a:cxnLst/>
              <a:rect l="0" t="0" r="0" b="0"/>
              <a:pathLst>
                <a:path w="53470" h="303611">
                  <a:moveTo>
                    <a:pt x="8821" y="0"/>
                  </a:moveTo>
                  <a:lnTo>
                    <a:pt x="259" y="0"/>
                  </a:lnTo>
                  <a:lnTo>
                    <a:pt x="0" y="4741"/>
                  </a:lnTo>
                  <a:lnTo>
                    <a:pt x="2586" y="9714"/>
                  </a:lnTo>
                  <a:lnTo>
                    <a:pt x="12330" y="25732"/>
                  </a:lnTo>
                  <a:lnTo>
                    <a:pt x="26750" y="63545"/>
                  </a:lnTo>
                  <a:lnTo>
                    <a:pt x="40580" y="107293"/>
                  </a:lnTo>
                  <a:lnTo>
                    <a:pt x="48758" y="151823"/>
                  </a:lnTo>
                  <a:lnTo>
                    <a:pt x="47394" y="188519"/>
                  </a:lnTo>
                  <a:lnTo>
                    <a:pt x="51975" y="230311"/>
                  </a:lnTo>
                  <a:lnTo>
                    <a:pt x="53272" y="269446"/>
                  </a:lnTo>
                  <a:lnTo>
                    <a:pt x="53469" y="30361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SMARTInkShape-163"/>
            <p:cNvSpPr/>
            <p:nvPr/>
          </p:nvSpPr>
          <p:spPr>
            <a:xfrm>
              <a:off x="3071813" y="2464594"/>
              <a:ext cx="53579" cy="321470"/>
            </a:xfrm>
            <a:custGeom>
              <a:avLst/>
              <a:gdLst/>
              <a:ahLst/>
              <a:cxnLst/>
              <a:rect l="0" t="0" r="0" b="0"/>
              <a:pathLst>
                <a:path w="53579" h="321470">
                  <a:moveTo>
                    <a:pt x="53578" y="0"/>
                  </a:moveTo>
                  <a:lnTo>
                    <a:pt x="53578" y="7688"/>
                  </a:lnTo>
                  <a:lnTo>
                    <a:pt x="46510" y="28193"/>
                  </a:lnTo>
                  <a:lnTo>
                    <a:pt x="37744" y="72345"/>
                  </a:lnTo>
                  <a:lnTo>
                    <a:pt x="31378" y="112075"/>
                  </a:lnTo>
                  <a:lnTo>
                    <a:pt x="23408" y="146427"/>
                  </a:lnTo>
                  <a:lnTo>
                    <a:pt x="14763" y="181741"/>
                  </a:lnTo>
                  <a:lnTo>
                    <a:pt x="5917" y="217339"/>
                  </a:lnTo>
                  <a:lnTo>
                    <a:pt x="1168" y="257795"/>
                  </a:lnTo>
                  <a:lnTo>
                    <a:pt x="153" y="298715"/>
                  </a:lnTo>
                  <a:lnTo>
                    <a:pt x="0" y="3214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SMARTInkShape-164"/>
            <p:cNvSpPr/>
            <p:nvPr/>
          </p:nvSpPr>
          <p:spPr>
            <a:xfrm>
              <a:off x="3339703" y="2544961"/>
              <a:ext cx="123256" cy="221808"/>
            </a:xfrm>
            <a:custGeom>
              <a:avLst/>
              <a:gdLst/>
              <a:ahLst/>
              <a:cxnLst/>
              <a:rect l="0" t="0" r="0" b="0"/>
              <a:pathLst>
                <a:path w="123256" h="221808">
                  <a:moveTo>
                    <a:pt x="62508" y="0"/>
                  </a:moveTo>
                  <a:lnTo>
                    <a:pt x="62508" y="4740"/>
                  </a:lnTo>
                  <a:lnTo>
                    <a:pt x="77954" y="44950"/>
                  </a:lnTo>
                  <a:lnTo>
                    <a:pt x="87179" y="80591"/>
                  </a:lnTo>
                  <a:lnTo>
                    <a:pt x="104255" y="124958"/>
                  </a:lnTo>
                  <a:lnTo>
                    <a:pt x="121054" y="168589"/>
                  </a:lnTo>
                  <a:lnTo>
                    <a:pt x="123255" y="178447"/>
                  </a:lnTo>
                  <a:lnTo>
                    <a:pt x="121587" y="188781"/>
                  </a:lnTo>
                  <a:lnTo>
                    <a:pt x="115818" y="209333"/>
                  </a:lnTo>
                  <a:lnTo>
                    <a:pt x="113923" y="210993"/>
                  </a:lnTo>
                  <a:lnTo>
                    <a:pt x="90969" y="221089"/>
                  </a:lnTo>
                  <a:lnTo>
                    <a:pt x="87435" y="221807"/>
                  </a:lnTo>
                  <a:lnTo>
                    <a:pt x="78217" y="219958"/>
                  </a:lnTo>
                  <a:lnTo>
                    <a:pt x="33829" y="197474"/>
                  </a:lnTo>
                  <a:lnTo>
                    <a:pt x="0" y="1696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SMARTInkShape-165"/>
            <p:cNvSpPr/>
            <p:nvPr/>
          </p:nvSpPr>
          <p:spPr>
            <a:xfrm>
              <a:off x="3214688" y="2536031"/>
              <a:ext cx="445950" cy="182534"/>
            </a:xfrm>
            <a:custGeom>
              <a:avLst/>
              <a:gdLst/>
              <a:ahLst/>
              <a:cxnLst/>
              <a:rect l="0" t="0" r="0" b="0"/>
              <a:pathLst>
                <a:path w="445950" h="182534">
                  <a:moveTo>
                    <a:pt x="0" y="0"/>
                  </a:moveTo>
                  <a:lnTo>
                    <a:pt x="13302" y="0"/>
                  </a:lnTo>
                  <a:lnTo>
                    <a:pt x="55184" y="9095"/>
                  </a:lnTo>
                  <a:lnTo>
                    <a:pt x="98438" y="16509"/>
                  </a:lnTo>
                  <a:lnTo>
                    <a:pt x="142108" y="23730"/>
                  </a:lnTo>
                  <a:lnTo>
                    <a:pt x="182114" y="25883"/>
                  </a:lnTo>
                  <a:lnTo>
                    <a:pt x="220536" y="27513"/>
                  </a:lnTo>
                  <a:lnTo>
                    <a:pt x="261908" y="32847"/>
                  </a:lnTo>
                  <a:lnTo>
                    <a:pt x="298749" y="35860"/>
                  </a:lnTo>
                  <a:lnTo>
                    <a:pt x="338368" y="45264"/>
                  </a:lnTo>
                  <a:lnTo>
                    <a:pt x="375729" y="59613"/>
                  </a:lnTo>
                  <a:lnTo>
                    <a:pt x="384610" y="65521"/>
                  </a:lnTo>
                  <a:lnTo>
                    <a:pt x="387375" y="69477"/>
                  </a:lnTo>
                  <a:lnTo>
                    <a:pt x="391267" y="83535"/>
                  </a:lnTo>
                  <a:lnTo>
                    <a:pt x="392690" y="105577"/>
                  </a:lnTo>
                  <a:lnTo>
                    <a:pt x="385734" y="128268"/>
                  </a:lnTo>
                  <a:lnTo>
                    <a:pt x="374806" y="149214"/>
                  </a:lnTo>
                  <a:lnTo>
                    <a:pt x="369978" y="156606"/>
                  </a:lnTo>
                  <a:lnTo>
                    <a:pt x="367261" y="166346"/>
                  </a:lnTo>
                  <a:lnTo>
                    <a:pt x="366625" y="172489"/>
                  </a:lnTo>
                  <a:lnTo>
                    <a:pt x="368989" y="178527"/>
                  </a:lnTo>
                  <a:lnTo>
                    <a:pt x="371008" y="181526"/>
                  </a:lnTo>
                  <a:lnTo>
                    <a:pt x="373346" y="182533"/>
                  </a:lnTo>
                  <a:lnTo>
                    <a:pt x="375897" y="182212"/>
                  </a:lnTo>
                  <a:lnTo>
                    <a:pt x="382370" y="180202"/>
                  </a:lnTo>
                  <a:lnTo>
                    <a:pt x="402694" y="176266"/>
                  </a:lnTo>
                  <a:lnTo>
                    <a:pt x="408361" y="174065"/>
                  </a:lnTo>
                  <a:lnTo>
                    <a:pt x="417303" y="166328"/>
                  </a:lnTo>
                  <a:lnTo>
                    <a:pt x="440390" y="135486"/>
                  </a:lnTo>
                  <a:lnTo>
                    <a:pt x="444679" y="123378"/>
                  </a:lnTo>
                  <a:lnTo>
                    <a:pt x="445949" y="108766"/>
                  </a:lnTo>
                  <a:lnTo>
                    <a:pt x="444143" y="104261"/>
                  </a:lnTo>
                  <a:lnTo>
                    <a:pt x="436844" y="96609"/>
                  </a:lnTo>
                  <a:lnTo>
                    <a:pt x="429632" y="92547"/>
                  </a:lnTo>
                  <a:lnTo>
                    <a:pt x="417348" y="90260"/>
                  </a:lnTo>
                  <a:lnTo>
                    <a:pt x="375769" y="89322"/>
                  </a:lnTo>
                  <a:lnTo>
                    <a:pt x="366117" y="892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SMARTInkShape-166"/>
            <p:cNvSpPr/>
            <p:nvPr/>
          </p:nvSpPr>
          <p:spPr>
            <a:xfrm>
              <a:off x="3696891" y="2652117"/>
              <a:ext cx="142762" cy="312540"/>
            </a:xfrm>
            <a:custGeom>
              <a:avLst/>
              <a:gdLst/>
              <a:ahLst/>
              <a:cxnLst/>
              <a:rect l="0" t="0" r="0" b="0"/>
              <a:pathLst>
                <a:path w="142762" h="312540">
                  <a:moveTo>
                    <a:pt x="0" y="0"/>
                  </a:moveTo>
                  <a:lnTo>
                    <a:pt x="0" y="4741"/>
                  </a:lnTo>
                  <a:lnTo>
                    <a:pt x="11023" y="44950"/>
                  </a:lnTo>
                  <a:lnTo>
                    <a:pt x="26972" y="77748"/>
                  </a:lnTo>
                  <a:lnTo>
                    <a:pt x="38731" y="91756"/>
                  </a:lnTo>
                  <a:lnTo>
                    <a:pt x="42688" y="92921"/>
                  </a:lnTo>
                  <a:lnTo>
                    <a:pt x="52376" y="91569"/>
                  </a:lnTo>
                  <a:lnTo>
                    <a:pt x="78787" y="77068"/>
                  </a:lnTo>
                  <a:lnTo>
                    <a:pt x="87272" y="68648"/>
                  </a:lnTo>
                  <a:lnTo>
                    <a:pt x="95342" y="59284"/>
                  </a:lnTo>
                  <a:lnTo>
                    <a:pt x="132062" y="28585"/>
                  </a:lnTo>
                  <a:lnTo>
                    <a:pt x="132690" y="28978"/>
                  </a:lnTo>
                  <a:lnTo>
                    <a:pt x="134565" y="34273"/>
                  </a:lnTo>
                  <a:lnTo>
                    <a:pt x="138520" y="39376"/>
                  </a:lnTo>
                  <a:lnTo>
                    <a:pt x="140939" y="47597"/>
                  </a:lnTo>
                  <a:lnTo>
                    <a:pt x="142761" y="91234"/>
                  </a:lnTo>
                  <a:lnTo>
                    <a:pt x="141860" y="131535"/>
                  </a:lnTo>
                  <a:lnTo>
                    <a:pt x="135802" y="171834"/>
                  </a:lnTo>
                  <a:lnTo>
                    <a:pt x="129572" y="212977"/>
                  </a:lnTo>
                  <a:lnTo>
                    <a:pt x="115902" y="256139"/>
                  </a:lnTo>
                  <a:lnTo>
                    <a:pt x="109747" y="275984"/>
                  </a:lnTo>
                  <a:lnTo>
                    <a:pt x="107316" y="286371"/>
                  </a:lnTo>
                  <a:lnTo>
                    <a:pt x="105278" y="289140"/>
                  </a:lnTo>
                  <a:lnTo>
                    <a:pt x="102927" y="290987"/>
                  </a:lnTo>
                  <a:lnTo>
                    <a:pt x="100316" y="295684"/>
                  </a:lnTo>
                  <a:lnTo>
                    <a:pt x="99619" y="298326"/>
                  </a:lnTo>
                  <a:lnTo>
                    <a:pt x="98163" y="300087"/>
                  </a:lnTo>
                  <a:lnTo>
                    <a:pt x="93899" y="302044"/>
                  </a:lnTo>
                  <a:lnTo>
                    <a:pt x="92365" y="303558"/>
                  </a:lnTo>
                  <a:lnTo>
                    <a:pt x="89297" y="31253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SMARTInkShape-167"/>
            <p:cNvSpPr/>
            <p:nvPr/>
          </p:nvSpPr>
          <p:spPr>
            <a:xfrm>
              <a:off x="4036219" y="2724108"/>
              <a:ext cx="1053704" cy="97672"/>
            </a:xfrm>
            <a:custGeom>
              <a:avLst/>
              <a:gdLst/>
              <a:ahLst/>
              <a:cxnLst/>
              <a:rect l="0" t="0" r="0" b="0"/>
              <a:pathLst>
                <a:path w="1053704" h="97672">
                  <a:moveTo>
                    <a:pt x="0" y="79814"/>
                  </a:moveTo>
                  <a:lnTo>
                    <a:pt x="0" y="87502"/>
                  </a:lnTo>
                  <a:lnTo>
                    <a:pt x="992" y="87916"/>
                  </a:lnTo>
                  <a:lnTo>
                    <a:pt x="15814" y="89714"/>
                  </a:lnTo>
                  <a:lnTo>
                    <a:pt x="25080" y="94874"/>
                  </a:lnTo>
                  <a:lnTo>
                    <a:pt x="64995" y="97625"/>
                  </a:lnTo>
                  <a:lnTo>
                    <a:pt x="104325" y="97671"/>
                  </a:lnTo>
                  <a:lnTo>
                    <a:pt x="128021" y="96681"/>
                  </a:lnTo>
                  <a:lnTo>
                    <a:pt x="170842" y="89571"/>
                  </a:lnTo>
                  <a:lnTo>
                    <a:pt x="214467" y="88852"/>
                  </a:lnTo>
                  <a:lnTo>
                    <a:pt x="258981" y="81690"/>
                  </a:lnTo>
                  <a:lnTo>
                    <a:pt x="303612" y="80061"/>
                  </a:lnTo>
                  <a:lnTo>
                    <a:pt x="341975" y="77217"/>
                  </a:lnTo>
                  <a:lnTo>
                    <a:pt x="375831" y="72760"/>
                  </a:lnTo>
                  <a:lnTo>
                    <a:pt x="410998" y="68794"/>
                  </a:lnTo>
                  <a:lnTo>
                    <a:pt x="446553" y="63981"/>
                  </a:lnTo>
                  <a:lnTo>
                    <a:pt x="484869" y="59909"/>
                  </a:lnTo>
                  <a:lnTo>
                    <a:pt x="524995" y="49773"/>
                  </a:lnTo>
                  <a:lnTo>
                    <a:pt x="564666" y="39494"/>
                  </a:lnTo>
                  <a:lnTo>
                    <a:pt x="605193" y="33802"/>
                  </a:lnTo>
                  <a:lnTo>
                    <a:pt x="642337" y="25832"/>
                  </a:lnTo>
                  <a:lnTo>
                    <a:pt x="681124" y="19832"/>
                  </a:lnTo>
                  <a:lnTo>
                    <a:pt x="721390" y="15409"/>
                  </a:lnTo>
                  <a:lnTo>
                    <a:pt x="758456" y="10460"/>
                  </a:lnTo>
                  <a:lnTo>
                    <a:pt x="797219" y="8994"/>
                  </a:lnTo>
                  <a:lnTo>
                    <a:pt x="837478" y="8559"/>
                  </a:lnTo>
                  <a:lnTo>
                    <a:pt x="881897" y="8412"/>
                  </a:lnTo>
                  <a:lnTo>
                    <a:pt x="925472" y="2247"/>
                  </a:lnTo>
                  <a:lnTo>
                    <a:pt x="963771" y="0"/>
                  </a:lnTo>
                  <a:lnTo>
                    <a:pt x="1001842" y="512"/>
                  </a:lnTo>
                  <a:lnTo>
                    <a:pt x="1041414" y="8133"/>
                  </a:lnTo>
                  <a:lnTo>
                    <a:pt x="1053702" y="8376"/>
                  </a:lnTo>
                  <a:lnTo>
                    <a:pt x="1053703" y="16065"/>
                  </a:lnTo>
                  <a:lnTo>
                    <a:pt x="1052711" y="16479"/>
                  </a:lnTo>
                  <a:lnTo>
                    <a:pt x="1026914" y="173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SMARTInkShape-168"/>
            <p:cNvSpPr/>
            <p:nvPr/>
          </p:nvSpPr>
          <p:spPr>
            <a:xfrm>
              <a:off x="4152305" y="2616398"/>
              <a:ext cx="98227" cy="151389"/>
            </a:xfrm>
            <a:custGeom>
              <a:avLst/>
              <a:gdLst/>
              <a:ahLst/>
              <a:cxnLst/>
              <a:rect l="0" t="0" r="0" b="0"/>
              <a:pathLst>
                <a:path w="98227" h="151389">
                  <a:moveTo>
                    <a:pt x="0" y="8930"/>
                  </a:moveTo>
                  <a:lnTo>
                    <a:pt x="8897" y="8930"/>
                  </a:lnTo>
                  <a:lnTo>
                    <a:pt x="9" y="8930"/>
                  </a:lnTo>
                  <a:lnTo>
                    <a:pt x="0" y="0"/>
                  </a:lnTo>
                  <a:lnTo>
                    <a:pt x="7688" y="7689"/>
                  </a:lnTo>
                  <a:lnTo>
                    <a:pt x="9677" y="15814"/>
                  </a:lnTo>
                  <a:lnTo>
                    <a:pt x="14993" y="24089"/>
                  </a:lnTo>
                  <a:lnTo>
                    <a:pt x="18002" y="32824"/>
                  </a:lnTo>
                  <a:lnTo>
                    <a:pt x="23744" y="42689"/>
                  </a:lnTo>
                  <a:lnTo>
                    <a:pt x="26879" y="56746"/>
                  </a:lnTo>
                  <a:lnTo>
                    <a:pt x="33650" y="67636"/>
                  </a:lnTo>
                  <a:lnTo>
                    <a:pt x="39099" y="74048"/>
                  </a:lnTo>
                  <a:lnTo>
                    <a:pt x="42182" y="82850"/>
                  </a:lnTo>
                  <a:lnTo>
                    <a:pt x="44544" y="92385"/>
                  </a:lnTo>
                  <a:lnTo>
                    <a:pt x="50460" y="104324"/>
                  </a:lnTo>
                  <a:lnTo>
                    <a:pt x="53646" y="118995"/>
                  </a:lnTo>
                  <a:lnTo>
                    <a:pt x="60433" y="130067"/>
                  </a:lnTo>
                  <a:lnTo>
                    <a:pt x="75690" y="147058"/>
                  </a:lnTo>
                  <a:lnTo>
                    <a:pt x="80934" y="149695"/>
                  </a:lnTo>
                  <a:lnTo>
                    <a:pt x="92386" y="151388"/>
                  </a:lnTo>
                  <a:lnTo>
                    <a:pt x="94332" y="150535"/>
                  </a:lnTo>
                  <a:lnTo>
                    <a:pt x="95630" y="148974"/>
                  </a:lnTo>
                  <a:lnTo>
                    <a:pt x="98226"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SMARTInkShape-169"/>
            <p:cNvSpPr/>
            <p:nvPr/>
          </p:nvSpPr>
          <p:spPr>
            <a:xfrm>
              <a:off x="4107656" y="2518228"/>
              <a:ext cx="446486" cy="240368"/>
            </a:xfrm>
            <a:custGeom>
              <a:avLst/>
              <a:gdLst/>
              <a:ahLst/>
              <a:cxnLst/>
              <a:rect l="0" t="0" r="0" b="0"/>
              <a:pathLst>
                <a:path w="446486" h="240368">
                  <a:moveTo>
                    <a:pt x="0" y="214256"/>
                  </a:moveTo>
                  <a:lnTo>
                    <a:pt x="0" y="218997"/>
                  </a:lnTo>
                  <a:lnTo>
                    <a:pt x="992" y="219401"/>
                  </a:lnTo>
                  <a:lnTo>
                    <a:pt x="8121" y="216222"/>
                  </a:lnTo>
                  <a:lnTo>
                    <a:pt x="33420" y="209775"/>
                  </a:lnTo>
                  <a:lnTo>
                    <a:pt x="73261" y="180859"/>
                  </a:lnTo>
                  <a:lnTo>
                    <a:pt x="117488" y="138049"/>
                  </a:lnTo>
                  <a:lnTo>
                    <a:pt x="153851" y="97542"/>
                  </a:lnTo>
                  <a:lnTo>
                    <a:pt x="182465" y="60568"/>
                  </a:lnTo>
                  <a:lnTo>
                    <a:pt x="201231" y="29989"/>
                  </a:lnTo>
                  <a:lnTo>
                    <a:pt x="203538" y="19581"/>
                  </a:lnTo>
                  <a:lnTo>
                    <a:pt x="201917" y="10987"/>
                  </a:lnTo>
                  <a:lnTo>
                    <a:pt x="200096" y="7306"/>
                  </a:lnTo>
                  <a:lnTo>
                    <a:pt x="197890" y="4852"/>
                  </a:lnTo>
                  <a:lnTo>
                    <a:pt x="189085" y="590"/>
                  </a:lnTo>
                  <a:lnTo>
                    <a:pt x="175232" y="0"/>
                  </a:lnTo>
                  <a:lnTo>
                    <a:pt x="173376" y="974"/>
                  </a:lnTo>
                  <a:lnTo>
                    <a:pt x="172139" y="2615"/>
                  </a:lnTo>
                  <a:lnTo>
                    <a:pt x="170764" y="7084"/>
                  </a:lnTo>
                  <a:lnTo>
                    <a:pt x="169707" y="34496"/>
                  </a:lnTo>
                  <a:lnTo>
                    <a:pt x="172329" y="42751"/>
                  </a:lnTo>
                  <a:lnTo>
                    <a:pt x="193581" y="83564"/>
                  </a:lnTo>
                  <a:lnTo>
                    <a:pt x="214319" y="127622"/>
                  </a:lnTo>
                  <a:lnTo>
                    <a:pt x="229527" y="169058"/>
                  </a:lnTo>
                  <a:lnTo>
                    <a:pt x="234034" y="187304"/>
                  </a:lnTo>
                  <a:lnTo>
                    <a:pt x="239706" y="206507"/>
                  </a:lnTo>
                  <a:lnTo>
                    <a:pt x="240979" y="226005"/>
                  </a:lnTo>
                  <a:lnTo>
                    <a:pt x="242012" y="227050"/>
                  </a:lnTo>
                  <a:lnTo>
                    <a:pt x="243693" y="226754"/>
                  </a:lnTo>
                  <a:lnTo>
                    <a:pt x="245806" y="225565"/>
                  </a:lnTo>
                  <a:lnTo>
                    <a:pt x="247215" y="223780"/>
                  </a:lnTo>
                  <a:lnTo>
                    <a:pt x="248780" y="219150"/>
                  </a:lnTo>
                  <a:lnTo>
                    <a:pt x="252629" y="178264"/>
                  </a:lnTo>
                  <a:lnTo>
                    <a:pt x="265256" y="149728"/>
                  </a:lnTo>
                  <a:lnTo>
                    <a:pt x="271019" y="141590"/>
                  </a:lnTo>
                  <a:lnTo>
                    <a:pt x="276888" y="137312"/>
                  </a:lnTo>
                  <a:lnTo>
                    <a:pt x="285770" y="134903"/>
                  </a:lnTo>
                  <a:lnTo>
                    <a:pt x="297660" y="134090"/>
                  </a:lnTo>
                  <a:lnTo>
                    <a:pt x="306257" y="141915"/>
                  </a:lnTo>
                  <a:lnTo>
                    <a:pt x="323205" y="166453"/>
                  </a:lnTo>
                  <a:lnTo>
                    <a:pt x="342641" y="206903"/>
                  </a:lnTo>
                  <a:lnTo>
                    <a:pt x="351334" y="216818"/>
                  </a:lnTo>
                  <a:lnTo>
                    <a:pt x="357232" y="220356"/>
                  </a:lnTo>
                  <a:lnTo>
                    <a:pt x="369103" y="222627"/>
                  </a:lnTo>
                  <a:lnTo>
                    <a:pt x="375051" y="220292"/>
                  </a:lnTo>
                  <a:lnTo>
                    <a:pt x="386954" y="210708"/>
                  </a:lnTo>
                  <a:lnTo>
                    <a:pt x="417834" y="166708"/>
                  </a:lnTo>
                  <a:lnTo>
                    <a:pt x="437391" y="125489"/>
                  </a:lnTo>
                  <a:lnTo>
                    <a:pt x="443791" y="109903"/>
                  </a:lnTo>
                  <a:lnTo>
                    <a:pt x="445952" y="100488"/>
                  </a:lnTo>
                  <a:lnTo>
                    <a:pt x="445137" y="99715"/>
                  </a:lnTo>
                  <a:lnTo>
                    <a:pt x="441586" y="98857"/>
                  </a:lnTo>
                  <a:lnTo>
                    <a:pt x="434009" y="98374"/>
                  </a:lnTo>
                  <a:lnTo>
                    <a:pt x="428373" y="100907"/>
                  </a:lnTo>
                  <a:lnTo>
                    <a:pt x="416669" y="110617"/>
                  </a:lnTo>
                  <a:lnTo>
                    <a:pt x="404803" y="130211"/>
                  </a:lnTo>
                  <a:lnTo>
                    <a:pt x="386953" y="171870"/>
                  </a:lnTo>
                  <a:lnTo>
                    <a:pt x="379016" y="190232"/>
                  </a:lnTo>
                  <a:lnTo>
                    <a:pt x="375202" y="233320"/>
                  </a:lnTo>
                  <a:lnTo>
                    <a:pt x="377135" y="235895"/>
                  </a:lnTo>
                  <a:lnTo>
                    <a:pt x="384574" y="238757"/>
                  </a:lnTo>
                  <a:lnTo>
                    <a:pt x="395178" y="240367"/>
                  </a:lnTo>
                  <a:lnTo>
                    <a:pt x="409344" y="236104"/>
                  </a:lnTo>
                  <a:lnTo>
                    <a:pt x="446485" y="2053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 name="SMARTInkShape-170"/>
            <p:cNvSpPr/>
            <p:nvPr/>
          </p:nvSpPr>
          <p:spPr>
            <a:xfrm>
              <a:off x="4581080" y="2625328"/>
              <a:ext cx="96185" cy="89298"/>
            </a:xfrm>
            <a:custGeom>
              <a:avLst/>
              <a:gdLst/>
              <a:ahLst/>
              <a:cxnLst/>
              <a:rect l="0" t="0" r="0" b="0"/>
              <a:pathLst>
                <a:path w="96185" h="89298">
                  <a:moveTo>
                    <a:pt x="26639" y="0"/>
                  </a:moveTo>
                  <a:lnTo>
                    <a:pt x="14210" y="0"/>
                  </a:lnTo>
                  <a:lnTo>
                    <a:pt x="8548" y="2646"/>
                  </a:lnTo>
                  <a:lnTo>
                    <a:pt x="1567" y="7689"/>
                  </a:lnTo>
                  <a:lnTo>
                    <a:pt x="613" y="11024"/>
                  </a:lnTo>
                  <a:lnTo>
                    <a:pt x="0" y="16509"/>
                  </a:lnTo>
                  <a:lnTo>
                    <a:pt x="9375" y="22200"/>
                  </a:lnTo>
                  <a:lnTo>
                    <a:pt x="19980" y="25429"/>
                  </a:lnTo>
                  <a:lnTo>
                    <a:pt x="58677" y="27702"/>
                  </a:lnTo>
                  <a:lnTo>
                    <a:pt x="73945" y="33895"/>
                  </a:lnTo>
                  <a:lnTo>
                    <a:pt x="88495" y="42230"/>
                  </a:lnTo>
                  <a:lnTo>
                    <a:pt x="91689" y="43036"/>
                  </a:lnTo>
                  <a:lnTo>
                    <a:pt x="93818" y="44566"/>
                  </a:lnTo>
                  <a:lnTo>
                    <a:pt x="95237" y="46578"/>
                  </a:lnTo>
                  <a:lnTo>
                    <a:pt x="96184" y="48911"/>
                  </a:lnTo>
                  <a:lnTo>
                    <a:pt x="95822" y="51459"/>
                  </a:lnTo>
                  <a:lnTo>
                    <a:pt x="90759" y="62677"/>
                  </a:lnTo>
                  <a:lnTo>
                    <a:pt x="90222" y="65597"/>
                  </a:lnTo>
                  <a:lnTo>
                    <a:pt x="75244" y="79188"/>
                  </a:lnTo>
                  <a:lnTo>
                    <a:pt x="53428" y="892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5" name="SMARTInkShape-Group22"/>
          <p:cNvGrpSpPr/>
          <p:nvPr/>
        </p:nvGrpSpPr>
        <p:grpSpPr>
          <a:xfrm>
            <a:off x="3929063" y="1839516"/>
            <a:ext cx="973336" cy="339329"/>
            <a:chOff x="3929063" y="1839516"/>
            <a:chExt cx="973336" cy="339329"/>
          </a:xfrm>
        </p:grpSpPr>
        <p:sp>
          <p:nvSpPr>
            <p:cNvPr id="127" name="SMARTInkShape-171"/>
            <p:cNvSpPr/>
            <p:nvPr/>
          </p:nvSpPr>
          <p:spPr>
            <a:xfrm>
              <a:off x="4884539" y="1910953"/>
              <a:ext cx="17860" cy="125017"/>
            </a:xfrm>
            <a:custGeom>
              <a:avLst/>
              <a:gdLst/>
              <a:ahLst/>
              <a:cxnLst/>
              <a:rect l="0" t="0" r="0" b="0"/>
              <a:pathLst>
                <a:path w="17860" h="125017">
                  <a:moveTo>
                    <a:pt x="17859" y="0"/>
                  </a:moveTo>
                  <a:lnTo>
                    <a:pt x="17859" y="12429"/>
                  </a:lnTo>
                  <a:lnTo>
                    <a:pt x="15214" y="18092"/>
                  </a:lnTo>
                  <a:lnTo>
                    <a:pt x="13119" y="20991"/>
                  </a:lnTo>
                  <a:lnTo>
                    <a:pt x="3038" y="63049"/>
                  </a:lnTo>
                  <a:lnTo>
                    <a:pt x="400" y="104410"/>
                  </a:lnTo>
                  <a:lnTo>
                    <a:pt x="0" y="1250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 name="SMARTInkShape-172"/>
            <p:cNvSpPr/>
            <p:nvPr/>
          </p:nvSpPr>
          <p:spPr>
            <a:xfrm>
              <a:off x="4750594" y="1955602"/>
              <a:ext cx="26790" cy="116087"/>
            </a:xfrm>
            <a:custGeom>
              <a:avLst/>
              <a:gdLst/>
              <a:ahLst/>
              <a:cxnLst/>
              <a:rect l="0" t="0" r="0" b="0"/>
              <a:pathLst>
                <a:path w="26790" h="116087">
                  <a:moveTo>
                    <a:pt x="26789" y="0"/>
                  </a:moveTo>
                  <a:lnTo>
                    <a:pt x="22048" y="4740"/>
                  </a:lnTo>
                  <a:lnTo>
                    <a:pt x="8309" y="46259"/>
                  </a:lnTo>
                  <a:lnTo>
                    <a:pt x="3693" y="57270"/>
                  </a:lnTo>
                  <a:lnTo>
                    <a:pt x="96" y="100064"/>
                  </a:lnTo>
                  <a:lnTo>
                    <a:pt x="0" y="116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 name="SMARTInkShape-173"/>
            <p:cNvSpPr/>
            <p:nvPr/>
          </p:nvSpPr>
          <p:spPr>
            <a:xfrm>
              <a:off x="4473773" y="1839516"/>
              <a:ext cx="321470" cy="339329"/>
            </a:xfrm>
            <a:custGeom>
              <a:avLst/>
              <a:gdLst/>
              <a:ahLst/>
              <a:cxnLst/>
              <a:rect l="0" t="0" r="0" b="0"/>
              <a:pathLst>
                <a:path w="321470" h="339329">
                  <a:moveTo>
                    <a:pt x="321469" y="0"/>
                  </a:moveTo>
                  <a:lnTo>
                    <a:pt x="281157" y="39319"/>
                  </a:lnTo>
                  <a:lnTo>
                    <a:pt x="240497" y="73283"/>
                  </a:lnTo>
                  <a:lnTo>
                    <a:pt x="200796" y="116329"/>
                  </a:lnTo>
                  <a:lnTo>
                    <a:pt x="161593" y="151852"/>
                  </a:lnTo>
                  <a:lnTo>
                    <a:pt x="125185" y="195654"/>
                  </a:lnTo>
                  <a:lnTo>
                    <a:pt x="97285" y="234691"/>
                  </a:lnTo>
                  <a:lnTo>
                    <a:pt x="58096" y="275554"/>
                  </a:lnTo>
                  <a:lnTo>
                    <a:pt x="19263" y="319317"/>
                  </a:lnTo>
                  <a:lnTo>
                    <a:pt x="0" y="33932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 name="SMARTInkShape-174"/>
            <p:cNvSpPr/>
            <p:nvPr/>
          </p:nvSpPr>
          <p:spPr>
            <a:xfrm>
              <a:off x="4348758" y="1848445"/>
              <a:ext cx="17860" cy="151806"/>
            </a:xfrm>
            <a:custGeom>
              <a:avLst/>
              <a:gdLst/>
              <a:ahLst/>
              <a:cxnLst/>
              <a:rect l="0" t="0" r="0" b="0"/>
              <a:pathLst>
                <a:path w="17860" h="151806">
                  <a:moveTo>
                    <a:pt x="17859" y="0"/>
                  </a:moveTo>
                  <a:lnTo>
                    <a:pt x="17859" y="25990"/>
                  </a:lnTo>
                  <a:lnTo>
                    <a:pt x="15214" y="34041"/>
                  </a:lnTo>
                  <a:lnTo>
                    <a:pt x="11722" y="41918"/>
                  </a:lnTo>
                  <a:lnTo>
                    <a:pt x="9093" y="83202"/>
                  </a:lnTo>
                  <a:lnTo>
                    <a:pt x="7959" y="117268"/>
                  </a:lnTo>
                  <a:lnTo>
                    <a:pt x="1866" y="135649"/>
                  </a:lnTo>
                  <a:lnTo>
                    <a:pt x="0" y="1518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 name="SMARTInkShape-175"/>
            <p:cNvSpPr/>
            <p:nvPr/>
          </p:nvSpPr>
          <p:spPr>
            <a:xfrm>
              <a:off x="4054078" y="1884164"/>
              <a:ext cx="133946" cy="44650"/>
            </a:xfrm>
            <a:custGeom>
              <a:avLst/>
              <a:gdLst/>
              <a:ahLst/>
              <a:cxnLst/>
              <a:rect l="0" t="0" r="0" b="0"/>
              <a:pathLst>
                <a:path w="133946" h="44650">
                  <a:moveTo>
                    <a:pt x="0" y="44649"/>
                  </a:moveTo>
                  <a:lnTo>
                    <a:pt x="4741" y="39908"/>
                  </a:lnTo>
                  <a:lnTo>
                    <a:pt x="9714" y="37581"/>
                  </a:lnTo>
                  <a:lnTo>
                    <a:pt x="12429" y="36960"/>
                  </a:lnTo>
                  <a:lnTo>
                    <a:pt x="39902" y="21552"/>
                  </a:lnTo>
                  <a:lnTo>
                    <a:pt x="80657" y="11055"/>
                  </a:lnTo>
                  <a:lnTo>
                    <a:pt x="106626" y="2478"/>
                  </a:lnTo>
                  <a:lnTo>
                    <a:pt x="13394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 name="SMARTInkShape-176"/>
            <p:cNvSpPr/>
            <p:nvPr/>
          </p:nvSpPr>
          <p:spPr>
            <a:xfrm>
              <a:off x="4143375" y="1884164"/>
              <a:ext cx="26790" cy="125017"/>
            </a:xfrm>
            <a:custGeom>
              <a:avLst/>
              <a:gdLst/>
              <a:ahLst/>
              <a:cxnLst/>
              <a:rect l="0" t="0" r="0" b="0"/>
              <a:pathLst>
                <a:path w="26790" h="125017">
                  <a:moveTo>
                    <a:pt x="0" y="0"/>
                  </a:moveTo>
                  <a:lnTo>
                    <a:pt x="0" y="20991"/>
                  </a:lnTo>
                  <a:lnTo>
                    <a:pt x="2646" y="26858"/>
                  </a:lnTo>
                  <a:lnTo>
                    <a:pt x="4740" y="29812"/>
                  </a:lnTo>
                  <a:lnTo>
                    <a:pt x="7689" y="43449"/>
                  </a:lnTo>
                  <a:lnTo>
                    <a:pt x="9677" y="59699"/>
                  </a:lnTo>
                  <a:lnTo>
                    <a:pt x="17010" y="85420"/>
                  </a:lnTo>
                  <a:lnTo>
                    <a:pt x="17849" y="119052"/>
                  </a:lnTo>
                  <a:lnTo>
                    <a:pt x="18845" y="121040"/>
                  </a:lnTo>
                  <a:lnTo>
                    <a:pt x="20501" y="122365"/>
                  </a:lnTo>
                  <a:lnTo>
                    <a:pt x="26789" y="1250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 name="SMARTInkShape-177"/>
            <p:cNvSpPr/>
            <p:nvPr/>
          </p:nvSpPr>
          <p:spPr>
            <a:xfrm>
              <a:off x="3929063" y="1875244"/>
              <a:ext cx="115551" cy="107148"/>
            </a:xfrm>
            <a:custGeom>
              <a:avLst/>
              <a:gdLst/>
              <a:ahLst/>
              <a:cxnLst/>
              <a:rect l="0" t="0" r="0" b="0"/>
              <a:pathLst>
                <a:path w="115551" h="107148">
                  <a:moveTo>
                    <a:pt x="26789" y="8920"/>
                  </a:moveTo>
                  <a:lnTo>
                    <a:pt x="31529" y="4180"/>
                  </a:lnTo>
                  <a:lnTo>
                    <a:pt x="36502" y="1852"/>
                  </a:lnTo>
                  <a:lnTo>
                    <a:pt x="77927" y="23"/>
                  </a:lnTo>
                  <a:lnTo>
                    <a:pt x="90668" y="0"/>
                  </a:lnTo>
                  <a:lnTo>
                    <a:pt x="97513" y="2641"/>
                  </a:lnTo>
                  <a:lnTo>
                    <a:pt x="109991" y="12420"/>
                  </a:lnTo>
                  <a:lnTo>
                    <a:pt x="113377" y="18082"/>
                  </a:lnTo>
                  <a:lnTo>
                    <a:pt x="115550" y="29802"/>
                  </a:lnTo>
                  <a:lnTo>
                    <a:pt x="110556" y="38375"/>
                  </a:lnTo>
                  <a:lnTo>
                    <a:pt x="101722" y="47808"/>
                  </a:lnTo>
                  <a:lnTo>
                    <a:pt x="62364" y="78333"/>
                  </a:lnTo>
                  <a:lnTo>
                    <a:pt x="18639" y="104448"/>
                  </a:lnTo>
                  <a:lnTo>
                    <a:pt x="0" y="10714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 name="SMARTInkShape-178"/>
            <p:cNvSpPr/>
            <p:nvPr/>
          </p:nvSpPr>
          <p:spPr>
            <a:xfrm>
              <a:off x="4000500" y="1910953"/>
              <a:ext cx="17860" cy="151806"/>
            </a:xfrm>
            <a:custGeom>
              <a:avLst/>
              <a:gdLst/>
              <a:ahLst/>
              <a:cxnLst/>
              <a:rect l="0" t="0" r="0" b="0"/>
              <a:pathLst>
                <a:path w="17860" h="151806">
                  <a:moveTo>
                    <a:pt x="0" y="0"/>
                  </a:moveTo>
                  <a:lnTo>
                    <a:pt x="0" y="42317"/>
                  </a:lnTo>
                  <a:lnTo>
                    <a:pt x="2646" y="51219"/>
                  </a:lnTo>
                  <a:lnTo>
                    <a:pt x="6137" y="59475"/>
                  </a:lnTo>
                  <a:lnTo>
                    <a:pt x="8766" y="98398"/>
                  </a:lnTo>
                  <a:lnTo>
                    <a:pt x="8898" y="117332"/>
                  </a:lnTo>
                  <a:lnTo>
                    <a:pt x="9900" y="119894"/>
                  </a:lnTo>
                  <a:lnTo>
                    <a:pt x="11561" y="121601"/>
                  </a:lnTo>
                  <a:lnTo>
                    <a:pt x="13660" y="122739"/>
                  </a:lnTo>
                  <a:lnTo>
                    <a:pt x="15060" y="124490"/>
                  </a:lnTo>
                  <a:lnTo>
                    <a:pt x="16615" y="129082"/>
                  </a:lnTo>
                  <a:lnTo>
                    <a:pt x="17859" y="1518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4" name="SMARTInkShape-Group23"/>
          <p:cNvGrpSpPr/>
          <p:nvPr/>
        </p:nvGrpSpPr>
        <p:grpSpPr>
          <a:xfrm>
            <a:off x="3357563" y="1366242"/>
            <a:ext cx="1310856" cy="214314"/>
            <a:chOff x="3357563" y="1366242"/>
            <a:chExt cx="1310856" cy="214314"/>
          </a:xfrm>
        </p:grpSpPr>
        <p:sp>
          <p:nvSpPr>
            <p:cNvPr id="136" name="SMARTInkShape-179"/>
            <p:cNvSpPr/>
            <p:nvPr/>
          </p:nvSpPr>
          <p:spPr>
            <a:xfrm>
              <a:off x="4457155" y="1419821"/>
              <a:ext cx="211264" cy="115967"/>
            </a:xfrm>
            <a:custGeom>
              <a:avLst/>
              <a:gdLst/>
              <a:ahLst/>
              <a:cxnLst/>
              <a:rect l="0" t="0" r="0" b="0"/>
              <a:pathLst>
                <a:path w="211264" h="115967">
                  <a:moveTo>
                    <a:pt x="7689" y="89296"/>
                  </a:moveTo>
                  <a:lnTo>
                    <a:pt x="7689" y="111496"/>
                  </a:lnTo>
                  <a:lnTo>
                    <a:pt x="6697" y="113026"/>
                  </a:lnTo>
                  <a:lnTo>
                    <a:pt x="5043" y="114046"/>
                  </a:lnTo>
                  <a:lnTo>
                    <a:pt x="0" y="115682"/>
                  </a:lnTo>
                  <a:lnTo>
                    <a:pt x="3867" y="115966"/>
                  </a:lnTo>
                  <a:lnTo>
                    <a:pt x="5141" y="115014"/>
                  </a:lnTo>
                  <a:lnTo>
                    <a:pt x="7353" y="108386"/>
                  </a:lnTo>
                  <a:lnTo>
                    <a:pt x="7688" y="64353"/>
                  </a:lnTo>
                  <a:lnTo>
                    <a:pt x="7688" y="50965"/>
                  </a:lnTo>
                  <a:lnTo>
                    <a:pt x="10334" y="44810"/>
                  </a:lnTo>
                  <a:lnTo>
                    <a:pt x="24198" y="28187"/>
                  </a:lnTo>
                  <a:lnTo>
                    <a:pt x="32410" y="26072"/>
                  </a:lnTo>
                  <a:lnTo>
                    <a:pt x="40700" y="20733"/>
                  </a:lnTo>
                  <a:lnTo>
                    <a:pt x="50433" y="18710"/>
                  </a:lnTo>
                  <a:lnTo>
                    <a:pt x="86479" y="17892"/>
                  </a:lnTo>
                  <a:lnTo>
                    <a:pt x="97608" y="12582"/>
                  </a:lnTo>
                  <a:lnTo>
                    <a:pt x="109168" y="5592"/>
                  </a:lnTo>
                  <a:lnTo>
                    <a:pt x="133954" y="736"/>
                  </a:lnTo>
                  <a:lnTo>
                    <a:pt x="150396" y="5"/>
                  </a:lnTo>
                  <a:lnTo>
                    <a:pt x="129569" y="0"/>
                  </a:lnTo>
                  <a:lnTo>
                    <a:pt x="123704" y="2645"/>
                  </a:lnTo>
                  <a:lnTo>
                    <a:pt x="120751" y="4740"/>
                  </a:lnTo>
                  <a:lnTo>
                    <a:pt x="117470" y="9713"/>
                  </a:lnTo>
                  <a:lnTo>
                    <a:pt x="116595" y="12428"/>
                  </a:lnTo>
                  <a:lnTo>
                    <a:pt x="117004" y="15231"/>
                  </a:lnTo>
                  <a:lnTo>
                    <a:pt x="127428" y="34551"/>
                  </a:lnTo>
                  <a:lnTo>
                    <a:pt x="135651" y="42806"/>
                  </a:lnTo>
                  <a:lnTo>
                    <a:pt x="179452" y="68388"/>
                  </a:lnTo>
                  <a:lnTo>
                    <a:pt x="211263" y="96461"/>
                  </a:lnTo>
                  <a:lnTo>
                    <a:pt x="210874" y="97049"/>
                  </a:lnTo>
                  <a:lnTo>
                    <a:pt x="207796" y="97703"/>
                  </a:lnTo>
                  <a:lnTo>
                    <a:pt x="206577" y="98869"/>
                  </a:lnTo>
                  <a:lnTo>
                    <a:pt x="205224" y="102811"/>
                  </a:lnTo>
                  <a:lnTo>
                    <a:pt x="203871" y="104260"/>
                  </a:lnTo>
                  <a:lnTo>
                    <a:pt x="199722" y="105868"/>
                  </a:lnTo>
                  <a:lnTo>
                    <a:pt x="177353"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 name="SMARTInkShape-180"/>
            <p:cNvSpPr/>
            <p:nvPr/>
          </p:nvSpPr>
          <p:spPr>
            <a:xfrm>
              <a:off x="4295180" y="1419820"/>
              <a:ext cx="116087" cy="125017"/>
            </a:xfrm>
            <a:custGeom>
              <a:avLst/>
              <a:gdLst/>
              <a:ahLst/>
              <a:cxnLst/>
              <a:rect l="0" t="0" r="0" b="0"/>
              <a:pathLst>
                <a:path w="116087" h="125017">
                  <a:moveTo>
                    <a:pt x="0" y="0"/>
                  </a:moveTo>
                  <a:lnTo>
                    <a:pt x="0" y="29812"/>
                  </a:lnTo>
                  <a:lnTo>
                    <a:pt x="13302" y="69859"/>
                  </a:lnTo>
                  <a:lnTo>
                    <a:pt x="19905" y="95765"/>
                  </a:lnTo>
                  <a:lnTo>
                    <a:pt x="23729" y="103086"/>
                  </a:lnTo>
                  <a:lnTo>
                    <a:pt x="26185" y="115870"/>
                  </a:lnTo>
                  <a:lnTo>
                    <a:pt x="26669" y="123209"/>
                  </a:lnTo>
                  <a:lnTo>
                    <a:pt x="27701" y="123812"/>
                  </a:lnTo>
                  <a:lnTo>
                    <a:pt x="34467" y="124857"/>
                  </a:lnTo>
                  <a:lnTo>
                    <a:pt x="34884" y="123918"/>
                  </a:lnTo>
                  <a:lnTo>
                    <a:pt x="36689" y="101097"/>
                  </a:lnTo>
                  <a:lnTo>
                    <a:pt x="42782" y="89276"/>
                  </a:lnTo>
                  <a:lnTo>
                    <a:pt x="43404" y="86307"/>
                  </a:lnTo>
                  <a:lnTo>
                    <a:pt x="44811" y="84327"/>
                  </a:lnTo>
                  <a:lnTo>
                    <a:pt x="46741" y="83007"/>
                  </a:lnTo>
                  <a:lnTo>
                    <a:pt x="51531" y="80548"/>
                  </a:lnTo>
                  <a:lnTo>
                    <a:pt x="56968" y="76148"/>
                  </a:lnTo>
                  <a:lnTo>
                    <a:pt x="60046" y="70886"/>
                  </a:lnTo>
                  <a:lnTo>
                    <a:pt x="60866" y="68093"/>
                  </a:lnTo>
                  <a:lnTo>
                    <a:pt x="62406" y="66231"/>
                  </a:lnTo>
                  <a:lnTo>
                    <a:pt x="66762" y="64163"/>
                  </a:lnTo>
                  <a:lnTo>
                    <a:pt x="84618" y="62551"/>
                  </a:lnTo>
                  <a:lnTo>
                    <a:pt x="86177" y="63529"/>
                  </a:lnTo>
                  <a:lnTo>
                    <a:pt x="87217" y="65173"/>
                  </a:lnTo>
                  <a:lnTo>
                    <a:pt x="87910" y="67261"/>
                  </a:lnTo>
                  <a:lnTo>
                    <a:pt x="93627" y="74941"/>
                  </a:lnTo>
                  <a:lnTo>
                    <a:pt x="98827" y="77956"/>
                  </a:lnTo>
                  <a:lnTo>
                    <a:pt x="101604" y="78760"/>
                  </a:lnTo>
                  <a:lnTo>
                    <a:pt x="103455" y="80288"/>
                  </a:lnTo>
                  <a:lnTo>
                    <a:pt x="114007" y="98396"/>
                  </a:lnTo>
                  <a:lnTo>
                    <a:pt x="116031" y="116642"/>
                  </a:lnTo>
                  <a:lnTo>
                    <a:pt x="116086" y="1250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 name="SMARTInkShape-181"/>
            <p:cNvSpPr/>
            <p:nvPr/>
          </p:nvSpPr>
          <p:spPr>
            <a:xfrm>
              <a:off x="4161248" y="1446609"/>
              <a:ext cx="61099" cy="80323"/>
            </a:xfrm>
            <a:custGeom>
              <a:avLst/>
              <a:gdLst/>
              <a:ahLst/>
              <a:cxnLst/>
              <a:rect l="0" t="0" r="0" b="0"/>
              <a:pathLst>
                <a:path w="61099" h="80323">
                  <a:moveTo>
                    <a:pt x="44635" y="0"/>
                  </a:moveTo>
                  <a:lnTo>
                    <a:pt x="36946" y="0"/>
                  </a:lnTo>
                  <a:lnTo>
                    <a:pt x="36533" y="993"/>
                  </a:lnTo>
                  <a:lnTo>
                    <a:pt x="36073" y="4741"/>
                  </a:lnTo>
                  <a:lnTo>
                    <a:pt x="34958" y="6137"/>
                  </a:lnTo>
                  <a:lnTo>
                    <a:pt x="23309" y="13303"/>
                  </a:lnTo>
                  <a:lnTo>
                    <a:pt x="5896" y="29888"/>
                  </a:lnTo>
                  <a:lnTo>
                    <a:pt x="2613" y="35774"/>
                  </a:lnTo>
                  <a:lnTo>
                    <a:pt x="506" y="47636"/>
                  </a:lnTo>
                  <a:lnTo>
                    <a:pt x="0" y="74415"/>
                  </a:lnTo>
                  <a:lnTo>
                    <a:pt x="987" y="76399"/>
                  </a:lnTo>
                  <a:lnTo>
                    <a:pt x="2638" y="77722"/>
                  </a:lnTo>
                  <a:lnTo>
                    <a:pt x="7118" y="79192"/>
                  </a:lnTo>
                  <a:lnTo>
                    <a:pt x="29798" y="80322"/>
                  </a:lnTo>
                  <a:lnTo>
                    <a:pt x="35725" y="77701"/>
                  </a:lnTo>
                  <a:lnTo>
                    <a:pt x="47615" y="67935"/>
                  </a:lnTo>
                  <a:lnTo>
                    <a:pt x="50920" y="62274"/>
                  </a:lnTo>
                  <a:lnTo>
                    <a:pt x="53382" y="56451"/>
                  </a:lnTo>
                  <a:lnTo>
                    <a:pt x="59353" y="47595"/>
                  </a:lnTo>
                  <a:lnTo>
                    <a:pt x="61098" y="41659"/>
                  </a:lnTo>
                  <a:lnTo>
                    <a:pt x="60571" y="38687"/>
                  </a:lnTo>
                  <a:lnTo>
                    <a:pt x="55243" y="26788"/>
                  </a:lnTo>
                  <a:lnTo>
                    <a:pt x="54683" y="23812"/>
                  </a:lnTo>
                  <a:lnTo>
                    <a:pt x="53318" y="21828"/>
                  </a:lnTo>
                  <a:lnTo>
                    <a:pt x="51416" y="20505"/>
                  </a:lnTo>
                  <a:lnTo>
                    <a:pt x="46656" y="18043"/>
                  </a:lnTo>
                  <a:lnTo>
                    <a:pt x="2677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 name="SMARTInkShape-182"/>
            <p:cNvSpPr/>
            <p:nvPr/>
          </p:nvSpPr>
          <p:spPr>
            <a:xfrm>
              <a:off x="3947409" y="1419820"/>
              <a:ext cx="115520" cy="97443"/>
            </a:xfrm>
            <a:custGeom>
              <a:avLst/>
              <a:gdLst/>
              <a:ahLst/>
              <a:cxnLst/>
              <a:rect l="0" t="0" r="0" b="0"/>
              <a:pathLst>
                <a:path w="115520" h="97443">
                  <a:moveTo>
                    <a:pt x="35232" y="0"/>
                  </a:moveTo>
                  <a:lnTo>
                    <a:pt x="30491" y="4741"/>
                  </a:lnTo>
                  <a:lnTo>
                    <a:pt x="28164" y="9714"/>
                  </a:lnTo>
                  <a:lnTo>
                    <a:pt x="27543" y="12429"/>
                  </a:lnTo>
                  <a:lnTo>
                    <a:pt x="19398" y="26858"/>
                  </a:lnTo>
                  <a:lnTo>
                    <a:pt x="13032" y="43450"/>
                  </a:lnTo>
                  <a:lnTo>
                    <a:pt x="1979" y="61958"/>
                  </a:lnTo>
                  <a:lnTo>
                    <a:pt x="0" y="74306"/>
                  </a:lnTo>
                  <a:lnTo>
                    <a:pt x="2375" y="80319"/>
                  </a:lnTo>
                  <a:lnTo>
                    <a:pt x="11985" y="92264"/>
                  </a:lnTo>
                  <a:lnTo>
                    <a:pt x="17623" y="95577"/>
                  </a:lnTo>
                  <a:lnTo>
                    <a:pt x="29022" y="97442"/>
                  </a:lnTo>
                  <a:lnTo>
                    <a:pt x="56426" y="97131"/>
                  </a:lnTo>
                  <a:lnTo>
                    <a:pt x="84689" y="89123"/>
                  </a:lnTo>
                  <a:lnTo>
                    <a:pt x="108737" y="74138"/>
                  </a:lnTo>
                  <a:lnTo>
                    <a:pt x="112549" y="68338"/>
                  </a:lnTo>
                  <a:lnTo>
                    <a:pt x="114695" y="59495"/>
                  </a:lnTo>
                  <a:lnTo>
                    <a:pt x="115519" y="41669"/>
                  </a:lnTo>
                  <a:lnTo>
                    <a:pt x="112918" y="35718"/>
                  </a:lnTo>
                  <a:lnTo>
                    <a:pt x="110835" y="32742"/>
                  </a:lnTo>
                  <a:lnTo>
                    <a:pt x="105875" y="29435"/>
                  </a:lnTo>
                  <a:lnTo>
                    <a:pt x="100363" y="26973"/>
                  </a:lnTo>
                  <a:lnTo>
                    <a:pt x="82826" y="12654"/>
                  </a:lnTo>
                  <a:lnTo>
                    <a:pt x="70950"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 name="SMARTInkShape-183"/>
            <p:cNvSpPr/>
            <p:nvPr/>
          </p:nvSpPr>
          <p:spPr>
            <a:xfrm>
              <a:off x="3786310" y="1410891"/>
              <a:ext cx="98058" cy="98181"/>
            </a:xfrm>
            <a:custGeom>
              <a:avLst/>
              <a:gdLst/>
              <a:ahLst/>
              <a:cxnLst/>
              <a:rect l="0" t="0" r="0" b="0"/>
              <a:pathLst>
                <a:path w="98058" h="98181">
                  <a:moveTo>
                    <a:pt x="44526" y="17859"/>
                  </a:moveTo>
                  <a:lnTo>
                    <a:pt x="36837" y="10171"/>
                  </a:lnTo>
                  <a:lnTo>
                    <a:pt x="36424" y="10749"/>
                  </a:lnTo>
                  <a:lnTo>
                    <a:pt x="35964" y="14038"/>
                  </a:lnTo>
                  <a:lnTo>
                    <a:pt x="34849" y="15311"/>
                  </a:lnTo>
                  <a:lnTo>
                    <a:pt x="25931" y="20002"/>
                  </a:lnTo>
                  <a:lnTo>
                    <a:pt x="14615" y="30188"/>
                  </a:lnTo>
                  <a:lnTo>
                    <a:pt x="11388" y="35906"/>
                  </a:lnTo>
                  <a:lnTo>
                    <a:pt x="8962" y="41755"/>
                  </a:lnTo>
                  <a:lnTo>
                    <a:pt x="3010" y="50626"/>
                  </a:lnTo>
                  <a:lnTo>
                    <a:pt x="806" y="59538"/>
                  </a:lnTo>
                  <a:lnTo>
                    <a:pt x="0" y="74415"/>
                  </a:lnTo>
                  <a:lnTo>
                    <a:pt x="2578" y="80367"/>
                  </a:lnTo>
                  <a:lnTo>
                    <a:pt x="6038" y="86320"/>
                  </a:lnTo>
                  <a:lnTo>
                    <a:pt x="7577" y="92273"/>
                  </a:lnTo>
                  <a:lnTo>
                    <a:pt x="8979" y="94258"/>
                  </a:lnTo>
                  <a:lnTo>
                    <a:pt x="10906" y="95580"/>
                  </a:lnTo>
                  <a:lnTo>
                    <a:pt x="18359" y="97442"/>
                  </a:lnTo>
                  <a:lnTo>
                    <a:pt x="46298" y="98180"/>
                  </a:lnTo>
                  <a:lnTo>
                    <a:pt x="60816" y="93472"/>
                  </a:lnTo>
                  <a:lnTo>
                    <a:pt x="72944" y="85793"/>
                  </a:lnTo>
                  <a:lnTo>
                    <a:pt x="94057" y="57351"/>
                  </a:lnTo>
                  <a:lnTo>
                    <a:pt x="96905" y="47861"/>
                  </a:lnTo>
                  <a:lnTo>
                    <a:pt x="98057" y="23821"/>
                  </a:lnTo>
                  <a:lnTo>
                    <a:pt x="95438" y="17863"/>
                  </a:lnTo>
                  <a:lnTo>
                    <a:pt x="93350" y="14885"/>
                  </a:lnTo>
                  <a:lnTo>
                    <a:pt x="88385" y="11576"/>
                  </a:lnTo>
                  <a:lnTo>
                    <a:pt x="82870" y="9114"/>
                  </a:lnTo>
                  <a:lnTo>
                    <a:pt x="74188" y="3141"/>
                  </a:lnTo>
                  <a:lnTo>
                    <a:pt x="65331" y="930"/>
                  </a:lnTo>
                  <a:lnTo>
                    <a:pt x="5345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 name="SMARTInkShape-184"/>
            <p:cNvSpPr/>
            <p:nvPr/>
          </p:nvSpPr>
          <p:spPr>
            <a:xfrm>
              <a:off x="3687961" y="1509117"/>
              <a:ext cx="8931" cy="71439"/>
            </a:xfrm>
            <a:custGeom>
              <a:avLst/>
              <a:gdLst/>
              <a:ahLst/>
              <a:cxnLst/>
              <a:rect l="0" t="0" r="0" b="0"/>
              <a:pathLst>
                <a:path w="8931" h="71439">
                  <a:moveTo>
                    <a:pt x="0" y="0"/>
                  </a:moveTo>
                  <a:lnTo>
                    <a:pt x="0" y="13303"/>
                  </a:lnTo>
                  <a:lnTo>
                    <a:pt x="2646" y="18480"/>
                  </a:lnTo>
                  <a:lnTo>
                    <a:pt x="6137" y="24088"/>
                  </a:lnTo>
                  <a:lnTo>
                    <a:pt x="8102" y="33816"/>
                  </a:lnTo>
                  <a:lnTo>
                    <a:pt x="8930" y="714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 name="SMARTInkShape-185"/>
            <p:cNvSpPr/>
            <p:nvPr/>
          </p:nvSpPr>
          <p:spPr>
            <a:xfrm>
              <a:off x="3482979" y="1402329"/>
              <a:ext cx="114178" cy="124232"/>
            </a:xfrm>
            <a:custGeom>
              <a:avLst/>
              <a:gdLst/>
              <a:ahLst/>
              <a:cxnLst/>
              <a:rect l="0" t="0" r="0" b="0"/>
              <a:pathLst>
                <a:path w="114178" h="124232">
                  <a:moveTo>
                    <a:pt x="26388" y="8562"/>
                  </a:moveTo>
                  <a:lnTo>
                    <a:pt x="26388" y="0"/>
                  </a:lnTo>
                  <a:lnTo>
                    <a:pt x="26388" y="4481"/>
                  </a:lnTo>
                  <a:lnTo>
                    <a:pt x="25396" y="5841"/>
                  </a:lnTo>
                  <a:lnTo>
                    <a:pt x="21648" y="7353"/>
                  </a:lnTo>
                  <a:lnTo>
                    <a:pt x="20251" y="8748"/>
                  </a:lnTo>
                  <a:lnTo>
                    <a:pt x="18700" y="12944"/>
                  </a:lnTo>
                  <a:lnTo>
                    <a:pt x="14976" y="29252"/>
                  </a:lnTo>
                  <a:lnTo>
                    <a:pt x="10439" y="42473"/>
                  </a:lnTo>
                  <a:lnTo>
                    <a:pt x="6449" y="55321"/>
                  </a:lnTo>
                  <a:lnTo>
                    <a:pt x="1628" y="69049"/>
                  </a:lnTo>
                  <a:lnTo>
                    <a:pt x="0" y="87317"/>
                  </a:lnTo>
                  <a:lnTo>
                    <a:pt x="2423" y="95819"/>
                  </a:lnTo>
                  <a:lnTo>
                    <a:pt x="5815" y="102905"/>
                  </a:lnTo>
                  <a:lnTo>
                    <a:pt x="7323" y="109362"/>
                  </a:lnTo>
                  <a:lnTo>
                    <a:pt x="8717" y="111481"/>
                  </a:lnTo>
                  <a:lnTo>
                    <a:pt x="10639" y="112893"/>
                  </a:lnTo>
                  <a:lnTo>
                    <a:pt x="15420" y="115455"/>
                  </a:lnTo>
                  <a:lnTo>
                    <a:pt x="23690" y="121483"/>
                  </a:lnTo>
                  <a:lnTo>
                    <a:pt x="32423" y="123710"/>
                  </a:lnTo>
                  <a:lnTo>
                    <a:pt x="38331" y="124231"/>
                  </a:lnTo>
                  <a:lnTo>
                    <a:pt x="44264" y="121817"/>
                  </a:lnTo>
                  <a:lnTo>
                    <a:pt x="72773" y="103646"/>
                  </a:lnTo>
                  <a:lnTo>
                    <a:pt x="91378" y="81839"/>
                  </a:lnTo>
                  <a:lnTo>
                    <a:pt x="99921" y="74864"/>
                  </a:lnTo>
                  <a:lnTo>
                    <a:pt x="114177" y="47317"/>
                  </a:lnTo>
                  <a:lnTo>
                    <a:pt x="113688" y="45313"/>
                  </a:lnTo>
                  <a:lnTo>
                    <a:pt x="109250" y="37751"/>
                  </a:lnTo>
                  <a:lnTo>
                    <a:pt x="106503" y="29227"/>
                  </a:lnTo>
                  <a:lnTo>
                    <a:pt x="102343" y="23369"/>
                  </a:lnTo>
                  <a:lnTo>
                    <a:pt x="97188" y="20103"/>
                  </a:lnTo>
                  <a:lnTo>
                    <a:pt x="85793" y="18007"/>
                  </a:lnTo>
                  <a:lnTo>
                    <a:pt x="71037" y="1749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 name="SMARTInkShape-186"/>
            <p:cNvSpPr/>
            <p:nvPr/>
          </p:nvSpPr>
          <p:spPr>
            <a:xfrm>
              <a:off x="3357563" y="1366242"/>
              <a:ext cx="17860" cy="196454"/>
            </a:xfrm>
            <a:custGeom>
              <a:avLst/>
              <a:gdLst/>
              <a:ahLst/>
              <a:cxnLst/>
              <a:rect l="0" t="0" r="0" b="0"/>
              <a:pathLst>
                <a:path w="17860" h="196454">
                  <a:moveTo>
                    <a:pt x="17859" y="0"/>
                  </a:moveTo>
                  <a:lnTo>
                    <a:pt x="17859" y="21327"/>
                  </a:lnTo>
                  <a:lnTo>
                    <a:pt x="4557" y="60940"/>
                  </a:lnTo>
                  <a:lnTo>
                    <a:pt x="599" y="89483"/>
                  </a:lnTo>
                  <a:lnTo>
                    <a:pt x="23" y="128827"/>
                  </a:lnTo>
                  <a:lnTo>
                    <a:pt x="0" y="172498"/>
                  </a:lnTo>
                  <a:lnTo>
                    <a:pt x="0" y="1964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5" name="SMARTInkShape-Group24"/>
          <p:cNvGrpSpPr/>
          <p:nvPr/>
        </p:nvGrpSpPr>
        <p:grpSpPr>
          <a:xfrm>
            <a:off x="1464469" y="1321594"/>
            <a:ext cx="1705571" cy="276821"/>
            <a:chOff x="1464469" y="1321594"/>
            <a:chExt cx="1705571" cy="276821"/>
          </a:xfrm>
        </p:grpSpPr>
        <p:sp>
          <p:nvSpPr>
            <p:cNvPr id="145" name="SMARTInkShape-187"/>
            <p:cNvSpPr/>
            <p:nvPr/>
          </p:nvSpPr>
          <p:spPr>
            <a:xfrm>
              <a:off x="1786095" y="1455539"/>
              <a:ext cx="133789" cy="111375"/>
            </a:xfrm>
            <a:custGeom>
              <a:avLst/>
              <a:gdLst/>
              <a:ahLst/>
              <a:cxnLst/>
              <a:rect l="0" t="0" r="0" b="0"/>
              <a:pathLst>
                <a:path w="133789" h="111375">
                  <a:moveTo>
                    <a:pt x="98069" y="0"/>
                  </a:moveTo>
                  <a:lnTo>
                    <a:pt x="85640" y="0"/>
                  </a:lnTo>
                  <a:lnTo>
                    <a:pt x="79978" y="2646"/>
                  </a:lnTo>
                  <a:lnTo>
                    <a:pt x="77078" y="4740"/>
                  </a:lnTo>
                  <a:lnTo>
                    <a:pt x="37138" y="21250"/>
                  </a:lnTo>
                  <a:lnTo>
                    <a:pt x="28655" y="29619"/>
                  </a:lnTo>
                  <a:lnTo>
                    <a:pt x="2541" y="62349"/>
                  </a:lnTo>
                  <a:lnTo>
                    <a:pt x="375" y="74383"/>
                  </a:lnTo>
                  <a:lnTo>
                    <a:pt x="0" y="83335"/>
                  </a:lnTo>
                  <a:lnTo>
                    <a:pt x="2559" y="89293"/>
                  </a:lnTo>
                  <a:lnTo>
                    <a:pt x="6011" y="95248"/>
                  </a:lnTo>
                  <a:lnTo>
                    <a:pt x="7545" y="101202"/>
                  </a:lnTo>
                  <a:lnTo>
                    <a:pt x="8946" y="103187"/>
                  </a:lnTo>
                  <a:lnTo>
                    <a:pt x="10872" y="104510"/>
                  </a:lnTo>
                  <a:lnTo>
                    <a:pt x="25834" y="111374"/>
                  </a:lnTo>
                  <a:lnTo>
                    <a:pt x="36529" y="111346"/>
                  </a:lnTo>
                  <a:lnTo>
                    <a:pt x="77290" y="102661"/>
                  </a:lnTo>
                  <a:lnTo>
                    <a:pt x="104360" y="96165"/>
                  </a:lnTo>
                  <a:lnTo>
                    <a:pt x="112771" y="92349"/>
                  </a:lnTo>
                  <a:lnTo>
                    <a:pt x="133788" y="892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 name="SMARTInkShape-188"/>
            <p:cNvSpPr/>
            <p:nvPr/>
          </p:nvSpPr>
          <p:spPr>
            <a:xfrm>
              <a:off x="1991320" y="1473398"/>
              <a:ext cx="44650" cy="103045"/>
            </a:xfrm>
            <a:custGeom>
              <a:avLst/>
              <a:gdLst/>
              <a:ahLst/>
              <a:cxnLst/>
              <a:rect l="0" t="0" r="0" b="0"/>
              <a:pathLst>
                <a:path w="44650" h="103045">
                  <a:moveTo>
                    <a:pt x="8930" y="44649"/>
                  </a:moveTo>
                  <a:lnTo>
                    <a:pt x="4190" y="44649"/>
                  </a:lnTo>
                  <a:lnTo>
                    <a:pt x="2793" y="45641"/>
                  </a:lnTo>
                  <a:lnTo>
                    <a:pt x="1862" y="47295"/>
                  </a:lnTo>
                  <a:lnTo>
                    <a:pt x="368" y="52337"/>
                  </a:lnTo>
                  <a:lnTo>
                    <a:pt x="1" y="96566"/>
                  </a:lnTo>
                  <a:lnTo>
                    <a:pt x="0" y="103044"/>
                  </a:lnTo>
                  <a:lnTo>
                    <a:pt x="0" y="93733"/>
                  </a:lnTo>
                  <a:lnTo>
                    <a:pt x="2646" y="88623"/>
                  </a:lnTo>
                  <a:lnTo>
                    <a:pt x="4741" y="85871"/>
                  </a:lnTo>
                  <a:lnTo>
                    <a:pt x="7068" y="77522"/>
                  </a:lnTo>
                  <a:lnTo>
                    <a:pt x="9850" y="47863"/>
                  </a:lnTo>
                  <a:lnTo>
                    <a:pt x="15983" y="35766"/>
                  </a:lnTo>
                  <a:lnTo>
                    <a:pt x="16609" y="32774"/>
                  </a:lnTo>
                  <a:lnTo>
                    <a:pt x="26881" y="12901"/>
                  </a:lnTo>
                  <a:lnTo>
                    <a:pt x="28835" y="11577"/>
                  </a:lnTo>
                  <a:lnTo>
                    <a:pt x="31129" y="10695"/>
                  </a:lnTo>
                  <a:lnTo>
                    <a:pt x="32659" y="9114"/>
                  </a:lnTo>
                  <a:lnTo>
                    <a:pt x="34359" y="4713"/>
                  </a:lnTo>
                  <a:lnTo>
                    <a:pt x="35805" y="3142"/>
                  </a:lnTo>
                  <a:lnTo>
                    <a:pt x="4464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 name="SMARTInkShape-189"/>
            <p:cNvSpPr/>
            <p:nvPr/>
          </p:nvSpPr>
          <p:spPr>
            <a:xfrm>
              <a:off x="3000375" y="1446611"/>
              <a:ext cx="169665" cy="8929"/>
            </a:xfrm>
            <a:custGeom>
              <a:avLst/>
              <a:gdLst/>
              <a:ahLst/>
              <a:cxnLst/>
              <a:rect l="0" t="0" r="0" b="0"/>
              <a:pathLst>
                <a:path w="169665" h="8929">
                  <a:moveTo>
                    <a:pt x="0" y="8928"/>
                  </a:moveTo>
                  <a:lnTo>
                    <a:pt x="0" y="1240"/>
                  </a:lnTo>
                  <a:lnTo>
                    <a:pt x="992" y="826"/>
                  </a:lnTo>
                  <a:lnTo>
                    <a:pt x="42240" y="8"/>
                  </a:lnTo>
                  <a:lnTo>
                    <a:pt x="81226" y="0"/>
                  </a:lnTo>
                  <a:lnTo>
                    <a:pt x="124137" y="991"/>
                  </a:lnTo>
                  <a:lnTo>
                    <a:pt x="169664" y="892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 name="SMARTInkShape-190"/>
            <p:cNvSpPr/>
            <p:nvPr/>
          </p:nvSpPr>
          <p:spPr>
            <a:xfrm>
              <a:off x="3116461" y="1393031"/>
              <a:ext cx="8931" cy="125017"/>
            </a:xfrm>
            <a:custGeom>
              <a:avLst/>
              <a:gdLst/>
              <a:ahLst/>
              <a:cxnLst/>
              <a:rect l="0" t="0" r="0" b="0"/>
              <a:pathLst>
                <a:path w="8931" h="125017">
                  <a:moveTo>
                    <a:pt x="0" y="0"/>
                  </a:moveTo>
                  <a:lnTo>
                    <a:pt x="0" y="41681"/>
                  </a:lnTo>
                  <a:lnTo>
                    <a:pt x="0" y="73173"/>
                  </a:lnTo>
                  <a:lnTo>
                    <a:pt x="2646" y="79816"/>
                  </a:lnTo>
                  <a:lnTo>
                    <a:pt x="6137" y="86076"/>
                  </a:lnTo>
                  <a:lnTo>
                    <a:pt x="8378" y="98178"/>
                  </a:lnTo>
                  <a:lnTo>
                    <a:pt x="8930" y="1250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 name="SMARTInkShape-191"/>
            <p:cNvSpPr/>
            <p:nvPr/>
          </p:nvSpPr>
          <p:spPr>
            <a:xfrm>
              <a:off x="2670124" y="1428750"/>
              <a:ext cx="115940" cy="106635"/>
            </a:xfrm>
            <a:custGeom>
              <a:avLst/>
              <a:gdLst/>
              <a:ahLst/>
              <a:cxnLst/>
              <a:rect l="0" t="0" r="0" b="0"/>
              <a:pathLst>
                <a:path w="115940" h="106635">
                  <a:moveTo>
                    <a:pt x="53431" y="0"/>
                  </a:moveTo>
                  <a:lnTo>
                    <a:pt x="48690" y="0"/>
                  </a:lnTo>
                  <a:lnTo>
                    <a:pt x="47294" y="992"/>
                  </a:lnTo>
                  <a:lnTo>
                    <a:pt x="46363" y="2646"/>
                  </a:lnTo>
                  <a:lnTo>
                    <a:pt x="44869" y="12429"/>
                  </a:lnTo>
                  <a:lnTo>
                    <a:pt x="43754" y="14239"/>
                  </a:lnTo>
                  <a:lnTo>
                    <a:pt x="42019" y="15446"/>
                  </a:lnTo>
                  <a:lnTo>
                    <a:pt x="39869" y="16250"/>
                  </a:lnTo>
                  <a:lnTo>
                    <a:pt x="38437" y="17779"/>
                  </a:lnTo>
                  <a:lnTo>
                    <a:pt x="34436" y="25663"/>
                  </a:lnTo>
                  <a:lnTo>
                    <a:pt x="21604" y="42956"/>
                  </a:lnTo>
                  <a:lnTo>
                    <a:pt x="18449" y="49849"/>
                  </a:lnTo>
                  <a:lnTo>
                    <a:pt x="2368" y="71394"/>
                  </a:lnTo>
                  <a:lnTo>
                    <a:pt x="184" y="86314"/>
                  </a:lnTo>
                  <a:lnTo>
                    <a:pt x="0" y="92271"/>
                  </a:lnTo>
                  <a:lnTo>
                    <a:pt x="2564" y="98225"/>
                  </a:lnTo>
                  <a:lnTo>
                    <a:pt x="4637" y="101202"/>
                  </a:lnTo>
                  <a:lnTo>
                    <a:pt x="9585" y="104510"/>
                  </a:lnTo>
                  <a:lnTo>
                    <a:pt x="17950" y="106372"/>
                  </a:lnTo>
                  <a:lnTo>
                    <a:pt x="20847" y="106634"/>
                  </a:lnTo>
                  <a:lnTo>
                    <a:pt x="26712" y="104278"/>
                  </a:lnTo>
                  <a:lnTo>
                    <a:pt x="64970" y="77341"/>
                  </a:lnTo>
                  <a:lnTo>
                    <a:pt x="74158" y="63706"/>
                  </a:lnTo>
                  <a:lnTo>
                    <a:pt x="78424" y="51839"/>
                  </a:lnTo>
                  <a:lnTo>
                    <a:pt x="80219" y="9354"/>
                  </a:lnTo>
                  <a:lnTo>
                    <a:pt x="80219" y="13796"/>
                  </a:lnTo>
                  <a:lnTo>
                    <a:pt x="77574" y="18699"/>
                  </a:lnTo>
                  <a:lnTo>
                    <a:pt x="74083" y="24186"/>
                  </a:lnTo>
                  <a:lnTo>
                    <a:pt x="71842" y="35793"/>
                  </a:lnTo>
                  <a:lnTo>
                    <a:pt x="71658" y="38744"/>
                  </a:lnTo>
                  <a:lnTo>
                    <a:pt x="74099" y="44670"/>
                  </a:lnTo>
                  <a:lnTo>
                    <a:pt x="77500" y="50611"/>
                  </a:lnTo>
                  <a:lnTo>
                    <a:pt x="80406" y="59534"/>
                  </a:lnTo>
                  <a:lnTo>
                    <a:pt x="101179" y="83344"/>
                  </a:lnTo>
                  <a:lnTo>
                    <a:pt x="115939" y="892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 name="SMARTInkShape-192"/>
            <p:cNvSpPr/>
            <p:nvPr/>
          </p:nvSpPr>
          <p:spPr>
            <a:xfrm>
              <a:off x="2224044" y="1321594"/>
              <a:ext cx="17309" cy="250032"/>
            </a:xfrm>
            <a:custGeom>
              <a:avLst/>
              <a:gdLst/>
              <a:ahLst/>
              <a:cxnLst/>
              <a:rect l="0" t="0" r="0" b="0"/>
              <a:pathLst>
                <a:path w="17309" h="250032">
                  <a:moveTo>
                    <a:pt x="8378" y="0"/>
                  </a:moveTo>
                  <a:lnTo>
                    <a:pt x="8378" y="20991"/>
                  </a:lnTo>
                  <a:lnTo>
                    <a:pt x="5732" y="26858"/>
                  </a:lnTo>
                  <a:lnTo>
                    <a:pt x="3637" y="29811"/>
                  </a:lnTo>
                  <a:lnTo>
                    <a:pt x="0" y="71149"/>
                  </a:lnTo>
                  <a:lnTo>
                    <a:pt x="513" y="108919"/>
                  </a:lnTo>
                  <a:lnTo>
                    <a:pt x="7557" y="151882"/>
                  </a:lnTo>
                  <a:lnTo>
                    <a:pt x="8330" y="193637"/>
                  </a:lnTo>
                  <a:lnTo>
                    <a:pt x="9364" y="217102"/>
                  </a:lnTo>
                  <a:lnTo>
                    <a:pt x="16065" y="234732"/>
                  </a:lnTo>
                  <a:lnTo>
                    <a:pt x="17308" y="250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 name="SMARTInkShape-193"/>
            <p:cNvSpPr/>
            <p:nvPr/>
          </p:nvSpPr>
          <p:spPr>
            <a:xfrm>
              <a:off x="2125266" y="1482328"/>
              <a:ext cx="17860" cy="62509"/>
            </a:xfrm>
            <a:custGeom>
              <a:avLst/>
              <a:gdLst/>
              <a:ahLst/>
              <a:cxnLst/>
              <a:rect l="0" t="0" r="0" b="0"/>
              <a:pathLst>
                <a:path w="17860" h="62509">
                  <a:moveTo>
                    <a:pt x="0" y="0"/>
                  </a:moveTo>
                  <a:lnTo>
                    <a:pt x="7688" y="7688"/>
                  </a:lnTo>
                  <a:lnTo>
                    <a:pt x="8562" y="13303"/>
                  </a:lnTo>
                  <a:lnTo>
                    <a:pt x="9849" y="30225"/>
                  </a:lnTo>
                  <a:lnTo>
                    <a:pt x="17488" y="51716"/>
                  </a:lnTo>
                  <a:lnTo>
                    <a:pt x="17859" y="625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2" name="SMARTInkShape-194"/>
            <p:cNvSpPr/>
            <p:nvPr/>
          </p:nvSpPr>
          <p:spPr>
            <a:xfrm>
              <a:off x="1464469" y="1340848"/>
              <a:ext cx="203528" cy="257567"/>
            </a:xfrm>
            <a:custGeom>
              <a:avLst/>
              <a:gdLst/>
              <a:ahLst/>
              <a:cxnLst/>
              <a:rect l="0" t="0" r="0" b="0"/>
              <a:pathLst>
                <a:path w="203528" h="257567">
                  <a:moveTo>
                    <a:pt x="0" y="52183"/>
                  </a:moveTo>
                  <a:lnTo>
                    <a:pt x="0" y="38881"/>
                  </a:lnTo>
                  <a:lnTo>
                    <a:pt x="2646" y="33703"/>
                  </a:lnTo>
                  <a:lnTo>
                    <a:pt x="4740" y="30934"/>
                  </a:lnTo>
                  <a:lnTo>
                    <a:pt x="33420" y="13452"/>
                  </a:lnTo>
                  <a:lnTo>
                    <a:pt x="72310" y="5668"/>
                  </a:lnTo>
                  <a:lnTo>
                    <a:pt x="107328" y="0"/>
                  </a:lnTo>
                  <a:lnTo>
                    <a:pt x="151827" y="5857"/>
                  </a:lnTo>
                  <a:lnTo>
                    <a:pt x="167690" y="7781"/>
                  </a:lnTo>
                  <a:lnTo>
                    <a:pt x="195989" y="18515"/>
                  </a:lnTo>
                  <a:lnTo>
                    <a:pt x="199120" y="20808"/>
                  </a:lnTo>
                  <a:lnTo>
                    <a:pt x="202599" y="26002"/>
                  </a:lnTo>
                  <a:lnTo>
                    <a:pt x="203527" y="28776"/>
                  </a:lnTo>
                  <a:lnTo>
                    <a:pt x="201912" y="37150"/>
                  </a:lnTo>
                  <a:lnTo>
                    <a:pt x="195425" y="50375"/>
                  </a:lnTo>
                  <a:lnTo>
                    <a:pt x="189051" y="57333"/>
                  </a:lnTo>
                  <a:lnTo>
                    <a:pt x="145679" y="89606"/>
                  </a:lnTo>
                  <a:lnTo>
                    <a:pt x="102429" y="108626"/>
                  </a:lnTo>
                  <a:lnTo>
                    <a:pt x="81312" y="123606"/>
                  </a:lnTo>
                  <a:lnTo>
                    <a:pt x="72015" y="132027"/>
                  </a:lnTo>
                  <a:lnTo>
                    <a:pt x="76349" y="137136"/>
                  </a:lnTo>
                  <a:lnTo>
                    <a:pt x="81227" y="139549"/>
                  </a:lnTo>
                  <a:lnTo>
                    <a:pt x="108015" y="141311"/>
                  </a:lnTo>
                  <a:lnTo>
                    <a:pt x="119444" y="142397"/>
                  </a:lnTo>
                  <a:lnTo>
                    <a:pt x="158111" y="152500"/>
                  </a:lnTo>
                  <a:lnTo>
                    <a:pt x="165521" y="156300"/>
                  </a:lnTo>
                  <a:lnTo>
                    <a:pt x="175271" y="159431"/>
                  </a:lnTo>
                  <a:lnTo>
                    <a:pt x="181416" y="163680"/>
                  </a:lnTo>
                  <a:lnTo>
                    <a:pt x="184809" y="168875"/>
                  </a:lnTo>
                  <a:lnTo>
                    <a:pt x="185714" y="171650"/>
                  </a:lnTo>
                  <a:lnTo>
                    <a:pt x="185325" y="174492"/>
                  </a:lnTo>
                  <a:lnTo>
                    <a:pt x="182247" y="180295"/>
                  </a:lnTo>
                  <a:lnTo>
                    <a:pt x="166485" y="198045"/>
                  </a:lnTo>
                  <a:lnTo>
                    <a:pt x="136381" y="215895"/>
                  </a:lnTo>
                  <a:lnTo>
                    <a:pt x="97371" y="230777"/>
                  </a:lnTo>
                  <a:lnTo>
                    <a:pt x="71184" y="237061"/>
                  </a:lnTo>
                  <a:lnTo>
                    <a:pt x="47219" y="241569"/>
                  </a:lnTo>
                  <a:lnTo>
                    <a:pt x="30196" y="249188"/>
                  </a:lnTo>
                  <a:lnTo>
                    <a:pt x="22350" y="253842"/>
                  </a:lnTo>
                  <a:lnTo>
                    <a:pt x="8929" y="2575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3" name="SMARTInkShape-195"/>
            <p:cNvSpPr/>
            <p:nvPr/>
          </p:nvSpPr>
          <p:spPr>
            <a:xfrm>
              <a:off x="2209418" y="1428751"/>
              <a:ext cx="362333" cy="125016"/>
            </a:xfrm>
            <a:custGeom>
              <a:avLst/>
              <a:gdLst/>
              <a:ahLst/>
              <a:cxnLst/>
              <a:rect l="0" t="0" r="0" b="0"/>
              <a:pathLst>
                <a:path w="362333" h="125016">
                  <a:moveTo>
                    <a:pt x="5145" y="71437"/>
                  </a:moveTo>
                  <a:lnTo>
                    <a:pt x="0" y="71437"/>
                  </a:lnTo>
                  <a:lnTo>
                    <a:pt x="2197" y="71437"/>
                  </a:lnTo>
                  <a:lnTo>
                    <a:pt x="3179" y="72429"/>
                  </a:lnTo>
                  <a:lnTo>
                    <a:pt x="4271" y="76177"/>
                  </a:lnTo>
                  <a:lnTo>
                    <a:pt x="5554" y="77573"/>
                  </a:lnTo>
                  <a:lnTo>
                    <a:pt x="9626" y="79125"/>
                  </a:lnTo>
                  <a:lnTo>
                    <a:pt x="53144" y="80345"/>
                  </a:lnTo>
                  <a:lnTo>
                    <a:pt x="94658" y="79372"/>
                  </a:lnTo>
                  <a:lnTo>
                    <a:pt x="136282" y="69342"/>
                  </a:lnTo>
                  <a:lnTo>
                    <a:pt x="156703" y="53393"/>
                  </a:lnTo>
                  <a:lnTo>
                    <a:pt x="170807" y="38670"/>
                  </a:lnTo>
                  <a:lnTo>
                    <a:pt x="174762" y="26943"/>
                  </a:lnTo>
                  <a:lnTo>
                    <a:pt x="170054" y="26834"/>
                  </a:lnTo>
                  <a:lnTo>
                    <a:pt x="165089" y="29454"/>
                  </a:lnTo>
                  <a:lnTo>
                    <a:pt x="127179" y="65497"/>
                  </a:lnTo>
                  <a:lnTo>
                    <a:pt x="123874" y="71443"/>
                  </a:lnTo>
                  <a:lnTo>
                    <a:pt x="113697" y="95221"/>
                  </a:lnTo>
                  <a:lnTo>
                    <a:pt x="114224" y="97215"/>
                  </a:lnTo>
                  <a:lnTo>
                    <a:pt x="122198" y="107544"/>
                  </a:lnTo>
                  <a:lnTo>
                    <a:pt x="133328" y="119138"/>
                  </a:lnTo>
                  <a:lnTo>
                    <a:pt x="139175" y="122403"/>
                  </a:lnTo>
                  <a:lnTo>
                    <a:pt x="150691" y="124241"/>
                  </a:lnTo>
                  <a:lnTo>
                    <a:pt x="167619" y="124862"/>
                  </a:lnTo>
                  <a:lnTo>
                    <a:pt x="182159" y="120229"/>
                  </a:lnTo>
                  <a:lnTo>
                    <a:pt x="221074" y="95202"/>
                  </a:lnTo>
                  <a:lnTo>
                    <a:pt x="225136" y="89275"/>
                  </a:lnTo>
                  <a:lnTo>
                    <a:pt x="227934" y="83333"/>
                  </a:lnTo>
                  <a:lnTo>
                    <a:pt x="234096" y="74410"/>
                  </a:lnTo>
                  <a:lnTo>
                    <a:pt x="235885" y="68459"/>
                  </a:lnTo>
                  <a:lnTo>
                    <a:pt x="237191" y="42912"/>
                  </a:lnTo>
                  <a:lnTo>
                    <a:pt x="234615" y="36269"/>
                  </a:lnTo>
                  <a:lnTo>
                    <a:pt x="231155" y="30010"/>
                  </a:lnTo>
                  <a:lnTo>
                    <a:pt x="228495" y="18391"/>
                  </a:lnTo>
                  <a:lnTo>
                    <a:pt x="228419" y="13276"/>
                  </a:lnTo>
                  <a:lnTo>
                    <a:pt x="231047" y="8215"/>
                  </a:lnTo>
                  <a:lnTo>
                    <a:pt x="233137" y="5476"/>
                  </a:lnTo>
                  <a:lnTo>
                    <a:pt x="238105" y="2433"/>
                  </a:lnTo>
                  <a:lnTo>
                    <a:pt x="249126" y="720"/>
                  </a:lnTo>
                  <a:lnTo>
                    <a:pt x="288087" y="41"/>
                  </a:lnTo>
                  <a:lnTo>
                    <a:pt x="328608" y="2"/>
                  </a:lnTo>
                  <a:lnTo>
                    <a:pt x="336760" y="0"/>
                  </a:lnTo>
                  <a:lnTo>
                    <a:pt x="343691" y="2645"/>
                  </a:lnTo>
                  <a:lnTo>
                    <a:pt x="351484" y="7687"/>
                  </a:lnTo>
                  <a:lnTo>
                    <a:pt x="352550" y="11023"/>
                  </a:lnTo>
                  <a:lnTo>
                    <a:pt x="353234" y="21249"/>
                  </a:lnTo>
                  <a:lnTo>
                    <a:pt x="355973" y="26972"/>
                  </a:lnTo>
                  <a:lnTo>
                    <a:pt x="359506" y="32823"/>
                  </a:lnTo>
                  <a:lnTo>
                    <a:pt x="361774" y="44664"/>
                  </a:lnTo>
                  <a:lnTo>
                    <a:pt x="362322" y="87716"/>
                  </a:lnTo>
                  <a:lnTo>
                    <a:pt x="362332" y="1250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4" name="SMARTInkShape-196"/>
            <p:cNvSpPr/>
            <p:nvPr/>
          </p:nvSpPr>
          <p:spPr>
            <a:xfrm>
              <a:off x="2581921" y="1393031"/>
              <a:ext cx="7689" cy="26790"/>
            </a:xfrm>
            <a:custGeom>
              <a:avLst/>
              <a:gdLst/>
              <a:ahLst/>
              <a:cxnLst/>
              <a:rect l="0" t="0" r="0" b="0"/>
              <a:pathLst>
                <a:path w="7689" h="26790">
                  <a:moveTo>
                    <a:pt x="7688" y="26789"/>
                  </a:moveTo>
                  <a:lnTo>
                    <a:pt x="2948" y="22049"/>
                  </a:lnTo>
                  <a:lnTo>
                    <a:pt x="621" y="17076"/>
                  </a:lnTo>
                  <a:lnTo>
                    <a:pt x="0" y="14360"/>
                  </a:lnTo>
                  <a:lnTo>
                    <a:pt x="578" y="12550"/>
                  </a:lnTo>
                  <a:lnTo>
                    <a:pt x="1956" y="11343"/>
                  </a:lnTo>
                  <a:lnTo>
                    <a:pt x="3867" y="10539"/>
                  </a:lnTo>
                  <a:lnTo>
                    <a:pt x="5141" y="9010"/>
                  </a:lnTo>
                  <a:lnTo>
                    <a:pt x="768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56" name="SMARTInkShape-197"/>
          <p:cNvSpPr/>
          <p:nvPr/>
        </p:nvSpPr>
        <p:spPr>
          <a:xfrm>
            <a:off x="2669977" y="683752"/>
            <a:ext cx="2350183" cy="735925"/>
          </a:xfrm>
          <a:custGeom>
            <a:avLst/>
            <a:gdLst/>
            <a:ahLst/>
            <a:cxnLst/>
            <a:rect l="0" t="0" r="0" b="0"/>
            <a:pathLst>
              <a:path w="2350183" h="735925">
                <a:moveTo>
                  <a:pt x="0" y="593193"/>
                </a:moveTo>
                <a:lnTo>
                  <a:pt x="0" y="605622"/>
                </a:lnTo>
                <a:lnTo>
                  <a:pt x="1984" y="608425"/>
                </a:lnTo>
                <a:lnTo>
                  <a:pt x="25317" y="625966"/>
                </a:lnTo>
                <a:lnTo>
                  <a:pt x="68230" y="640822"/>
                </a:lnTo>
                <a:lnTo>
                  <a:pt x="102016" y="649749"/>
                </a:lnTo>
                <a:lnTo>
                  <a:pt x="141903" y="653938"/>
                </a:lnTo>
                <a:lnTo>
                  <a:pt x="173201" y="657563"/>
                </a:lnTo>
                <a:lnTo>
                  <a:pt x="207947" y="662482"/>
                </a:lnTo>
                <a:lnTo>
                  <a:pt x="246540" y="667975"/>
                </a:lnTo>
                <a:lnTo>
                  <a:pt x="286844" y="671078"/>
                </a:lnTo>
                <a:lnTo>
                  <a:pt x="328900" y="673449"/>
                </a:lnTo>
                <a:lnTo>
                  <a:pt x="351228" y="675471"/>
                </a:lnTo>
                <a:lnTo>
                  <a:pt x="374050" y="677811"/>
                </a:lnTo>
                <a:lnTo>
                  <a:pt x="397202" y="679370"/>
                </a:lnTo>
                <a:lnTo>
                  <a:pt x="420575" y="680410"/>
                </a:lnTo>
                <a:lnTo>
                  <a:pt x="444094" y="681104"/>
                </a:lnTo>
                <a:lnTo>
                  <a:pt x="469695" y="682558"/>
                </a:lnTo>
                <a:lnTo>
                  <a:pt x="496685" y="684520"/>
                </a:lnTo>
                <a:lnTo>
                  <a:pt x="524600" y="686820"/>
                </a:lnTo>
                <a:lnTo>
                  <a:pt x="552139" y="689345"/>
                </a:lnTo>
                <a:lnTo>
                  <a:pt x="579429" y="692021"/>
                </a:lnTo>
                <a:lnTo>
                  <a:pt x="606551" y="694797"/>
                </a:lnTo>
                <a:lnTo>
                  <a:pt x="634555" y="696648"/>
                </a:lnTo>
                <a:lnTo>
                  <a:pt x="663146" y="697882"/>
                </a:lnTo>
                <a:lnTo>
                  <a:pt x="692128" y="698705"/>
                </a:lnTo>
                <a:lnTo>
                  <a:pt x="723356" y="700245"/>
                </a:lnTo>
                <a:lnTo>
                  <a:pt x="756081" y="702264"/>
                </a:lnTo>
                <a:lnTo>
                  <a:pt x="789804" y="704603"/>
                </a:lnTo>
                <a:lnTo>
                  <a:pt x="823200" y="706162"/>
                </a:lnTo>
                <a:lnTo>
                  <a:pt x="856378" y="707201"/>
                </a:lnTo>
                <a:lnTo>
                  <a:pt x="889411" y="707894"/>
                </a:lnTo>
                <a:lnTo>
                  <a:pt x="923339" y="709348"/>
                </a:lnTo>
                <a:lnTo>
                  <a:pt x="957864" y="711309"/>
                </a:lnTo>
                <a:lnTo>
                  <a:pt x="992787" y="713609"/>
                </a:lnTo>
                <a:lnTo>
                  <a:pt x="1028967" y="715142"/>
                </a:lnTo>
                <a:lnTo>
                  <a:pt x="1065986" y="716165"/>
                </a:lnTo>
                <a:lnTo>
                  <a:pt x="1103563" y="716846"/>
                </a:lnTo>
                <a:lnTo>
                  <a:pt x="1140521" y="718292"/>
                </a:lnTo>
                <a:lnTo>
                  <a:pt x="1177066" y="720249"/>
                </a:lnTo>
                <a:lnTo>
                  <a:pt x="1213336" y="722546"/>
                </a:lnTo>
                <a:lnTo>
                  <a:pt x="1250414" y="725069"/>
                </a:lnTo>
                <a:lnTo>
                  <a:pt x="1288031" y="727743"/>
                </a:lnTo>
                <a:lnTo>
                  <a:pt x="1326008" y="730518"/>
                </a:lnTo>
                <a:lnTo>
                  <a:pt x="1363231" y="732368"/>
                </a:lnTo>
                <a:lnTo>
                  <a:pt x="1399953" y="733602"/>
                </a:lnTo>
                <a:lnTo>
                  <a:pt x="1436341" y="734424"/>
                </a:lnTo>
                <a:lnTo>
                  <a:pt x="1472506" y="734972"/>
                </a:lnTo>
                <a:lnTo>
                  <a:pt x="1508522" y="735337"/>
                </a:lnTo>
                <a:lnTo>
                  <a:pt x="1544439" y="735581"/>
                </a:lnTo>
                <a:lnTo>
                  <a:pt x="1580290" y="735744"/>
                </a:lnTo>
                <a:lnTo>
                  <a:pt x="1616097" y="735852"/>
                </a:lnTo>
                <a:lnTo>
                  <a:pt x="1651874" y="735924"/>
                </a:lnTo>
                <a:lnTo>
                  <a:pt x="1686640" y="734980"/>
                </a:lnTo>
                <a:lnTo>
                  <a:pt x="1720731" y="733358"/>
                </a:lnTo>
                <a:lnTo>
                  <a:pt x="1754373" y="731285"/>
                </a:lnTo>
                <a:lnTo>
                  <a:pt x="1788707" y="728911"/>
                </a:lnTo>
                <a:lnTo>
                  <a:pt x="1823502" y="726336"/>
                </a:lnTo>
                <a:lnTo>
                  <a:pt x="1858605" y="723627"/>
                </a:lnTo>
                <a:lnTo>
                  <a:pt x="1891929" y="720829"/>
                </a:lnTo>
                <a:lnTo>
                  <a:pt x="1924067" y="717971"/>
                </a:lnTo>
                <a:lnTo>
                  <a:pt x="1955415" y="715074"/>
                </a:lnTo>
                <a:lnTo>
                  <a:pt x="1985243" y="711158"/>
                </a:lnTo>
                <a:lnTo>
                  <a:pt x="2014057" y="706563"/>
                </a:lnTo>
                <a:lnTo>
                  <a:pt x="2042197" y="701515"/>
                </a:lnTo>
                <a:lnTo>
                  <a:pt x="2068894" y="696166"/>
                </a:lnTo>
                <a:lnTo>
                  <a:pt x="2094630" y="690615"/>
                </a:lnTo>
                <a:lnTo>
                  <a:pt x="2119724" y="684930"/>
                </a:lnTo>
                <a:lnTo>
                  <a:pt x="2163482" y="670676"/>
                </a:lnTo>
                <a:lnTo>
                  <a:pt x="2202774" y="655411"/>
                </a:lnTo>
                <a:lnTo>
                  <a:pt x="2240081" y="642012"/>
                </a:lnTo>
                <a:lnTo>
                  <a:pt x="2271214" y="626797"/>
                </a:lnTo>
                <a:lnTo>
                  <a:pt x="2308407" y="598850"/>
                </a:lnTo>
                <a:lnTo>
                  <a:pt x="2332988" y="568080"/>
                </a:lnTo>
                <a:lnTo>
                  <a:pt x="2350182" y="526276"/>
                </a:lnTo>
                <a:lnTo>
                  <a:pt x="2348921" y="503260"/>
                </a:lnTo>
                <a:lnTo>
                  <a:pt x="2337055" y="465343"/>
                </a:lnTo>
                <a:lnTo>
                  <a:pt x="2315679" y="422689"/>
                </a:lnTo>
                <a:lnTo>
                  <a:pt x="2293237" y="392398"/>
                </a:lnTo>
                <a:lnTo>
                  <a:pt x="2263420" y="359092"/>
                </a:lnTo>
                <a:lnTo>
                  <a:pt x="2227678" y="327091"/>
                </a:lnTo>
                <a:lnTo>
                  <a:pt x="2187649" y="296332"/>
                </a:lnTo>
                <a:lnTo>
                  <a:pt x="2143400" y="266125"/>
                </a:lnTo>
                <a:lnTo>
                  <a:pt x="2120488" y="252116"/>
                </a:lnTo>
                <a:lnTo>
                  <a:pt x="2097275" y="238809"/>
                </a:lnTo>
                <a:lnTo>
                  <a:pt x="2073863" y="225968"/>
                </a:lnTo>
                <a:lnTo>
                  <a:pt x="2048333" y="212447"/>
                </a:lnTo>
                <a:lnTo>
                  <a:pt x="2021391" y="198472"/>
                </a:lnTo>
                <a:lnTo>
                  <a:pt x="1993508" y="184194"/>
                </a:lnTo>
                <a:lnTo>
                  <a:pt x="1964997" y="170707"/>
                </a:lnTo>
                <a:lnTo>
                  <a:pt x="1936068" y="157747"/>
                </a:lnTo>
                <a:lnTo>
                  <a:pt x="1906861" y="145138"/>
                </a:lnTo>
                <a:lnTo>
                  <a:pt x="1877467" y="133755"/>
                </a:lnTo>
                <a:lnTo>
                  <a:pt x="1847949" y="123190"/>
                </a:lnTo>
                <a:lnTo>
                  <a:pt x="1818349" y="113170"/>
                </a:lnTo>
                <a:lnTo>
                  <a:pt x="1788693" y="103514"/>
                </a:lnTo>
                <a:lnTo>
                  <a:pt x="1759001" y="94100"/>
                </a:lnTo>
                <a:lnTo>
                  <a:pt x="1729284" y="84847"/>
                </a:lnTo>
                <a:lnTo>
                  <a:pt x="1698559" y="75702"/>
                </a:lnTo>
                <a:lnTo>
                  <a:pt x="1667162" y="66629"/>
                </a:lnTo>
                <a:lnTo>
                  <a:pt x="1635316" y="57603"/>
                </a:lnTo>
                <a:lnTo>
                  <a:pt x="1602179" y="49602"/>
                </a:lnTo>
                <a:lnTo>
                  <a:pt x="1568182" y="42284"/>
                </a:lnTo>
                <a:lnTo>
                  <a:pt x="1533611" y="35420"/>
                </a:lnTo>
                <a:lnTo>
                  <a:pt x="1499649" y="29852"/>
                </a:lnTo>
                <a:lnTo>
                  <a:pt x="1466094" y="25148"/>
                </a:lnTo>
                <a:lnTo>
                  <a:pt x="1432810" y="21020"/>
                </a:lnTo>
                <a:lnTo>
                  <a:pt x="1399706" y="17276"/>
                </a:lnTo>
                <a:lnTo>
                  <a:pt x="1366724" y="13787"/>
                </a:lnTo>
                <a:lnTo>
                  <a:pt x="1333821" y="10469"/>
                </a:lnTo>
                <a:lnTo>
                  <a:pt x="1300972" y="7266"/>
                </a:lnTo>
                <a:lnTo>
                  <a:pt x="1268158" y="4137"/>
                </a:lnTo>
                <a:lnTo>
                  <a:pt x="1235368" y="1060"/>
                </a:lnTo>
                <a:lnTo>
                  <a:pt x="1202594" y="0"/>
                </a:lnTo>
                <a:lnTo>
                  <a:pt x="1169831" y="286"/>
                </a:lnTo>
                <a:lnTo>
                  <a:pt x="1137075" y="1468"/>
                </a:lnTo>
                <a:lnTo>
                  <a:pt x="1104323" y="3249"/>
                </a:lnTo>
                <a:lnTo>
                  <a:pt x="1071574" y="5428"/>
                </a:lnTo>
                <a:lnTo>
                  <a:pt x="1038828" y="7874"/>
                </a:lnTo>
                <a:lnTo>
                  <a:pt x="1007076" y="10496"/>
                </a:lnTo>
                <a:lnTo>
                  <a:pt x="975985" y="13236"/>
                </a:lnTo>
                <a:lnTo>
                  <a:pt x="945336" y="16055"/>
                </a:lnTo>
                <a:lnTo>
                  <a:pt x="914982" y="20911"/>
                </a:lnTo>
                <a:lnTo>
                  <a:pt x="884824" y="27125"/>
                </a:lnTo>
                <a:lnTo>
                  <a:pt x="854797" y="34244"/>
                </a:lnTo>
                <a:lnTo>
                  <a:pt x="824856" y="41967"/>
                </a:lnTo>
                <a:lnTo>
                  <a:pt x="794974" y="50092"/>
                </a:lnTo>
                <a:lnTo>
                  <a:pt x="765131" y="58485"/>
                </a:lnTo>
                <a:lnTo>
                  <a:pt x="736306" y="68049"/>
                </a:lnTo>
                <a:lnTo>
                  <a:pt x="708159" y="78394"/>
                </a:lnTo>
                <a:lnTo>
                  <a:pt x="680466" y="89259"/>
                </a:lnTo>
                <a:lnTo>
                  <a:pt x="654065" y="100472"/>
                </a:lnTo>
                <a:lnTo>
                  <a:pt x="628528" y="111915"/>
                </a:lnTo>
                <a:lnTo>
                  <a:pt x="603565" y="123513"/>
                </a:lnTo>
                <a:lnTo>
                  <a:pt x="577994" y="135214"/>
                </a:lnTo>
                <a:lnTo>
                  <a:pt x="552016" y="146983"/>
                </a:lnTo>
                <a:lnTo>
                  <a:pt x="525769" y="158798"/>
                </a:lnTo>
                <a:lnTo>
                  <a:pt x="501325" y="171636"/>
                </a:lnTo>
                <a:lnTo>
                  <a:pt x="478084" y="185155"/>
                </a:lnTo>
                <a:lnTo>
                  <a:pt x="434732" y="213405"/>
                </a:lnTo>
                <a:lnTo>
                  <a:pt x="395620" y="242498"/>
                </a:lnTo>
                <a:lnTo>
                  <a:pt x="358393" y="271964"/>
                </a:lnTo>
                <a:lnTo>
                  <a:pt x="322997" y="301597"/>
                </a:lnTo>
                <a:lnTo>
                  <a:pt x="290728" y="331303"/>
                </a:lnTo>
                <a:lnTo>
                  <a:pt x="265142" y="363688"/>
                </a:lnTo>
                <a:lnTo>
                  <a:pt x="243848" y="396933"/>
                </a:lnTo>
                <a:lnTo>
                  <a:pt x="224463" y="428245"/>
                </a:lnTo>
                <a:lnTo>
                  <a:pt x="211036" y="469024"/>
                </a:lnTo>
                <a:lnTo>
                  <a:pt x="207057" y="506242"/>
                </a:lnTo>
                <a:lnTo>
                  <a:pt x="214064" y="530405"/>
                </a:lnTo>
                <a:lnTo>
                  <a:pt x="234744" y="566321"/>
                </a:lnTo>
                <a:lnTo>
                  <a:pt x="259723" y="596807"/>
                </a:lnTo>
                <a:lnTo>
                  <a:pt x="300733" y="629204"/>
                </a:lnTo>
                <a:lnTo>
                  <a:pt x="312539" y="63784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2460520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Freakonomics</a:t>
            </a:r>
            <a:r>
              <a:rPr lang="en-US" dirty="0" smtClean="0"/>
              <a:t> – Deductive or Inductive? </a:t>
            </a:r>
            <a:endParaRPr lang="en-US" i="1" dirty="0"/>
          </a:p>
        </p:txBody>
      </p:sp>
      <p:sp>
        <p:nvSpPr>
          <p:cNvPr id="3" name="Content Placeholder 2"/>
          <p:cNvSpPr>
            <a:spLocks noGrp="1"/>
          </p:cNvSpPr>
          <p:nvPr>
            <p:ph idx="1"/>
          </p:nvPr>
        </p:nvSpPr>
        <p:spPr/>
        <p:txBody>
          <a:bodyPr/>
          <a:lstStyle/>
          <a:p>
            <a:r>
              <a:rPr lang="en-US" dirty="0"/>
              <a:t>Where is the claim? </a:t>
            </a:r>
          </a:p>
          <a:p>
            <a:r>
              <a:rPr lang="en-US" dirty="0" smtClean="0"/>
              <a:t>Where </a:t>
            </a:r>
            <a:r>
              <a:rPr lang="en-US" dirty="0"/>
              <a:t>is the </a:t>
            </a:r>
            <a:r>
              <a:rPr lang="en-US" dirty="0" smtClean="0"/>
              <a:t>evidence?</a:t>
            </a:r>
          </a:p>
          <a:p>
            <a:endParaRPr lang="en-US" dirty="0"/>
          </a:p>
          <a:p>
            <a:endParaRPr lang="en-US" dirty="0"/>
          </a:p>
          <a:p>
            <a:r>
              <a:rPr lang="en-US" dirty="0"/>
              <a:t>Why is that structure effective for this claim and this audience?</a:t>
            </a:r>
          </a:p>
          <a:p>
            <a:endParaRPr lang="en-US" dirty="0"/>
          </a:p>
        </p:txBody>
      </p:sp>
      <p:sp>
        <p:nvSpPr>
          <p:cNvPr id="49" name="SMARTInkShape-198"/>
          <p:cNvSpPr/>
          <p:nvPr/>
        </p:nvSpPr>
        <p:spPr>
          <a:xfrm>
            <a:off x="6125766" y="804255"/>
            <a:ext cx="2226857" cy="747595"/>
          </a:xfrm>
          <a:custGeom>
            <a:avLst/>
            <a:gdLst/>
            <a:ahLst/>
            <a:cxnLst/>
            <a:rect l="0" t="0" r="0" b="0"/>
            <a:pathLst>
              <a:path w="2226857" h="747595">
                <a:moveTo>
                  <a:pt x="0" y="704862"/>
                </a:moveTo>
                <a:lnTo>
                  <a:pt x="8121" y="711991"/>
                </a:lnTo>
                <a:lnTo>
                  <a:pt x="22360" y="719101"/>
                </a:lnTo>
                <a:lnTo>
                  <a:pt x="65242" y="732223"/>
                </a:lnTo>
                <a:lnTo>
                  <a:pt x="92753" y="738105"/>
                </a:lnTo>
                <a:lnTo>
                  <a:pt x="126040" y="742493"/>
                </a:lnTo>
                <a:lnTo>
                  <a:pt x="163683" y="747431"/>
                </a:lnTo>
                <a:lnTo>
                  <a:pt x="192803" y="747594"/>
                </a:lnTo>
                <a:lnTo>
                  <a:pt x="225588" y="744359"/>
                </a:lnTo>
                <a:lnTo>
                  <a:pt x="260004" y="742260"/>
                </a:lnTo>
                <a:lnTo>
                  <a:pt x="295143" y="741327"/>
                </a:lnTo>
                <a:lnTo>
                  <a:pt x="330604" y="740913"/>
                </a:lnTo>
                <a:lnTo>
                  <a:pt x="368854" y="740728"/>
                </a:lnTo>
                <a:lnTo>
                  <a:pt x="409997" y="739654"/>
                </a:lnTo>
                <a:lnTo>
                  <a:pt x="432082" y="737979"/>
                </a:lnTo>
                <a:lnTo>
                  <a:pt x="454742" y="735870"/>
                </a:lnTo>
                <a:lnTo>
                  <a:pt x="498441" y="730880"/>
                </a:lnTo>
                <a:lnTo>
                  <a:pt x="542005" y="726348"/>
                </a:lnTo>
                <a:lnTo>
                  <a:pt x="564736" y="725139"/>
                </a:lnTo>
                <a:lnTo>
                  <a:pt x="587826" y="724333"/>
                </a:lnTo>
                <a:lnTo>
                  <a:pt x="632003" y="720792"/>
                </a:lnTo>
                <a:lnTo>
                  <a:pt x="675780" y="715911"/>
                </a:lnTo>
                <a:lnTo>
                  <a:pt x="698568" y="713220"/>
                </a:lnTo>
                <a:lnTo>
                  <a:pt x="721696" y="710434"/>
                </a:lnTo>
                <a:lnTo>
                  <a:pt x="745053" y="707585"/>
                </a:lnTo>
                <a:lnTo>
                  <a:pt x="768560" y="704693"/>
                </a:lnTo>
                <a:lnTo>
                  <a:pt x="792171" y="701773"/>
                </a:lnTo>
                <a:lnTo>
                  <a:pt x="815848" y="699826"/>
                </a:lnTo>
                <a:lnTo>
                  <a:pt x="839570" y="698528"/>
                </a:lnTo>
                <a:lnTo>
                  <a:pt x="863323" y="697663"/>
                </a:lnTo>
                <a:lnTo>
                  <a:pt x="887096" y="696094"/>
                </a:lnTo>
                <a:lnTo>
                  <a:pt x="910881" y="694056"/>
                </a:lnTo>
                <a:lnTo>
                  <a:pt x="934676" y="691705"/>
                </a:lnTo>
                <a:lnTo>
                  <a:pt x="958477" y="689145"/>
                </a:lnTo>
                <a:lnTo>
                  <a:pt x="982282" y="686447"/>
                </a:lnTo>
                <a:lnTo>
                  <a:pt x="1006089" y="683656"/>
                </a:lnTo>
                <a:lnTo>
                  <a:pt x="1029897" y="680803"/>
                </a:lnTo>
                <a:lnTo>
                  <a:pt x="1053707" y="677908"/>
                </a:lnTo>
                <a:lnTo>
                  <a:pt x="1077518" y="674987"/>
                </a:lnTo>
                <a:lnTo>
                  <a:pt x="1101330" y="672047"/>
                </a:lnTo>
                <a:lnTo>
                  <a:pt x="1125142" y="669095"/>
                </a:lnTo>
                <a:lnTo>
                  <a:pt x="1148954" y="666134"/>
                </a:lnTo>
                <a:lnTo>
                  <a:pt x="1173758" y="663169"/>
                </a:lnTo>
                <a:lnTo>
                  <a:pt x="1199224" y="660199"/>
                </a:lnTo>
                <a:lnTo>
                  <a:pt x="1225131" y="657228"/>
                </a:lnTo>
                <a:lnTo>
                  <a:pt x="1250340" y="654254"/>
                </a:lnTo>
                <a:lnTo>
                  <a:pt x="1275083" y="651280"/>
                </a:lnTo>
                <a:lnTo>
                  <a:pt x="1299516" y="648305"/>
                </a:lnTo>
                <a:lnTo>
                  <a:pt x="1323743" y="646321"/>
                </a:lnTo>
                <a:lnTo>
                  <a:pt x="1347831" y="644999"/>
                </a:lnTo>
                <a:lnTo>
                  <a:pt x="1371827" y="644117"/>
                </a:lnTo>
                <a:lnTo>
                  <a:pt x="1396755" y="642538"/>
                </a:lnTo>
                <a:lnTo>
                  <a:pt x="1422302" y="640492"/>
                </a:lnTo>
                <a:lnTo>
                  <a:pt x="1448264" y="638136"/>
                </a:lnTo>
                <a:lnTo>
                  <a:pt x="1473509" y="635574"/>
                </a:lnTo>
                <a:lnTo>
                  <a:pt x="1498277" y="632873"/>
                </a:lnTo>
                <a:lnTo>
                  <a:pt x="1522726" y="630080"/>
                </a:lnTo>
                <a:lnTo>
                  <a:pt x="1546963" y="628218"/>
                </a:lnTo>
                <a:lnTo>
                  <a:pt x="1571059" y="626977"/>
                </a:lnTo>
                <a:lnTo>
                  <a:pt x="1595060" y="626150"/>
                </a:lnTo>
                <a:lnTo>
                  <a:pt x="1619991" y="624606"/>
                </a:lnTo>
                <a:lnTo>
                  <a:pt x="1645539" y="622585"/>
                </a:lnTo>
                <a:lnTo>
                  <a:pt x="1671504" y="620245"/>
                </a:lnTo>
                <a:lnTo>
                  <a:pt x="1696750" y="617693"/>
                </a:lnTo>
                <a:lnTo>
                  <a:pt x="1721518" y="614999"/>
                </a:lnTo>
                <a:lnTo>
                  <a:pt x="1745967" y="612211"/>
                </a:lnTo>
                <a:lnTo>
                  <a:pt x="1769213" y="609361"/>
                </a:lnTo>
                <a:lnTo>
                  <a:pt x="1813561" y="603547"/>
                </a:lnTo>
                <a:lnTo>
                  <a:pt x="1856423" y="597656"/>
                </a:lnTo>
                <a:lnTo>
                  <a:pt x="1897631" y="592723"/>
                </a:lnTo>
                <a:lnTo>
                  <a:pt x="1935790" y="590530"/>
                </a:lnTo>
                <a:lnTo>
                  <a:pt x="1969948" y="586910"/>
                </a:lnTo>
                <a:lnTo>
                  <a:pt x="2002657" y="581001"/>
                </a:lnTo>
                <a:lnTo>
                  <a:pt x="2037038" y="571761"/>
                </a:lnTo>
                <a:lnTo>
                  <a:pt x="2080383" y="564883"/>
                </a:lnTo>
                <a:lnTo>
                  <a:pt x="2118360" y="553364"/>
                </a:lnTo>
                <a:lnTo>
                  <a:pt x="2154749" y="542124"/>
                </a:lnTo>
                <a:lnTo>
                  <a:pt x="2181185" y="527769"/>
                </a:lnTo>
                <a:lnTo>
                  <a:pt x="2201585" y="510948"/>
                </a:lnTo>
                <a:lnTo>
                  <a:pt x="2215457" y="488656"/>
                </a:lnTo>
                <a:lnTo>
                  <a:pt x="2225851" y="463200"/>
                </a:lnTo>
                <a:lnTo>
                  <a:pt x="2226856" y="443006"/>
                </a:lnTo>
                <a:lnTo>
                  <a:pt x="2219197" y="409325"/>
                </a:lnTo>
                <a:lnTo>
                  <a:pt x="2204360" y="371564"/>
                </a:lnTo>
                <a:lnTo>
                  <a:pt x="2184750" y="331602"/>
                </a:lnTo>
                <a:lnTo>
                  <a:pt x="2154797" y="291980"/>
                </a:lnTo>
                <a:lnTo>
                  <a:pt x="2114502" y="248821"/>
                </a:lnTo>
                <a:lnTo>
                  <a:pt x="2084763" y="219404"/>
                </a:lnTo>
                <a:lnTo>
                  <a:pt x="2051702" y="189793"/>
                </a:lnTo>
                <a:lnTo>
                  <a:pt x="2011873" y="162742"/>
                </a:lnTo>
                <a:lnTo>
                  <a:pt x="1967713" y="137490"/>
                </a:lnTo>
                <a:lnTo>
                  <a:pt x="1944824" y="125200"/>
                </a:lnTo>
                <a:lnTo>
                  <a:pt x="1921627" y="113038"/>
                </a:lnTo>
                <a:lnTo>
                  <a:pt x="1898225" y="101953"/>
                </a:lnTo>
                <a:lnTo>
                  <a:pt x="1874687" y="91587"/>
                </a:lnTo>
                <a:lnTo>
                  <a:pt x="1851056" y="81700"/>
                </a:lnTo>
                <a:lnTo>
                  <a:pt x="1826373" y="72131"/>
                </a:lnTo>
                <a:lnTo>
                  <a:pt x="1800989" y="62776"/>
                </a:lnTo>
                <a:lnTo>
                  <a:pt x="1775135" y="53563"/>
                </a:lnTo>
                <a:lnTo>
                  <a:pt x="1747978" y="45436"/>
                </a:lnTo>
                <a:lnTo>
                  <a:pt x="1719952" y="38034"/>
                </a:lnTo>
                <a:lnTo>
                  <a:pt x="1691345" y="31115"/>
                </a:lnTo>
                <a:lnTo>
                  <a:pt x="1662352" y="25510"/>
                </a:lnTo>
                <a:lnTo>
                  <a:pt x="1633102" y="20781"/>
                </a:lnTo>
                <a:lnTo>
                  <a:pt x="1603680" y="16636"/>
                </a:lnTo>
                <a:lnTo>
                  <a:pt x="1573152" y="12881"/>
                </a:lnTo>
                <a:lnTo>
                  <a:pt x="1541884" y="9385"/>
                </a:lnTo>
                <a:lnTo>
                  <a:pt x="1510126" y="6062"/>
                </a:lnTo>
                <a:lnTo>
                  <a:pt x="1479032" y="3847"/>
                </a:lnTo>
                <a:lnTo>
                  <a:pt x="1448380" y="2370"/>
                </a:lnTo>
                <a:lnTo>
                  <a:pt x="1418024" y="1386"/>
                </a:lnTo>
                <a:lnTo>
                  <a:pt x="1386872" y="729"/>
                </a:lnTo>
                <a:lnTo>
                  <a:pt x="1355191" y="292"/>
                </a:lnTo>
                <a:lnTo>
                  <a:pt x="1323156" y="0"/>
                </a:lnTo>
                <a:lnTo>
                  <a:pt x="1290885" y="798"/>
                </a:lnTo>
                <a:lnTo>
                  <a:pt x="1258457" y="2322"/>
                </a:lnTo>
                <a:lnTo>
                  <a:pt x="1225924" y="4330"/>
                </a:lnTo>
                <a:lnTo>
                  <a:pt x="1193322" y="7653"/>
                </a:lnTo>
                <a:lnTo>
                  <a:pt x="1160673" y="11853"/>
                </a:lnTo>
                <a:lnTo>
                  <a:pt x="1127993" y="16637"/>
                </a:lnTo>
                <a:lnTo>
                  <a:pt x="1096284" y="21811"/>
                </a:lnTo>
                <a:lnTo>
                  <a:pt x="1065224" y="27245"/>
                </a:lnTo>
                <a:lnTo>
                  <a:pt x="1034594" y="32852"/>
                </a:lnTo>
                <a:lnTo>
                  <a:pt x="1003261" y="37582"/>
                </a:lnTo>
                <a:lnTo>
                  <a:pt x="971457" y="41727"/>
                </a:lnTo>
                <a:lnTo>
                  <a:pt x="939341" y="45483"/>
                </a:lnTo>
                <a:lnTo>
                  <a:pt x="908009" y="49972"/>
                </a:lnTo>
                <a:lnTo>
                  <a:pt x="877199" y="54948"/>
                </a:lnTo>
                <a:lnTo>
                  <a:pt x="846736" y="60250"/>
                </a:lnTo>
                <a:lnTo>
                  <a:pt x="817499" y="65769"/>
                </a:lnTo>
                <a:lnTo>
                  <a:pt x="789077" y="71433"/>
                </a:lnTo>
                <a:lnTo>
                  <a:pt x="761200" y="77193"/>
                </a:lnTo>
                <a:lnTo>
                  <a:pt x="733685" y="83018"/>
                </a:lnTo>
                <a:lnTo>
                  <a:pt x="706412" y="88885"/>
                </a:lnTo>
                <a:lnTo>
                  <a:pt x="679301" y="94781"/>
                </a:lnTo>
                <a:lnTo>
                  <a:pt x="653288" y="100696"/>
                </a:lnTo>
                <a:lnTo>
                  <a:pt x="628010" y="106624"/>
                </a:lnTo>
                <a:lnTo>
                  <a:pt x="603220" y="112560"/>
                </a:lnTo>
                <a:lnTo>
                  <a:pt x="578757" y="119494"/>
                </a:lnTo>
                <a:lnTo>
                  <a:pt x="554508" y="127093"/>
                </a:lnTo>
                <a:lnTo>
                  <a:pt x="530407" y="135136"/>
                </a:lnTo>
                <a:lnTo>
                  <a:pt x="506401" y="142482"/>
                </a:lnTo>
                <a:lnTo>
                  <a:pt x="482460" y="149364"/>
                </a:lnTo>
                <a:lnTo>
                  <a:pt x="458562" y="155936"/>
                </a:lnTo>
                <a:lnTo>
                  <a:pt x="435684" y="163294"/>
                </a:lnTo>
                <a:lnTo>
                  <a:pt x="391745" y="179408"/>
                </a:lnTo>
                <a:lnTo>
                  <a:pt x="351710" y="196491"/>
                </a:lnTo>
                <a:lnTo>
                  <a:pt x="315065" y="213013"/>
                </a:lnTo>
                <a:lnTo>
                  <a:pt x="282242" y="226971"/>
                </a:lnTo>
                <a:lnTo>
                  <a:pt x="240614" y="255466"/>
                </a:lnTo>
                <a:lnTo>
                  <a:pt x="203143" y="284304"/>
                </a:lnTo>
                <a:lnTo>
                  <a:pt x="162056" y="321707"/>
                </a:lnTo>
                <a:lnTo>
                  <a:pt x="136321" y="354753"/>
                </a:lnTo>
                <a:lnTo>
                  <a:pt x="115085" y="398829"/>
                </a:lnTo>
                <a:lnTo>
                  <a:pt x="105720" y="419027"/>
                </a:lnTo>
                <a:lnTo>
                  <a:pt x="100446" y="452711"/>
                </a:lnTo>
                <a:lnTo>
                  <a:pt x="98665" y="497003"/>
                </a:lnTo>
                <a:lnTo>
                  <a:pt x="100406" y="516238"/>
                </a:lnTo>
                <a:lnTo>
                  <a:pt x="117692" y="552840"/>
                </a:lnTo>
                <a:lnTo>
                  <a:pt x="144956" y="588733"/>
                </a:lnTo>
                <a:lnTo>
                  <a:pt x="180989" y="617357"/>
                </a:lnTo>
                <a:lnTo>
                  <a:pt x="219762" y="635058"/>
                </a:lnTo>
                <a:lnTo>
                  <a:pt x="263662" y="647028"/>
                </a:lnTo>
                <a:lnTo>
                  <a:pt x="296769" y="653692"/>
                </a:lnTo>
                <a:lnTo>
                  <a:pt x="333971" y="659961"/>
                </a:lnTo>
                <a:lnTo>
                  <a:pt x="373659" y="666054"/>
                </a:lnTo>
                <a:lnTo>
                  <a:pt x="414447" y="672070"/>
                </a:lnTo>
                <a:lnTo>
                  <a:pt x="453081" y="678051"/>
                </a:lnTo>
                <a:lnTo>
                  <a:pt x="488112" y="684016"/>
                </a:lnTo>
                <a:lnTo>
                  <a:pt x="544711" y="69593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57" name="SMARTInkShape-Group27"/>
          <p:cNvGrpSpPr/>
          <p:nvPr/>
        </p:nvGrpSpPr>
        <p:grpSpPr>
          <a:xfrm>
            <a:off x="6019192" y="1500188"/>
            <a:ext cx="1856793" cy="767952"/>
            <a:chOff x="6019192" y="1500188"/>
            <a:chExt cx="1856793" cy="767952"/>
          </a:xfrm>
        </p:grpSpPr>
        <p:sp>
          <p:nvSpPr>
            <p:cNvPr id="50" name="SMARTInkShape-199"/>
            <p:cNvSpPr/>
            <p:nvPr/>
          </p:nvSpPr>
          <p:spPr>
            <a:xfrm>
              <a:off x="6893719" y="2169946"/>
              <a:ext cx="160735" cy="98194"/>
            </a:xfrm>
            <a:custGeom>
              <a:avLst/>
              <a:gdLst/>
              <a:ahLst/>
              <a:cxnLst/>
              <a:rect l="0" t="0" r="0" b="0"/>
              <a:pathLst>
                <a:path w="160735" h="98194">
                  <a:moveTo>
                    <a:pt x="160734" y="8898"/>
                  </a:moveTo>
                  <a:lnTo>
                    <a:pt x="155993" y="8898"/>
                  </a:lnTo>
                  <a:lnTo>
                    <a:pt x="151021" y="6252"/>
                  </a:lnTo>
                  <a:lnTo>
                    <a:pt x="145503" y="2761"/>
                  </a:lnTo>
                  <a:lnTo>
                    <a:pt x="135826" y="796"/>
                  </a:lnTo>
                  <a:lnTo>
                    <a:pt x="99803" y="0"/>
                  </a:lnTo>
                  <a:lnTo>
                    <a:pt x="59449" y="8072"/>
                  </a:lnTo>
                  <a:lnTo>
                    <a:pt x="42640" y="9645"/>
                  </a:lnTo>
                  <a:lnTo>
                    <a:pt x="30934" y="15954"/>
                  </a:lnTo>
                  <a:lnTo>
                    <a:pt x="19777" y="25138"/>
                  </a:lnTo>
                  <a:lnTo>
                    <a:pt x="20130" y="26670"/>
                  </a:lnTo>
                  <a:lnTo>
                    <a:pt x="23168" y="31018"/>
                  </a:lnTo>
                  <a:lnTo>
                    <a:pt x="51328" y="47706"/>
                  </a:lnTo>
                  <a:lnTo>
                    <a:pt x="94072" y="57774"/>
                  </a:lnTo>
                  <a:lnTo>
                    <a:pt x="135860" y="76440"/>
                  </a:lnTo>
                  <a:lnTo>
                    <a:pt x="147631" y="80173"/>
                  </a:lnTo>
                  <a:lnTo>
                    <a:pt x="154249" y="84563"/>
                  </a:lnTo>
                  <a:lnTo>
                    <a:pt x="157852" y="89821"/>
                  </a:lnTo>
                  <a:lnTo>
                    <a:pt x="158813" y="92612"/>
                  </a:lnTo>
                  <a:lnTo>
                    <a:pt x="158461" y="94473"/>
                  </a:lnTo>
                  <a:lnTo>
                    <a:pt x="157234" y="95713"/>
                  </a:lnTo>
                  <a:lnTo>
                    <a:pt x="153225" y="97092"/>
                  </a:lnTo>
                  <a:lnTo>
                    <a:pt x="109592" y="98182"/>
                  </a:lnTo>
                  <a:lnTo>
                    <a:pt x="66678" y="98193"/>
                  </a:lnTo>
                  <a:lnTo>
                    <a:pt x="36763" y="97202"/>
                  </a:lnTo>
                  <a:lnTo>
                    <a:pt x="12521" y="89100"/>
                  </a:lnTo>
                  <a:lnTo>
                    <a:pt x="0" y="8033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SMARTInkShape-200"/>
            <p:cNvSpPr/>
            <p:nvPr/>
          </p:nvSpPr>
          <p:spPr>
            <a:xfrm>
              <a:off x="7117114" y="2125266"/>
              <a:ext cx="97648" cy="96831"/>
            </a:xfrm>
            <a:custGeom>
              <a:avLst/>
              <a:gdLst/>
              <a:ahLst/>
              <a:cxnLst/>
              <a:rect l="0" t="0" r="0" b="0"/>
              <a:pathLst>
                <a:path w="97648" h="96831">
                  <a:moveTo>
                    <a:pt x="44495" y="26789"/>
                  </a:moveTo>
                  <a:lnTo>
                    <a:pt x="39755" y="26789"/>
                  </a:lnTo>
                  <a:lnTo>
                    <a:pt x="38359" y="27781"/>
                  </a:lnTo>
                  <a:lnTo>
                    <a:pt x="37428" y="29435"/>
                  </a:lnTo>
                  <a:lnTo>
                    <a:pt x="36807" y="31529"/>
                  </a:lnTo>
                  <a:lnTo>
                    <a:pt x="26015" y="44880"/>
                  </a:lnTo>
                  <a:lnTo>
                    <a:pt x="3792" y="68469"/>
                  </a:lnTo>
                  <a:lnTo>
                    <a:pt x="1016" y="77393"/>
                  </a:lnTo>
                  <a:lnTo>
                    <a:pt x="0" y="87533"/>
                  </a:lnTo>
                  <a:lnTo>
                    <a:pt x="4633" y="93514"/>
                  </a:lnTo>
                  <a:lnTo>
                    <a:pt x="12226" y="96132"/>
                  </a:lnTo>
                  <a:lnTo>
                    <a:pt x="17030" y="96830"/>
                  </a:lnTo>
                  <a:lnTo>
                    <a:pt x="56536" y="89050"/>
                  </a:lnTo>
                  <a:lnTo>
                    <a:pt x="73309" y="82388"/>
                  </a:lnTo>
                  <a:lnTo>
                    <a:pt x="81444" y="76966"/>
                  </a:lnTo>
                  <a:lnTo>
                    <a:pt x="85722" y="71248"/>
                  </a:lnTo>
                  <a:lnTo>
                    <a:pt x="88615" y="65400"/>
                  </a:lnTo>
                  <a:lnTo>
                    <a:pt x="94830" y="56530"/>
                  </a:lnTo>
                  <a:lnTo>
                    <a:pt x="97112" y="47617"/>
                  </a:lnTo>
                  <a:lnTo>
                    <a:pt x="97647" y="41668"/>
                  </a:lnTo>
                  <a:lnTo>
                    <a:pt x="95238" y="35717"/>
                  </a:lnTo>
                  <a:lnTo>
                    <a:pt x="85608" y="23812"/>
                  </a:lnTo>
                  <a:lnTo>
                    <a:pt x="72332" y="14882"/>
                  </a:lnTo>
                  <a:lnTo>
                    <a:pt x="4449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SMARTInkShape-201"/>
            <p:cNvSpPr/>
            <p:nvPr/>
          </p:nvSpPr>
          <p:spPr>
            <a:xfrm>
              <a:off x="6019192" y="1500188"/>
              <a:ext cx="1374590" cy="571501"/>
            </a:xfrm>
            <a:custGeom>
              <a:avLst/>
              <a:gdLst/>
              <a:ahLst/>
              <a:cxnLst/>
              <a:rect l="0" t="0" r="0" b="0"/>
              <a:pathLst>
                <a:path w="1374590" h="571501">
                  <a:moveTo>
                    <a:pt x="1374589" y="571500"/>
                  </a:moveTo>
                  <a:lnTo>
                    <a:pt x="1374589" y="559071"/>
                  </a:lnTo>
                  <a:lnTo>
                    <a:pt x="1371944" y="553408"/>
                  </a:lnTo>
                  <a:lnTo>
                    <a:pt x="1349681" y="514587"/>
                  </a:lnTo>
                  <a:lnTo>
                    <a:pt x="1311843" y="473252"/>
                  </a:lnTo>
                  <a:lnTo>
                    <a:pt x="1275155" y="436376"/>
                  </a:lnTo>
                  <a:lnTo>
                    <a:pt x="1231555" y="392751"/>
                  </a:lnTo>
                  <a:lnTo>
                    <a:pt x="1195397" y="370811"/>
                  </a:lnTo>
                  <a:lnTo>
                    <a:pt x="1153265" y="347002"/>
                  </a:lnTo>
                  <a:lnTo>
                    <a:pt x="1109361" y="316356"/>
                  </a:lnTo>
                  <a:lnTo>
                    <a:pt x="1064934" y="286880"/>
                  </a:lnTo>
                  <a:lnTo>
                    <a:pt x="1029928" y="271039"/>
                  </a:lnTo>
                  <a:lnTo>
                    <a:pt x="992211" y="256391"/>
                  </a:lnTo>
                  <a:lnTo>
                    <a:pt x="955604" y="239959"/>
                  </a:lnTo>
                  <a:lnTo>
                    <a:pt x="916845" y="222734"/>
                  </a:lnTo>
                  <a:lnTo>
                    <a:pt x="876468" y="206149"/>
                  </a:lnTo>
                  <a:lnTo>
                    <a:pt x="835371" y="192163"/>
                  </a:lnTo>
                  <a:lnTo>
                    <a:pt x="791309" y="179333"/>
                  </a:lnTo>
                  <a:lnTo>
                    <a:pt x="768446" y="173133"/>
                  </a:lnTo>
                  <a:lnTo>
                    <a:pt x="745268" y="167016"/>
                  </a:lnTo>
                  <a:lnTo>
                    <a:pt x="721878" y="160953"/>
                  </a:lnTo>
                  <a:lnTo>
                    <a:pt x="698347" y="154927"/>
                  </a:lnTo>
                  <a:lnTo>
                    <a:pt x="674722" y="149917"/>
                  </a:lnTo>
                  <a:lnTo>
                    <a:pt x="651035" y="145585"/>
                  </a:lnTo>
                  <a:lnTo>
                    <a:pt x="627305" y="141705"/>
                  </a:lnTo>
                  <a:lnTo>
                    <a:pt x="602556" y="138126"/>
                  </a:lnTo>
                  <a:lnTo>
                    <a:pt x="577128" y="134748"/>
                  </a:lnTo>
                  <a:lnTo>
                    <a:pt x="551245" y="131504"/>
                  </a:lnTo>
                  <a:lnTo>
                    <a:pt x="526052" y="127356"/>
                  </a:lnTo>
                  <a:lnTo>
                    <a:pt x="501320" y="122607"/>
                  </a:lnTo>
                  <a:lnTo>
                    <a:pt x="476894" y="117457"/>
                  </a:lnTo>
                  <a:lnTo>
                    <a:pt x="451680" y="114023"/>
                  </a:lnTo>
                  <a:lnTo>
                    <a:pt x="425942" y="111734"/>
                  </a:lnTo>
                  <a:lnTo>
                    <a:pt x="399853" y="110208"/>
                  </a:lnTo>
                  <a:lnTo>
                    <a:pt x="374523" y="109191"/>
                  </a:lnTo>
                  <a:lnTo>
                    <a:pt x="349699" y="108512"/>
                  </a:lnTo>
                  <a:lnTo>
                    <a:pt x="325212" y="108060"/>
                  </a:lnTo>
                  <a:lnTo>
                    <a:pt x="301942" y="106766"/>
                  </a:lnTo>
                  <a:lnTo>
                    <a:pt x="257566" y="102683"/>
                  </a:lnTo>
                  <a:lnTo>
                    <a:pt x="214691" y="100207"/>
                  </a:lnTo>
                  <a:lnTo>
                    <a:pt x="174470" y="99107"/>
                  </a:lnTo>
                  <a:lnTo>
                    <a:pt x="140057" y="98617"/>
                  </a:lnTo>
                  <a:lnTo>
                    <a:pt x="108226" y="95754"/>
                  </a:lnTo>
                  <a:lnTo>
                    <a:pt x="67705" y="88564"/>
                  </a:lnTo>
                  <a:lnTo>
                    <a:pt x="26159" y="75309"/>
                  </a:lnTo>
                  <a:lnTo>
                    <a:pt x="16925" y="73158"/>
                  </a:lnTo>
                  <a:lnTo>
                    <a:pt x="14066" y="71592"/>
                  </a:lnTo>
                  <a:lnTo>
                    <a:pt x="12160" y="69556"/>
                  </a:lnTo>
                  <a:lnTo>
                    <a:pt x="10041" y="64648"/>
                  </a:lnTo>
                  <a:lnTo>
                    <a:pt x="8570" y="55231"/>
                  </a:lnTo>
                  <a:lnTo>
                    <a:pt x="9488" y="54680"/>
                  </a:lnTo>
                  <a:lnTo>
                    <a:pt x="13155" y="54068"/>
                  </a:lnTo>
                  <a:lnTo>
                    <a:pt x="18090" y="56441"/>
                  </a:lnTo>
                  <a:lnTo>
                    <a:pt x="20796" y="58463"/>
                  </a:lnTo>
                  <a:lnTo>
                    <a:pt x="38403" y="63693"/>
                  </a:lnTo>
                  <a:lnTo>
                    <a:pt x="72485" y="96769"/>
                  </a:lnTo>
                  <a:lnTo>
                    <a:pt x="104659" y="140288"/>
                  </a:lnTo>
                  <a:lnTo>
                    <a:pt x="144550" y="181817"/>
                  </a:lnTo>
                  <a:lnTo>
                    <a:pt x="162642" y="206628"/>
                  </a:lnTo>
                  <a:lnTo>
                    <a:pt x="176654" y="216776"/>
                  </a:lnTo>
                  <a:lnTo>
                    <a:pt x="191046" y="222957"/>
                  </a:lnTo>
                  <a:lnTo>
                    <a:pt x="192654" y="225036"/>
                  </a:lnTo>
                  <a:lnTo>
                    <a:pt x="193726" y="227414"/>
                  </a:lnTo>
                  <a:lnTo>
                    <a:pt x="195433" y="229000"/>
                  </a:lnTo>
                  <a:lnTo>
                    <a:pt x="199976" y="230762"/>
                  </a:lnTo>
                  <a:lnTo>
                    <a:pt x="201583" y="230240"/>
                  </a:lnTo>
                  <a:lnTo>
                    <a:pt x="202656" y="228899"/>
                  </a:lnTo>
                  <a:lnTo>
                    <a:pt x="203848" y="224764"/>
                  </a:lnTo>
                  <a:lnTo>
                    <a:pt x="204377" y="219619"/>
                  </a:lnTo>
                  <a:lnTo>
                    <a:pt x="201966" y="214025"/>
                  </a:lnTo>
                  <a:lnTo>
                    <a:pt x="170870" y="172070"/>
                  </a:lnTo>
                  <a:lnTo>
                    <a:pt x="128234" y="136540"/>
                  </a:lnTo>
                  <a:lnTo>
                    <a:pt x="88039" y="116819"/>
                  </a:lnTo>
                  <a:lnTo>
                    <a:pt x="44969" y="101299"/>
                  </a:lnTo>
                  <a:lnTo>
                    <a:pt x="16575" y="91073"/>
                  </a:lnTo>
                  <a:lnTo>
                    <a:pt x="6044" y="89823"/>
                  </a:lnTo>
                  <a:lnTo>
                    <a:pt x="3836" y="88655"/>
                  </a:lnTo>
                  <a:lnTo>
                    <a:pt x="2363" y="86885"/>
                  </a:lnTo>
                  <a:lnTo>
                    <a:pt x="0" y="81654"/>
                  </a:lnTo>
                  <a:lnTo>
                    <a:pt x="9069" y="71267"/>
                  </a:lnTo>
                  <a:lnTo>
                    <a:pt x="53275" y="48656"/>
                  </a:lnTo>
                  <a:lnTo>
                    <a:pt x="95081" y="30622"/>
                  </a:lnTo>
                  <a:lnTo>
                    <a:pt x="129957" y="16349"/>
                  </a:lnTo>
                  <a:lnTo>
                    <a:pt x="16015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SMARTInkShape-202"/>
            <p:cNvSpPr/>
            <p:nvPr/>
          </p:nvSpPr>
          <p:spPr>
            <a:xfrm>
              <a:off x="7697391" y="2116336"/>
              <a:ext cx="178594" cy="44649"/>
            </a:xfrm>
            <a:custGeom>
              <a:avLst/>
              <a:gdLst/>
              <a:ahLst/>
              <a:cxnLst/>
              <a:rect l="0" t="0" r="0" b="0"/>
              <a:pathLst>
                <a:path w="178594" h="44649">
                  <a:moveTo>
                    <a:pt x="0" y="0"/>
                  </a:moveTo>
                  <a:lnTo>
                    <a:pt x="12428" y="0"/>
                  </a:lnTo>
                  <a:lnTo>
                    <a:pt x="56125" y="15231"/>
                  </a:lnTo>
                  <a:lnTo>
                    <a:pt x="96671" y="26858"/>
                  </a:lnTo>
                  <a:lnTo>
                    <a:pt x="132492" y="35739"/>
                  </a:lnTo>
                  <a:lnTo>
                    <a:pt x="178593" y="4464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SMARTInkShape-203"/>
            <p:cNvSpPr/>
            <p:nvPr/>
          </p:nvSpPr>
          <p:spPr>
            <a:xfrm>
              <a:off x="7786688" y="1991330"/>
              <a:ext cx="1" cy="232163"/>
            </a:xfrm>
            <a:custGeom>
              <a:avLst/>
              <a:gdLst/>
              <a:ahLst/>
              <a:cxnLst/>
              <a:rect l="0" t="0" r="0" b="0"/>
              <a:pathLst>
                <a:path w="1" h="232163">
                  <a:moveTo>
                    <a:pt x="0" y="8920"/>
                  </a:moveTo>
                  <a:lnTo>
                    <a:pt x="0" y="0"/>
                  </a:lnTo>
                  <a:lnTo>
                    <a:pt x="0" y="39892"/>
                  </a:lnTo>
                  <a:lnTo>
                    <a:pt x="0" y="80428"/>
                  </a:lnTo>
                  <a:lnTo>
                    <a:pt x="0" y="118728"/>
                  </a:lnTo>
                  <a:lnTo>
                    <a:pt x="0" y="160174"/>
                  </a:lnTo>
                  <a:lnTo>
                    <a:pt x="0" y="202364"/>
                  </a:lnTo>
                  <a:lnTo>
                    <a:pt x="0" y="2321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SMARTInkShape-204"/>
            <p:cNvSpPr/>
            <p:nvPr/>
          </p:nvSpPr>
          <p:spPr>
            <a:xfrm>
              <a:off x="7630167" y="2125266"/>
              <a:ext cx="94014" cy="62095"/>
            </a:xfrm>
            <a:custGeom>
              <a:avLst/>
              <a:gdLst/>
              <a:ahLst/>
              <a:cxnLst/>
              <a:rect l="0" t="0" r="0" b="0"/>
              <a:pathLst>
                <a:path w="94014" h="62095">
                  <a:moveTo>
                    <a:pt x="85083" y="0"/>
                  </a:moveTo>
                  <a:lnTo>
                    <a:pt x="77394" y="0"/>
                  </a:lnTo>
                  <a:lnTo>
                    <a:pt x="42664" y="18091"/>
                  </a:lnTo>
                  <a:lnTo>
                    <a:pt x="9599" y="41680"/>
                  </a:lnTo>
                  <a:lnTo>
                    <a:pt x="5170" y="49612"/>
                  </a:lnTo>
                  <a:lnTo>
                    <a:pt x="618" y="51815"/>
                  </a:lnTo>
                  <a:lnTo>
                    <a:pt x="0" y="53395"/>
                  </a:lnTo>
                  <a:lnTo>
                    <a:pt x="580" y="55440"/>
                  </a:lnTo>
                  <a:lnTo>
                    <a:pt x="3899" y="61112"/>
                  </a:lnTo>
                  <a:lnTo>
                    <a:pt x="6999" y="61887"/>
                  </a:lnTo>
                  <a:lnTo>
                    <a:pt x="9215" y="62094"/>
                  </a:lnTo>
                  <a:lnTo>
                    <a:pt x="14321" y="59678"/>
                  </a:lnTo>
                  <a:lnTo>
                    <a:pt x="56072" y="29733"/>
                  </a:lnTo>
                  <a:lnTo>
                    <a:pt x="84637" y="9343"/>
                  </a:lnTo>
                  <a:lnTo>
                    <a:pt x="85082" y="47738"/>
                  </a:lnTo>
                  <a:lnTo>
                    <a:pt x="86075" y="49685"/>
                  </a:lnTo>
                  <a:lnTo>
                    <a:pt x="87729" y="50982"/>
                  </a:lnTo>
                  <a:lnTo>
                    <a:pt x="94013" y="535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SMARTInkShape-205"/>
            <p:cNvSpPr/>
            <p:nvPr/>
          </p:nvSpPr>
          <p:spPr>
            <a:xfrm>
              <a:off x="7313447" y="2053987"/>
              <a:ext cx="290594" cy="174293"/>
            </a:xfrm>
            <a:custGeom>
              <a:avLst/>
              <a:gdLst/>
              <a:ahLst/>
              <a:cxnLst/>
              <a:rect l="0" t="0" r="0" b="0"/>
              <a:pathLst>
                <a:path w="290594" h="174293">
                  <a:moveTo>
                    <a:pt x="8897" y="62349"/>
                  </a:moveTo>
                  <a:lnTo>
                    <a:pt x="7905" y="102302"/>
                  </a:lnTo>
                  <a:lnTo>
                    <a:pt x="794" y="135881"/>
                  </a:lnTo>
                  <a:lnTo>
                    <a:pt x="0" y="163401"/>
                  </a:lnTo>
                  <a:lnTo>
                    <a:pt x="981" y="165436"/>
                  </a:lnTo>
                  <a:lnTo>
                    <a:pt x="2627" y="166792"/>
                  </a:lnTo>
                  <a:lnTo>
                    <a:pt x="7103" y="169292"/>
                  </a:lnTo>
                  <a:lnTo>
                    <a:pt x="12399" y="173710"/>
                  </a:lnTo>
                  <a:lnTo>
                    <a:pt x="15200" y="174292"/>
                  </a:lnTo>
                  <a:lnTo>
                    <a:pt x="18061" y="173689"/>
                  </a:lnTo>
                  <a:lnTo>
                    <a:pt x="23883" y="171365"/>
                  </a:lnTo>
                  <a:lnTo>
                    <a:pt x="49769" y="167684"/>
                  </a:lnTo>
                  <a:lnTo>
                    <a:pt x="93662" y="144038"/>
                  </a:lnTo>
                  <a:lnTo>
                    <a:pt x="98017" y="142768"/>
                  </a:lnTo>
                  <a:lnTo>
                    <a:pt x="98192" y="164840"/>
                  </a:lnTo>
                  <a:lnTo>
                    <a:pt x="99185" y="166395"/>
                  </a:lnTo>
                  <a:lnTo>
                    <a:pt x="100838" y="167432"/>
                  </a:lnTo>
                  <a:lnTo>
                    <a:pt x="107288" y="169232"/>
                  </a:lnTo>
                  <a:lnTo>
                    <a:pt x="124184" y="169469"/>
                  </a:lnTo>
                  <a:lnTo>
                    <a:pt x="132234" y="166843"/>
                  </a:lnTo>
                  <a:lnTo>
                    <a:pt x="151624" y="151412"/>
                  </a:lnTo>
                  <a:lnTo>
                    <a:pt x="157659" y="144597"/>
                  </a:lnTo>
                  <a:lnTo>
                    <a:pt x="172599" y="118367"/>
                  </a:lnTo>
                  <a:lnTo>
                    <a:pt x="176795" y="100885"/>
                  </a:lnTo>
                  <a:lnTo>
                    <a:pt x="178406" y="57623"/>
                  </a:lnTo>
                  <a:lnTo>
                    <a:pt x="169995" y="15279"/>
                  </a:lnTo>
                  <a:lnTo>
                    <a:pt x="167147" y="9017"/>
                  </a:lnTo>
                  <a:lnTo>
                    <a:pt x="160813" y="0"/>
                  </a:lnTo>
                  <a:lnTo>
                    <a:pt x="160703" y="42083"/>
                  </a:lnTo>
                  <a:lnTo>
                    <a:pt x="161694" y="65438"/>
                  </a:lnTo>
                  <a:lnTo>
                    <a:pt x="174005" y="105266"/>
                  </a:lnTo>
                  <a:lnTo>
                    <a:pt x="185850" y="122680"/>
                  </a:lnTo>
                  <a:lnTo>
                    <a:pt x="195035" y="132354"/>
                  </a:lnTo>
                  <a:lnTo>
                    <a:pt x="196488" y="131839"/>
                  </a:lnTo>
                  <a:lnTo>
                    <a:pt x="209686" y="120447"/>
                  </a:lnTo>
                  <a:lnTo>
                    <a:pt x="212238" y="115290"/>
                  </a:lnTo>
                  <a:lnTo>
                    <a:pt x="212918" y="112526"/>
                  </a:lnTo>
                  <a:lnTo>
                    <a:pt x="218617" y="103895"/>
                  </a:lnTo>
                  <a:lnTo>
                    <a:pt x="237179" y="83178"/>
                  </a:lnTo>
                  <a:lnTo>
                    <a:pt x="239340" y="77229"/>
                  </a:lnTo>
                  <a:lnTo>
                    <a:pt x="240908" y="75245"/>
                  </a:lnTo>
                  <a:lnTo>
                    <a:pt x="245297" y="73042"/>
                  </a:lnTo>
                  <a:lnTo>
                    <a:pt x="262015" y="71434"/>
                  </a:lnTo>
                  <a:lnTo>
                    <a:pt x="263962" y="72374"/>
                  </a:lnTo>
                  <a:lnTo>
                    <a:pt x="265260" y="73993"/>
                  </a:lnTo>
                  <a:lnTo>
                    <a:pt x="266126" y="76065"/>
                  </a:lnTo>
                  <a:lnTo>
                    <a:pt x="267696" y="77446"/>
                  </a:lnTo>
                  <a:lnTo>
                    <a:pt x="272085" y="78981"/>
                  </a:lnTo>
                  <a:lnTo>
                    <a:pt x="273653" y="80382"/>
                  </a:lnTo>
                  <a:lnTo>
                    <a:pt x="283672" y="98252"/>
                  </a:lnTo>
                  <a:lnTo>
                    <a:pt x="284353" y="101167"/>
                  </a:lnTo>
                  <a:lnTo>
                    <a:pt x="290053" y="110010"/>
                  </a:lnTo>
                  <a:lnTo>
                    <a:pt x="290593" y="112975"/>
                  </a:lnTo>
                  <a:lnTo>
                    <a:pt x="289960" y="115943"/>
                  </a:lnTo>
                  <a:lnTo>
                    <a:pt x="287602" y="121888"/>
                  </a:lnTo>
                  <a:lnTo>
                    <a:pt x="285717" y="1427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5" name="SMARTInkShape-Group28"/>
          <p:cNvGrpSpPr/>
          <p:nvPr/>
        </p:nvGrpSpPr>
        <p:grpSpPr>
          <a:xfrm>
            <a:off x="3938039" y="1785938"/>
            <a:ext cx="3107485" cy="410766"/>
            <a:chOff x="3938039" y="1785938"/>
            <a:chExt cx="3107485" cy="410766"/>
          </a:xfrm>
        </p:grpSpPr>
        <p:sp>
          <p:nvSpPr>
            <p:cNvPr id="58" name="SMARTInkShape-206"/>
            <p:cNvSpPr/>
            <p:nvPr/>
          </p:nvSpPr>
          <p:spPr>
            <a:xfrm>
              <a:off x="6991945" y="2080617"/>
              <a:ext cx="53579" cy="62509"/>
            </a:xfrm>
            <a:custGeom>
              <a:avLst/>
              <a:gdLst/>
              <a:ahLst/>
              <a:cxnLst/>
              <a:rect l="0" t="0" r="0" b="0"/>
              <a:pathLst>
                <a:path w="53579" h="62509">
                  <a:moveTo>
                    <a:pt x="53578" y="0"/>
                  </a:moveTo>
                  <a:lnTo>
                    <a:pt x="31356" y="0"/>
                  </a:lnTo>
                  <a:lnTo>
                    <a:pt x="29834" y="992"/>
                  </a:lnTo>
                  <a:lnTo>
                    <a:pt x="28819" y="2646"/>
                  </a:lnTo>
                  <a:lnTo>
                    <a:pt x="26908" y="8562"/>
                  </a:lnTo>
                  <a:lnTo>
                    <a:pt x="19112" y="16586"/>
                  </a:lnTo>
                  <a:lnTo>
                    <a:pt x="18230" y="22223"/>
                  </a:lnTo>
                  <a:lnTo>
                    <a:pt x="17115" y="23745"/>
                  </a:lnTo>
                  <a:lnTo>
                    <a:pt x="13229" y="25436"/>
                  </a:lnTo>
                  <a:lnTo>
                    <a:pt x="11796" y="26879"/>
                  </a:lnTo>
                  <a:lnTo>
                    <a:pt x="9042" y="35316"/>
                  </a:lnTo>
                  <a:lnTo>
                    <a:pt x="8940" y="43372"/>
                  </a:lnTo>
                  <a:lnTo>
                    <a:pt x="110" y="53459"/>
                  </a:lnTo>
                  <a:lnTo>
                    <a:pt x="0" y="62508"/>
                  </a:lnTo>
                  <a:lnTo>
                    <a:pt x="0" y="535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SMARTInkShape-207"/>
            <p:cNvSpPr/>
            <p:nvPr/>
          </p:nvSpPr>
          <p:spPr>
            <a:xfrm>
              <a:off x="6465130" y="1946672"/>
              <a:ext cx="339232" cy="250032"/>
            </a:xfrm>
            <a:custGeom>
              <a:avLst/>
              <a:gdLst/>
              <a:ahLst/>
              <a:cxnLst/>
              <a:rect l="0" t="0" r="0" b="0"/>
              <a:pathLst>
                <a:path w="339232" h="250032">
                  <a:moveTo>
                    <a:pt x="26753" y="0"/>
                  </a:moveTo>
                  <a:lnTo>
                    <a:pt x="4630" y="0"/>
                  </a:lnTo>
                  <a:lnTo>
                    <a:pt x="3074" y="992"/>
                  </a:lnTo>
                  <a:lnTo>
                    <a:pt x="2038" y="2646"/>
                  </a:lnTo>
                  <a:lnTo>
                    <a:pt x="0" y="8821"/>
                  </a:lnTo>
                  <a:lnTo>
                    <a:pt x="4715" y="8897"/>
                  </a:lnTo>
                  <a:lnTo>
                    <a:pt x="6108" y="9900"/>
                  </a:lnTo>
                  <a:lnTo>
                    <a:pt x="13267" y="21356"/>
                  </a:lnTo>
                  <a:lnTo>
                    <a:pt x="21090" y="24374"/>
                  </a:lnTo>
                  <a:lnTo>
                    <a:pt x="36651" y="28719"/>
                  </a:lnTo>
                  <a:lnTo>
                    <a:pt x="74133" y="44818"/>
                  </a:lnTo>
                  <a:lnTo>
                    <a:pt x="116409" y="58561"/>
                  </a:lnTo>
                  <a:lnTo>
                    <a:pt x="154485" y="67020"/>
                  </a:lnTo>
                  <a:lnTo>
                    <a:pt x="195190" y="82471"/>
                  </a:lnTo>
                  <a:lnTo>
                    <a:pt x="231893" y="88941"/>
                  </a:lnTo>
                  <a:lnTo>
                    <a:pt x="267806" y="98744"/>
                  </a:lnTo>
                  <a:lnTo>
                    <a:pt x="311714" y="116131"/>
                  </a:lnTo>
                  <a:lnTo>
                    <a:pt x="336959" y="132184"/>
                  </a:lnTo>
                  <a:lnTo>
                    <a:pt x="338256" y="135808"/>
                  </a:lnTo>
                  <a:lnTo>
                    <a:pt x="339231" y="147202"/>
                  </a:lnTo>
                  <a:lnTo>
                    <a:pt x="338259" y="148736"/>
                  </a:lnTo>
                  <a:lnTo>
                    <a:pt x="336619" y="149759"/>
                  </a:lnTo>
                  <a:lnTo>
                    <a:pt x="334533" y="150441"/>
                  </a:lnTo>
                  <a:lnTo>
                    <a:pt x="291287" y="175697"/>
                  </a:lnTo>
                  <a:lnTo>
                    <a:pt x="273695" y="183578"/>
                  </a:lnTo>
                  <a:lnTo>
                    <a:pt x="232129" y="197006"/>
                  </a:lnTo>
                  <a:lnTo>
                    <a:pt x="190647" y="220287"/>
                  </a:lnTo>
                  <a:lnTo>
                    <a:pt x="175745" y="230194"/>
                  </a:lnTo>
                  <a:lnTo>
                    <a:pt x="160698" y="250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SMARTInkShape-208"/>
            <p:cNvSpPr/>
            <p:nvPr/>
          </p:nvSpPr>
          <p:spPr>
            <a:xfrm>
              <a:off x="6456164" y="2080617"/>
              <a:ext cx="169665" cy="1"/>
            </a:xfrm>
            <a:custGeom>
              <a:avLst/>
              <a:gdLst/>
              <a:ahLst/>
              <a:cxnLst/>
              <a:rect l="0" t="0" r="0" b="0"/>
              <a:pathLst>
                <a:path w="169665" h="1">
                  <a:moveTo>
                    <a:pt x="0" y="0"/>
                  </a:moveTo>
                  <a:lnTo>
                    <a:pt x="43190" y="0"/>
                  </a:lnTo>
                  <a:lnTo>
                    <a:pt x="83433" y="0"/>
                  </a:lnTo>
                  <a:lnTo>
                    <a:pt x="125021" y="0"/>
                  </a:lnTo>
                  <a:lnTo>
                    <a:pt x="16966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SMARTInkShape-209"/>
            <p:cNvSpPr/>
            <p:nvPr/>
          </p:nvSpPr>
          <p:spPr>
            <a:xfrm>
              <a:off x="6107905" y="2009180"/>
              <a:ext cx="125018" cy="8930"/>
            </a:xfrm>
            <a:custGeom>
              <a:avLst/>
              <a:gdLst/>
              <a:ahLst/>
              <a:cxnLst/>
              <a:rect l="0" t="0" r="0" b="0"/>
              <a:pathLst>
                <a:path w="125018" h="8930">
                  <a:moveTo>
                    <a:pt x="0" y="8929"/>
                  </a:moveTo>
                  <a:lnTo>
                    <a:pt x="0" y="1241"/>
                  </a:lnTo>
                  <a:lnTo>
                    <a:pt x="993" y="827"/>
                  </a:lnTo>
                  <a:lnTo>
                    <a:pt x="43640" y="14"/>
                  </a:lnTo>
                  <a:lnTo>
                    <a:pt x="82404" y="2"/>
                  </a:lnTo>
                  <a:lnTo>
                    <a:pt x="12501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SMARTInkShape-210"/>
            <p:cNvSpPr/>
            <p:nvPr/>
          </p:nvSpPr>
          <p:spPr>
            <a:xfrm>
              <a:off x="6152555" y="1884164"/>
              <a:ext cx="35719" cy="178595"/>
            </a:xfrm>
            <a:custGeom>
              <a:avLst/>
              <a:gdLst/>
              <a:ahLst/>
              <a:cxnLst/>
              <a:rect l="0" t="0" r="0" b="0"/>
              <a:pathLst>
                <a:path w="35719" h="178595">
                  <a:moveTo>
                    <a:pt x="0" y="0"/>
                  </a:moveTo>
                  <a:lnTo>
                    <a:pt x="0" y="39902"/>
                  </a:lnTo>
                  <a:lnTo>
                    <a:pt x="0" y="80438"/>
                  </a:lnTo>
                  <a:lnTo>
                    <a:pt x="992" y="121858"/>
                  </a:lnTo>
                  <a:lnTo>
                    <a:pt x="15231" y="154034"/>
                  </a:lnTo>
                  <a:lnTo>
                    <a:pt x="22923" y="165585"/>
                  </a:lnTo>
                  <a:lnTo>
                    <a:pt x="25071" y="172150"/>
                  </a:lnTo>
                  <a:lnTo>
                    <a:pt x="26636" y="174298"/>
                  </a:lnTo>
                  <a:lnTo>
                    <a:pt x="28671" y="175730"/>
                  </a:lnTo>
                  <a:lnTo>
                    <a:pt x="35718" y="178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SMARTInkShape-211"/>
            <p:cNvSpPr/>
            <p:nvPr/>
          </p:nvSpPr>
          <p:spPr>
            <a:xfrm>
              <a:off x="5813227" y="1930327"/>
              <a:ext cx="249983" cy="132432"/>
            </a:xfrm>
            <a:custGeom>
              <a:avLst/>
              <a:gdLst/>
              <a:ahLst/>
              <a:cxnLst/>
              <a:rect l="0" t="0" r="0" b="0"/>
              <a:pathLst>
                <a:path w="249983" h="132432">
                  <a:moveTo>
                    <a:pt x="8928" y="132431"/>
                  </a:moveTo>
                  <a:lnTo>
                    <a:pt x="10" y="132431"/>
                  </a:lnTo>
                  <a:lnTo>
                    <a:pt x="0" y="88982"/>
                  </a:lnTo>
                  <a:lnTo>
                    <a:pt x="992" y="58077"/>
                  </a:lnTo>
                  <a:lnTo>
                    <a:pt x="4740" y="50437"/>
                  </a:lnTo>
                  <a:lnTo>
                    <a:pt x="15005" y="43734"/>
                  </a:lnTo>
                  <a:lnTo>
                    <a:pt x="48242" y="29322"/>
                  </a:lnTo>
                  <a:lnTo>
                    <a:pt x="91413" y="25630"/>
                  </a:lnTo>
                  <a:lnTo>
                    <a:pt x="108885" y="26372"/>
                  </a:lnTo>
                  <a:lnTo>
                    <a:pt x="122695" y="32977"/>
                  </a:lnTo>
                  <a:lnTo>
                    <a:pt x="123470" y="34378"/>
                  </a:lnTo>
                  <a:lnTo>
                    <a:pt x="124811" y="41785"/>
                  </a:lnTo>
                  <a:lnTo>
                    <a:pt x="118838" y="49997"/>
                  </a:lnTo>
                  <a:lnTo>
                    <a:pt x="115910" y="58286"/>
                  </a:lnTo>
                  <a:lnTo>
                    <a:pt x="82996" y="96714"/>
                  </a:lnTo>
                  <a:lnTo>
                    <a:pt x="80886" y="108619"/>
                  </a:lnTo>
                  <a:lnTo>
                    <a:pt x="81705" y="110603"/>
                  </a:lnTo>
                  <a:lnTo>
                    <a:pt x="83243" y="111926"/>
                  </a:lnTo>
                  <a:lnTo>
                    <a:pt x="87598" y="113396"/>
                  </a:lnTo>
                  <a:lnTo>
                    <a:pt x="92841" y="114049"/>
                  </a:lnTo>
                  <a:lnTo>
                    <a:pt x="98478" y="111693"/>
                  </a:lnTo>
                  <a:lnTo>
                    <a:pt x="104292" y="108332"/>
                  </a:lnTo>
                  <a:lnTo>
                    <a:pt x="113142" y="105446"/>
                  </a:lnTo>
                  <a:lnTo>
                    <a:pt x="142861" y="78866"/>
                  </a:lnTo>
                  <a:lnTo>
                    <a:pt x="142873" y="86542"/>
                  </a:lnTo>
                  <a:lnTo>
                    <a:pt x="143866" y="86956"/>
                  </a:lnTo>
                  <a:lnTo>
                    <a:pt x="163865" y="87750"/>
                  </a:lnTo>
                  <a:lnTo>
                    <a:pt x="169732" y="85122"/>
                  </a:lnTo>
                  <a:lnTo>
                    <a:pt x="199430" y="57971"/>
                  </a:lnTo>
                  <a:lnTo>
                    <a:pt x="202737" y="49397"/>
                  </a:lnTo>
                  <a:lnTo>
                    <a:pt x="204860" y="32465"/>
                  </a:lnTo>
                  <a:lnTo>
                    <a:pt x="200487" y="17924"/>
                  </a:lnTo>
                  <a:lnTo>
                    <a:pt x="198149" y="14421"/>
                  </a:lnTo>
                  <a:lnTo>
                    <a:pt x="181457" y="1893"/>
                  </a:lnTo>
                  <a:lnTo>
                    <a:pt x="175567" y="0"/>
                  </a:lnTo>
                  <a:lnTo>
                    <a:pt x="173599" y="487"/>
                  </a:lnTo>
                  <a:lnTo>
                    <a:pt x="172287" y="1804"/>
                  </a:lnTo>
                  <a:lnTo>
                    <a:pt x="170181" y="6307"/>
                  </a:lnTo>
                  <a:lnTo>
                    <a:pt x="169817" y="11827"/>
                  </a:lnTo>
                  <a:lnTo>
                    <a:pt x="172377" y="16983"/>
                  </a:lnTo>
                  <a:lnTo>
                    <a:pt x="182106" y="28377"/>
                  </a:lnTo>
                  <a:lnTo>
                    <a:pt x="203591" y="45796"/>
                  </a:lnTo>
                  <a:lnTo>
                    <a:pt x="211532" y="55231"/>
                  </a:lnTo>
                  <a:lnTo>
                    <a:pt x="243679" y="81721"/>
                  </a:lnTo>
                  <a:lnTo>
                    <a:pt x="247209" y="87734"/>
                  </a:lnTo>
                  <a:lnTo>
                    <a:pt x="249660" y="96522"/>
                  </a:lnTo>
                  <a:lnTo>
                    <a:pt x="249982" y="104245"/>
                  </a:lnTo>
                  <a:lnTo>
                    <a:pt x="249006" y="104710"/>
                  </a:lnTo>
                  <a:lnTo>
                    <a:pt x="229039" y="105605"/>
                  </a:lnTo>
                  <a:lnTo>
                    <a:pt x="205382" y="967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SMARTInkShape-212"/>
            <p:cNvSpPr/>
            <p:nvPr/>
          </p:nvSpPr>
          <p:spPr>
            <a:xfrm>
              <a:off x="5600155" y="1977246"/>
              <a:ext cx="186284" cy="5146"/>
            </a:xfrm>
            <a:custGeom>
              <a:avLst/>
              <a:gdLst/>
              <a:ahLst/>
              <a:cxnLst/>
              <a:rect l="0" t="0" r="0" b="0"/>
              <a:pathLst>
                <a:path w="186284" h="5146">
                  <a:moveTo>
                    <a:pt x="7690" y="5145"/>
                  </a:moveTo>
                  <a:lnTo>
                    <a:pt x="2948" y="5145"/>
                  </a:lnTo>
                  <a:lnTo>
                    <a:pt x="1552" y="4152"/>
                  </a:lnTo>
                  <a:lnTo>
                    <a:pt x="621" y="2499"/>
                  </a:lnTo>
                  <a:lnTo>
                    <a:pt x="0" y="404"/>
                  </a:lnTo>
                  <a:lnTo>
                    <a:pt x="3555" y="0"/>
                  </a:lnTo>
                  <a:lnTo>
                    <a:pt x="46490" y="4562"/>
                  </a:lnTo>
                  <a:lnTo>
                    <a:pt x="82381" y="5030"/>
                  </a:lnTo>
                  <a:lnTo>
                    <a:pt x="122654" y="5122"/>
                  </a:lnTo>
                  <a:lnTo>
                    <a:pt x="164826" y="5143"/>
                  </a:lnTo>
                  <a:lnTo>
                    <a:pt x="186283" y="51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SMARTInkShape-213"/>
            <p:cNvSpPr/>
            <p:nvPr/>
          </p:nvSpPr>
          <p:spPr>
            <a:xfrm>
              <a:off x="5652870" y="1812727"/>
              <a:ext cx="26411" cy="169665"/>
            </a:xfrm>
            <a:custGeom>
              <a:avLst/>
              <a:gdLst/>
              <a:ahLst/>
              <a:cxnLst/>
              <a:rect l="0" t="0" r="0" b="0"/>
              <a:pathLst>
                <a:path w="26411" h="169665">
                  <a:moveTo>
                    <a:pt x="8552" y="0"/>
                  </a:moveTo>
                  <a:lnTo>
                    <a:pt x="17373" y="0"/>
                  </a:lnTo>
                  <a:lnTo>
                    <a:pt x="17471" y="7688"/>
                  </a:lnTo>
                  <a:lnTo>
                    <a:pt x="9792" y="28938"/>
                  </a:lnTo>
                  <a:lnTo>
                    <a:pt x="7805" y="47645"/>
                  </a:lnTo>
                  <a:lnTo>
                    <a:pt x="1533" y="64569"/>
                  </a:lnTo>
                  <a:lnTo>
                    <a:pt x="0" y="86727"/>
                  </a:lnTo>
                  <a:lnTo>
                    <a:pt x="4474" y="104300"/>
                  </a:lnTo>
                  <a:lnTo>
                    <a:pt x="15083" y="133961"/>
                  </a:lnTo>
                  <a:lnTo>
                    <a:pt x="19416" y="151809"/>
                  </a:lnTo>
                  <a:lnTo>
                    <a:pt x="26410" y="1696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SMARTInkShape-214"/>
            <p:cNvSpPr/>
            <p:nvPr/>
          </p:nvSpPr>
          <p:spPr>
            <a:xfrm>
              <a:off x="5438180" y="1955602"/>
              <a:ext cx="133946" cy="35342"/>
            </a:xfrm>
            <a:custGeom>
              <a:avLst/>
              <a:gdLst/>
              <a:ahLst/>
              <a:cxnLst/>
              <a:rect l="0" t="0" r="0" b="0"/>
              <a:pathLst>
                <a:path w="133946" h="35342">
                  <a:moveTo>
                    <a:pt x="0" y="17859"/>
                  </a:moveTo>
                  <a:lnTo>
                    <a:pt x="7688" y="17859"/>
                  </a:lnTo>
                  <a:lnTo>
                    <a:pt x="24909" y="32853"/>
                  </a:lnTo>
                  <a:lnTo>
                    <a:pt x="33067" y="34869"/>
                  </a:lnTo>
                  <a:lnTo>
                    <a:pt x="38839" y="35341"/>
                  </a:lnTo>
                  <a:lnTo>
                    <a:pt x="44712" y="32905"/>
                  </a:lnTo>
                  <a:lnTo>
                    <a:pt x="50630" y="29507"/>
                  </a:lnTo>
                  <a:lnTo>
                    <a:pt x="62513" y="27325"/>
                  </a:lnTo>
                  <a:lnTo>
                    <a:pt x="65488" y="27147"/>
                  </a:lnTo>
                  <a:lnTo>
                    <a:pt x="71439" y="24302"/>
                  </a:lnTo>
                  <a:lnTo>
                    <a:pt x="77391" y="20722"/>
                  </a:lnTo>
                  <a:lnTo>
                    <a:pt x="112282" y="8839"/>
                  </a:lnTo>
                  <a:lnTo>
                    <a:pt x="124852" y="2040"/>
                  </a:lnTo>
                  <a:lnTo>
                    <a:pt x="13394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SMARTInkShape-215"/>
            <p:cNvSpPr/>
            <p:nvPr/>
          </p:nvSpPr>
          <p:spPr>
            <a:xfrm>
              <a:off x="5348925" y="1955602"/>
              <a:ext cx="35632" cy="71319"/>
            </a:xfrm>
            <a:custGeom>
              <a:avLst/>
              <a:gdLst/>
              <a:ahLst/>
              <a:cxnLst/>
              <a:rect l="0" t="0" r="0" b="0"/>
              <a:pathLst>
                <a:path w="35632" h="71319">
                  <a:moveTo>
                    <a:pt x="26747" y="44648"/>
                  </a:moveTo>
                  <a:lnTo>
                    <a:pt x="22006" y="44648"/>
                  </a:lnTo>
                  <a:lnTo>
                    <a:pt x="20610" y="45640"/>
                  </a:lnTo>
                  <a:lnTo>
                    <a:pt x="19679" y="47294"/>
                  </a:lnTo>
                  <a:lnTo>
                    <a:pt x="19058" y="49388"/>
                  </a:lnTo>
                  <a:lnTo>
                    <a:pt x="17653" y="50785"/>
                  </a:lnTo>
                  <a:lnTo>
                    <a:pt x="8267" y="55672"/>
                  </a:lnTo>
                  <a:lnTo>
                    <a:pt x="1599" y="61157"/>
                  </a:lnTo>
                  <a:lnTo>
                    <a:pt x="687" y="64553"/>
                  </a:lnTo>
                  <a:lnTo>
                    <a:pt x="0" y="71034"/>
                  </a:lnTo>
                  <a:lnTo>
                    <a:pt x="4711" y="71318"/>
                  </a:lnTo>
                  <a:lnTo>
                    <a:pt x="9677" y="68738"/>
                  </a:lnTo>
                  <a:lnTo>
                    <a:pt x="29769" y="50443"/>
                  </a:lnTo>
                  <a:lnTo>
                    <a:pt x="33051" y="44578"/>
                  </a:lnTo>
                  <a:lnTo>
                    <a:pt x="35158" y="32728"/>
                  </a:lnTo>
                  <a:lnTo>
                    <a:pt x="35631" y="14881"/>
                  </a:lnTo>
                  <a:lnTo>
                    <a:pt x="33010" y="8929"/>
                  </a:lnTo>
                  <a:lnTo>
                    <a:pt x="2674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 name="SMARTInkShape-216"/>
            <p:cNvSpPr/>
            <p:nvPr/>
          </p:nvSpPr>
          <p:spPr>
            <a:xfrm>
              <a:off x="5206162" y="1947072"/>
              <a:ext cx="71284" cy="124617"/>
            </a:xfrm>
            <a:custGeom>
              <a:avLst/>
              <a:gdLst/>
              <a:ahLst/>
              <a:cxnLst/>
              <a:rect l="0" t="0" r="0" b="0"/>
              <a:pathLst>
                <a:path w="71284" h="124617">
                  <a:moveTo>
                    <a:pt x="71283" y="17459"/>
                  </a:moveTo>
                  <a:lnTo>
                    <a:pt x="71283" y="4157"/>
                  </a:lnTo>
                  <a:lnTo>
                    <a:pt x="70291" y="2638"/>
                  </a:lnTo>
                  <a:lnTo>
                    <a:pt x="68638" y="1625"/>
                  </a:lnTo>
                  <a:lnTo>
                    <a:pt x="63595" y="0"/>
                  </a:lnTo>
                  <a:lnTo>
                    <a:pt x="50033" y="12064"/>
                  </a:lnTo>
                  <a:lnTo>
                    <a:pt x="26619" y="37986"/>
                  </a:lnTo>
                  <a:lnTo>
                    <a:pt x="3814" y="82056"/>
                  </a:lnTo>
                  <a:lnTo>
                    <a:pt x="629" y="99709"/>
                  </a:lnTo>
                  <a:lnTo>
                    <a:pt x="0" y="112530"/>
                  </a:lnTo>
                  <a:lnTo>
                    <a:pt x="2560" y="116929"/>
                  </a:lnTo>
                  <a:lnTo>
                    <a:pt x="8776" y="1246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SMARTInkShape-217"/>
            <p:cNvSpPr/>
            <p:nvPr/>
          </p:nvSpPr>
          <p:spPr>
            <a:xfrm>
              <a:off x="5038520" y="1785938"/>
              <a:ext cx="131770" cy="357188"/>
            </a:xfrm>
            <a:custGeom>
              <a:avLst/>
              <a:gdLst/>
              <a:ahLst/>
              <a:cxnLst/>
              <a:rect l="0" t="0" r="0" b="0"/>
              <a:pathLst>
                <a:path w="131770" h="357188">
                  <a:moveTo>
                    <a:pt x="131769" y="0"/>
                  </a:moveTo>
                  <a:lnTo>
                    <a:pt x="130777" y="25900"/>
                  </a:lnTo>
                  <a:lnTo>
                    <a:pt x="116538" y="65014"/>
                  </a:lnTo>
                  <a:lnTo>
                    <a:pt x="98004" y="108290"/>
                  </a:lnTo>
                  <a:lnTo>
                    <a:pt x="76452" y="151954"/>
                  </a:lnTo>
                  <a:lnTo>
                    <a:pt x="50781" y="196472"/>
                  </a:lnTo>
                  <a:lnTo>
                    <a:pt x="36004" y="225893"/>
                  </a:lnTo>
                  <a:lnTo>
                    <a:pt x="22121" y="266650"/>
                  </a:lnTo>
                  <a:lnTo>
                    <a:pt x="6817" y="309729"/>
                  </a:lnTo>
                  <a:lnTo>
                    <a:pt x="488" y="329566"/>
                  </a:lnTo>
                  <a:lnTo>
                    <a:pt x="0" y="340942"/>
                  </a:lnTo>
                  <a:lnTo>
                    <a:pt x="6753" y="3571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SMARTInkShape-218"/>
            <p:cNvSpPr/>
            <p:nvPr/>
          </p:nvSpPr>
          <p:spPr>
            <a:xfrm>
              <a:off x="4652522" y="1911075"/>
              <a:ext cx="267737" cy="89176"/>
            </a:xfrm>
            <a:custGeom>
              <a:avLst/>
              <a:gdLst/>
              <a:ahLst/>
              <a:cxnLst/>
              <a:rect l="0" t="0" r="0" b="0"/>
              <a:pathLst>
                <a:path w="267737" h="89176">
                  <a:moveTo>
                    <a:pt x="53423" y="8808"/>
                  </a:moveTo>
                  <a:lnTo>
                    <a:pt x="53423" y="1120"/>
                  </a:lnTo>
                  <a:lnTo>
                    <a:pt x="53423" y="4986"/>
                  </a:lnTo>
                  <a:lnTo>
                    <a:pt x="50778" y="9755"/>
                  </a:lnTo>
                  <a:lnTo>
                    <a:pt x="17684" y="52912"/>
                  </a:lnTo>
                  <a:lnTo>
                    <a:pt x="3811" y="68267"/>
                  </a:lnTo>
                  <a:lnTo>
                    <a:pt x="1020" y="77247"/>
                  </a:lnTo>
                  <a:lnTo>
                    <a:pt x="0" y="87408"/>
                  </a:lnTo>
                  <a:lnTo>
                    <a:pt x="940" y="87005"/>
                  </a:lnTo>
                  <a:lnTo>
                    <a:pt x="41541" y="48470"/>
                  </a:lnTo>
                  <a:lnTo>
                    <a:pt x="51662" y="45046"/>
                  </a:lnTo>
                  <a:lnTo>
                    <a:pt x="55287" y="47403"/>
                  </a:lnTo>
                  <a:lnTo>
                    <a:pt x="78481" y="69602"/>
                  </a:lnTo>
                  <a:lnTo>
                    <a:pt x="82089" y="70554"/>
                  </a:lnTo>
                  <a:lnTo>
                    <a:pt x="84440" y="70808"/>
                  </a:lnTo>
                  <a:lnTo>
                    <a:pt x="86007" y="71969"/>
                  </a:lnTo>
                  <a:lnTo>
                    <a:pt x="87749" y="75906"/>
                  </a:lnTo>
                  <a:lnTo>
                    <a:pt x="89206" y="77352"/>
                  </a:lnTo>
                  <a:lnTo>
                    <a:pt x="96708" y="79864"/>
                  </a:lnTo>
                  <a:lnTo>
                    <a:pt x="97163" y="78999"/>
                  </a:lnTo>
                  <a:lnTo>
                    <a:pt x="98071" y="35581"/>
                  </a:lnTo>
                  <a:lnTo>
                    <a:pt x="98072" y="28428"/>
                  </a:lnTo>
                  <a:lnTo>
                    <a:pt x="99064" y="27841"/>
                  </a:lnTo>
                  <a:lnTo>
                    <a:pt x="105760" y="26822"/>
                  </a:lnTo>
                  <a:lnTo>
                    <a:pt x="113886" y="32835"/>
                  </a:lnTo>
                  <a:lnTo>
                    <a:pt x="122160" y="34779"/>
                  </a:lnTo>
                  <a:lnTo>
                    <a:pt x="131888" y="36346"/>
                  </a:lnTo>
                  <a:lnTo>
                    <a:pt x="152450" y="42617"/>
                  </a:lnTo>
                  <a:lnTo>
                    <a:pt x="163912" y="42686"/>
                  </a:lnTo>
                  <a:lnTo>
                    <a:pt x="202603" y="33453"/>
                  </a:lnTo>
                  <a:lnTo>
                    <a:pt x="210015" y="29683"/>
                  </a:lnTo>
                  <a:lnTo>
                    <a:pt x="219765" y="26569"/>
                  </a:lnTo>
                  <a:lnTo>
                    <a:pt x="239169" y="10452"/>
                  </a:lnTo>
                  <a:lnTo>
                    <a:pt x="240157" y="6892"/>
                  </a:lnTo>
                  <a:lnTo>
                    <a:pt x="240791" y="1264"/>
                  </a:lnTo>
                  <a:lnTo>
                    <a:pt x="239850" y="802"/>
                  </a:lnTo>
                  <a:lnTo>
                    <a:pt x="233245" y="0"/>
                  </a:lnTo>
                  <a:lnTo>
                    <a:pt x="227641" y="4655"/>
                  </a:lnTo>
                  <a:lnTo>
                    <a:pt x="225111" y="9608"/>
                  </a:lnTo>
                  <a:lnTo>
                    <a:pt x="218209" y="29933"/>
                  </a:lnTo>
                  <a:lnTo>
                    <a:pt x="220258" y="37379"/>
                  </a:lnTo>
                  <a:lnTo>
                    <a:pt x="232429" y="60367"/>
                  </a:lnTo>
                  <a:lnTo>
                    <a:pt x="248745" y="78634"/>
                  </a:lnTo>
                  <a:lnTo>
                    <a:pt x="256980" y="84490"/>
                  </a:lnTo>
                  <a:lnTo>
                    <a:pt x="267736" y="891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SMARTInkShape-219"/>
            <p:cNvSpPr/>
            <p:nvPr/>
          </p:nvSpPr>
          <p:spPr>
            <a:xfrm>
              <a:off x="4491633" y="1896912"/>
              <a:ext cx="111872" cy="192477"/>
            </a:xfrm>
            <a:custGeom>
              <a:avLst/>
              <a:gdLst/>
              <a:ahLst/>
              <a:cxnLst/>
              <a:rect l="0" t="0" r="0" b="0"/>
              <a:pathLst>
                <a:path w="111872" h="192477">
                  <a:moveTo>
                    <a:pt x="0" y="49760"/>
                  </a:moveTo>
                  <a:lnTo>
                    <a:pt x="0" y="57448"/>
                  </a:lnTo>
                  <a:lnTo>
                    <a:pt x="7068" y="77953"/>
                  </a:lnTo>
                  <a:lnTo>
                    <a:pt x="11412" y="112391"/>
                  </a:lnTo>
                  <a:lnTo>
                    <a:pt x="15949" y="130164"/>
                  </a:lnTo>
                  <a:lnTo>
                    <a:pt x="19939" y="147997"/>
                  </a:lnTo>
                  <a:lnTo>
                    <a:pt x="28833" y="173993"/>
                  </a:lnTo>
                  <a:lnTo>
                    <a:pt x="32659" y="180381"/>
                  </a:lnTo>
                  <a:lnTo>
                    <a:pt x="35683" y="192476"/>
                  </a:lnTo>
                  <a:lnTo>
                    <a:pt x="34726" y="160595"/>
                  </a:lnTo>
                  <a:lnTo>
                    <a:pt x="26624" y="117944"/>
                  </a:lnTo>
                  <a:lnTo>
                    <a:pt x="18759" y="74463"/>
                  </a:lnTo>
                  <a:lnTo>
                    <a:pt x="17134" y="56969"/>
                  </a:lnTo>
                  <a:lnTo>
                    <a:pt x="13237" y="48664"/>
                  </a:lnTo>
                  <a:lnTo>
                    <a:pt x="12794" y="44069"/>
                  </a:lnTo>
                  <a:lnTo>
                    <a:pt x="18276" y="17955"/>
                  </a:lnTo>
                  <a:lnTo>
                    <a:pt x="22344" y="11481"/>
                  </a:lnTo>
                  <a:lnTo>
                    <a:pt x="27459" y="7942"/>
                  </a:lnTo>
                  <a:lnTo>
                    <a:pt x="34032" y="6370"/>
                  </a:lnTo>
                  <a:lnTo>
                    <a:pt x="64867" y="4230"/>
                  </a:lnTo>
                  <a:lnTo>
                    <a:pt x="72816" y="420"/>
                  </a:lnTo>
                  <a:lnTo>
                    <a:pt x="77318" y="0"/>
                  </a:lnTo>
                  <a:lnTo>
                    <a:pt x="87611" y="2178"/>
                  </a:lnTo>
                  <a:lnTo>
                    <a:pt x="96154" y="9099"/>
                  </a:lnTo>
                  <a:lnTo>
                    <a:pt x="102266" y="17798"/>
                  </a:lnTo>
                  <a:lnTo>
                    <a:pt x="111253" y="39328"/>
                  </a:lnTo>
                  <a:lnTo>
                    <a:pt x="111871" y="43798"/>
                  </a:lnTo>
                  <a:lnTo>
                    <a:pt x="106708" y="70518"/>
                  </a:lnTo>
                  <a:lnTo>
                    <a:pt x="102657" y="78168"/>
                  </a:lnTo>
                  <a:lnTo>
                    <a:pt x="61100" y="113968"/>
                  </a:lnTo>
                  <a:lnTo>
                    <a:pt x="41798" y="125906"/>
                  </a:lnTo>
                  <a:lnTo>
                    <a:pt x="26789" y="1301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SMARTInkShape-220"/>
            <p:cNvSpPr/>
            <p:nvPr/>
          </p:nvSpPr>
          <p:spPr>
            <a:xfrm>
              <a:off x="4304109" y="1876742"/>
              <a:ext cx="116087" cy="95325"/>
            </a:xfrm>
            <a:custGeom>
              <a:avLst/>
              <a:gdLst/>
              <a:ahLst/>
              <a:cxnLst/>
              <a:rect l="0" t="0" r="0" b="0"/>
              <a:pathLst>
                <a:path w="116087" h="95325">
                  <a:moveTo>
                    <a:pt x="0" y="52071"/>
                  </a:moveTo>
                  <a:lnTo>
                    <a:pt x="7689" y="52071"/>
                  </a:lnTo>
                  <a:lnTo>
                    <a:pt x="13303" y="56811"/>
                  </a:lnTo>
                  <a:lnTo>
                    <a:pt x="15835" y="61784"/>
                  </a:lnTo>
                  <a:lnTo>
                    <a:pt x="16510" y="64499"/>
                  </a:lnTo>
                  <a:lnTo>
                    <a:pt x="24750" y="78928"/>
                  </a:lnTo>
                  <a:lnTo>
                    <a:pt x="26754" y="95324"/>
                  </a:lnTo>
                  <a:lnTo>
                    <a:pt x="26789" y="53525"/>
                  </a:lnTo>
                  <a:lnTo>
                    <a:pt x="26789" y="41477"/>
                  </a:lnTo>
                  <a:lnTo>
                    <a:pt x="29435" y="34795"/>
                  </a:lnTo>
                  <a:lnTo>
                    <a:pt x="42021" y="14260"/>
                  </a:lnTo>
                  <a:lnTo>
                    <a:pt x="59562" y="1886"/>
                  </a:lnTo>
                  <a:lnTo>
                    <a:pt x="65498" y="0"/>
                  </a:lnTo>
                  <a:lnTo>
                    <a:pt x="67478" y="490"/>
                  </a:lnTo>
                  <a:lnTo>
                    <a:pt x="68798" y="1808"/>
                  </a:lnTo>
                  <a:lnTo>
                    <a:pt x="69678" y="3680"/>
                  </a:lnTo>
                  <a:lnTo>
                    <a:pt x="71257" y="4927"/>
                  </a:lnTo>
                  <a:lnTo>
                    <a:pt x="78220" y="7675"/>
                  </a:lnTo>
                  <a:lnTo>
                    <a:pt x="83712" y="11834"/>
                  </a:lnTo>
                  <a:lnTo>
                    <a:pt x="86815" y="19635"/>
                  </a:lnTo>
                  <a:lnTo>
                    <a:pt x="89186" y="28725"/>
                  </a:lnTo>
                  <a:lnTo>
                    <a:pt x="96147" y="42645"/>
                  </a:lnTo>
                  <a:lnTo>
                    <a:pt x="98295" y="48874"/>
                  </a:lnTo>
                  <a:lnTo>
                    <a:pt x="104090" y="57958"/>
                  </a:lnTo>
                  <a:lnTo>
                    <a:pt x="106248" y="66934"/>
                  </a:lnTo>
                  <a:lnTo>
                    <a:pt x="106753" y="72898"/>
                  </a:lnTo>
                  <a:lnTo>
                    <a:pt x="107879" y="74885"/>
                  </a:lnTo>
                  <a:lnTo>
                    <a:pt x="109623" y="76210"/>
                  </a:lnTo>
                  <a:lnTo>
                    <a:pt x="116086" y="788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SMARTInkShape-221"/>
            <p:cNvSpPr/>
            <p:nvPr/>
          </p:nvSpPr>
          <p:spPr>
            <a:xfrm>
              <a:off x="4125670" y="1866305"/>
              <a:ext cx="115841" cy="105975"/>
            </a:xfrm>
            <a:custGeom>
              <a:avLst/>
              <a:gdLst/>
              <a:ahLst/>
              <a:cxnLst/>
              <a:rect l="0" t="0" r="0" b="0"/>
              <a:pathLst>
                <a:path w="115841" h="105975">
                  <a:moveTo>
                    <a:pt x="53424" y="26789"/>
                  </a:moveTo>
                  <a:lnTo>
                    <a:pt x="39863" y="26789"/>
                  </a:lnTo>
                  <a:lnTo>
                    <a:pt x="34829" y="29435"/>
                  </a:lnTo>
                  <a:lnTo>
                    <a:pt x="14685" y="47780"/>
                  </a:lnTo>
                  <a:lnTo>
                    <a:pt x="3806" y="65698"/>
                  </a:lnTo>
                  <a:lnTo>
                    <a:pt x="628" y="79821"/>
                  </a:lnTo>
                  <a:lnTo>
                    <a:pt x="0" y="92165"/>
                  </a:lnTo>
                  <a:lnTo>
                    <a:pt x="2560" y="98178"/>
                  </a:lnTo>
                  <a:lnTo>
                    <a:pt x="4632" y="101171"/>
                  </a:lnTo>
                  <a:lnTo>
                    <a:pt x="7997" y="103166"/>
                  </a:lnTo>
                  <a:lnTo>
                    <a:pt x="22215" y="105974"/>
                  </a:lnTo>
                  <a:lnTo>
                    <a:pt x="38995" y="105813"/>
                  </a:lnTo>
                  <a:lnTo>
                    <a:pt x="80240" y="89044"/>
                  </a:lnTo>
                  <a:lnTo>
                    <a:pt x="104031" y="77341"/>
                  </a:lnTo>
                  <a:lnTo>
                    <a:pt x="107998" y="73388"/>
                  </a:lnTo>
                  <a:lnTo>
                    <a:pt x="112405" y="63705"/>
                  </a:lnTo>
                  <a:lnTo>
                    <a:pt x="115622" y="42038"/>
                  </a:lnTo>
                  <a:lnTo>
                    <a:pt x="115840" y="28110"/>
                  </a:lnTo>
                  <a:lnTo>
                    <a:pt x="113245" y="19769"/>
                  </a:lnTo>
                  <a:lnTo>
                    <a:pt x="111164" y="16156"/>
                  </a:lnTo>
                  <a:lnTo>
                    <a:pt x="108785" y="13747"/>
                  </a:lnTo>
                  <a:lnTo>
                    <a:pt x="8914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SMARTInkShape-222"/>
            <p:cNvSpPr/>
            <p:nvPr/>
          </p:nvSpPr>
          <p:spPr>
            <a:xfrm>
              <a:off x="3938039" y="1839516"/>
              <a:ext cx="124970" cy="187524"/>
            </a:xfrm>
            <a:custGeom>
              <a:avLst/>
              <a:gdLst/>
              <a:ahLst/>
              <a:cxnLst/>
              <a:rect l="0" t="0" r="0" b="0"/>
              <a:pathLst>
                <a:path w="124970" h="187524">
                  <a:moveTo>
                    <a:pt x="124969" y="0"/>
                  </a:moveTo>
                  <a:lnTo>
                    <a:pt x="106926" y="0"/>
                  </a:lnTo>
                  <a:lnTo>
                    <a:pt x="99421" y="2645"/>
                  </a:lnTo>
                  <a:lnTo>
                    <a:pt x="96031" y="4740"/>
                  </a:lnTo>
                  <a:lnTo>
                    <a:pt x="77324" y="10086"/>
                  </a:lnTo>
                  <a:lnTo>
                    <a:pt x="33416" y="48637"/>
                  </a:lnTo>
                  <a:lnTo>
                    <a:pt x="9099" y="89356"/>
                  </a:lnTo>
                  <a:lnTo>
                    <a:pt x="4018" y="101229"/>
                  </a:lnTo>
                  <a:lnTo>
                    <a:pt x="191" y="142876"/>
                  </a:lnTo>
                  <a:lnTo>
                    <a:pt x="0" y="161947"/>
                  </a:lnTo>
                  <a:lnTo>
                    <a:pt x="1969" y="165511"/>
                  </a:lnTo>
                  <a:lnTo>
                    <a:pt x="20074" y="181415"/>
                  </a:lnTo>
                  <a:lnTo>
                    <a:pt x="29071" y="184808"/>
                  </a:lnTo>
                  <a:lnTo>
                    <a:pt x="62461" y="1875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3" name="SMARTInkShape-Group29"/>
          <p:cNvGrpSpPr/>
          <p:nvPr/>
        </p:nvGrpSpPr>
        <p:grpSpPr>
          <a:xfrm>
            <a:off x="991195" y="1303983"/>
            <a:ext cx="2839642" cy="339081"/>
            <a:chOff x="991195" y="1303983"/>
            <a:chExt cx="2839642" cy="339081"/>
          </a:xfrm>
        </p:grpSpPr>
        <p:sp>
          <p:nvSpPr>
            <p:cNvPr id="76" name="SMARTInkShape-223"/>
            <p:cNvSpPr/>
            <p:nvPr/>
          </p:nvSpPr>
          <p:spPr>
            <a:xfrm>
              <a:off x="3821906" y="1366242"/>
              <a:ext cx="8931" cy="151806"/>
            </a:xfrm>
            <a:custGeom>
              <a:avLst/>
              <a:gdLst/>
              <a:ahLst/>
              <a:cxnLst/>
              <a:rect l="0" t="0" r="0" b="0"/>
              <a:pathLst>
                <a:path w="8931" h="151806">
                  <a:moveTo>
                    <a:pt x="0" y="0"/>
                  </a:moveTo>
                  <a:lnTo>
                    <a:pt x="0" y="43191"/>
                  </a:lnTo>
                  <a:lnTo>
                    <a:pt x="2646" y="83624"/>
                  </a:lnTo>
                  <a:lnTo>
                    <a:pt x="8378" y="124518"/>
                  </a:lnTo>
                  <a:lnTo>
                    <a:pt x="8930" y="1518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SMARTInkShape-224"/>
            <p:cNvSpPr/>
            <p:nvPr/>
          </p:nvSpPr>
          <p:spPr>
            <a:xfrm>
              <a:off x="3437930" y="1473398"/>
              <a:ext cx="339329" cy="97814"/>
            </a:xfrm>
            <a:custGeom>
              <a:avLst/>
              <a:gdLst/>
              <a:ahLst/>
              <a:cxnLst/>
              <a:rect l="0" t="0" r="0" b="0"/>
              <a:pathLst>
                <a:path w="339329" h="97814">
                  <a:moveTo>
                    <a:pt x="0" y="0"/>
                  </a:moveTo>
                  <a:lnTo>
                    <a:pt x="0" y="7689"/>
                  </a:lnTo>
                  <a:lnTo>
                    <a:pt x="992" y="8103"/>
                  </a:lnTo>
                  <a:lnTo>
                    <a:pt x="4740" y="8562"/>
                  </a:lnTo>
                  <a:lnTo>
                    <a:pt x="9713" y="11413"/>
                  </a:lnTo>
                  <a:lnTo>
                    <a:pt x="12428" y="13562"/>
                  </a:lnTo>
                  <a:lnTo>
                    <a:pt x="20737" y="15950"/>
                  </a:lnTo>
                  <a:lnTo>
                    <a:pt x="56125" y="23745"/>
                  </a:lnTo>
                  <a:lnTo>
                    <a:pt x="99317" y="28834"/>
                  </a:lnTo>
                  <a:lnTo>
                    <a:pt x="134268" y="33679"/>
                  </a:lnTo>
                  <a:lnTo>
                    <a:pt x="176894" y="35316"/>
                  </a:lnTo>
                  <a:lnTo>
                    <a:pt x="221373" y="35716"/>
                  </a:lnTo>
                  <a:lnTo>
                    <a:pt x="221996" y="36709"/>
                  </a:lnTo>
                  <a:lnTo>
                    <a:pt x="222688" y="40459"/>
                  </a:lnTo>
                  <a:lnTo>
                    <a:pt x="221881" y="41855"/>
                  </a:lnTo>
                  <a:lnTo>
                    <a:pt x="220350" y="42787"/>
                  </a:lnTo>
                  <a:lnTo>
                    <a:pt x="218337" y="43407"/>
                  </a:lnTo>
                  <a:lnTo>
                    <a:pt x="216995" y="44813"/>
                  </a:lnTo>
                  <a:lnTo>
                    <a:pt x="215505" y="49021"/>
                  </a:lnTo>
                  <a:lnTo>
                    <a:pt x="213556" y="59807"/>
                  </a:lnTo>
                  <a:lnTo>
                    <a:pt x="208245" y="68543"/>
                  </a:lnTo>
                  <a:lnTo>
                    <a:pt x="206655" y="74451"/>
                  </a:lnTo>
                  <a:lnTo>
                    <a:pt x="207223" y="77415"/>
                  </a:lnTo>
                  <a:lnTo>
                    <a:pt x="210500" y="83355"/>
                  </a:lnTo>
                  <a:lnTo>
                    <a:pt x="212763" y="85336"/>
                  </a:lnTo>
                  <a:lnTo>
                    <a:pt x="230312" y="95086"/>
                  </a:lnTo>
                  <a:lnTo>
                    <a:pt x="261264" y="97813"/>
                  </a:lnTo>
                  <a:lnTo>
                    <a:pt x="305052" y="85762"/>
                  </a:lnTo>
                  <a:lnTo>
                    <a:pt x="339328" y="714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SMARTInkShape-225"/>
            <p:cNvSpPr/>
            <p:nvPr/>
          </p:nvSpPr>
          <p:spPr>
            <a:xfrm>
              <a:off x="3527335" y="1331051"/>
              <a:ext cx="124908" cy="285223"/>
            </a:xfrm>
            <a:custGeom>
              <a:avLst/>
              <a:gdLst/>
              <a:ahLst/>
              <a:cxnLst/>
              <a:rect l="0" t="0" r="0" b="0"/>
              <a:pathLst>
                <a:path w="124908" h="285223">
                  <a:moveTo>
                    <a:pt x="8821" y="285222"/>
                  </a:moveTo>
                  <a:lnTo>
                    <a:pt x="8821" y="244328"/>
                  </a:lnTo>
                  <a:lnTo>
                    <a:pt x="8821" y="204174"/>
                  </a:lnTo>
                  <a:lnTo>
                    <a:pt x="6176" y="160117"/>
                  </a:lnTo>
                  <a:lnTo>
                    <a:pt x="719" y="115547"/>
                  </a:lnTo>
                  <a:lnTo>
                    <a:pt x="0" y="70908"/>
                  </a:lnTo>
                  <a:lnTo>
                    <a:pt x="7590" y="34501"/>
                  </a:lnTo>
                  <a:lnTo>
                    <a:pt x="10920" y="27278"/>
                  </a:lnTo>
                  <a:lnTo>
                    <a:pt x="13197" y="23962"/>
                  </a:lnTo>
                  <a:lnTo>
                    <a:pt x="40818" y="3481"/>
                  </a:lnTo>
                  <a:lnTo>
                    <a:pt x="47185" y="1254"/>
                  </a:lnTo>
                  <a:lnTo>
                    <a:pt x="61089" y="0"/>
                  </a:lnTo>
                  <a:lnTo>
                    <a:pt x="77776" y="4369"/>
                  </a:lnTo>
                  <a:lnTo>
                    <a:pt x="121981" y="25119"/>
                  </a:lnTo>
                  <a:lnTo>
                    <a:pt x="124907" y="262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SMARTInkShape-226"/>
            <p:cNvSpPr/>
            <p:nvPr/>
          </p:nvSpPr>
          <p:spPr>
            <a:xfrm>
              <a:off x="3330957" y="1473398"/>
              <a:ext cx="69450" cy="89298"/>
            </a:xfrm>
            <a:custGeom>
              <a:avLst/>
              <a:gdLst/>
              <a:ahLst/>
              <a:cxnLst/>
              <a:rect l="0" t="0" r="0" b="0"/>
              <a:pathLst>
                <a:path w="69450" h="89298">
                  <a:moveTo>
                    <a:pt x="44465" y="0"/>
                  </a:moveTo>
                  <a:lnTo>
                    <a:pt x="18398" y="0"/>
                  </a:lnTo>
                  <a:lnTo>
                    <a:pt x="10390" y="2646"/>
                  </a:lnTo>
                  <a:lnTo>
                    <a:pt x="1905" y="7689"/>
                  </a:lnTo>
                  <a:lnTo>
                    <a:pt x="745" y="11024"/>
                  </a:lnTo>
                  <a:lnTo>
                    <a:pt x="0" y="21250"/>
                  </a:lnTo>
                  <a:lnTo>
                    <a:pt x="2543" y="26973"/>
                  </a:lnTo>
                  <a:lnTo>
                    <a:pt x="17002" y="43472"/>
                  </a:lnTo>
                  <a:lnTo>
                    <a:pt x="59039" y="76327"/>
                  </a:lnTo>
                  <a:lnTo>
                    <a:pt x="65164" y="78572"/>
                  </a:lnTo>
                  <a:lnTo>
                    <a:pt x="67194" y="80163"/>
                  </a:lnTo>
                  <a:lnTo>
                    <a:pt x="69449" y="84576"/>
                  </a:lnTo>
                  <a:lnTo>
                    <a:pt x="69059" y="86150"/>
                  </a:lnTo>
                  <a:lnTo>
                    <a:pt x="67806" y="87199"/>
                  </a:lnTo>
                  <a:lnTo>
                    <a:pt x="63407" y="88883"/>
                  </a:lnTo>
                  <a:lnTo>
                    <a:pt x="26606" y="892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SMARTInkShape-227"/>
            <p:cNvSpPr/>
            <p:nvPr/>
          </p:nvSpPr>
          <p:spPr>
            <a:xfrm>
              <a:off x="3188424" y="1446718"/>
              <a:ext cx="92640" cy="107049"/>
            </a:xfrm>
            <a:custGeom>
              <a:avLst/>
              <a:gdLst/>
              <a:ahLst/>
              <a:cxnLst/>
              <a:rect l="0" t="0" r="0" b="0"/>
              <a:pathLst>
                <a:path w="92640" h="107049">
                  <a:moveTo>
                    <a:pt x="61982" y="8821"/>
                  </a:moveTo>
                  <a:lnTo>
                    <a:pt x="57242" y="4081"/>
                  </a:lnTo>
                  <a:lnTo>
                    <a:pt x="49623" y="1753"/>
                  </a:lnTo>
                  <a:lnTo>
                    <a:pt x="23609" y="0"/>
                  </a:lnTo>
                  <a:lnTo>
                    <a:pt x="17477" y="2586"/>
                  </a:lnTo>
                  <a:lnTo>
                    <a:pt x="1247" y="16145"/>
                  </a:lnTo>
                  <a:lnTo>
                    <a:pt x="262" y="19683"/>
                  </a:lnTo>
                  <a:lnTo>
                    <a:pt x="0" y="22015"/>
                  </a:lnTo>
                  <a:lnTo>
                    <a:pt x="1809" y="24563"/>
                  </a:lnTo>
                  <a:lnTo>
                    <a:pt x="35678" y="44590"/>
                  </a:lnTo>
                  <a:lnTo>
                    <a:pt x="72153" y="65379"/>
                  </a:lnTo>
                  <a:lnTo>
                    <a:pt x="85452" y="76290"/>
                  </a:lnTo>
                  <a:lnTo>
                    <a:pt x="91596" y="78495"/>
                  </a:lnTo>
                  <a:lnTo>
                    <a:pt x="92639" y="80075"/>
                  </a:lnTo>
                  <a:lnTo>
                    <a:pt x="92342" y="82121"/>
                  </a:lnTo>
                  <a:lnTo>
                    <a:pt x="89477" y="87792"/>
                  </a:lnTo>
                  <a:lnTo>
                    <a:pt x="84240" y="93515"/>
                  </a:lnTo>
                  <a:lnTo>
                    <a:pt x="79150" y="96072"/>
                  </a:lnTo>
                  <a:lnTo>
                    <a:pt x="35626" y="106140"/>
                  </a:lnTo>
                  <a:lnTo>
                    <a:pt x="8404" y="10704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SMARTInkShape-228"/>
            <p:cNvSpPr/>
            <p:nvPr/>
          </p:nvSpPr>
          <p:spPr>
            <a:xfrm>
              <a:off x="1134070" y="1339453"/>
              <a:ext cx="142876" cy="303611"/>
            </a:xfrm>
            <a:custGeom>
              <a:avLst/>
              <a:gdLst/>
              <a:ahLst/>
              <a:cxnLst/>
              <a:rect l="0" t="0" r="0" b="0"/>
              <a:pathLst>
                <a:path w="142876" h="303611">
                  <a:moveTo>
                    <a:pt x="0" y="0"/>
                  </a:moveTo>
                  <a:lnTo>
                    <a:pt x="0" y="12429"/>
                  </a:lnTo>
                  <a:lnTo>
                    <a:pt x="2646" y="18092"/>
                  </a:lnTo>
                  <a:lnTo>
                    <a:pt x="23916" y="56912"/>
                  </a:lnTo>
                  <a:lnTo>
                    <a:pt x="47818" y="98442"/>
                  </a:lnTo>
                  <a:lnTo>
                    <a:pt x="65118" y="135346"/>
                  </a:lnTo>
                  <a:lnTo>
                    <a:pt x="87387" y="176132"/>
                  </a:lnTo>
                  <a:lnTo>
                    <a:pt x="103928" y="214172"/>
                  </a:lnTo>
                  <a:lnTo>
                    <a:pt x="119030" y="251385"/>
                  </a:lnTo>
                  <a:lnTo>
                    <a:pt x="138905" y="295403"/>
                  </a:lnTo>
                  <a:lnTo>
                    <a:pt x="142875" y="30361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SMARTInkShape-229"/>
            <p:cNvSpPr/>
            <p:nvPr/>
          </p:nvSpPr>
          <p:spPr>
            <a:xfrm>
              <a:off x="991195" y="1303983"/>
              <a:ext cx="347246" cy="222995"/>
            </a:xfrm>
            <a:custGeom>
              <a:avLst/>
              <a:gdLst/>
              <a:ahLst/>
              <a:cxnLst/>
              <a:rect l="0" t="0" r="0" b="0"/>
              <a:pathLst>
                <a:path w="347246" h="222995">
                  <a:moveTo>
                    <a:pt x="0" y="89048"/>
                  </a:moveTo>
                  <a:lnTo>
                    <a:pt x="4741" y="84308"/>
                  </a:lnTo>
                  <a:lnTo>
                    <a:pt x="7068" y="76689"/>
                  </a:lnTo>
                  <a:lnTo>
                    <a:pt x="11024" y="61243"/>
                  </a:lnTo>
                  <a:lnTo>
                    <a:pt x="13303" y="55628"/>
                  </a:lnTo>
                  <a:lnTo>
                    <a:pt x="23772" y="46744"/>
                  </a:lnTo>
                  <a:lnTo>
                    <a:pt x="63287" y="23689"/>
                  </a:lnTo>
                  <a:lnTo>
                    <a:pt x="103672" y="9294"/>
                  </a:lnTo>
                  <a:lnTo>
                    <a:pt x="141843" y="2579"/>
                  </a:lnTo>
                  <a:lnTo>
                    <a:pt x="178288" y="589"/>
                  </a:lnTo>
                  <a:lnTo>
                    <a:pt x="214222" y="0"/>
                  </a:lnTo>
                  <a:lnTo>
                    <a:pt x="257180" y="4541"/>
                  </a:lnTo>
                  <a:lnTo>
                    <a:pt x="299954" y="20746"/>
                  </a:lnTo>
                  <a:lnTo>
                    <a:pt x="318175" y="33517"/>
                  </a:lnTo>
                  <a:lnTo>
                    <a:pt x="332179" y="47569"/>
                  </a:lnTo>
                  <a:lnTo>
                    <a:pt x="343127" y="69610"/>
                  </a:lnTo>
                  <a:lnTo>
                    <a:pt x="347245" y="92301"/>
                  </a:lnTo>
                  <a:lnTo>
                    <a:pt x="346966" y="109966"/>
                  </a:lnTo>
                  <a:lnTo>
                    <a:pt x="330149" y="151561"/>
                  </a:lnTo>
                  <a:lnTo>
                    <a:pt x="323342" y="162472"/>
                  </a:lnTo>
                  <a:lnTo>
                    <a:pt x="282866" y="199402"/>
                  </a:lnTo>
                  <a:lnTo>
                    <a:pt x="258961" y="2229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 name="SMARTInkShape-230"/>
            <p:cNvSpPr/>
            <p:nvPr/>
          </p:nvSpPr>
          <p:spPr>
            <a:xfrm>
              <a:off x="1419820" y="1589484"/>
              <a:ext cx="8931" cy="35720"/>
            </a:xfrm>
            <a:custGeom>
              <a:avLst/>
              <a:gdLst/>
              <a:ahLst/>
              <a:cxnLst/>
              <a:rect l="0" t="0" r="0" b="0"/>
              <a:pathLst>
                <a:path w="8931" h="35720">
                  <a:moveTo>
                    <a:pt x="8930" y="0"/>
                  </a:moveTo>
                  <a:lnTo>
                    <a:pt x="8930" y="13303"/>
                  </a:lnTo>
                  <a:lnTo>
                    <a:pt x="0" y="357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 name="SMARTInkShape-231"/>
            <p:cNvSpPr/>
            <p:nvPr/>
          </p:nvSpPr>
          <p:spPr>
            <a:xfrm>
              <a:off x="1580959" y="1308533"/>
              <a:ext cx="142313" cy="325067"/>
            </a:xfrm>
            <a:custGeom>
              <a:avLst/>
              <a:gdLst/>
              <a:ahLst/>
              <a:cxnLst/>
              <a:rect l="0" t="0" r="0" b="0"/>
              <a:pathLst>
                <a:path w="142313" h="325067">
                  <a:moveTo>
                    <a:pt x="17455" y="191655"/>
                  </a:moveTo>
                  <a:lnTo>
                    <a:pt x="17455" y="208824"/>
                  </a:lnTo>
                  <a:lnTo>
                    <a:pt x="20101" y="216814"/>
                  </a:lnTo>
                  <a:lnTo>
                    <a:pt x="22195" y="220334"/>
                  </a:lnTo>
                  <a:lnTo>
                    <a:pt x="25143" y="234768"/>
                  </a:lnTo>
                  <a:lnTo>
                    <a:pt x="27132" y="262568"/>
                  </a:lnTo>
                  <a:lnTo>
                    <a:pt x="34041" y="287815"/>
                  </a:lnTo>
                  <a:lnTo>
                    <a:pt x="36055" y="303768"/>
                  </a:lnTo>
                  <a:lnTo>
                    <a:pt x="42333" y="316473"/>
                  </a:lnTo>
                  <a:lnTo>
                    <a:pt x="44132" y="325066"/>
                  </a:lnTo>
                  <a:lnTo>
                    <a:pt x="44240" y="286750"/>
                  </a:lnTo>
                  <a:lnTo>
                    <a:pt x="43251" y="249965"/>
                  </a:lnTo>
                  <a:lnTo>
                    <a:pt x="34530" y="210743"/>
                  </a:lnTo>
                  <a:lnTo>
                    <a:pt x="23253" y="174038"/>
                  </a:lnTo>
                  <a:lnTo>
                    <a:pt x="17608" y="138124"/>
                  </a:lnTo>
                  <a:lnTo>
                    <a:pt x="9917" y="98175"/>
                  </a:lnTo>
                  <a:lnTo>
                    <a:pt x="959" y="56101"/>
                  </a:lnTo>
                  <a:lnTo>
                    <a:pt x="0" y="39924"/>
                  </a:lnTo>
                  <a:lnTo>
                    <a:pt x="4456" y="24107"/>
                  </a:lnTo>
                  <a:lnTo>
                    <a:pt x="12060" y="11593"/>
                  </a:lnTo>
                  <a:lnTo>
                    <a:pt x="17703" y="7448"/>
                  </a:lnTo>
                  <a:lnTo>
                    <a:pt x="34151" y="46"/>
                  </a:lnTo>
                  <a:lnTo>
                    <a:pt x="45050" y="0"/>
                  </a:lnTo>
                  <a:lnTo>
                    <a:pt x="85963" y="8630"/>
                  </a:lnTo>
                  <a:lnTo>
                    <a:pt x="113042" y="22191"/>
                  </a:lnTo>
                  <a:lnTo>
                    <a:pt x="136363" y="42838"/>
                  </a:lnTo>
                  <a:lnTo>
                    <a:pt x="139756" y="51431"/>
                  </a:lnTo>
                  <a:lnTo>
                    <a:pt x="142312" y="82918"/>
                  </a:lnTo>
                  <a:lnTo>
                    <a:pt x="139754" y="91403"/>
                  </a:lnTo>
                  <a:lnTo>
                    <a:pt x="121476" y="121834"/>
                  </a:lnTo>
                  <a:lnTo>
                    <a:pt x="97017" y="137897"/>
                  </a:lnTo>
                  <a:lnTo>
                    <a:pt x="86550" y="144942"/>
                  </a:lnTo>
                  <a:lnTo>
                    <a:pt x="69101" y="162988"/>
                  </a:lnTo>
                  <a:lnTo>
                    <a:pt x="55247" y="170593"/>
                  </a:lnTo>
                  <a:lnTo>
                    <a:pt x="44244" y="17379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 name="SMARTInkShape-232"/>
            <p:cNvSpPr/>
            <p:nvPr/>
          </p:nvSpPr>
          <p:spPr>
            <a:xfrm>
              <a:off x="1955602" y="1473398"/>
              <a:ext cx="8930" cy="98228"/>
            </a:xfrm>
            <a:custGeom>
              <a:avLst/>
              <a:gdLst/>
              <a:ahLst/>
              <a:cxnLst/>
              <a:rect l="0" t="0" r="0" b="0"/>
              <a:pathLst>
                <a:path w="8930" h="98228">
                  <a:moveTo>
                    <a:pt x="8929" y="0"/>
                  </a:moveTo>
                  <a:lnTo>
                    <a:pt x="8929" y="21250"/>
                  </a:lnTo>
                  <a:lnTo>
                    <a:pt x="245" y="60286"/>
                  </a:lnTo>
                  <a:lnTo>
                    <a:pt x="0" y="982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 name="SMARTInkShape-233"/>
            <p:cNvSpPr/>
            <p:nvPr/>
          </p:nvSpPr>
          <p:spPr>
            <a:xfrm>
              <a:off x="1955602" y="1419820"/>
              <a:ext cx="8930" cy="8931"/>
            </a:xfrm>
            <a:custGeom>
              <a:avLst/>
              <a:gdLst/>
              <a:ahLst/>
              <a:cxnLst/>
              <a:rect l="0" t="0" r="0" b="0"/>
              <a:pathLst>
                <a:path w="8930" h="8931">
                  <a:moveTo>
                    <a:pt x="8929" y="893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SMARTInkShape-234"/>
            <p:cNvSpPr/>
            <p:nvPr/>
          </p:nvSpPr>
          <p:spPr>
            <a:xfrm>
              <a:off x="2058889" y="1464469"/>
              <a:ext cx="133822" cy="116087"/>
            </a:xfrm>
            <a:custGeom>
              <a:avLst/>
              <a:gdLst/>
              <a:ahLst/>
              <a:cxnLst/>
              <a:rect l="0" t="0" r="0" b="0"/>
              <a:pathLst>
                <a:path w="133822" h="116087">
                  <a:moveTo>
                    <a:pt x="84236" y="0"/>
                  </a:moveTo>
                  <a:lnTo>
                    <a:pt x="79495" y="4740"/>
                  </a:lnTo>
                  <a:lnTo>
                    <a:pt x="71877" y="7068"/>
                  </a:lnTo>
                  <a:lnTo>
                    <a:pt x="56431" y="11023"/>
                  </a:lnTo>
                  <a:lnTo>
                    <a:pt x="24285" y="26973"/>
                  </a:lnTo>
                  <a:lnTo>
                    <a:pt x="16911" y="31832"/>
                  </a:lnTo>
                  <a:lnTo>
                    <a:pt x="4093" y="37597"/>
                  </a:lnTo>
                  <a:lnTo>
                    <a:pt x="1042" y="39947"/>
                  </a:lnTo>
                  <a:lnTo>
                    <a:pt x="0" y="42506"/>
                  </a:lnTo>
                  <a:lnTo>
                    <a:pt x="297" y="45205"/>
                  </a:lnTo>
                  <a:lnTo>
                    <a:pt x="3274" y="50849"/>
                  </a:lnTo>
                  <a:lnTo>
                    <a:pt x="7904" y="56664"/>
                  </a:lnTo>
                  <a:lnTo>
                    <a:pt x="15915" y="59911"/>
                  </a:lnTo>
                  <a:lnTo>
                    <a:pt x="59393" y="74784"/>
                  </a:lnTo>
                  <a:lnTo>
                    <a:pt x="92638" y="86700"/>
                  </a:lnTo>
                  <a:lnTo>
                    <a:pt x="110869" y="91173"/>
                  </a:lnTo>
                  <a:lnTo>
                    <a:pt x="127830" y="97813"/>
                  </a:lnTo>
                  <a:lnTo>
                    <a:pt x="133312" y="102844"/>
                  </a:lnTo>
                  <a:lnTo>
                    <a:pt x="133821" y="104282"/>
                  </a:lnTo>
                  <a:lnTo>
                    <a:pt x="133168" y="105240"/>
                  </a:lnTo>
                  <a:lnTo>
                    <a:pt x="129796" y="106304"/>
                  </a:lnTo>
                  <a:lnTo>
                    <a:pt x="99414" y="109787"/>
                  </a:lnTo>
                  <a:lnTo>
                    <a:pt x="88005" y="113286"/>
                  </a:lnTo>
                  <a:lnTo>
                    <a:pt x="47137" y="115922"/>
                  </a:lnTo>
                  <a:lnTo>
                    <a:pt x="30658" y="116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SMARTInkShape-235"/>
            <p:cNvSpPr/>
            <p:nvPr/>
          </p:nvSpPr>
          <p:spPr>
            <a:xfrm>
              <a:off x="2359310" y="1410900"/>
              <a:ext cx="104717" cy="107148"/>
            </a:xfrm>
            <a:custGeom>
              <a:avLst/>
              <a:gdLst/>
              <a:ahLst/>
              <a:cxnLst/>
              <a:rect l="0" t="0" r="0" b="0"/>
              <a:pathLst>
                <a:path w="104717" h="107148">
                  <a:moveTo>
                    <a:pt x="69565" y="8920"/>
                  </a:moveTo>
                  <a:lnTo>
                    <a:pt x="69565" y="1232"/>
                  </a:lnTo>
                  <a:lnTo>
                    <a:pt x="68573" y="818"/>
                  </a:lnTo>
                  <a:lnTo>
                    <a:pt x="39753" y="0"/>
                  </a:lnTo>
                  <a:lnTo>
                    <a:pt x="26116" y="4734"/>
                  </a:lnTo>
                  <a:lnTo>
                    <a:pt x="7607" y="18083"/>
                  </a:lnTo>
                  <a:lnTo>
                    <a:pt x="2341" y="23906"/>
                  </a:lnTo>
                  <a:lnTo>
                    <a:pt x="0" y="29802"/>
                  </a:lnTo>
                  <a:lnTo>
                    <a:pt x="368" y="31771"/>
                  </a:lnTo>
                  <a:lnTo>
                    <a:pt x="1606" y="33084"/>
                  </a:lnTo>
                  <a:lnTo>
                    <a:pt x="5626" y="35535"/>
                  </a:lnTo>
                  <a:lnTo>
                    <a:pt x="46141" y="59595"/>
                  </a:lnTo>
                  <a:lnTo>
                    <a:pt x="88652" y="83337"/>
                  </a:lnTo>
                  <a:lnTo>
                    <a:pt x="95577" y="86643"/>
                  </a:lnTo>
                  <a:lnTo>
                    <a:pt x="104716" y="89133"/>
                  </a:lnTo>
                  <a:lnTo>
                    <a:pt x="100375" y="89242"/>
                  </a:lnTo>
                  <a:lnTo>
                    <a:pt x="99035" y="90249"/>
                  </a:lnTo>
                  <a:lnTo>
                    <a:pt x="97545" y="94014"/>
                  </a:lnTo>
                  <a:lnTo>
                    <a:pt x="95164" y="95415"/>
                  </a:lnTo>
                  <a:lnTo>
                    <a:pt x="55653" y="104281"/>
                  </a:lnTo>
                  <a:lnTo>
                    <a:pt x="24917" y="10714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SMARTInkShape-236"/>
            <p:cNvSpPr/>
            <p:nvPr/>
          </p:nvSpPr>
          <p:spPr>
            <a:xfrm>
              <a:off x="2509252" y="1410891"/>
              <a:ext cx="142866" cy="96821"/>
            </a:xfrm>
            <a:custGeom>
              <a:avLst/>
              <a:gdLst/>
              <a:ahLst/>
              <a:cxnLst/>
              <a:rect l="0" t="0" r="0" b="0"/>
              <a:pathLst>
                <a:path w="142866" h="96821">
                  <a:moveTo>
                    <a:pt x="8920" y="0"/>
                  </a:moveTo>
                  <a:lnTo>
                    <a:pt x="1231" y="7688"/>
                  </a:lnTo>
                  <a:lnTo>
                    <a:pt x="358" y="13302"/>
                  </a:lnTo>
                  <a:lnTo>
                    <a:pt x="0" y="46420"/>
                  </a:lnTo>
                  <a:lnTo>
                    <a:pt x="9085" y="76492"/>
                  </a:lnTo>
                  <a:lnTo>
                    <a:pt x="13293" y="82944"/>
                  </a:lnTo>
                  <a:lnTo>
                    <a:pt x="18470" y="86473"/>
                  </a:lnTo>
                  <a:lnTo>
                    <a:pt x="24079" y="89034"/>
                  </a:lnTo>
                  <a:lnTo>
                    <a:pt x="32814" y="95062"/>
                  </a:lnTo>
                  <a:lnTo>
                    <a:pt x="38722" y="96820"/>
                  </a:lnTo>
                  <a:lnTo>
                    <a:pt x="41686" y="96296"/>
                  </a:lnTo>
                  <a:lnTo>
                    <a:pt x="51591" y="91811"/>
                  </a:lnTo>
                  <a:lnTo>
                    <a:pt x="77904" y="84887"/>
                  </a:lnTo>
                  <a:lnTo>
                    <a:pt x="117670" y="59493"/>
                  </a:lnTo>
                  <a:lnTo>
                    <a:pt x="133753" y="40221"/>
                  </a:lnTo>
                  <a:lnTo>
                    <a:pt x="136791" y="38720"/>
                  </a:lnTo>
                  <a:lnTo>
                    <a:pt x="138815" y="36727"/>
                  </a:lnTo>
                  <a:lnTo>
                    <a:pt x="142865" y="26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SMARTInkShape-237"/>
            <p:cNvSpPr/>
            <p:nvPr/>
          </p:nvSpPr>
          <p:spPr>
            <a:xfrm>
              <a:off x="2723711" y="1410891"/>
              <a:ext cx="62353" cy="133946"/>
            </a:xfrm>
            <a:custGeom>
              <a:avLst/>
              <a:gdLst/>
              <a:ahLst/>
              <a:cxnLst/>
              <a:rect l="0" t="0" r="0" b="0"/>
              <a:pathLst>
                <a:path w="62353" h="133946">
                  <a:moveTo>
                    <a:pt x="62352" y="0"/>
                  </a:moveTo>
                  <a:lnTo>
                    <a:pt x="42949" y="14258"/>
                  </a:lnTo>
                  <a:lnTo>
                    <a:pt x="11864" y="57443"/>
                  </a:lnTo>
                  <a:lnTo>
                    <a:pt x="2512" y="77896"/>
                  </a:lnTo>
                  <a:lnTo>
                    <a:pt x="0" y="105799"/>
                  </a:lnTo>
                  <a:lnTo>
                    <a:pt x="2559" y="114160"/>
                  </a:lnTo>
                  <a:lnTo>
                    <a:pt x="12286" y="127611"/>
                  </a:lnTo>
                  <a:lnTo>
                    <a:pt x="17941" y="131130"/>
                  </a:lnTo>
                  <a:lnTo>
                    <a:pt x="26633" y="1339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SMARTInkShape-238"/>
            <p:cNvSpPr/>
            <p:nvPr/>
          </p:nvSpPr>
          <p:spPr>
            <a:xfrm>
              <a:off x="2875915" y="1437680"/>
              <a:ext cx="88742" cy="107157"/>
            </a:xfrm>
            <a:custGeom>
              <a:avLst/>
              <a:gdLst/>
              <a:ahLst/>
              <a:cxnLst/>
              <a:rect l="0" t="0" r="0" b="0"/>
              <a:pathLst>
                <a:path w="88742" h="107157">
                  <a:moveTo>
                    <a:pt x="88741" y="0"/>
                  </a:moveTo>
                  <a:lnTo>
                    <a:pt x="81053" y="0"/>
                  </a:lnTo>
                  <a:lnTo>
                    <a:pt x="75439" y="4740"/>
                  </a:lnTo>
                  <a:lnTo>
                    <a:pt x="67615" y="7067"/>
                  </a:lnTo>
                  <a:lnTo>
                    <a:pt x="58516" y="9094"/>
                  </a:lnTo>
                  <a:lnTo>
                    <a:pt x="44590" y="18480"/>
                  </a:lnTo>
                  <a:lnTo>
                    <a:pt x="5774" y="56197"/>
                  </a:lnTo>
                  <a:lnTo>
                    <a:pt x="2258" y="64995"/>
                  </a:lnTo>
                  <a:lnTo>
                    <a:pt x="0" y="82071"/>
                  </a:lnTo>
                  <a:lnTo>
                    <a:pt x="2337" y="88731"/>
                  </a:lnTo>
                  <a:lnTo>
                    <a:pt x="17304"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SMARTInkShape-239"/>
            <p:cNvSpPr/>
            <p:nvPr/>
          </p:nvSpPr>
          <p:spPr>
            <a:xfrm>
              <a:off x="3027164" y="1473812"/>
              <a:ext cx="89251" cy="106744"/>
            </a:xfrm>
            <a:custGeom>
              <a:avLst/>
              <a:gdLst/>
              <a:ahLst/>
              <a:cxnLst/>
              <a:rect l="0" t="0" r="0" b="0"/>
              <a:pathLst>
                <a:path w="89251" h="106744">
                  <a:moveTo>
                    <a:pt x="0" y="62094"/>
                  </a:moveTo>
                  <a:lnTo>
                    <a:pt x="4740" y="62094"/>
                  </a:lnTo>
                  <a:lnTo>
                    <a:pt x="9714" y="59448"/>
                  </a:lnTo>
                  <a:lnTo>
                    <a:pt x="15231" y="55957"/>
                  </a:lnTo>
                  <a:lnTo>
                    <a:pt x="55920" y="44143"/>
                  </a:lnTo>
                  <a:lnTo>
                    <a:pt x="67391" y="37373"/>
                  </a:lnTo>
                  <a:lnTo>
                    <a:pt x="83203" y="23279"/>
                  </a:lnTo>
                  <a:lnTo>
                    <a:pt x="86588" y="17393"/>
                  </a:lnTo>
                  <a:lnTo>
                    <a:pt x="88940" y="8693"/>
                  </a:lnTo>
                  <a:lnTo>
                    <a:pt x="89250" y="982"/>
                  </a:lnTo>
                  <a:lnTo>
                    <a:pt x="88273" y="517"/>
                  </a:lnTo>
                  <a:lnTo>
                    <a:pt x="84543" y="0"/>
                  </a:lnTo>
                  <a:lnTo>
                    <a:pt x="79577" y="2416"/>
                  </a:lnTo>
                  <a:lnTo>
                    <a:pt x="48422" y="22517"/>
                  </a:lnTo>
                  <a:lnTo>
                    <a:pt x="37939" y="27217"/>
                  </a:lnTo>
                  <a:lnTo>
                    <a:pt x="24691" y="39303"/>
                  </a:lnTo>
                  <a:lnTo>
                    <a:pt x="16563" y="58070"/>
                  </a:lnTo>
                  <a:lnTo>
                    <a:pt x="13314" y="71220"/>
                  </a:lnTo>
                  <a:lnTo>
                    <a:pt x="15178" y="80371"/>
                  </a:lnTo>
                  <a:lnTo>
                    <a:pt x="21805" y="91102"/>
                  </a:lnTo>
                  <a:lnTo>
                    <a:pt x="30053" y="100565"/>
                  </a:lnTo>
                  <a:lnTo>
                    <a:pt x="38492" y="103997"/>
                  </a:lnTo>
                  <a:lnTo>
                    <a:pt x="62508" y="1067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628164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on…  LESSON 3</a:t>
            </a:r>
            <a:endParaRPr lang="en-US" dirty="0"/>
          </a:p>
        </p:txBody>
      </p:sp>
      <p:sp>
        <p:nvSpPr>
          <p:cNvPr id="3" name="Content Placeholder 2"/>
          <p:cNvSpPr>
            <a:spLocks noGrp="1"/>
          </p:cNvSpPr>
          <p:nvPr>
            <p:ph idx="1"/>
          </p:nvPr>
        </p:nvSpPr>
        <p:spPr/>
        <p:txBody>
          <a:bodyPr/>
          <a:lstStyle/>
          <a:p>
            <a:r>
              <a:rPr lang="en-US" dirty="0"/>
              <a:t>How does Joanne </a:t>
            </a:r>
            <a:r>
              <a:rPr lang="en-US" dirty="0" err="1"/>
              <a:t>Hyppolite</a:t>
            </a:r>
            <a:r>
              <a:rPr lang="en-US" dirty="0"/>
              <a:t> control structure, point-of-view and word choice to develop an argument in her narrative nonfiction piece, “</a:t>
            </a:r>
            <a:r>
              <a:rPr lang="en-US" dirty="0" err="1"/>
              <a:t>Dyaspora</a:t>
            </a:r>
            <a:r>
              <a:rPr lang="en-US" dirty="0"/>
              <a:t>”?</a:t>
            </a:r>
          </a:p>
          <a:p>
            <a:endParaRPr lang="en-US" dirty="0"/>
          </a:p>
          <a:p>
            <a:pPr marL="0" indent="0">
              <a:buNone/>
            </a:pPr>
            <a:endParaRPr lang="en-US" dirty="0"/>
          </a:p>
          <a:p>
            <a:pPr marL="0" indent="0">
              <a:buNone/>
            </a:pPr>
            <a:r>
              <a:rPr lang="en-US" dirty="0"/>
              <a:t>The unit board asks how does an author balance the development of details to create a theme. She does this through controlling structure, point-of-view and word choice. The unit board question has to apply to two or more different texts, so it is a more general question. </a:t>
            </a:r>
          </a:p>
          <a:p>
            <a:endParaRPr lang="en-US" dirty="0"/>
          </a:p>
          <a:p>
            <a:endParaRPr lang="en-US" dirty="0" smtClean="0"/>
          </a:p>
        </p:txBody>
      </p:sp>
    </p:spTree>
    <p:extLst>
      <p:ext uri="{BB962C8B-B14F-4D97-AF65-F5344CB8AC3E}">
        <p14:creationId xmlns:p14="http://schemas.microsoft.com/office/powerpoint/2010/main" val="9591327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her audience? </a:t>
            </a:r>
            <a:endParaRPr lang="en-US" dirty="0"/>
          </a:p>
        </p:txBody>
      </p:sp>
      <p:sp>
        <p:nvSpPr>
          <p:cNvPr id="3" name="Text Placeholder 2"/>
          <p:cNvSpPr>
            <a:spLocks noGrp="1"/>
          </p:cNvSpPr>
          <p:nvPr>
            <p:ph type="body" idx="1"/>
          </p:nvPr>
        </p:nvSpPr>
        <p:spPr>
          <a:xfrm>
            <a:off x="1066800" y="1143000"/>
            <a:ext cx="7125112" cy="4051437"/>
          </a:xfrm>
        </p:spPr>
        <p:txBody>
          <a:bodyPr/>
          <a:lstStyle/>
          <a:p>
            <a:r>
              <a:rPr lang="en-US" dirty="0" smtClean="0"/>
              <a:t>What might be the general characteristics of her audience? (Age, gender, socioeconomic status…)</a:t>
            </a:r>
          </a:p>
          <a:p>
            <a:endParaRPr lang="en-US" dirty="0" smtClean="0"/>
          </a:p>
          <a:p>
            <a:endParaRPr lang="en-US" dirty="0"/>
          </a:p>
          <a:p>
            <a:endParaRPr lang="en-US" dirty="0" smtClean="0"/>
          </a:p>
          <a:p>
            <a:endParaRPr lang="en-US" dirty="0"/>
          </a:p>
          <a:p>
            <a:r>
              <a:rPr lang="en-US" dirty="0" smtClean="0"/>
              <a:t>Is her main audience hostile, wavering, and/or supportive? </a:t>
            </a:r>
            <a:endParaRPr lang="en-US" dirty="0"/>
          </a:p>
        </p:txBody>
      </p:sp>
      <p:grpSp>
        <p:nvGrpSpPr>
          <p:cNvPr id="12" name="SMARTInkShape-Group30"/>
          <p:cNvGrpSpPr/>
          <p:nvPr/>
        </p:nvGrpSpPr>
        <p:grpSpPr>
          <a:xfrm>
            <a:off x="1572866" y="2509242"/>
            <a:ext cx="1809122" cy="432466"/>
            <a:chOff x="1572866" y="2509242"/>
            <a:chExt cx="1809122" cy="432466"/>
          </a:xfrm>
        </p:grpSpPr>
        <p:sp>
          <p:nvSpPr>
            <p:cNvPr id="4" name="SMARTInkShape-240"/>
            <p:cNvSpPr/>
            <p:nvPr/>
          </p:nvSpPr>
          <p:spPr>
            <a:xfrm>
              <a:off x="1759148" y="2562820"/>
              <a:ext cx="35652" cy="241103"/>
            </a:xfrm>
            <a:custGeom>
              <a:avLst/>
              <a:gdLst/>
              <a:ahLst/>
              <a:cxnLst/>
              <a:rect l="0" t="0" r="0" b="0"/>
              <a:pathLst>
                <a:path w="35652" h="241103">
                  <a:moveTo>
                    <a:pt x="0" y="0"/>
                  </a:moveTo>
                  <a:lnTo>
                    <a:pt x="0" y="7689"/>
                  </a:lnTo>
                  <a:lnTo>
                    <a:pt x="12429" y="25990"/>
                  </a:lnTo>
                  <a:lnTo>
                    <a:pt x="26858" y="68001"/>
                  </a:lnTo>
                  <a:lnTo>
                    <a:pt x="31781" y="82809"/>
                  </a:lnTo>
                  <a:lnTo>
                    <a:pt x="35201" y="120597"/>
                  </a:lnTo>
                  <a:lnTo>
                    <a:pt x="35651" y="158683"/>
                  </a:lnTo>
                  <a:lnTo>
                    <a:pt x="34697" y="171729"/>
                  </a:lnTo>
                  <a:lnTo>
                    <a:pt x="24694" y="211614"/>
                  </a:lnTo>
                  <a:lnTo>
                    <a:pt x="20897" y="219066"/>
                  </a:lnTo>
                  <a:lnTo>
                    <a:pt x="18460" y="231935"/>
                  </a:lnTo>
                  <a:lnTo>
                    <a:pt x="17860" y="24110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241"/>
            <p:cNvSpPr/>
            <p:nvPr/>
          </p:nvSpPr>
          <p:spPr>
            <a:xfrm>
              <a:off x="1572866" y="2509242"/>
              <a:ext cx="498823" cy="35720"/>
            </a:xfrm>
            <a:custGeom>
              <a:avLst/>
              <a:gdLst/>
              <a:ahLst/>
              <a:cxnLst/>
              <a:rect l="0" t="0" r="0" b="0"/>
              <a:pathLst>
                <a:path w="498823" h="35720">
                  <a:moveTo>
                    <a:pt x="7689" y="35719"/>
                  </a:moveTo>
                  <a:lnTo>
                    <a:pt x="0" y="35719"/>
                  </a:lnTo>
                  <a:lnTo>
                    <a:pt x="43723" y="35719"/>
                  </a:lnTo>
                  <a:lnTo>
                    <a:pt x="81336" y="34727"/>
                  </a:lnTo>
                  <a:lnTo>
                    <a:pt x="122153" y="28651"/>
                  </a:lnTo>
                  <a:lnTo>
                    <a:pt x="163914" y="27157"/>
                  </a:lnTo>
                  <a:lnTo>
                    <a:pt x="198616" y="22158"/>
                  </a:lnTo>
                  <a:lnTo>
                    <a:pt x="234034" y="19133"/>
                  </a:lnTo>
                  <a:lnTo>
                    <a:pt x="269664" y="13496"/>
                  </a:lnTo>
                  <a:lnTo>
                    <a:pt x="310097" y="10283"/>
                  </a:lnTo>
                  <a:lnTo>
                    <a:pt x="348755" y="9331"/>
                  </a:lnTo>
                  <a:lnTo>
                    <a:pt x="390086" y="9049"/>
                  </a:lnTo>
                  <a:lnTo>
                    <a:pt x="429011" y="4225"/>
                  </a:lnTo>
                  <a:lnTo>
                    <a:pt x="469598" y="835"/>
                  </a:lnTo>
                  <a:lnTo>
                    <a:pt x="498822"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242"/>
            <p:cNvSpPr/>
            <p:nvPr/>
          </p:nvSpPr>
          <p:spPr>
            <a:xfrm>
              <a:off x="1919883" y="2625486"/>
              <a:ext cx="249828" cy="178279"/>
            </a:xfrm>
            <a:custGeom>
              <a:avLst/>
              <a:gdLst/>
              <a:ahLst/>
              <a:cxnLst/>
              <a:rect l="0" t="0" r="0" b="0"/>
              <a:pathLst>
                <a:path w="249828" h="178279">
                  <a:moveTo>
                    <a:pt x="0" y="98069"/>
                  </a:moveTo>
                  <a:lnTo>
                    <a:pt x="0" y="102809"/>
                  </a:lnTo>
                  <a:lnTo>
                    <a:pt x="992" y="104206"/>
                  </a:lnTo>
                  <a:lnTo>
                    <a:pt x="2646" y="105136"/>
                  </a:lnTo>
                  <a:lnTo>
                    <a:pt x="4740" y="105757"/>
                  </a:lnTo>
                  <a:lnTo>
                    <a:pt x="6137" y="107163"/>
                  </a:lnTo>
                  <a:lnTo>
                    <a:pt x="7688" y="111371"/>
                  </a:lnTo>
                  <a:lnTo>
                    <a:pt x="10086" y="112890"/>
                  </a:lnTo>
                  <a:lnTo>
                    <a:pt x="28193" y="115328"/>
                  </a:lnTo>
                  <a:lnTo>
                    <a:pt x="56740" y="114857"/>
                  </a:lnTo>
                  <a:lnTo>
                    <a:pt x="99419" y="106827"/>
                  </a:lnTo>
                  <a:lnTo>
                    <a:pt x="125369" y="99120"/>
                  </a:lnTo>
                  <a:lnTo>
                    <a:pt x="164970" y="78351"/>
                  </a:lnTo>
                  <a:lnTo>
                    <a:pt x="203295" y="55429"/>
                  </a:lnTo>
                  <a:lnTo>
                    <a:pt x="233881" y="32665"/>
                  </a:lnTo>
                  <a:lnTo>
                    <a:pt x="244805" y="21584"/>
                  </a:lnTo>
                  <a:lnTo>
                    <a:pt x="247708" y="15128"/>
                  </a:lnTo>
                  <a:lnTo>
                    <a:pt x="249827" y="1641"/>
                  </a:lnTo>
                  <a:lnTo>
                    <a:pt x="244649" y="642"/>
                  </a:lnTo>
                  <a:lnTo>
                    <a:pt x="225155" y="0"/>
                  </a:lnTo>
                  <a:lnTo>
                    <a:pt x="208044" y="4629"/>
                  </a:lnTo>
                  <a:lnTo>
                    <a:pt x="164924" y="28526"/>
                  </a:lnTo>
                  <a:lnTo>
                    <a:pt x="120410" y="59801"/>
                  </a:lnTo>
                  <a:lnTo>
                    <a:pt x="85052" y="89195"/>
                  </a:lnTo>
                  <a:lnTo>
                    <a:pt x="59805" y="126074"/>
                  </a:lnTo>
                  <a:lnTo>
                    <a:pt x="56346" y="135651"/>
                  </a:lnTo>
                  <a:lnTo>
                    <a:pt x="55423" y="140983"/>
                  </a:lnTo>
                  <a:lnTo>
                    <a:pt x="57044" y="149553"/>
                  </a:lnTo>
                  <a:lnTo>
                    <a:pt x="63535" y="159956"/>
                  </a:lnTo>
                  <a:lnTo>
                    <a:pt x="74617" y="172360"/>
                  </a:lnTo>
                  <a:lnTo>
                    <a:pt x="83103" y="175735"/>
                  </a:lnTo>
                  <a:lnTo>
                    <a:pt x="125147" y="178278"/>
                  </a:lnTo>
                  <a:lnTo>
                    <a:pt x="151805" y="16950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243"/>
            <p:cNvSpPr/>
            <p:nvPr/>
          </p:nvSpPr>
          <p:spPr>
            <a:xfrm>
              <a:off x="2180654" y="2616553"/>
              <a:ext cx="165927" cy="176553"/>
            </a:xfrm>
            <a:custGeom>
              <a:avLst/>
              <a:gdLst/>
              <a:ahLst/>
              <a:cxnLst/>
              <a:rect l="0" t="0" r="0" b="0"/>
              <a:pathLst>
                <a:path w="165927" h="176553">
                  <a:moveTo>
                    <a:pt x="24979" y="80213"/>
                  </a:moveTo>
                  <a:lnTo>
                    <a:pt x="17290" y="80213"/>
                  </a:lnTo>
                  <a:lnTo>
                    <a:pt x="16877" y="81205"/>
                  </a:lnTo>
                  <a:lnTo>
                    <a:pt x="16417" y="84953"/>
                  </a:lnTo>
                  <a:lnTo>
                    <a:pt x="17286" y="86349"/>
                  </a:lnTo>
                  <a:lnTo>
                    <a:pt x="18858" y="87280"/>
                  </a:lnTo>
                  <a:lnTo>
                    <a:pt x="23770" y="88775"/>
                  </a:lnTo>
                  <a:lnTo>
                    <a:pt x="44990" y="89110"/>
                  </a:lnTo>
                  <a:lnTo>
                    <a:pt x="82826" y="73909"/>
                  </a:lnTo>
                  <a:lnTo>
                    <a:pt x="105619" y="64234"/>
                  </a:lnTo>
                  <a:lnTo>
                    <a:pt x="147190" y="36110"/>
                  </a:lnTo>
                  <a:lnTo>
                    <a:pt x="161347" y="23766"/>
                  </a:lnTo>
                  <a:lnTo>
                    <a:pt x="164962" y="17753"/>
                  </a:lnTo>
                  <a:lnTo>
                    <a:pt x="165926" y="14760"/>
                  </a:lnTo>
                  <a:lnTo>
                    <a:pt x="165576" y="11773"/>
                  </a:lnTo>
                  <a:lnTo>
                    <a:pt x="162542" y="5808"/>
                  </a:lnTo>
                  <a:lnTo>
                    <a:pt x="160344" y="3820"/>
                  </a:lnTo>
                  <a:lnTo>
                    <a:pt x="155256" y="1612"/>
                  </a:lnTo>
                  <a:lnTo>
                    <a:pt x="133287" y="0"/>
                  </a:lnTo>
                  <a:lnTo>
                    <a:pt x="98038" y="9580"/>
                  </a:lnTo>
                  <a:lnTo>
                    <a:pt x="85231" y="16078"/>
                  </a:lnTo>
                  <a:lnTo>
                    <a:pt x="42880" y="53677"/>
                  </a:lnTo>
                  <a:lnTo>
                    <a:pt x="31943" y="66434"/>
                  </a:lnTo>
                  <a:lnTo>
                    <a:pt x="10446" y="109160"/>
                  </a:lnTo>
                  <a:lnTo>
                    <a:pt x="905" y="130983"/>
                  </a:lnTo>
                  <a:lnTo>
                    <a:pt x="0" y="134896"/>
                  </a:lnTo>
                  <a:lnTo>
                    <a:pt x="1640" y="144535"/>
                  </a:lnTo>
                  <a:lnTo>
                    <a:pt x="8142" y="158471"/>
                  </a:lnTo>
                  <a:lnTo>
                    <a:pt x="14519" y="165596"/>
                  </a:lnTo>
                  <a:lnTo>
                    <a:pt x="23968" y="172069"/>
                  </a:lnTo>
                  <a:lnTo>
                    <a:pt x="40444" y="176552"/>
                  </a:lnTo>
                  <a:lnTo>
                    <a:pt x="52027" y="174955"/>
                  </a:lnTo>
                  <a:lnTo>
                    <a:pt x="80575" y="163097"/>
                  </a:lnTo>
                  <a:lnTo>
                    <a:pt x="96416" y="1516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244"/>
            <p:cNvSpPr/>
            <p:nvPr/>
          </p:nvSpPr>
          <p:spPr>
            <a:xfrm>
              <a:off x="2393157" y="2631419"/>
              <a:ext cx="123349" cy="163574"/>
            </a:xfrm>
            <a:custGeom>
              <a:avLst/>
              <a:gdLst/>
              <a:ahLst/>
              <a:cxnLst/>
              <a:rect l="0" t="0" r="0" b="0"/>
              <a:pathLst>
                <a:path w="123349" h="163574">
                  <a:moveTo>
                    <a:pt x="35718" y="11769"/>
                  </a:moveTo>
                  <a:lnTo>
                    <a:pt x="30977" y="11769"/>
                  </a:lnTo>
                  <a:lnTo>
                    <a:pt x="29581" y="12761"/>
                  </a:lnTo>
                  <a:lnTo>
                    <a:pt x="28650" y="14414"/>
                  </a:lnTo>
                  <a:lnTo>
                    <a:pt x="11391" y="56718"/>
                  </a:lnTo>
                  <a:lnTo>
                    <a:pt x="2077" y="99230"/>
                  </a:lnTo>
                  <a:lnTo>
                    <a:pt x="80" y="141490"/>
                  </a:lnTo>
                  <a:lnTo>
                    <a:pt x="0" y="154474"/>
                  </a:lnTo>
                  <a:lnTo>
                    <a:pt x="991" y="129316"/>
                  </a:lnTo>
                  <a:lnTo>
                    <a:pt x="9094" y="88687"/>
                  </a:lnTo>
                  <a:lnTo>
                    <a:pt x="16805" y="65317"/>
                  </a:lnTo>
                  <a:lnTo>
                    <a:pt x="46796" y="20871"/>
                  </a:lnTo>
                  <a:lnTo>
                    <a:pt x="63144" y="5536"/>
                  </a:lnTo>
                  <a:lnTo>
                    <a:pt x="68885" y="1660"/>
                  </a:lnTo>
                  <a:lnTo>
                    <a:pt x="73704" y="69"/>
                  </a:lnTo>
                  <a:lnTo>
                    <a:pt x="77909" y="0"/>
                  </a:lnTo>
                  <a:lnTo>
                    <a:pt x="81705" y="946"/>
                  </a:lnTo>
                  <a:lnTo>
                    <a:pt x="96528" y="11759"/>
                  </a:lnTo>
                  <a:lnTo>
                    <a:pt x="113487" y="37012"/>
                  </a:lnTo>
                  <a:lnTo>
                    <a:pt x="121599" y="64889"/>
                  </a:lnTo>
                  <a:lnTo>
                    <a:pt x="123348" y="106119"/>
                  </a:lnTo>
                  <a:lnTo>
                    <a:pt x="117237" y="146575"/>
                  </a:lnTo>
                  <a:lnTo>
                    <a:pt x="116085" y="16357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245"/>
            <p:cNvSpPr/>
            <p:nvPr/>
          </p:nvSpPr>
          <p:spPr>
            <a:xfrm>
              <a:off x="2594598" y="2634258"/>
              <a:ext cx="111098" cy="133946"/>
            </a:xfrm>
            <a:custGeom>
              <a:avLst/>
              <a:gdLst/>
              <a:ahLst/>
              <a:cxnLst/>
              <a:rect l="0" t="0" r="0" b="0"/>
              <a:pathLst>
                <a:path w="111098" h="133946">
                  <a:moveTo>
                    <a:pt x="84308" y="0"/>
                  </a:moveTo>
                  <a:lnTo>
                    <a:pt x="63571" y="18091"/>
                  </a:lnTo>
                  <a:lnTo>
                    <a:pt x="42068" y="34552"/>
                  </a:lnTo>
                  <a:lnTo>
                    <a:pt x="22509" y="62746"/>
                  </a:lnTo>
                  <a:lnTo>
                    <a:pt x="1006" y="107141"/>
                  </a:lnTo>
                  <a:lnTo>
                    <a:pt x="0" y="111115"/>
                  </a:lnTo>
                  <a:lnTo>
                    <a:pt x="322" y="114756"/>
                  </a:lnTo>
                  <a:lnTo>
                    <a:pt x="2868" y="124622"/>
                  </a:lnTo>
                  <a:lnTo>
                    <a:pt x="3226" y="127730"/>
                  </a:lnTo>
                  <a:lnTo>
                    <a:pt x="4457" y="129801"/>
                  </a:lnTo>
                  <a:lnTo>
                    <a:pt x="6269" y="131183"/>
                  </a:lnTo>
                  <a:lnTo>
                    <a:pt x="8469" y="132103"/>
                  </a:lnTo>
                  <a:lnTo>
                    <a:pt x="10929" y="131725"/>
                  </a:lnTo>
                  <a:lnTo>
                    <a:pt x="16307" y="128659"/>
                  </a:lnTo>
                  <a:lnTo>
                    <a:pt x="50949" y="99911"/>
                  </a:lnTo>
                  <a:lnTo>
                    <a:pt x="73693" y="66294"/>
                  </a:lnTo>
                  <a:lnTo>
                    <a:pt x="94485" y="47969"/>
                  </a:lnTo>
                  <a:lnTo>
                    <a:pt x="108786" y="18489"/>
                  </a:lnTo>
                  <a:lnTo>
                    <a:pt x="110962" y="9489"/>
                  </a:lnTo>
                  <a:lnTo>
                    <a:pt x="106317" y="13836"/>
                  </a:lnTo>
                  <a:lnTo>
                    <a:pt x="104012" y="18717"/>
                  </a:lnTo>
                  <a:lnTo>
                    <a:pt x="94137" y="63073"/>
                  </a:lnTo>
                  <a:lnTo>
                    <a:pt x="94309" y="100991"/>
                  </a:lnTo>
                  <a:lnTo>
                    <a:pt x="100937" y="126200"/>
                  </a:lnTo>
                  <a:lnTo>
                    <a:pt x="102339" y="128782"/>
                  </a:lnTo>
                  <a:lnTo>
                    <a:pt x="104266" y="130503"/>
                  </a:lnTo>
                  <a:lnTo>
                    <a:pt x="111097" y="13394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246"/>
            <p:cNvSpPr/>
            <p:nvPr/>
          </p:nvSpPr>
          <p:spPr>
            <a:xfrm>
              <a:off x="2780452" y="2627138"/>
              <a:ext cx="304999" cy="314570"/>
            </a:xfrm>
            <a:custGeom>
              <a:avLst/>
              <a:gdLst/>
              <a:ahLst/>
              <a:cxnLst/>
              <a:rect l="0" t="0" r="0" b="0"/>
              <a:pathLst>
                <a:path w="304999" h="314570">
                  <a:moveTo>
                    <a:pt x="85978" y="16050"/>
                  </a:moveTo>
                  <a:lnTo>
                    <a:pt x="81237" y="16050"/>
                  </a:lnTo>
                  <a:lnTo>
                    <a:pt x="68808" y="25530"/>
                  </a:lnTo>
                  <a:lnTo>
                    <a:pt x="37392" y="64873"/>
                  </a:lnTo>
                  <a:lnTo>
                    <a:pt x="14350" y="91950"/>
                  </a:lnTo>
                  <a:lnTo>
                    <a:pt x="8460" y="96415"/>
                  </a:lnTo>
                  <a:lnTo>
                    <a:pt x="1916" y="106669"/>
                  </a:lnTo>
                  <a:lnTo>
                    <a:pt x="171" y="112181"/>
                  </a:lnTo>
                  <a:lnTo>
                    <a:pt x="0" y="115856"/>
                  </a:lnTo>
                  <a:lnTo>
                    <a:pt x="878" y="118306"/>
                  </a:lnTo>
                  <a:lnTo>
                    <a:pt x="4676" y="122238"/>
                  </a:lnTo>
                  <a:lnTo>
                    <a:pt x="14814" y="118179"/>
                  </a:lnTo>
                  <a:lnTo>
                    <a:pt x="34690" y="102431"/>
                  </a:lnTo>
                  <a:lnTo>
                    <a:pt x="76324" y="58760"/>
                  </a:lnTo>
                  <a:lnTo>
                    <a:pt x="82679" y="49915"/>
                  </a:lnTo>
                  <a:lnTo>
                    <a:pt x="88811" y="45983"/>
                  </a:lnTo>
                  <a:lnTo>
                    <a:pt x="102060" y="43115"/>
                  </a:lnTo>
                  <a:lnTo>
                    <a:pt x="108051" y="47661"/>
                  </a:lnTo>
                  <a:lnTo>
                    <a:pt x="108631" y="51014"/>
                  </a:lnTo>
                  <a:lnTo>
                    <a:pt x="106691" y="65215"/>
                  </a:lnTo>
                  <a:lnTo>
                    <a:pt x="112102" y="106658"/>
                  </a:lnTo>
                  <a:lnTo>
                    <a:pt x="112679" y="150167"/>
                  </a:lnTo>
                  <a:lnTo>
                    <a:pt x="112749" y="186740"/>
                  </a:lnTo>
                  <a:lnTo>
                    <a:pt x="112763" y="225861"/>
                  </a:lnTo>
                  <a:lnTo>
                    <a:pt x="111774" y="265672"/>
                  </a:lnTo>
                  <a:lnTo>
                    <a:pt x="105638" y="284921"/>
                  </a:lnTo>
                  <a:lnTo>
                    <a:pt x="91776" y="304121"/>
                  </a:lnTo>
                  <a:lnTo>
                    <a:pt x="82955" y="313512"/>
                  </a:lnTo>
                  <a:lnTo>
                    <a:pt x="79994" y="314569"/>
                  </a:lnTo>
                  <a:lnTo>
                    <a:pt x="77028" y="314281"/>
                  </a:lnTo>
                  <a:lnTo>
                    <a:pt x="56026" y="304068"/>
                  </a:lnTo>
                  <a:lnTo>
                    <a:pt x="48522" y="298508"/>
                  </a:lnTo>
                  <a:lnTo>
                    <a:pt x="29532" y="260819"/>
                  </a:lnTo>
                  <a:lnTo>
                    <a:pt x="24268" y="223385"/>
                  </a:lnTo>
                  <a:lnTo>
                    <a:pt x="24817" y="210394"/>
                  </a:lnTo>
                  <a:lnTo>
                    <a:pt x="35945" y="179875"/>
                  </a:lnTo>
                  <a:lnTo>
                    <a:pt x="44475" y="166675"/>
                  </a:lnTo>
                  <a:lnTo>
                    <a:pt x="63374" y="153326"/>
                  </a:lnTo>
                  <a:lnTo>
                    <a:pt x="81375" y="145139"/>
                  </a:lnTo>
                  <a:lnTo>
                    <a:pt x="124869" y="141423"/>
                  </a:lnTo>
                  <a:lnTo>
                    <a:pt x="166763" y="136372"/>
                  </a:lnTo>
                  <a:lnTo>
                    <a:pt x="195017" y="130988"/>
                  </a:lnTo>
                  <a:lnTo>
                    <a:pt x="232725" y="108876"/>
                  </a:lnTo>
                  <a:lnTo>
                    <a:pt x="254805" y="98565"/>
                  </a:lnTo>
                  <a:lnTo>
                    <a:pt x="284995" y="66317"/>
                  </a:lnTo>
                  <a:lnTo>
                    <a:pt x="295317" y="48693"/>
                  </a:lnTo>
                  <a:lnTo>
                    <a:pt x="301954" y="27605"/>
                  </a:lnTo>
                  <a:lnTo>
                    <a:pt x="304376" y="23753"/>
                  </a:lnTo>
                  <a:lnTo>
                    <a:pt x="304998" y="20193"/>
                  </a:lnTo>
                  <a:lnTo>
                    <a:pt x="304421" y="16828"/>
                  </a:lnTo>
                  <a:lnTo>
                    <a:pt x="301134" y="10442"/>
                  </a:lnTo>
                  <a:lnTo>
                    <a:pt x="296366" y="4297"/>
                  </a:lnTo>
                  <a:lnTo>
                    <a:pt x="290939" y="904"/>
                  </a:lnTo>
                  <a:lnTo>
                    <a:pt x="288103" y="0"/>
                  </a:lnTo>
                  <a:lnTo>
                    <a:pt x="279660" y="1640"/>
                  </a:lnTo>
                  <a:lnTo>
                    <a:pt x="269293" y="6669"/>
                  </a:lnTo>
                  <a:lnTo>
                    <a:pt x="231426" y="36093"/>
                  </a:lnTo>
                  <a:lnTo>
                    <a:pt x="204151" y="76887"/>
                  </a:lnTo>
                  <a:lnTo>
                    <a:pt x="198031" y="89721"/>
                  </a:lnTo>
                  <a:lnTo>
                    <a:pt x="193779" y="120132"/>
                  </a:lnTo>
                  <a:lnTo>
                    <a:pt x="198066" y="138060"/>
                  </a:lnTo>
                  <a:lnTo>
                    <a:pt x="205620" y="151199"/>
                  </a:lnTo>
                  <a:lnTo>
                    <a:pt x="246712" y="16785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247"/>
            <p:cNvSpPr/>
            <p:nvPr/>
          </p:nvSpPr>
          <p:spPr>
            <a:xfrm>
              <a:off x="3143292" y="2617226"/>
              <a:ext cx="238696" cy="158477"/>
            </a:xfrm>
            <a:custGeom>
              <a:avLst/>
              <a:gdLst/>
              <a:ahLst/>
              <a:cxnLst/>
              <a:rect l="0" t="0" r="0" b="0"/>
              <a:pathLst>
                <a:path w="238696" h="158477">
                  <a:moveTo>
                    <a:pt x="17817" y="79540"/>
                  </a:moveTo>
                  <a:lnTo>
                    <a:pt x="17817" y="84280"/>
                  </a:lnTo>
                  <a:lnTo>
                    <a:pt x="15172" y="89253"/>
                  </a:lnTo>
                  <a:lnTo>
                    <a:pt x="5388" y="105271"/>
                  </a:lnTo>
                  <a:lnTo>
                    <a:pt x="1567" y="117040"/>
                  </a:lnTo>
                  <a:lnTo>
                    <a:pt x="0" y="148814"/>
                  </a:lnTo>
                  <a:lnTo>
                    <a:pt x="7650" y="158476"/>
                  </a:lnTo>
                  <a:lnTo>
                    <a:pt x="8063" y="157960"/>
                  </a:lnTo>
                  <a:lnTo>
                    <a:pt x="8521" y="154742"/>
                  </a:lnTo>
                  <a:lnTo>
                    <a:pt x="14952" y="143600"/>
                  </a:lnTo>
                  <a:lnTo>
                    <a:pt x="24718" y="103425"/>
                  </a:lnTo>
                  <a:lnTo>
                    <a:pt x="29215" y="62209"/>
                  </a:lnTo>
                  <a:lnTo>
                    <a:pt x="33762" y="43977"/>
                  </a:lnTo>
                  <a:lnTo>
                    <a:pt x="35565" y="14587"/>
                  </a:lnTo>
                  <a:lnTo>
                    <a:pt x="36594" y="12426"/>
                  </a:lnTo>
                  <a:lnTo>
                    <a:pt x="38273" y="10984"/>
                  </a:lnTo>
                  <a:lnTo>
                    <a:pt x="43355" y="8671"/>
                  </a:lnTo>
                  <a:lnTo>
                    <a:pt x="83387" y="8125"/>
                  </a:lnTo>
                  <a:lnTo>
                    <a:pt x="125377" y="8105"/>
                  </a:lnTo>
                  <a:lnTo>
                    <a:pt x="163418" y="5457"/>
                  </a:lnTo>
                  <a:lnTo>
                    <a:pt x="206324" y="0"/>
                  </a:lnTo>
                  <a:lnTo>
                    <a:pt x="224594" y="410"/>
                  </a:lnTo>
                  <a:lnTo>
                    <a:pt x="238695" y="6893"/>
                  </a:lnTo>
                  <a:lnTo>
                    <a:pt x="238491" y="8289"/>
                  </a:lnTo>
                  <a:lnTo>
                    <a:pt x="231035" y="17657"/>
                  </a:lnTo>
                  <a:lnTo>
                    <a:pt x="224698" y="23262"/>
                  </a:lnTo>
                  <a:lnTo>
                    <a:pt x="181355" y="46808"/>
                  </a:lnTo>
                  <a:lnTo>
                    <a:pt x="153112" y="61497"/>
                  </a:lnTo>
                  <a:lnTo>
                    <a:pt x="148063" y="65898"/>
                  </a:lnTo>
                  <a:lnTo>
                    <a:pt x="147312" y="68461"/>
                  </a:lnTo>
                  <a:lnTo>
                    <a:pt x="147803" y="71162"/>
                  </a:lnTo>
                  <a:lnTo>
                    <a:pt x="149123" y="73955"/>
                  </a:lnTo>
                  <a:lnTo>
                    <a:pt x="150995" y="75816"/>
                  </a:lnTo>
                  <a:lnTo>
                    <a:pt x="166839" y="86342"/>
                  </a:lnTo>
                  <a:lnTo>
                    <a:pt x="174640" y="94674"/>
                  </a:lnTo>
                  <a:lnTo>
                    <a:pt x="180425" y="106378"/>
                  </a:lnTo>
                  <a:lnTo>
                    <a:pt x="184345" y="112304"/>
                  </a:lnTo>
                  <a:lnTo>
                    <a:pt x="186088" y="118245"/>
                  </a:lnTo>
                  <a:lnTo>
                    <a:pt x="185560" y="121218"/>
                  </a:lnTo>
                  <a:lnTo>
                    <a:pt x="180077" y="130143"/>
                  </a:lnTo>
                  <a:lnTo>
                    <a:pt x="160692" y="15097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3" name="SMARTInkShape-Group31"/>
          <p:cNvGrpSpPr/>
          <p:nvPr/>
        </p:nvGrpSpPr>
        <p:grpSpPr>
          <a:xfrm>
            <a:off x="2419945" y="2964656"/>
            <a:ext cx="4732736" cy="446486"/>
            <a:chOff x="2419945" y="2964656"/>
            <a:chExt cx="4732736" cy="446486"/>
          </a:xfrm>
        </p:grpSpPr>
        <p:sp>
          <p:nvSpPr>
            <p:cNvPr id="13" name="SMARTInkShape-248"/>
            <p:cNvSpPr/>
            <p:nvPr/>
          </p:nvSpPr>
          <p:spPr>
            <a:xfrm>
              <a:off x="6402596" y="3148387"/>
              <a:ext cx="383968" cy="153300"/>
            </a:xfrm>
            <a:custGeom>
              <a:avLst/>
              <a:gdLst/>
              <a:ahLst/>
              <a:cxnLst/>
              <a:rect l="0" t="0" r="0" b="0"/>
              <a:pathLst>
                <a:path w="383968" h="153300">
                  <a:moveTo>
                    <a:pt x="8920" y="48441"/>
                  </a:moveTo>
                  <a:lnTo>
                    <a:pt x="8920" y="87271"/>
                  </a:lnTo>
                  <a:lnTo>
                    <a:pt x="7927" y="102410"/>
                  </a:lnTo>
                  <a:lnTo>
                    <a:pt x="98" y="144719"/>
                  </a:lnTo>
                  <a:lnTo>
                    <a:pt x="0" y="134068"/>
                  </a:lnTo>
                  <a:lnTo>
                    <a:pt x="8368" y="90185"/>
                  </a:lnTo>
                  <a:lnTo>
                    <a:pt x="14984" y="49051"/>
                  </a:lnTo>
                  <a:lnTo>
                    <a:pt x="17992" y="29660"/>
                  </a:lnTo>
                  <a:lnTo>
                    <a:pt x="24727" y="17190"/>
                  </a:lnTo>
                  <a:lnTo>
                    <a:pt x="30166" y="10408"/>
                  </a:lnTo>
                  <a:lnTo>
                    <a:pt x="35891" y="6733"/>
                  </a:lnTo>
                  <a:lnTo>
                    <a:pt x="38807" y="5753"/>
                  </a:lnTo>
                  <a:lnTo>
                    <a:pt x="40751" y="6092"/>
                  </a:lnTo>
                  <a:lnTo>
                    <a:pt x="42047" y="7310"/>
                  </a:lnTo>
                  <a:lnTo>
                    <a:pt x="44479" y="11309"/>
                  </a:lnTo>
                  <a:lnTo>
                    <a:pt x="48867" y="16394"/>
                  </a:lnTo>
                  <a:lnTo>
                    <a:pt x="51479" y="24607"/>
                  </a:lnTo>
                  <a:lnTo>
                    <a:pt x="55595" y="40387"/>
                  </a:lnTo>
                  <a:lnTo>
                    <a:pt x="60453" y="57630"/>
                  </a:lnTo>
                  <a:lnTo>
                    <a:pt x="63410" y="97877"/>
                  </a:lnTo>
                  <a:lnTo>
                    <a:pt x="70176" y="109032"/>
                  </a:lnTo>
                  <a:lnTo>
                    <a:pt x="71585" y="108679"/>
                  </a:lnTo>
                  <a:lnTo>
                    <a:pt x="75797" y="105640"/>
                  </a:lnTo>
                  <a:lnTo>
                    <a:pt x="78331" y="98337"/>
                  </a:lnTo>
                  <a:lnTo>
                    <a:pt x="82402" y="83069"/>
                  </a:lnTo>
                  <a:lnTo>
                    <a:pt x="98396" y="50991"/>
                  </a:lnTo>
                  <a:lnTo>
                    <a:pt x="114322" y="32495"/>
                  </a:lnTo>
                  <a:lnTo>
                    <a:pt x="117942" y="31432"/>
                  </a:lnTo>
                  <a:lnTo>
                    <a:pt x="120297" y="31149"/>
                  </a:lnTo>
                  <a:lnTo>
                    <a:pt x="121866" y="32944"/>
                  </a:lnTo>
                  <a:lnTo>
                    <a:pt x="132571" y="72578"/>
                  </a:lnTo>
                  <a:lnTo>
                    <a:pt x="146245" y="108001"/>
                  </a:lnTo>
                  <a:lnTo>
                    <a:pt x="154891" y="121100"/>
                  </a:lnTo>
                  <a:lnTo>
                    <a:pt x="160777" y="125382"/>
                  </a:lnTo>
                  <a:lnTo>
                    <a:pt x="169670" y="127793"/>
                  </a:lnTo>
                  <a:lnTo>
                    <a:pt x="172641" y="128132"/>
                  </a:lnTo>
                  <a:lnTo>
                    <a:pt x="186303" y="123868"/>
                  </a:lnTo>
                  <a:lnTo>
                    <a:pt x="194583" y="116359"/>
                  </a:lnTo>
                  <a:lnTo>
                    <a:pt x="217170" y="78001"/>
                  </a:lnTo>
                  <a:lnTo>
                    <a:pt x="221436" y="60286"/>
                  </a:lnTo>
                  <a:lnTo>
                    <a:pt x="223127" y="17699"/>
                  </a:lnTo>
                  <a:lnTo>
                    <a:pt x="223218" y="1079"/>
                  </a:lnTo>
                  <a:lnTo>
                    <a:pt x="222231" y="0"/>
                  </a:lnTo>
                  <a:lnTo>
                    <a:pt x="220580" y="272"/>
                  </a:lnTo>
                  <a:lnTo>
                    <a:pt x="218487" y="1446"/>
                  </a:lnTo>
                  <a:lnTo>
                    <a:pt x="205139" y="22911"/>
                  </a:lnTo>
                  <a:lnTo>
                    <a:pt x="187493" y="67195"/>
                  </a:lnTo>
                  <a:lnTo>
                    <a:pt x="180343" y="97456"/>
                  </a:lnTo>
                  <a:lnTo>
                    <a:pt x="178739" y="134622"/>
                  </a:lnTo>
                  <a:lnTo>
                    <a:pt x="180671" y="139629"/>
                  </a:lnTo>
                  <a:lnTo>
                    <a:pt x="188110" y="147839"/>
                  </a:lnTo>
                  <a:lnTo>
                    <a:pt x="195386" y="152150"/>
                  </a:lnTo>
                  <a:lnTo>
                    <a:pt x="198714" y="153299"/>
                  </a:lnTo>
                  <a:lnTo>
                    <a:pt x="207705" y="151930"/>
                  </a:lnTo>
                  <a:lnTo>
                    <a:pt x="217324" y="148015"/>
                  </a:lnTo>
                  <a:lnTo>
                    <a:pt x="224905" y="142967"/>
                  </a:lnTo>
                  <a:lnTo>
                    <a:pt x="255089" y="98468"/>
                  </a:lnTo>
                  <a:lnTo>
                    <a:pt x="281450" y="54501"/>
                  </a:lnTo>
                  <a:lnTo>
                    <a:pt x="296798" y="30566"/>
                  </a:lnTo>
                  <a:lnTo>
                    <a:pt x="318379" y="14746"/>
                  </a:lnTo>
                  <a:lnTo>
                    <a:pt x="325286" y="13322"/>
                  </a:lnTo>
                  <a:lnTo>
                    <a:pt x="330767" y="15635"/>
                  </a:lnTo>
                  <a:lnTo>
                    <a:pt x="342369" y="25204"/>
                  </a:lnTo>
                  <a:lnTo>
                    <a:pt x="351246" y="38469"/>
                  </a:lnTo>
                  <a:lnTo>
                    <a:pt x="361397" y="59994"/>
                  </a:lnTo>
                  <a:lnTo>
                    <a:pt x="383967" y="752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249"/>
            <p:cNvSpPr/>
            <p:nvPr/>
          </p:nvSpPr>
          <p:spPr>
            <a:xfrm>
              <a:off x="6777633" y="3045023"/>
              <a:ext cx="35720" cy="8931"/>
            </a:xfrm>
            <a:custGeom>
              <a:avLst/>
              <a:gdLst/>
              <a:ahLst/>
              <a:cxnLst/>
              <a:rect l="0" t="0" r="0" b="0"/>
              <a:pathLst>
                <a:path w="35720" h="8931">
                  <a:moveTo>
                    <a:pt x="35719" y="0"/>
                  </a:moveTo>
                  <a:lnTo>
                    <a:pt x="22415" y="0"/>
                  </a:lnTo>
                  <a:lnTo>
                    <a:pt x="17238" y="2646"/>
                  </a:lnTo>
                  <a:lnTo>
                    <a:pt x="10570" y="7689"/>
                  </a:lnTo>
                  <a:lnTo>
                    <a:pt x="0" y="89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Shape-250"/>
            <p:cNvSpPr/>
            <p:nvPr/>
          </p:nvSpPr>
          <p:spPr>
            <a:xfrm>
              <a:off x="6965693" y="3178969"/>
              <a:ext cx="186988" cy="131993"/>
            </a:xfrm>
            <a:custGeom>
              <a:avLst/>
              <a:gdLst/>
              <a:ahLst/>
              <a:cxnLst/>
              <a:rect l="0" t="0" r="0" b="0"/>
              <a:pathLst>
                <a:path w="186988" h="131993">
                  <a:moveTo>
                    <a:pt x="97690" y="0"/>
                  </a:moveTo>
                  <a:lnTo>
                    <a:pt x="92949" y="4740"/>
                  </a:lnTo>
                  <a:lnTo>
                    <a:pt x="87976" y="7068"/>
                  </a:lnTo>
                  <a:lnTo>
                    <a:pt x="85261" y="7688"/>
                  </a:lnTo>
                  <a:lnTo>
                    <a:pt x="71958" y="18042"/>
                  </a:lnTo>
                  <a:lnTo>
                    <a:pt x="37990" y="58567"/>
                  </a:lnTo>
                  <a:lnTo>
                    <a:pt x="14854" y="102854"/>
                  </a:lnTo>
                  <a:lnTo>
                    <a:pt x="2176" y="124057"/>
                  </a:lnTo>
                  <a:lnTo>
                    <a:pt x="0" y="131992"/>
                  </a:lnTo>
                  <a:lnTo>
                    <a:pt x="813" y="131651"/>
                  </a:lnTo>
                  <a:lnTo>
                    <a:pt x="4362" y="128626"/>
                  </a:lnTo>
                  <a:lnTo>
                    <a:pt x="36967" y="87868"/>
                  </a:lnTo>
                  <a:lnTo>
                    <a:pt x="55913" y="60908"/>
                  </a:lnTo>
                  <a:lnTo>
                    <a:pt x="61925" y="56836"/>
                  </a:lnTo>
                  <a:lnTo>
                    <a:pt x="70375" y="53769"/>
                  </a:lnTo>
                  <a:lnTo>
                    <a:pt x="75485" y="58375"/>
                  </a:lnTo>
                  <a:lnTo>
                    <a:pt x="77899" y="63316"/>
                  </a:lnTo>
                  <a:lnTo>
                    <a:pt x="79754" y="94454"/>
                  </a:lnTo>
                  <a:lnTo>
                    <a:pt x="79796" y="100849"/>
                  </a:lnTo>
                  <a:lnTo>
                    <a:pt x="82461" y="106999"/>
                  </a:lnTo>
                  <a:lnTo>
                    <a:pt x="87516" y="114291"/>
                  </a:lnTo>
                  <a:lnTo>
                    <a:pt x="90853" y="115288"/>
                  </a:lnTo>
                  <a:lnTo>
                    <a:pt x="93132" y="115554"/>
                  </a:lnTo>
                  <a:lnTo>
                    <a:pt x="94651" y="114739"/>
                  </a:lnTo>
                  <a:lnTo>
                    <a:pt x="95664" y="113204"/>
                  </a:lnTo>
                  <a:lnTo>
                    <a:pt x="96340" y="111188"/>
                  </a:lnTo>
                  <a:lnTo>
                    <a:pt x="127207" y="70020"/>
                  </a:lnTo>
                  <a:lnTo>
                    <a:pt x="145450" y="51718"/>
                  </a:lnTo>
                  <a:lnTo>
                    <a:pt x="152981" y="47790"/>
                  </a:lnTo>
                  <a:lnTo>
                    <a:pt x="156378" y="47735"/>
                  </a:lnTo>
                  <a:lnTo>
                    <a:pt x="162800" y="50320"/>
                  </a:lnTo>
                  <a:lnTo>
                    <a:pt x="171993" y="57353"/>
                  </a:lnTo>
                  <a:lnTo>
                    <a:pt x="175362" y="68154"/>
                  </a:lnTo>
                  <a:lnTo>
                    <a:pt x="179905" y="88324"/>
                  </a:lnTo>
                  <a:lnTo>
                    <a:pt x="186987" y="11608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Shape-251"/>
            <p:cNvSpPr/>
            <p:nvPr/>
          </p:nvSpPr>
          <p:spPr>
            <a:xfrm>
              <a:off x="6866930" y="3161109"/>
              <a:ext cx="80368" cy="142876"/>
            </a:xfrm>
            <a:custGeom>
              <a:avLst/>
              <a:gdLst/>
              <a:ahLst/>
              <a:cxnLst/>
              <a:rect l="0" t="0" r="0" b="0"/>
              <a:pathLst>
                <a:path w="80368" h="142876">
                  <a:moveTo>
                    <a:pt x="80367" y="0"/>
                  </a:moveTo>
                  <a:lnTo>
                    <a:pt x="38126" y="42241"/>
                  </a:lnTo>
                  <a:lnTo>
                    <a:pt x="15763" y="72726"/>
                  </a:lnTo>
                  <a:lnTo>
                    <a:pt x="5111" y="97617"/>
                  </a:lnTo>
                  <a:lnTo>
                    <a:pt x="0" y="1428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252"/>
            <p:cNvSpPr/>
            <p:nvPr/>
          </p:nvSpPr>
          <p:spPr>
            <a:xfrm>
              <a:off x="6215063" y="3187898"/>
              <a:ext cx="80368" cy="35720"/>
            </a:xfrm>
            <a:custGeom>
              <a:avLst/>
              <a:gdLst/>
              <a:ahLst/>
              <a:cxnLst/>
              <a:rect l="0" t="0" r="0" b="0"/>
              <a:pathLst>
                <a:path w="80368" h="35720">
                  <a:moveTo>
                    <a:pt x="0" y="35719"/>
                  </a:moveTo>
                  <a:lnTo>
                    <a:pt x="12428" y="35719"/>
                  </a:lnTo>
                  <a:lnTo>
                    <a:pt x="18091" y="33073"/>
                  </a:lnTo>
                  <a:lnTo>
                    <a:pt x="56912" y="6659"/>
                  </a:lnTo>
                  <a:lnTo>
                    <a:pt x="8036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253"/>
            <p:cNvSpPr/>
            <p:nvPr/>
          </p:nvSpPr>
          <p:spPr>
            <a:xfrm>
              <a:off x="6179354" y="3000375"/>
              <a:ext cx="160725" cy="291782"/>
            </a:xfrm>
            <a:custGeom>
              <a:avLst/>
              <a:gdLst/>
              <a:ahLst/>
              <a:cxnLst/>
              <a:rect l="0" t="0" r="0" b="0"/>
              <a:pathLst>
                <a:path w="160725" h="291782">
                  <a:moveTo>
                    <a:pt x="53568" y="0"/>
                  </a:moveTo>
                  <a:lnTo>
                    <a:pt x="48827" y="0"/>
                  </a:lnTo>
                  <a:lnTo>
                    <a:pt x="47431" y="992"/>
                  </a:lnTo>
                  <a:lnTo>
                    <a:pt x="46500" y="2646"/>
                  </a:lnTo>
                  <a:lnTo>
                    <a:pt x="32318" y="45849"/>
                  </a:lnTo>
                  <a:lnTo>
                    <a:pt x="20744" y="88725"/>
                  </a:lnTo>
                  <a:lnTo>
                    <a:pt x="12864" y="129587"/>
                  </a:lnTo>
                  <a:lnTo>
                    <a:pt x="9096" y="173113"/>
                  </a:lnTo>
                  <a:lnTo>
                    <a:pt x="3129" y="215445"/>
                  </a:lnTo>
                  <a:lnTo>
                    <a:pt x="610" y="257421"/>
                  </a:lnTo>
                  <a:lnTo>
                    <a:pt x="26" y="291781"/>
                  </a:lnTo>
                  <a:lnTo>
                    <a:pt x="14" y="291755"/>
                  </a:lnTo>
                  <a:lnTo>
                    <a:pt x="0" y="289080"/>
                  </a:lnTo>
                  <a:lnTo>
                    <a:pt x="7059" y="264115"/>
                  </a:lnTo>
                  <a:lnTo>
                    <a:pt x="13292" y="226686"/>
                  </a:lnTo>
                  <a:lnTo>
                    <a:pt x="21240" y="187993"/>
                  </a:lnTo>
                  <a:lnTo>
                    <a:pt x="29878" y="145109"/>
                  </a:lnTo>
                  <a:lnTo>
                    <a:pt x="43462" y="100983"/>
                  </a:lnTo>
                  <a:lnTo>
                    <a:pt x="55314" y="61230"/>
                  </a:lnTo>
                  <a:lnTo>
                    <a:pt x="78333" y="19651"/>
                  </a:lnTo>
                  <a:lnTo>
                    <a:pt x="85411" y="8734"/>
                  </a:lnTo>
                  <a:lnTo>
                    <a:pt x="91863" y="3882"/>
                  </a:lnTo>
                  <a:lnTo>
                    <a:pt x="101074" y="1150"/>
                  </a:lnTo>
                  <a:lnTo>
                    <a:pt x="103098" y="1759"/>
                  </a:lnTo>
                  <a:lnTo>
                    <a:pt x="104447" y="3157"/>
                  </a:lnTo>
                  <a:lnTo>
                    <a:pt x="112928" y="23420"/>
                  </a:lnTo>
                  <a:lnTo>
                    <a:pt x="120402" y="67980"/>
                  </a:lnTo>
                  <a:lnTo>
                    <a:pt x="128382" y="101943"/>
                  </a:lnTo>
                  <a:lnTo>
                    <a:pt x="132289" y="141881"/>
                  </a:lnTo>
                  <a:lnTo>
                    <a:pt x="138188" y="180394"/>
                  </a:lnTo>
                  <a:lnTo>
                    <a:pt x="148078" y="220842"/>
                  </a:lnTo>
                  <a:lnTo>
                    <a:pt x="151686" y="241493"/>
                  </a:lnTo>
                  <a:lnTo>
                    <a:pt x="160724" y="25896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254"/>
            <p:cNvSpPr/>
            <p:nvPr/>
          </p:nvSpPr>
          <p:spPr>
            <a:xfrm>
              <a:off x="6009680" y="3152180"/>
              <a:ext cx="44649" cy="8821"/>
            </a:xfrm>
            <a:custGeom>
              <a:avLst/>
              <a:gdLst/>
              <a:ahLst/>
              <a:cxnLst/>
              <a:rect l="0" t="0" r="0" b="0"/>
              <a:pathLst>
                <a:path w="44649" h="8821">
                  <a:moveTo>
                    <a:pt x="0" y="0"/>
                  </a:moveTo>
                  <a:lnTo>
                    <a:pt x="0" y="4740"/>
                  </a:lnTo>
                  <a:lnTo>
                    <a:pt x="992" y="6137"/>
                  </a:lnTo>
                  <a:lnTo>
                    <a:pt x="2645" y="7067"/>
                  </a:lnTo>
                  <a:lnTo>
                    <a:pt x="12428" y="8562"/>
                  </a:lnTo>
                  <a:lnTo>
                    <a:pt x="20990" y="8820"/>
                  </a:lnTo>
                  <a:lnTo>
                    <a:pt x="26857" y="6235"/>
                  </a:lnTo>
                  <a:lnTo>
                    <a:pt x="32773" y="2771"/>
                  </a:lnTo>
                  <a:lnTo>
                    <a:pt x="44648"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Shape-255"/>
            <p:cNvSpPr/>
            <p:nvPr/>
          </p:nvSpPr>
          <p:spPr>
            <a:xfrm>
              <a:off x="5724406" y="3152180"/>
              <a:ext cx="151329" cy="101851"/>
            </a:xfrm>
            <a:custGeom>
              <a:avLst/>
              <a:gdLst/>
              <a:ahLst/>
              <a:cxnLst/>
              <a:rect l="0" t="0" r="0" b="0"/>
              <a:pathLst>
                <a:path w="151329" h="101851">
                  <a:moveTo>
                    <a:pt x="17383" y="0"/>
                  </a:moveTo>
                  <a:lnTo>
                    <a:pt x="16391" y="37182"/>
                  </a:lnTo>
                  <a:lnTo>
                    <a:pt x="1133" y="81521"/>
                  </a:lnTo>
                  <a:lnTo>
                    <a:pt x="0" y="86993"/>
                  </a:lnTo>
                  <a:lnTo>
                    <a:pt x="834" y="87761"/>
                  </a:lnTo>
                  <a:lnTo>
                    <a:pt x="4406" y="88614"/>
                  </a:lnTo>
                  <a:lnTo>
                    <a:pt x="5755" y="87849"/>
                  </a:lnTo>
                  <a:lnTo>
                    <a:pt x="6655" y="86347"/>
                  </a:lnTo>
                  <a:lnTo>
                    <a:pt x="7654" y="81040"/>
                  </a:lnTo>
                  <a:lnTo>
                    <a:pt x="8432" y="40707"/>
                  </a:lnTo>
                  <a:lnTo>
                    <a:pt x="8453" y="9596"/>
                  </a:lnTo>
                  <a:lnTo>
                    <a:pt x="8453" y="13867"/>
                  </a:lnTo>
                  <a:lnTo>
                    <a:pt x="23899" y="53887"/>
                  </a:lnTo>
                  <a:lnTo>
                    <a:pt x="28244" y="71529"/>
                  </a:lnTo>
                  <a:lnTo>
                    <a:pt x="35814" y="86678"/>
                  </a:lnTo>
                  <a:lnTo>
                    <a:pt x="47261" y="100686"/>
                  </a:lnTo>
                  <a:lnTo>
                    <a:pt x="50201" y="101850"/>
                  </a:lnTo>
                  <a:lnTo>
                    <a:pt x="53152" y="101635"/>
                  </a:lnTo>
                  <a:lnTo>
                    <a:pt x="59077" y="98749"/>
                  </a:lnTo>
                  <a:lnTo>
                    <a:pt x="73941" y="85997"/>
                  </a:lnTo>
                  <a:lnTo>
                    <a:pt x="97750" y="44403"/>
                  </a:lnTo>
                  <a:lnTo>
                    <a:pt x="109657" y="25528"/>
                  </a:lnTo>
                  <a:lnTo>
                    <a:pt x="115610" y="21267"/>
                  </a:lnTo>
                  <a:lnTo>
                    <a:pt x="118586" y="20131"/>
                  </a:lnTo>
                  <a:lnTo>
                    <a:pt x="121563" y="20366"/>
                  </a:lnTo>
                  <a:lnTo>
                    <a:pt x="127516" y="23273"/>
                  </a:lnTo>
                  <a:lnTo>
                    <a:pt x="136446" y="35228"/>
                  </a:lnTo>
                  <a:lnTo>
                    <a:pt x="151328" y="6250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Shape-256"/>
            <p:cNvSpPr/>
            <p:nvPr/>
          </p:nvSpPr>
          <p:spPr>
            <a:xfrm>
              <a:off x="5661422" y="3062883"/>
              <a:ext cx="1" cy="8931"/>
            </a:xfrm>
            <a:custGeom>
              <a:avLst/>
              <a:gdLst/>
              <a:ahLst/>
              <a:cxnLst/>
              <a:rect l="0" t="0" r="0" b="0"/>
              <a:pathLst>
                <a:path w="1" h="8931">
                  <a:moveTo>
                    <a:pt x="0" y="0"/>
                  </a:moveTo>
                  <a:lnTo>
                    <a:pt x="0" y="89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Shape-257"/>
            <p:cNvSpPr/>
            <p:nvPr/>
          </p:nvSpPr>
          <p:spPr>
            <a:xfrm>
              <a:off x="5464969" y="3134583"/>
              <a:ext cx="187524" cy="124754"/>
            </a:xfrm>
            <a:custGeom>
              <a:avLst/>
              <a:gdLst/>
              <a:ahLst/>
              <a:cxnLst/>
              <a:rect l="0" t="0" r="0" b="0"/>
              <a:pathLst>
                <a:path w="187524" h="124754">
                  <a:moveTo>
                    <a:pt x="0" y="44386"/>
                  </a:moveTo>
                  <a:lnTo>
                    <a:pt x="12428" y="44386"/>
                  </a:lnTo>
                  <a:lnTo>
                    <a:pt x="53830" y="26294"/>
                  </a:lnTo>
                  <a:lnTo>
                    <a:pt x="96387" y="4225"/>
                  </a:lnTo>
                  <a:lnTo>
                    <a:pt x="140851" y="131"/>
                  </a:lnTo>
                  <a:lnTo>
                    <a:pt x="147478" y="0"/>
                  </a:lnTo>
                  <a:lnTo>
                    <a:pt x="152889" y="1897"/>
                  </a:lnTo>
                  <a:lnTo>
                    <a:pt x="161547" y="9296"/>
                  </a:lnTo>
                  <a:lnTo>
                    <a:pt x="171999" y="24618"/>
                  </a:lnTo>
                  <a:lnTo>
                    <a:pt x="182755" y="64103"/>
                  </a:lnTo>
                  <a:lnTo>
                    <a:pt x="187337" y="105950"/>
                  </a:lnTo>
                  <a:lnTo>
                    <a:pt x="187523" y="12475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Shape-258"/>
            <p:cNvSpPr/>
            <p:nvPr/>
          </p:nvSpPr>
          <p:spPr>
            <a:xfrm>
              <a:off x="5527477" y="2982516"/>
              <a:ext cx="26790" cy="267891"/>
            </a:xfrm>
            <a:custGeom>
              <a:avLst/>
              <a:gdLst/>
              <a:ahLst/>
              <a:cxnLst/>
              <a:rect l="0" t="0" r="0" b="0"/>
              <a:pathLst>
                <a:path w="26790" h="267891">
                  <a:moveTo>
                    <a:pt x="0" y="0"/>
                  </a:moveTo>
                  <a:lnTo>
                    <a:pt x="0" y="40139"/>
                  </a:lnTo>
                  <a:lnTo>
                    <a:pt x="0" y="80949"/>
                  </a:lnTo>
                  <a:lnTo>
                    <a:pt x="992" y="123330"/>
                  </a:lnTo>
                  <a:lnTo>
                    <a:pt x="6136" y="158140"/>
                  </a:lnTo>
                  <a:lnTo>
                    <a:pt x="9094" y="192598"/>
                  </a:lnTo>
                  <a:lnTo>
                    <a:pt x="16509" y="235853"/>
                  </a:lnTo>
                  <a:lnTo>
                    <a:pt x="19905" y="246375"/>
                  </a:lnTo>
                  <a:lnTo>
                    <a:pt x="24749" y="257877"/>
                  </a:lnTo>
                  <a:lnTo>
                    <a:pt x="26789" y="26789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Shape-259"/>
            <p:cNvSpPr/>
            <p:nvPr/>
          </p:nvSpPr>
          <p:spPr>
            <a:xfrm>
              <a:off x="5348883" y="3161109"/>
              <a:ext cx="26790" cy="62509"/>
            </a:xfrm>
            <a:custGeom>
              <a:avLst/>
              <a:gdLst/>
              <a:ahLst/>
              <a:cxnLst/>
              <a:rect l="0" t="0" r="0" b="0"/>
              <a:pathLst>
                <a:path w="26790" h="62509">
                  <a:moveTo>
                    <a:pt x="0" y="0"/>
                  </a:moveTo>
                  <a:lnTo>
                    <a:pt x="0" y="12429"/>
                  </a:lnTo>
                  <a:lnTo>
                    <a:pt x="2645" y="18092"/>
                  </a:lnTo>
                  <a:lnTo>
                    <a:pt x="4740" y="20991"/>
                  </a:lnTo>
                  <a:lnTo>
                    <a:pt x="13302" y="46398"/>
                  </a:lnTo>
                  <a:lnTo>
                    <a:pt x="26789" y="6250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Shape-260"/>
            <p:cNvSpPr/>
            <p:nvPr/>
          </p:nvSpPr>
          <p:spPr>
            <a:xfrm>
              <a:off x="5163122" y="3107531"/>
              <a:ext cx="123254" cy="133947"/>
            </a:xfrm>
            <a:custGeom>
              <a:avLst/>
              <a:gdLst/>
              <a:ahLst/>
              <a:cxnLst/>
              <a:rect l="0" t="0" r="0" b="0"/>
              <a:pathLst>
                <a:path w="123254" h="133947">
                  <a:moveTo>
                    <a:pt x="51816" y="0"/>
                  </a:moveTo>
                  <a:lnTo>
                    <a:pt x="30825" y="39034"/>
                  </a:lnTo>
                  <a:lnTo>
                    <a:pt x="16077" y="78158"/>
                  </a:lnTo>
                  <a:lnTo>
                    <a:pt x="881" y="108824"/>
                  </a:lnTo>
                  <a:lnTo>
                    <a:pt x="0" y="114222"/>
                  </a:lnTo>
                  <a:lnTo>
                    <a:pt x="1667" y="122864"/>
                  </a:lnTo>
                  <a:lnTo>
                    <a:pt x="6080" y="131757"/>
                  </a:lnTo>
                  <a:lnTo>
                    <a:pt x="11976" y="130327"/>
                  </a:lnTo>
                  <a:lnTo>
                    <a:pt x="16326" y="128557"/>
                  </a:lnTo>
                  <a:lnTo>
                    <a:pt x="23806" y="121298"/>
                  </a:lnTo>
                  <a:lnTo>
                    <a:pt x="56893" y="77246"/>
                  </a:lnTo>
                  <a:lnTo>
                    <a:pt x="67432" y="60481"/>
                  </a:lnTo>
                  <a:lnTo>
                    <a:pt x="80696" y="48788"/>
                  </a:lnTo>
                  <a:lnTo>
                    <a:pt x="84495" y="42189"/>
                  </a:lnTo>
                  <a:lnTo>
                    <a:pt x="86934" y="31852"/>
                  </a:lnTo>
                  <a:lnTo>
                    <a:pt x="87134" y="32149"/>
                  </a:lnTo>
                  <a:lnTo>
                    <a:pt x="87530" y="74825"/>
                  </a:lnTo>
                  <a:lnTo>
                    <a:pt x="88525" y="92395"/>
                  </a:lnTo>
                  <a:lnTo>
                    <a:pt x="96628" y="120874"/>
                  </a:lnTo>
                  <a:lnTo>
                    <a:pt x="100837" y="127474"/>
                  </a:lnTo>
                  <a:lnTo>
                    <a:pt x="106015" y="131070"/>
                  </a:lnTo>
                  <a:lnTo>
                    <a:pt x="114508" y="133093"/>
                  </a:lnTo>
                  <a:lnTo>
                    <a:pt x="123253" y="13394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Shape-261"/>
            <p:cNvSpPr/>
            <p:nvPr/>
          </p:nvSpPr>
          <p:spPr>
            <a:xfrm>
              <a:off x="5072296" y="2973586"/>
              <a:ext cx="62275" cy="258962"/>
            </a:xfrm>
            <a:custGeom>
              <a:avLst/>
              <a:gdLst/>
              <a:ahLst/>
              <a:cxnLst/>
              <a:rect l="0" t="0" r="0" b="0"/>
              <a:pathLst>
                <a:path w="62275" h="258962">
                  <a:moveTo>
                    <a:pt x="62274" y="0"/>
                  </a:moveTo>
                  <a:lnTo>
                    <a:pt x="57534" y="0"/>
                  </a:lnTo>
                  <a:lnTo>
                    <a:pt x="56137" y="992"/>
                  </a:lnTo>
                  <a:lnTo>
                    <a:pt x="55206" y="2646"/>
                  </a:lnTo>
                  <a:lnTo>
                    <a:pt x="54586" y="4740"/>
                  </a:lnTo>
                  <a:lnTo>
                    <a:pt x="26923" y="47595"/>
                  </a:lnTo>
                  <a:lnTo>
                    <a:pt x="14722" y="85690"/>
                  </a:lnTo>
                  <a:lnTo>
                    <a:pt x="3749" y="125295"/>
                  </a:lnTo>
                  <a:lnTo>
                    <a:pt x="947" y="158722"/>
                  </a:lnTo>
                  <a:lnTo>
                    <a:pt x="0" y="200282"/>
                  </a:lnTo>
                  <a:lnTo>
                    <a:pt x="863" y="215022"/>
                  </a:lnTo>
                  <a:lnTo>
                    <a:pt x="17626" y="25896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Shape-262"/>
            <p:cNvSpPr/>
            <p:nvPr/>
          </p:nvSpPr>
          <p:spPr>
            <a:xfrm>
              <a:off x="4911328" y="3116461"/>
              <a:ext cx="133946" cy="67653"/>
            </a:xfrm>
            <a:custGeom>
              <a:avLst/>
              <a:gdLst/>
              <a:ahLst/>
              <a:cxnLst/>
              <a:rect l="0" t="0" r="0" b="0"/>
              <a:pathLst>
                <a:path w="133946" h="67653">
                  <a:moveTo>
                    <a:pt x="0" y="62508"/>
                  </a:moveTo>
                  <a:lnTo>
                    <a:pt x="7689" y="62508"/>
                  </a:lnTo>
                  <a:lnTo>
                    <a:pt x="13303" y="67248"/>
                  </a:lnTo>
                  <a:lnTo>
                    <a:pt x="16806" y="67652"/>
                  </a:lnTo>
                  <a:lnTo>
                    <a:pt x="48055" y="61106"/>
                  </a:lnTo>
                  <a:lnTo>
                    <a:pt x="89519" y="32096"/>
                  </a:lnTo>
                  <a:lnTo>
                    <a:pt x="133945"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Shape-263"/>
            <p:cNvSpPr/>
            <p:nvPr/>
          </p:nvSpPr>
          <p:spPr>
            <a:xfrm>
              <a:off x="4947047" y="2964656"/>
              <a:ext cx="35720" cy="241103"/>
            </a:xfrm>
            <a:custGeom>
              <a:avLst/>
              <a:gdLst/>
              <a:ahLst/>
              <a:cxnLst/>
              <a:rect l="0" t="0" r="0" b="0"/>
              <a:pathLst>
                <a:path w="35720" h="241103">
                  <a:moveTo>
                    <a:pt x="35719" y="0"/>
                  </a:moveTo>
                  <a:lnTo>
                    <a:pt x="30978" y="0"/>
                  </a:lnTo>
                  <a:lnTo>
                    <a:pt x="29582" y="992"/>
                  </a:lnTo>
                  <a:lnTo>
                    <a:pt x="28650" y="2646"/>
                  </a:lnTo>
                  <a:lnTo>
                    <a:pt x="27341" y="12360"/>
                  </a:lnTo>
                  <a:lnTo>
                    <a:pt x="26042" y="22361"/>
                  </a:lnTo>
                  <a:lnTo>
                    <a:pt x="19770" y="47596"/>
                  </a:lnTo>
                  <a:lnTo>
                    <a:pt x="13496" y="85690"/>
                  </a:lnTo>
                  <a:lnTo>
                    <a:pt x="10282" y="124498"/>
                  </a:lnTo>
                  <a:lnTo>
                    <a:pt x="9330" y="162676"/>
                  </a:lnTo>
                  <a:lnTo>
                    <a:pt x="9048" y="199123"/>
                  </a:lnTo>
                  <a:lnTo>
                    <a:pt x="0" y="24110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Shape-264"/>
            <p:cNvSpPr/>
            <p:nvPr/>
          </p:nvSpPr>
          <p:spPr>
            <a:xfrm>
              <a:off x="4581038" y="3187898"/>
              <a:ext cx="169557" cy="43376"/>
            </a:xfrm>
            <a:custGeom>
              <a:avLst/>
              <a:gdLst/>
              <a:ahLst/>
              <a:cxnLst/>
              <a:rect l="0" t="0" r="0" b="0"/>
              <a:pathLst>
                <a:path w="169557" h="43376">
                  <a:moveTo>
                    <a:pt x="8821" y="26790"/>
                  </a:moveTo>
                  <a:lnTo>
                    <a:pt x="4081" y="26790"/>
                  </a:lnTo>
                  <a:lnTo>
                    <a:pt x="2685" y="27782"/>
                  </a:lnTo>
                  <a:lnTo>
                    <a:pt x="1754" y="29435"/>
                  </a:lnTo>
                  <a:lnTo>
                    <a:pt x="0" y="35351"/>
                  </a:lnTo>
                  <a:lnTo>
                    <a:pt x="4664" y="40351"/>
                  </a:lnTo>
                  <a:lnTo>
                    <a:pt x="9620" y="42739"/>
                  </a:lnTo>
                  <a:lnTo>
                    <a:pt x="12330" y="43375"/>
                  </a:lnTo>
                  <a:lnTo>
                    <a:pt x="55025" y="29343"/>
                  </a:lnTo>
                  <a:lnTo>
                    <a:pt x="92141" y="17776"/>
                  </a:lnTo>
                  <a:lnTo>
                    <a:pt x="132656" y="5937"/>
                  </a:lnTo>
                  <a:lnTo>
                    <a:pt x="16955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Shape-265"/>
            <p:cNvSpPr/>
            <p:nvPr/>
          </p:nvSpPr>
          <p:spPr>
            <a:xfrm>
              <a:off x="4649486" y="3062883"/>
              <a:ext cx="47531" cy="258962"/>
            </a:xfrm>
            <a:custGeom>
              <a:avLst/>
              <a:gdLst/>
              <a:ahLst/>
              <a:cxnLst/>
              <a:rect l="0" t="0" r="0" b="0"/>
              <a:pathLst>
                <a:path w="47531" h="258962">
                  <a:moveTo>
                    <a:pt x="47530" y="0"/>
                  </a:moveTo>
                  <a:lnTo>
                    <a:pt x="47530" y="4740"/>
                  </a:lnTo>
                  <a:lnTo>
                    <a:pt x="30360" y="42900"/>
                  </a:lnTo>
                  <a:lnTo>
                    <a:pt x="18851" y="80400"/>
                  </a:lnTo>
                  <a:lnTo>
                    <a:pt x="9156" y="122931"/>
                  </a:lnTo>
                  <a:lnTo>
                    <a:pt x="0" y="166952"/>
                  </a:lnTo>
                  <a:lnTo>
                    <a:pt x="1283" y="211020"/>
                  </a:lnTo>
                  <a:lnTo>
                    <a:pt x="5212" y="239863"/>
                  </a:lnTo>
                  <a:lnTo>
                    <a:pt x="11811" y="25896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Shape-266"/>
            <p:cNvSpPr/>
            <p:nvPr/>
          </p:nvSpPr>
          <p:spPr>
            <a:xfrm>
              <a:off x="4522279" y="3009305"/>
              <a:ext cx="14003" cy="80368"/>
            </a:xfrm>
            <a:custGeom>
              <a:avLst/>
              <a:gdLst/>
              <a:ahLst/>
              <a:cxnLst/>
              <a:rect l="0" t="0" r="0" b="0"/>
              <a:pathLst>
                <a:path w="14003" h="80368">
                  <a:moveTo>
                    <a:pt x="14002" y="0"/>
                  </a:moveTo>
                  <a:lnTo>
                    <a:pt x="9262" y="4740"/>
                  </a:lnTo>
                  <a:lnTo>
                    <a:pt x="6934" y="9713"/>
                  </a:lnTo>
                  <a:lnTo>
                    <a:pt x="0" y="47031"/>
                  </a:lnTo>
                  <a:lnTo>
                    <a:pt x="5073" y="803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SMARTInkShape-267"/>
            <p:cNvSpPr/>
            <p:nvPr/>
          </p:nvSpPr>
          <p:spPr>
            <a:xfrm>
              <a:off x="4232694" y="3116461"/>
              <a:ext cx="267870" cy="169665"/>
            </a:xfrm>
            <a:custGeom>
              <a:avLst/>
              <a:gdLst/>
              <a:ahLst/>
              <a:cxnLst/>
              <a:rect l="0" t="0" r="0" b="0"/>
              <a:pathLst>
                <a:path w="267870" h="169665">
                  <a:moveTo>
                    <a:pt x="8908" y="0"/>
                  </a:moveTo>
                  <a:lnTo>
                    <a:pt x="8908" y="4740"/>
                  </a:lnTo>
                  <a:lnTo>
                    <a:pt x="6262" y="9714"/>
                  </a:lnTo>
                  <a:lnTo>
                    <a:pt x="4167" y="12429"/>
                  </a:lnTo>
                  <a:lnTo>
                    <a:pt x="1840" y="20737"/>
                  </a:lnTo>
                  <a:lnTo>
                    <a:pt x="141" y="63544"/>
                  </a:lnTo>
                  <a:lnTo>
                    <a:pt x="0" y="106300"/>
                  </a:lnTo>
                  <a:lnTo>
                    <a:pt x="977" y="126857"/>
                  </a:lnTo>
                  <a:lnTo>
                    <a:pt x="8540" y="150715"/>
                  </a:lnTo>
                  <a:lnTo>
                    <a:pt x="11390" y="151320"/>
                  </a:lnTo>
                  <a:lnTo>
                    <a:pt x="13539" y="151482"/>
                  </a:lnTo>
                  <a:lnTo>
                    <a:pt x="14972" y="150597"/>
                  </a:lnTo>
                  <a:lnTo>
                    <a:pt x="15927" y="149015"/>
                  </a:lnTo>
                  <a:lnTo>
                    <a:pt x="26857" y="111660"/>
                  </a:lnTo>
                  <a:lnTo>
                    <a:pt x="36302" y="84785"/>
                  </a:lnTo>
                  <a:lnTo>
                    <a:pt x="40927" y="75385"/>
                  </a:lnTo>
                  <a:lnTo>
                    <a:pt x="44522" y="60921"/>
                  </a:lnTo>
                  <a:lnTo>
                    <a:pt x="46541" y="58474"/>
                  </a:lnTo>
                  <a:lnTo>
                    <a:pt x="51431" y="55754"/>
                  </a:lnTo>
                  <a:lnTo>
                    <a:pt x="56911" y="54545"/>
                  </a:lnTo>
                  <a:lnTo>
                    <a:pt x="70315" y="58605"/>
                  </a:lnTo>
                  <a:lnTo>
                    <a:pt x="85493" y="68866"/>
                  </a:lnTo>
                  <a:lnTo>
                    <a:pt x="91894" y="74594"/>
                  </a:lnTo>
                  <a:lnTo>
                    <a:pt x="100691" y="77801"/>
                  </a:lnTo>
                  <a:lnTo>
                    <a:pt x="132333" y="80217"/>
                  </a:lnTo>
                  <a:lnTo>
                    <a:pt x="140824" y="77654"/>
                  </a:lnTo>
                  <a:lnTo>
                    <a:pt x="148896" y="74201"/>
                  </a:lnTo>
                  <a:lnTo>
                    <a:pt x="159099" y="72666"/>
                  </a:lnTo>
                  <a:lnTo>
                    <a:pt x="163605" y="70272"/>
                  </a:lnTo>
                  <a:lnTo>
                    <a:pt x="171259" y="62321"/>
                  </a:lnTo>
                  <a:lnTo>
                    <a:pt x="175321" y="54818"/>
                  </a:lnTo>
                  <a:lnTo>
                    <a:pt x="177929" y="41917"/>
                  </a:lnTo>
                  <a:lnTo>
                    <a:pt x="178515" y="23834"/>
                  </a:lnTo>
                  <a:lnTo>
                    <a:pt x="177542" y="21842"/>
                  </a:lnTo>
                  <a:lnTo>
                    <a:pt x="175901" y="20515"/>
                  </a:lnTo>
                  <a:lnTo>
                    <a:pt x="173815" y="19630"/>
                  </a:lnTo>
                  <a:lnTo>
                    <a:pt x="171431" y="20032"/>
                  </a:lnTo>
                  <a:lnTo>
                    <a:pt x="166138" y="23124"/>
                  </a:lnTo>
                  <a:lnTo>
                    <a:pt x="157579" y="35184"/>
                  </a:lnTo>
                  <a:lnTo>
                    <a:pt x="139863" y="76363"/>
                  </a:lnTo>
                  <a:lnTo>
                    <a:pt x="127638" y="114089"/>
                  </a:lnTo>
                  <a:lnTo>
                    <a:pt x="127161" y="126112"/>
                  </a:lnTo>
                  <a:lnTo>
                    <a:pt x="130257" y="134763"/>
                  </a:lnTo>
                  <a:lnTo>
                    <a:pt x="132471" y="137468"/>
                  </a:lnTo>
                  <a:lnTo>
                    <a:pt x="137577" y="140472"/>
                  </a:lnTo>
                  <a:lnTo>
                    <a:pt x="146030" y="142163"/>
                  </a:lnTo>
                  <a:lnTo>
                    <a:pt x="151872" y="139913"/>
                  </a:lnTo>
                  <a:lnTo>
                    <a:pt x="185053" y="117125"/>
                  </a:lnTo>
                  <a:lnTo>
                    <a:pt x="212601" y="87914"/>
                  </a:lnTo>
                  <a:lnTo>
                    <a:pt x="224814" y="82603"/>
                  </a:lnTo>
                  <a:lnTo>
                    <a:pt x="234717" y="81029"/>
                  </a:lnTo>
                  <a:lnTo>
                    <a:pt x="240897" y="83307"/>
                  </a:lnTo>
                  <a:lnTo>
                    <a:pt x="243934" y="85304"/>
                  </a:lnTo>
                  <a:lnTo>
                    <a:pt x="245959" y="87627"/>
                  </a:lnTo>
                  <a:lnTo>
                    <a:pt x="254216" y="110856"/>
                  </a:lnTo>
                  <a:lnTo>
                    <a:pt x="264799" y="153657"/>
                  </a:lnTo>
                  <a:lnTo>
                    <a:pt x="267869" y="16966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SMARTInkShape-268"/>
            <p:cNvSpPr/>
            <p:nvPr/>
          </p:nvSpPr>
          <p:spPr>
            <a:xfrm>
              <a:off x="4126051" y="3098634"/>
              <a:ext cx="88763" cy="133224"/>
            </a:xfrm>
            <a:custGeom>
              <a:avLst/>
              <a:gdLst/>
              <a:ahLst/>
              <a:cxnLst/>
              <a:rect l="0" t="0" r="0" b="0"/>
              <a:pathLst>
                <a:path w="88763" h="133224">
                  <a:moveTo>
                    <a:pt x="88762" y="8897"/>
                  </a:moveTo>
                  <a:lnTo>
                    <a:pt x="88762" y="1209"/>
                  </a:lnTo>
                  <a:lnTo>
                    <a:pt x="87769" y="795"/>
                  </a:lnTo>
                  <a:lnTo>
                    <a:pt x="67771" y="0"/>
                  </a:lnTo>
                  <a:lnTo>
                    <a:pt x="59258" y="5274"/>
                  </a:lnTo>
                  <a:lnTo>
                    <a:pt x="37624" y="24828"/>
                  </a:lnTo>
                  <a:lnTo>
                    <a:pt x="24882" y="46691"/>
                  </a:lnTo>
                  <a:lnTo>
                    <a:pt x="8606" y="86892"/>
                  </a:lnTo>
                  <a:lnTo>
                    <a:pt x="2173" y="106421"/>
                  </a:lnTo>
                  <a:lnTo>
                    <a:pt x="0" y="126057"/>
                  </a:lnTo>
                  <a:lnTo>
                    <a:pt x="814" y="128676"/>
                  </a:lnTo>
                  <a:lnTo>
                    <a:pt x="2348" y="130421"/>
                  </a:lnTo>
                  <a:lnTo>
                    <a:pt x="6699" y="132361"/>
                  </a:lnTo>
                  <a:lnTo>
                    <a:pt x="11941" y="133223"/>
                  </a:lnTo>
                  <a:lnTo>
                    <a:pt x="20223" y="128315"/>
                  </a:lnTo>
                  <a:lnTo>
                    <a:pt x="53297" y="95057"/>
                  </a:lnTo>
                  <a:lnTo>
                    <a:pt x="70902" y="7140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SMARTInkShape-269"/>
            <p:cNvSpPr/>
            <p:nvPr/>
          </p:nvSpPr>
          <p:spPr>
            <a:xfrm>
              <a:off x="3884424" y="3134968"/>
              <a:ext cx="60735" cy="119061"/>
            </a:xfrm>
            <a:custGeom>
              <a:avLst/>
              <a:gdLst/>
              <a:ahLst/>
              <a:cxnLst/>
              <a:rect l="0" t="0" r="0" b="0"/>
              <a:pathLst>
                <a:path w="60735" h="119061">
                  <a:moveTo>
                    <a:pt x="8920" y="17212"/>
                  </a:moveTo>
                  <a:lnTo>
                    <a:pt x="2783" y="31470"/>
                  </a:lnTo>
                  <a:lnTo>
                    <a:pt x="154" y="70927"/>
                  </a:lnTo>
                  <a:lnTo>
                    <a:pt x="0" y="107729"/>
                  </a:lnTo>
                  <a:lnTo>
                    <a:pt x="2640" y="114658"/>
                  </a:lnTo>
                  <a:lnTo>
                    <a:pt x="4733" y="117895"/>
                  </a:lnTo>
                  <a:lnTo>
                    <a:pt x="7121" y="119060"/>
                  </a:lnTo>
                  <a:lnTo>
                    <a:pt x="9705" y="118845"/>
                  </a:lnTo>
                  <a:lnTo>
                    <a:pt x="15222" y="115960"/>
                  </a:lnTo>
                  <a:lnTo>
                    <a:pt x="29801" y="103209"/>
                  </a:lnTo>
                  <a:lnTo>
                    <a:pt x="41671" y="83441"/>
                  </a:lnTo>
                  <a:lnTo>
                    <a:pt x="58530" y="42735"/>
                  </a:lnTo>
                  <a:lnTo>
                    <a:pt x="60734" y="34178"/>
                  </a:lnTo>
                  <a:lnTo>
                    <a:pt x="59068" y="24421"/>
                  </a:lnTo>
                  <a:lnTo>
                    <a:pt x="53300" y="4271"/>
                  </a:lnTo>
                  <a:lnTo>
                    <a:pt x="51405" y="2631"/>
                  </a:lnTo>
                  <a:lnTo>
                    <a:pt x="46654" y="810"/>
                  </a:lnTo>
                  <a:lnTo>
                    <a:pt x="41235" y="0"/>
                  </a:lnTo>
                  <a:lnTo>
                    <a:pt x="35519" y="2286"/>
                  </a:lnTo>
                  <a:lnTo>
                    <a:pt x="29671" y="5617"/>
                  </a:lnTo>
                  <a:lnTo>
                    <a:pt x="17849" y="828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SMARTInkShape-270"/>
            <p:cNvSpPr/>
            <p:nvPr/>
          </p:nvSpPr>
          <p:spPr>
            <a:xfrm>
              <a:off x="3696924" y="2964656"/>
              <a:ext cx="98194" cy="276822"/>
            </a:xfrm>
            <a:custGeom>
              <a:avLst/>
              <a:gdLst/>
              <a:ahLst/>
              <a:cxnLst/>
              <a:rect l="0" t="0" r="0" b="0"/>
              <a:pathLst>
                <a:path w="98194" h="276822">
                  <a:moveTo>
                    <a:pt x="44615" y="0"/>
                  </a:moveTo>
                  <a:lnTo>
                    <a:pt x="44615" y="4741"/>
                  </a:lnTo>
                  <a:lnTo>
                    <a:pt x="41969" y="9714"/>
                  </a:lnTo>
                  <a:lnTo>
                    <a:pt x="39875" y="12429"/>
                  </a:lnTo>
                  <a:lnTo>
                    <a:pt x="37547" y="20738"/>
                  </a:lnTo>
                  <a:lnTo>
                    <a:pt x="26136" y="63545"/>
                  </a:lnTo>
                  <a:lnTo>
                    <a:pt x="19467" y="98431"/>
                  </a:lnTo>
                  <a:lnTo>
                    <a:pt x="17158" y="140123"/>
                  </a:lnTo>
                  <a:lnTo>
                    <a:pt x="10180" y="182421"/>
                  </a:lnTo>
                  <a:lnTo>
                    <a:pt x="6419" y="214033"/>
                  </a:lnTo>
                  <a:lnTo>
                    <a:pt x="816" y="230776"/>
                  </a:lnTo>
                  <a:lnTo>
                    <a:pt x="219" y="236609"/>
                  </a:lnTo>
                  <a:lnTo>
                    <a:pt x="0" y="228212"/>
                  </a:lnTo>
                  <a:lnTo>
                    <a:pt x="18059" y="187253"/>
                  </a:lnTo>
                  <a:lnTo>
                    <a:pt x="38676" y="150577"/>
                  </a:lnTo>
                  <a:lnTo>
                    <a:pt x="44621" y="146298"/>
                  </a:lnTo>
                  <a:lnTo>
                    <a:pt x="47596" y="145157"/>
                  </a:lnTo>
                  <a:lnTo>
                    <a:pt x="50571" y="145389"/>
                  </a:lnTo>
                  <a:lnTo>
                    <a:pt x="56522" y="148292"/>
                  </a:lnTo>
                  <a:lnTo>
                    <a:pt x="65451" y="155504"/>
                  </a:lnTo>
                  <a:lnTo>
                    <a:pt x="68759" y="163702"/>
                  </a:lnTo>
                  <a:lnTo>
                    <a:pt x="78938" y="207321"/>
                  </a:lnTo>
                  <a:lnTo>
                    <a:pt x="87900" y="249651"/>
                  </a:lnTo>
                  <a:lnTo>
                    <a:pt x="91303" y="257469"/>
                  </a:lnTo>
                  <a:lnTo>
                    <a:pt x="95131" y="264251"/>
                  </a:lnTo>
                  <a:lnTo>
                    <a:pt x="98193" y="27682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SMARTInkShape-271"/>
            <p:cNvSpPr/>
            <p:nvPr/>
          </p:nvSpPr>
          <p:spPr>
            <a:xfrm>
              <a:off x="3402330" y="3134320"/>
              <a:ext cx="214194" cy="132032"/>
            </a:xfrm>
            <a:custGeom>
              <a:avLst/>
              <a:gdLst/>
              <a:ahLst/>
              <a:cxnLst/>
              <a:rect l="0" t="0" r="0" b="0"/>
              <a:pathLst>
                <a:path w="214194" h="132032">
                  <a:moveTo>
                    <a:pt x="17740" y="44649"/>
                  </a:moveTo>
                  <a:lnTo>
                    <a:pt x="13000" y="49389"/>
                  </a:lnTo>
                  <a:lnTo>
                    <a:pt x="10673" y="54362"/>
                  </a:lnTo>
                  <a:lnTo>
                    <a:pt x="481" y="98480"/>
                  </a:lnTo>
                  <a:lnTo>
                    <a:pt x="0" y="117349"/>
                  </a:lnTo>
                  <a:lnTo>
                    <a:pt x="2579" y="124254"/>
                  </a:lnTo>
                  <a:lnTo>
                    <a:pt x="4657" y="127485"/>
                  </a:lnTo>
                  <a:lnTo>
                    <a:pt x="7033" y="129638"/>
                  </a:lnTo>
                  <a:lnTo>
                    <a:pt x="12320" y="132031"/>
                  </a:lnTo>
                  <a:lnTo>
                    <a:pt x="15119" y="131677"/>
                  </a:lnTo>
                  <a:lnTo>
                    <a:pt x="20875" y="128638"/>
                  </a:lnTo>
                  <a:lnTo>
                    <a:pt x="59981" y="96042"/>
                  </a:lnTo>
                  <a:lnTo>
                    <a:pt x="90772" y="61168"/>
                  </a:lnTo>
                  <a:lnTo>
                    <a:pt x="97493" y="56951"/>
                  </a:lnTo>
                  <a:lnTo>
                    <a:pt x="105152" y="54245"/>
                  </a:lnTo>
                  <a:lnTo>
                    <a:pt x="105780" y="55015"/>
                  </a:lnTo>
                  <a:lnTo>
                    <a:pt x="106665" y="61831"/>
                  </a:lnTo>
                  <a:lnTo>
                    <a:pt x="107919" y="74986"/>
                  </a:lnTo>
                  <a:lnTo>
                    <a:pt x="113141" y="86600"/>
                  </a:lnTo>
                  <a:lnTo>
                    <a:pt x="116122" y="101176"/>
                  </a:lnTo>
                  <a:lnTo>
                    <a:pt x="120335" y="108798"/>
                  </a:lnTo>
                  <a:lnTo>
                    <a:pt x="125515" y="112847"/>
                  </a:lnTo>
                  <a:lnTo>
                    <a:pt x="134010" y="115126"/>
                  </a:lnTo>
                  <a:lnTo>
                    <a:pt x="145769" y="115897"/>
                  </a:lnTo>
                  <a:lnTo>
                    <a:pt x="151702" y="113356"/>
                  </a:lnTo>
                  <a:lnTo>
                    <a:pt x="163595" y="103640"/>
                  </a:lnTo>
                  <a:lnTo>
                    <a:pt x="181452" y="73844"/>
                  </a:lnTo>
                  <a:lnTo>
                    <a:pt x="199311" y="30957"/>
                  </a:lnTo>
                  <a:lnTo>
                    <a:pt x="21419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SMARTInkShape-272"/>
            <p:cNvSpPr/>
            <p:nvPr/>
          </p:nvSpPr>
          <p:spPr>
            <a:xfrm>
              <a:off x="3134484" y="3027164"/>
              <a:ext cx="98064" cy="283429"/>
            </a:xfrm>
            <a:custGeom>
              <a:avLst/>
              <a:gdLst/>
              <a:ahLst/>
              <a:cxnLst/>
              <a:rect l="0" t="0" r="0" b="0"/>
              <a:pathLst>
                <a:path w="98064" h="283429">
                  <a:moveTo>
                    <a:pt x="8766" y="0"/>
                  </a:moveTo>
                  <a:lnTo>
                    <a:pt x="8766" y="41131"/>
                  </a:lnTo>
                  <a:lnTo>
                    <a:pt x="8766" y="79378"/>
                  </a:lnTo>
                  <a:lnTo>
                    <a:pt x="4026" y="120631"/>
                  </a:lnTo>
                  <a:lnTo>
                    <a:pt x="664" y="159868"/>
                  </a:lnTo>
                  <a:lnTo>
                    <a:pt x="0" y="196282"/>
                  </a:lnTo>
                  <a:lnTo>
                    <a:pt x="850" y="232958"/>
                  </a:lnTo>
                  <a:lnTo>
                    <a:pt x="4586" y="241781"/>
                  </a:lnTo>
                  <a:lnTo>
                    <a:pt x="6972" y="244532"/>
                  </a:lnTo>
                  <a:lnTo>
                    <a:pt x="12268" y="247587"/>
                  </a:lnTo>
                  <a:lnTo>
                    <a:pt x="20828" y="249307"/>
                  </a:lnTo>
                  <a:lnTo>
                    <a:pt x="26695" y="247063"/>
                  </a:lnTo>
                  <a:lnTo>
                    <a:pt x="38545" y="237539"/>
                  </a:lnTo>
                  <a:lnTo>
                    <a:pt x="69413" y="196198"/>
                  </a:lnTo>
                  <a:lnTo>
                    <a:pt x="82812" y="167850"/>
                  </a:lnTo>
                  <a:lnTo>
                    <a:pt x="88301" y="144204"/>
                  </a:lnTo>
                  <a:lnTo>
                    <a:pt x="88969" y="135972"/>
                  </a:lnTo>
                  <a:lnTo>
                    <a:pt x="88032" y="135296"/>
                  </a:lnTo>
                  <a:lnTo>
                    <a:pt x="84344" y="134546"/>
                  </a:lnTo>
                  <a:lnTo>
                    <a:pt x="71949" y="143604"/>
                  </a:lnTo>
                  <a:lnTo>
                    <a:pt x="41538" y="187924"/>
                  </a:lnTo>
                  <a:lnTo>
                    <a:pt x="24045" y="224667"/>
                  </a:lnTo>
                  <a:lnTo>
                    <a:pt x="19577" y="245713"/>
                  </a:lnTo>
                  <a:lnTo>
                    <a:pt x="21177" y="258365"/>
                  </a:lnTo>
                  <a:lnTo>
                    <a:pt x="27657" y="273998"/>
                  </a:lnTo>
                  <a:lnTo>
                    <a:pt x="30290" y="277915"/>
                  </a:lnTo>
                  <a:lnTo>
                    <a:pt x="34029" y="280527"/>
                  </a:lnTo>
                  <a:lnTo>
                    <a:pt x="43476" y="283428"/>
                  </a:lnTo>
                  <a:lnTo>
                    <a:pt x="69431" y="280322"/>
                  </a:lnTo>
                  <a:lnTo>
                    <a:pt x="98063" y="26789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SMARTInkShape-273"/>
            <p:cNvSpPr/>
            <p:nvPr/>
          </p:nvSpPr>
          <p:spPr>
            <a:xfrm>
              <a:off x="2964656" y="3161170"/>
              <a:ext cx="114313" cy="185595"/>
            </a:xfrm>
            <a:custGeom>
              <a:avLst/>
              <a:gdLst/>
              <a:ahLst/>
              <a:cxnLst/>
              <a:rect l="0" t="0" r="0" b="0"/>
              <a:pathLst>
                <a:path w="114313" h="185595">
                  <a:moveTo>
                    <a:pt x="0" y="133885"/>
                  </a:moveTo>
                  <a:lnTo>
                    <a:pt x="4741" y="133885"/>
                  </a:lnTo>
                  <a:lnTo>
                    <a:pt x="6137" y="134877"/>
                  </a:lnTo>
                  <a:lnTo>
                    <a:pt x="7068" y="136530"/>
                  </a:lnTo>
                  <a:lnTo>
                    <a:pt x="17293" y="178002"/>
                  </a:lnTo>
                  <a:lnTo>
                    <a:pt x="17748" y="185594"/>
                  </a:lnTo>
                  <a:lnTo>
                    <a:pt x="17859" y="145208"/>
                  </a:lnTo>
                  <a:lnTo>
                    <a:pt x="17860" y="108597"/>
                  </a:lnTo>
                  <a:lnTo>
                    <a:pt x="17860" y="71674"/>
                  </a:lnTo>
                  <a:lnTo>
                    <a:pt x="20505" y="47322"/>
                  </a:lnTo>
                  <a:lnTo>
                    <a:pt x="30289" y="21315"/>
                  </a:lnTo>
                  <a:lnTo>
                    <a:pt x="38597" y="11755"/>
                  </a:lnTo>
                  <a:lnTo>
                    <a:pt x="47912" y="5191"/>
                  </a:lnTo>
                  <a:lnTo>
                    <a:pt x="55360" y="2273"/>
                  </a:lnTo>
                  <a:lnTo>
                    <a:pt x="91875" y="0"/>
                  </a:lnTo>
                  <a:lnTo>
                    <a:pt x="98049" y="2612"/>
                  </a:lnTo>
                  <a:lnTo>
                    <a:pt x="101085" y="4698"/>
                  </a:lnTo>
                  <a:lnTo>
                    <a:pt x="110098" y="17114"/>
                  </a:lnTo>
                  <a:lnTo>
                    <a:pt x="114312" y="28620"/>
                  </a:lnTo>
                  <a:lnTo>
                    <a:pt x="112652" y="37822"/>
                  </a:lnTo>
                  <a:lnTo>
                    <a:pt x="107615" y="48526"/>
                  </a:lnTo>
                  <a:lnTo>
                    <a:pt x="68552" y="92069"/>
                  </a:lnTo>
                  <a:lnTo>
                    <a:pt x="62508" y="981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SMARTInkShape-274"/>
            <p:cNvSpPr/>
            <p:nvPr/>
          </p:nvSpPr>
          <p:spPr>
            <a:xfrm>
              <a:off x="2455664" y="3170039"/>
              <a:ext cx="17860" cy="241103"/>
            </a:xfrm>
            <a:custGeom>
              <a:avLst/>
              <a:gdLst/>
              <a:ahLst/>
              <a:cxnLst/>
              <a:rect l="0" t="0" r="0" b="0"/>
              <a:pathLst>
                <a:path w="17860" h="241103">
                  <a:moveTo>
                    <a:pt x="17859" y="0"/>
                  </a:moveTo>
                  <a:lnTo>
                    <a:pt x="17859" y="39217"/>
                  </a:lnTo>
                  <a:lnTo>
                    <a:pt x="15214" y="63544"/>
                  </a:lnTo>
                  <a:lnTo>
                    <a:pt x="10171" y="103172"/>
                  </a:lnTo>
                  <a:lnTo>
                    <a:pt x="9175" y="142088"/>
                  </a:lnTo>
                  <a:lnTo>
                    <a:pt x="8978" y="178438"/>
                  </a:lnTo>
                  <a:lnTo>
                    <a:pt x="6299" y="202691"/>
                  </a:lnTo>
                  <a:lnTo>
                    <a:pt x="553" y="231152"/>
                  </a:lnTo>
                  <a:lnTo>
                    <a:pt x="0" y="24110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SMARTInkShape-275"/>
            <p:cNvSpPr/>
            <p:nvPr/>
          </p:nvSpPr>
          <p:spPr>
            <a:xfrm>
              <a:off x="2419945" y="3108893"/>
              <a:ext cx="172435" cy="186163"/>
            </a:xfrm>
            <a:custGeom>
              <a:avLst/>
              <a:gdLst/>
              <a:ahLst/>
              <a:cxnLst/>
              <a:rect l="0" t="0" r="0" b="0"/>
              <a:pathLst>
                <a:path w="172435" h="186163">
                  <a:moveTo>
                    <a:pt x="0" y="61146"/>
                  </a:moveTo>
                  <a:lnTo>
                    <a:pt x="0" y="48717"/>
                  </a:lnTo>
                  <a:lnTo>
                    <a:pt x="2646" y="43055"/>
                  </a:lnTo>
                  <a:lnTo>
                    <a:pt x="20991" y="14749"/>
                  </a:lnTo>
                  <a:lnTo>
                    <a:pt x="34552" y="4955"/>
                  </a:lnTo>
                  <a:lnTo>
                    <a:pt x="55879" y="510"/>
                  </a:lnTo>
                  <a:lnTo>
                    <a:pt x="83615" y="0"/>
                  </a:lnTo>
                  <a:lnTo>
                    <a:pt x="127101" y="13902"/>
                  </a:lnTo>
                  <a:lnTo>
                    <a:pt x="157641" y="28454"/>
                  </a:lnTo>
                  <a:lnTo>
                    <a:pt x="166966" y="42317"/>
                  </a:lnTo>
                  <a:lnTo>
                    <a:pt x="172434" y="59723"/>
                  </a:lnTo>
                  <a:lnTo>
                    <a:pt x="169934" y="81671"/>
                  </a:lnTo>
                  <a:lnTo>
                    <a:pt x="161917" y="105592"/>
                  </a:lnTo>
                  <a:lnTo>
                    <a:pt x="130550" y="144211"/>
                  </a:lnTo>
                  <a:lnTo>
                    <a:pt x="107074" y="165601"/>
                  </a:lnTo>
                  <a:lnTo>
                    <a:pt x="80368" y="18616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SMARTInkShape-276"/>
            <p:cNvSpPr/>
            <p:nvPr/>
          </p:nvSpPr>
          <p:spPr>
            <a:xfrm>
              <a:off x="2616398" y="3143674"/>
              <a:ext cx="158558" cy="142452"/>
            </a:xfrm>
            <a:custGeom>
              <a:avLst/>
              <a:gdLst/>
              <a:ahLst/>
              <a:cxnLst/>
              <a:rect l="0" t="0" r="0" b="0"/>
              <a:pathLst>
                <a:path w="158558" h="142452">
                  <a:moveTo>
                    <a:pt x="0" y="88873"/>
                  </a:moveTo>
                  <a:lnTo>
                    <a:pt x="12429" y="88873"/>
                  </a:lnTo>
                  <a:lnTo>
                    <a:pt x="31045" y="94018"/>
                  </a:lnTo>
                  <a:lnTo>
                    <a:pt x="71513" y="86615"/>
                  </a:lnTo>
                  <a:lnTo>
                    <a:pt x="101213" y="72701"/>
                  </a:lnTo>
                  <a:lnTo>
                    <a:pt x="145687" y="37517"/>
                  </a:lnTo>
                  <a:lnTo>
                    <a:pt x="155835" y="23275"/>
                  </a:lnTo>
                  <a:lnTo>
                    <a:pt x="158557" y="15731"/>
                  </a:lnTo>
                  <a:lnTo>
                    <a:pt x="158291" y="13323"/>
                  </a:lnTo>
                  <a:lnTo>
                    <a:pt x="157121" y="11717"/>
                  </a:lnTo>
                  <a:lnTo>
                    <a:pt x="142558" y="1720"/>
                  </a:lnTo>
                  <a:lnTo>
                    <a:pt x="126166" y="0"/>
                  </a:lnTo>
                  <a:lnTo>
                    <a:pt x="109592" y="4442"/>
                  </a:lnTo>
                  <a:lnTo>
                    <a:pt x="96854" y="12042"/>
                  </a:lnTo>
                  <a:lnTo>
                    <a:pt x="69843" y="37079"/>
                  </a:lnTo>
                  <a:lnTo>
                    <a:pt x="48698" y="76234"/>
                  </a:lnTo>
                  <a:lnTo>
                    <a:pt x="46449" y="86894"/>
                  </a:lnTo>
                  <a:lnTo>
                    <a:pt x="48095" y="98246"/>
                  </a:lnTo>
                  <a:lnTo>
                    <a:pt x="54599" y="113147"/>
                  </a:lnTo>
                  <a:lnTo>
                    <a:pt x="65687" y="127071"/>
                  </a:lnTo>
                  <a:lnTo>
                    <a:pt x="79215" y="136351"/>
                  </a:lnTo>
                  <a:lnTo>
                    <a:pt x="91050" y="140643"/>
                  </a:lnTo>
                  <a:lnTo>
                    <a:pt x="107157" y="14245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SMARTInkShape-277"/>
            <p:cNvSpPr/>
            <p:nvPr/>
          </p:nvSpPr>
          <p:spPr>
            <a:xfrm>
              <a:off x="2848714" y="3162919"/>
              <a:ext cx="93870" cy="122636"/>
            </a:xfrm>
            <a:custGeom>
              <a:avLst/>
              <a:gdLst/>
              <a:ahLst/>
              <a:cxnLst/>
              <a:rect l="0" t="0" r="0" b="0"/>
              <a:pathLst>
                <a:path w="93870" h="122636">
                  <a:moveTo>
                    <a:pt x="26645" y="16050"/>
                  </a:moveTo>
                  <a:lnTo>
                    <a:pt x="21905" y="16050"/>
                  </a:lnTo>
                  <a:lnTo>
                    <a:pt x="20509" y="17042"/>
                  </a:lnTo>
                  <a:lnTo>
                    <a:pt x="19578" y="18696"/>
                  </a:lnTo>
                  <a:lnTo>
                    <a:pt x="3549" y="61334"/>
                  </a:lnTo>
                  <a:lnTo>
                    <a:pt x="72" y="102564"/>
                  </a:lnTo>
                  <a:lnTo>
                    <a:pt x="0" y="106468"/>
                  </a:lnTo>
                  <a:lnTo>
                    <a:pt x="2566" y="113452"/>
                  </a:lnTo>
                  <a:lnTo>
                    <a:pt x="4639" y="116703"/>
                  </a:lnTo>
                  <a:lnTo>
                    <a:pt x="7014" y="118871"/>
                  </a:lnTo>
                  <a:lnTo>
                    <a:pt x="12298" y="121279"/>
                  </a:lnTo>
                  <a:lnTo>
                    <a:pt x="25591" y="122635"/>
                  </a:lnTo>
                  <a:lnTo>
                    <a:pt x="36429" y="117661"/>
                  </a:lnTo>
                  <a:lnTo>
                    <a:pt x="69608" y="88898"/>
                  </a:lnTo>
                  <a:lnTo>
                    <a:pt x="81819" y="72141"/>
                  </a:lnTo>
                  <a:lnTo>
                    <a:pt x="93250" y="36845"/>
                  </a:lnTo>
                  <a:lnTo>
                    <a:pt x="93869" y="31898"/>
                  </a:lnTo>
                  <a:lnTo>
                    <a:pt x="91910" y="23755"/>
                  </a:lnTo>
                  <a:lnTo>
                    <a:pt x="82569" y="10443"/>
                  </a:lnTo>
                  <a:lnTo>
                    <a:pt x="76966" y="4297"/>
                  </a:lnTo>
                  <a:lnTo>
                    <a:pt x="71169" y="905"/>
                  </a:lnTo>
                  <a:lnTo>
                    <a:pt x="68234" y="0"/>
                  </a:lnTo>
                  <a:lnTo>
                    <a:pt x="65285" y="389"/>
                  </a:lnTo>
                  <a:lnTo>
                    <a:pt x="53434" y="712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6" name="SMARTInkShape-Group32"/>
          <p:cNvGrpSpPr/>
          <p:nvPr/>
        </p:nvGrpSpPr>
        <p:grpSpPr>
          <a:xfrm>
            <a:off x="4134445" y="3769569"/>
            <a:ext cx="634009" cy="561330"/>
            <a:chOff x="4134445" y="3769569"/>
            <a:chExt cx="634009" cy="561330"/>
          </a:xfrm>
        </p:grpSpPr>
        <p:sp>
          <p:nvSpPr>
            <p:cNvPr id="44" name="SMARTInkShape-278"/>
            <p:cNvSpPr/>
            <p:nvPr/>
          </p:nvSpPr>
          <p:spPr>
            <a:xfrm>
              <a:off x="4179094" y="3769569"/>
              <a:ext cx="589360" cy="561330"/>
            </a:xfrm>
            <a:custGeom>
              <a:avLst/>
              <a:gdLst/>
              <a:ahLst/>
              <a:cxnLst/>
              <a:rect l="0" t="0" r="0" b="0"/>
              <a:pathLst>
                <a:path w="589360" h="561330">
                  <a:moveTo>
                    <a:pt x="589359" y="7689"/>
                  </a:moveTo>
                  <a:lnTo>
                    <a:pt x="584619" y="2948"/>
                  </a:lnTo>
                  <a:lnTo>
                    <a:pt x="579645" y="621"/>
                  </a:lnTo>
                  <a:lnTo>
                    <a:pt x="576930" y="0"/>
                  </a:lnTo>
                  <a:lnTo>
                    <a:pt x="547119" y="6556"/>
                  </a:lnTo>
                  <a:lnTo>
                    <a:pt x="535529" y="12477"/>
                  </a:lnTo>
                  <a:lnTo>
                    <a:pt x="494749" y="46474"/>
                  </a:lnTo>
                  <a:lnTo>
                    <a:pt x="456128" y="79732"/>
                  </a:lnTo>
                  <a:lnTo>
                    <a:pt x="418844" y="120109"/>
                  </a:lnTo>
                  <a:lnTo>
                    <a:pt x="376936" y="151897"/>
                  </a:lnTo>
                  <a:lnTo>
                    <a:pt x="334961" y="191286"/>
                  </a:lnTo>
                  <a:lnTo>
                    <a:pt x="300220" y="220838"/>
                  </a:lnTo>
                  <a:lnTo>
                    <a:pt x="259063" y="264619"/>
                  </a:lnTo>
                  <a:lnTo>
                    <a:pt x="225367" y="299672"/>
                  </a:lnTo>
                  <a:lnTo>
                    <a:pt x="190247" y="335194"/>
                  </a:lnTo>
                  <a:lnTo>
                    <a:pt x="154706" y="371846"/>
                  </a:lnTo>
                  <a:lnTo>
                    <a:pt x="119040" y="413684"/>
                  </a:lnTo>
                  <a:lnTo>
                    <a:pt x="83337" y="456508"/>
                  </a:lnTo>
                  <a:lnTo>
                    <a:pt x="48615" y="494773"/>
                  </a:lnTo>
                  <a:lnTo>
                    <a:pt x="15005" y="537967"/>
                  </a:lnTo>
                  <a:lnTo>
                    <a:pt x="0" y="56132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SMARTInkShape-279"/>
            <p:cNvSpPr/>
            <p:nvPr/>
          </p:nvSpPr>
          <p:spPr>
            <a:xfrm>
              <a:off x="4134445" y="3920133"/>
              <a:ext cx="437556" cy="348259"/>
            </a:xfrm>
            <a:custGeom>
              <a:avLst/>
              <a:gdLst/>
              <a:ahLst/>
              <a:cxnLst/>
              <a:rect l="0" t="0" r="0" b="0"/>
              <a:pathLst>
                <a:path w="437556" h="348259">
                  <a:moveTo>
                    <a:pt x="0" y="0"/>
                  </a:moveTo>
                  <a:lnTo>
                    <a:pt x="0" y="7688"/>
                  </a:lnTo>
                  <a:lnTo>
                    <a:pt x="34552" y="52034"/>
                  </a:lnTo>
                  <a:lnTo>
                    <a:pt x="72460" y="80556"/>
                  </a:lnTo>
                  <a:lnTo>
                    <a:pt x="107358" y="104217"/>
                  </a:lnTo>
                  <a:lnTo>
                    <a:pt x="150044" y="128992"/>
                  </a:lnTo>
                  <a:lnTo>
                    <a:pt x="184907" y="151991"/>
                  </a:lnTo>
                  <a:lnTo>
                    <a:pt x="220373" y="172806"/>
                  </a:lnTo>
                  <a:lnTo>
                    <a:pt x="256016" y="197384"/>
                  </a:lnTo>
                  <a:lnTo>
                    <a:pt x="291713" y="223518"/>
                  </a:lnTo>
                  <a:lnTo>
                    <a:pt x="327425" y="250113"/>
                  </a:lnTo>
                  <a:lnTo>
                    <a:pt x="362150" y="275852"/>
                  </a:lnTo>
                  <a:lnTo>
                    <a:pt x="405503" y="309043"/>
                  </a:lnTo>
                  <a:lnTo>
                    <a:pt x="437555" y="34825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47" name="SMARTInkShape-280"/>
          <p:cNvSpPr/>
          <p:nvPr/>
        </p:nvSpPr>
        <p:spPr>
          <a:xfrm>
            <a:off x="4947047" y="4259461"/>
            <a:ext cx="767954" cy="8931"/>
          </a:xfrm>
          <a:custGeom>
            <a:avLst/>
            <a:gdLst/>
            <a:ahLst/>
            <a:cxnLst/>
            <a:rect l="0" t="0" r="0" b="0"/>
            <a:pathLst>
              <a:path w="767954" h="8931">
                <a:moveTo>
                  <a:pt x="0" y="0"/>
                </a:moveTo>
                <a:lnTo>
                  <a:pt x="20990" y="0"/>
                </a:lnTo>
                <a:lnTo>
                  <a:pt x="26858" y="2646"/>
                </a:lnTo>
                <a:lnTo>
                  <a:pt x="29811" y="4740"/>
                </a:lnTo>
                <a:lnTo>
                  <a:pt x="43449" y="7689"/>
                </a:lnTo>
                <a:lnTo>
                  <a:pt x="86734" y="8897"/>
                </a:lnTo>
                <a:lnTo>
                  <a:pt x="128016" y="8928"/>
                </a:lnTo>
                <a:lnTo>
                  <a:pt x="169850" y="8929"/>
                </a:lnTo>
                <a:lnTo>
                  <a:pt x="214251" y="8930"/>
                </a:lnTo>
                <a:lnTo>
                  <a:pt x="251395" y="8930"/>
                </a:lnTo>
                <a:lnTo>
                  <a:pt x="294859" y="1862"/>
                </a:lnTo>
                <a:lnTo>
                  <a:pt x="333215" y="245"/>
                </a:lnTo>
                <a:lnTo>
                  <a:pt x="375418" y="32"/>
                </a:lnTo>
                <a:lnTo>
                  <a:pt x="417098" y="4"/>
                </a:lnTo>
                <a:lnTo>
                  <a:pt x="456248" y="1"/>
                </a:lnTo>
                <a:lnTo>
                  <a:pt x="500172" y="0"/>
                </a:lnTo>
                <a:lnTo>
                  <a:pt x="537658" y="0"/>
                </a:lnTo>
                <a:lnTo>
                  <a:pt x="576524" y="0"/>
                </a:lnTo>
                <a:lnTo>
                  <a:pt x="619309" y="0"/>
                </a:lnTo>
                <a:lnTo>
                  <a:pt x="634420" y="992"/>
                </a:lnTo>
                <a:lnTo>
                  <a:pt x="675860" y="8378"/>
                </a:lnTo>
                <a:lnTo>
                  <a:pt x="716935" y="8920"/>
                </a:lnTo>
                <a:lnTo>
                  <a:pt x="723120" y="6279"/>
                </a:lnTo>
                <a:lnTo>
                  <a:pt x="729176" y="2791"/>
                </a:lnTo>
                <a:lnTo>
                  <a:pt x="741148" y="551"/>
                </a:lnTo>
                <a:lnTo>
                  <a:pt x="76795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SMARTInkShape-281"/>
          <p:cNvSpPr/>
          <p:nvPr/>
        </p:nvSpPr>
        <p:spPr>
          <a:xfrm>
            <a:off x="1616273" y="4482705"/>
            <a:ext cx="946548" cy="34890"/>
          </a:xfrm>
          <a:custGeom>
            <a:avLst/>
            <a:gdLst/>
            <a:ahLst/>
            <a:cxnLst/>
            <a:rect l="0" t="0" r="0" b="0"/>
            <a:pathLst>
              <a:path w="946548" h="34890">
                <a:moveTo>
                  <a:pt x="946547" y="8928"/>
                </a:moveTo>
                <a:lnTo>
                  <a:pt x="941807" y="8928"/>
                </a:lnTo>
                <a:lnTo>
                  <a:pt x="936834" y="6282"/>
                </a:lnTo>
                <a:lnTo>
                  <a:pt x="931316" y="2791"/>
                </a:lnTo>
                <a:lnTo>
                  <a:pt x="921639" y="826"/>
                </a:lnTo>
                <a:lnTo>
                  <a:pt x="880130" y="20"/>
                </a:lnTo>
                <a:lnTo>
                  <a:pt x="839336" y="0"/>
                </a:lnTo>
                <a:lnTo>
                  <a:pt x="818870" y="2644"/>
                </a:lnTo>
                <a:lnTo>
                  <a:pt x="774788" y="8376"/>
                </a:lnTo>
                <a:lnTo>
                  <a:pt x="732951" y="9848"/>
                </a:lnTo>
                <a:lnTo>
                  <a:pt x="695239" y="16607"/>
                </a:lnTo>
                <a:lnTo>
                  <a:pt x="651699" y="17693"/>
                </a:lnTo>
                <a:lnTo>
                  <a:pt x="616116" y="17825"/>
                </a:lnTo>
                <a:lnTo>
                  <a:pt x="574287" y="18843"/>
                </a:lnTo>
                <a:lnTo>
                  <a:pt x="536332" y="24924"/>
                </a:lnTo>
                <a:lnTo>
                  <a:pt x="495431" y="26419"/>
                </a:lnTo>
                <a:lnTo>
                  <a:pt x="456263" y="26714"/>
                </a:lnTo>
                <a:lnTo>
                  <a:pt x="417218" y="26772"/>
                </a:lnTo>
                <a:lnTo>
                  <a:pt x="376322" y="31525"/>
                </a:lnTo>
                <a:lnTo>
                  <a:pt x="333443" y="34889"/>
                </a:lnTo>
                <a:lnTo>
                  <a:pt x="295282" y="32907"/>
                </a:lnTo>
                <a:lnTo>
                  <a:pt x="259080" y="27996"/>
                </a:lnTo>
                <a:lnTo>
                  <a:pt x="223266" y="27026"/>
                </a:lnTo>
                <a:lnTo>
                  <a:pt x="187529" y="26834"/>
                </a:lnTo>
                <a:lnTo>
                  <a:pt x="143868" y="26793"/>
                </a:lnTo>
                <a:lnTo>
                  <a:pt x="114224" y="24142"/>
                </a:lnTo>
                <a:lnTo>
                  <a:pt x="72058" y="18409"/>
                </a:lnTo>
                <a:lnTo>
                  <a:pt x="31352" y="17906"/>
                </a:lnTo>
                <a:lnTo>
                  <a:pt x="0" y="1785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SMARTInkShape-282"/>
          <p:cNvSpPr/>
          <p:nvPr/>
        </p:nvSpPr>
        <p:spPr>
          <a:xfrm>
            <a:off x="6110839" y="3841586"/>
            <a:ext cx="424834" cy="471051"/>
          </a:xfrm>
          <a:custGeom>
            <a:avLst/>
            <a:gdLst/>
            <a:ahLst/>
            <a:cxnLst/>
            <a:rect l="0" t="0" r="0" b="0"/>
            <a:pathLst>
              <a:path w="424834" h="471051">
                <a:moveTo>
                  <a:pt x="5997" y="444664"/>
                </a:moveTo>
                <a:lnTo>
                  <a:pt x="5997" y="449404"/>
                </a:lnTo>
                <a:lnTo>
                  <a:pt x="6989" y="450801"/>
                </a:lnTo>
                <a:lnTo>
                  <a:pt x="8643" y="451732"/>
                </a:lnTo>
                <a:lnTo>
                  <a:pt x="10737" y="452353"/>
                </a:lnTo>
                <a:lnTo>
                  <a:pt x="22220" y="459486"/>
                </a:lnTo>
                <a:lnTo>
                  <a:pt x="60138" y="468394"/>
                </a:lnTo>
                <a:lnTo>
                  <a:pt x="96739" y="471050"/>
                </a:lnTo>
                <a:lnTo>
                  <a:pt x="132290" y="464245"/>
                </a:lnTo>
                <a:lnTo>
                  <a:pt x="173855" y="453346"/>
                </a:lnTo>
                <a:lnTo>
                  <a:pt x="211023" y="436898"/>
                </a:lnTo>
                <a:lnTo>
                  <a:pt x="253165" y="413548"/>
                </a:lnTo>
                <a:lnTo>
                  <a:pt x="291182" y="381302"/>
                </a:lnTo>
                <a:lnTo>
                  <a:pt x="327354" y="346268"/>
                </a:lnTo>
                <a:lnTo>
                  <a:pt x="369453" y="301767"/>
                </a:lnTo>
                <a:lnTo>
                  <a:pt x="395401" y="261326"/>
                </a:lnTo>
                <a:lnTo>
                  <a:pt x="408890" y="226851"/>
                </a:lnTo>
                <a:lnTo>
                  <a:pt x="421344" y="185783"/>
                </a:lnTo>
                <a:lnTo>
                  <a:pt x="424833" y="143128"/>
                </a:lnTo>
                <a:lnTo>
                  <a:pt x="422792" y="114880"/>
                </a:lnTo>
                <a:lnTo>
                  <a:pt x="417458" y="97672"/>
                </a:lnTo>
                <a:lnTo>
                  <a:pt x="392258" y="59482"/>
                </a:lnTo>
                <a:lnTo>
                  <a:pt x="362864" y="32852"/>
                </a:lnTo>
                <a:lnTo>
                  <a:pt x="341151" y="20469"/>
                </a:lnTo>
                <a:lnTo>
                  <a:pt x="301910" y="7397"/>
                </a:lnTo>
                <a:lnTo>
                  <a:pt x="265201" y="0"/>
                </a:lnTo>
                <a:lnTo>
                  <a:pt x="229287" y="5668"/>
                </a:lnTo>
                <a:lnTo>
                  <a:pt x="190884" y="18988"/>
                </a:lnTo>
                <a:lnTo>
                  <a:pt x="150115" y="40434"/>
                </a:lnTo>
                <a:lnTo>
                  <a:pt x="113399" y="71900"/>
                </a:lnTo>
                <a:lnTo>
                  <a:pt x="80128" y="115304"/>
                </a:lnTo>
                <a:lnTo>
                  <a:pt x="57728" y="150292"/>
                </a:lnTo>
                <a:lnTo>
                  <a:pt x="34884" y="188440"/>
                </a:lnTo>
                <a:lnTo>
                  <a:pt x="18195" y="228517"/>
                </a:lnTo>
                <a:lnTo>
                  <a:pt x="6965" y="268172"/>
                </a:lnTo>
                <a:lnTo>
                  <a:pt x="0" y="308696"/>
                </a:lnTo>
                <a:lnTo>
                  <a:pt x="582" y="345838"/>
                </a:lnTo>
                <a:lnTo>
                  <a:pt x="7039" y="381978"/>
                </a:lnTo>
                <a:lnTo>
                  <a:pt x="14927" y="4178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58" name="SMARTInkShape-Group36"/>
          <p:cNvGrpSpPr/>
          <p:nvPr/>
        </p:nvGrpSpPr>
        <p:grpSpPr>
          <a:xfrm>
            <a:off x="1750252" y="4589859"/>
            <a:ext cx="1491226" cy="544172"/>
            <a:chOff x="1750252" y="4589859"/>
            <a:chExt cx="1491226" cy="544172"/>
          </a:xfrm>
        </p:grpSpPr>
        <p:sp>
          <p:nvSpPr>
            <p:cNvPr id="50" name="SMARTInkShape-283"/>
            <p:cNvSpPr/>
            <p:nvPr/>
          </p:nvSpPr>
          <p:spPr>
            <a:xfrm>
              <a:off x="3162351" y="4589859"/>
              <a:ext cx="79127" cy="375048"/>
            </a:xfrm>
            <a:custGeom>
              <a:avLst/>
              <a:gdLst/>
              <a:ahLst/>
              <a:cxnLst/>
              <a:rect l="0" t="0" r="0" b="0"/>
              <a:pathLst>
                <a:path w="79127" h="375048">
                  <a:moveTo>
                    <a:pt x="7688" y="0"/>
                  </a:moveTo>
                  <a:lnTo>
                    <a:pt x="0" y="0"/>
                  </a:lnTo>
                  <a:lnTo>
                    <a:pt x="6556" y="0"/>
                  </a:lnTo>
                  <a:lnTo>
                    <a:pt x="12093" y="4741"/>
                  </a:lnTo>
                  <a:lnTo>
                    <a:pt x="14607" y="9714"/>
                  </a:lnTo>
                  <a:lnTo>
                    <a:pt x="16441" y="29504"/>
                  </a:lnTo>
                  <a:lnTo>
                    <a:pt x="16607" y="68620"/>
                  </a:lnTo>
                  <a:lnTo>
                    <a:pt x="16617" y="108935"/>
                  </a:lnTo>
                  <a:lnTo>
                    <a:pt x="21358" y="143954"/>
                  </a:lnTo>
                  <a:lnTo>
                    <a:pt x="25712" y="186965"/>
                  </a:lnTo>
                  <a:lnTo>
                    <a:pt x="35097" y="227358"/>
                  </a:lnTo>
                  <a:lnTo>
                    <a:pt x="49442" y="268433"/>
                  </a:lnTo>
                  <a:lnTo>
                    <a:pt x="58637" y="303717"/>
                  </a:lnTo>
                  <a:lnTo>
                    <a:pt x="63133" y="327784"/>
                  </a:lnTo>
                  <a:lnTo>
                    <a:pt x="79126" y="37504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SMARTInkShape-284"/>
            <p:cNvSpPr/>
            <p:nvPr/>
          </p:nvSpPr>
          <p:spPr>
            <a:xfrm>
              <a:off x="2839796" y="4769557"/>
              <a:ext cx="160580" cy="159632"/>
            </a:xfrm>
            <a:custGeom>
              <a:avLst/>
              <a:gdLst/>
              <a:ahLst/>
              <a:cxnLst/>
              <a:rect l="0" t="0" r="0" b="0"/>
              <a:pathLst>
                <a:path w="160580" h="159632">
                  <a:moveTo>
                    <a:pt x="80212" y="25685"/>
                  </a:moveTo>
                  <a:lnTo>
                    <a:pt x="75471" y="11464"/>
                  </a:lnTo>
                  <a:lnTo>
                    <a:pt x="72091" y="7275"/>
                  </a:lnTo>
                  <a:lnTo>
                    <a:pt x="63043" y="2620"/>
                  </a:lnTo>
                  <a:lnTo>
                    <a:pt x="46792" y="0"/>
                  </a:lnTo>
                  <a:lnTo>
                    <a:pt x="37908" y="2032"/>
                  </a:lnTo>
                  <a:lnTo>
                    <a:pt x="27328" y="6109"/>
                  </a:lnTo>
                  <a:lnTo>
                    <a:pt x="24120" y="6681"/>
                  </a:lnTo>
                  <a:lnTo>
                    <a:pt x="17910" y="9963"/>
                  </a:lnTo>
                  <a:lnTo>
                    <a:pt x="5838" y="20154"/>
                  </a:lnTo>
                  <a:lnTo>
                    <a:pt x="2508" y="25873"/>
                  </a:lnTo>
                  <a:lnTo>
                    <a:pt x="634" y="37316"/>
                  </a:lnTo>
                  <a:lnTo>
                    <a:pt x="0" y="54221"/>
                  </a:lnTo>
                  <a:lnTo>
                    <a:pt x="2560" y="60857"/>
                  </a:lnTo>
                  <a:lnTo>
                    <a:pt x="12287" y="73202"/>
                  </a:lnTo>
                  <a:lnTo>
                    <a:pt x="20588" y="76569"/>
                  </a:lnTo>
                  <a:lnTo>
                    <a:pt x="29900" y="79058"/>
                  </a:lnTo>
                  <a:lnTo>
                    <a:pt x="37346" y="83472"/>
                  </a:lnTo>
                  <a:lnTo>
                    <a:pt x="41712" y="84053"/>
                  </a:lnTo>
                  <a:lnTo>
                    <a:pt x="68400" y="78822"/>
                  </a:lnTo>
                  <a:lnTo>
                    <a:pt x="83106" y="72297"/>
                  </a:lnTo>
                  <a:lnTo>
                    <a:pt x="100645" y="58294"/>
                  </a:lnTo>
                  <a:lnTo>
                    <a:pt x="104176" y="52415"/>
                  </a:lnTo>
                  <a:lnTo>
                    <a:pt x="106738" y="46495"/>
                  </a:lnTo>
                  <a:lnTo>
                    <a:pt x="112766" y="37584"/>
                  </a:lnTo>
                  <a:lnTo>
                    <a:pt x="115514" y="27448"/>
                  </a:lnTo>
                  <a:lnTo>
                    <a:pt x="115807" y="21467"/>
                  </a:lnTo>
                  <a:lnTo>
                    <a:pt x="116840" y="19896"/>
                  </a:lnTo>
                  <a:lnTo>
                    <a:pt x="118521" y="18849"/>
                  </a:lnTo>
                  <a:lnTo>
                    <a:pt x="120634" y="18152"/>
                  </a:lnTo>
                  <a:lnTo>
                    <a:pt x="122043" y="18678"/>
                  </a:lnTo>
                  <a:lnTo>
                    <a:pt x="122982" y="20022"/>
                  </a:lnTo>
                  <a:lnTo>
                    <a:pt x="124489" y="24566"/>
                  </a:lnTo>
                  <a:lnTo>
                    <a:pt x="120010" y="30094"/>
                  </a:lnTo>
                  <a:lnTo>
                    <a:pt x="119642" y="32593"/>
                  </a:lnTo>
                  <a:lnTo>
                    <a:pt x="124271" y="56710"/>
                  </a:lnTo>
                  <a:lnTo>
                    <a:pt x="125801" y="91280"/>
                  </a:lnTo>
                  <a:lnTo>
                    <a:pt x="135881" y="130202"/>
                  </a:lnTo>
                  <a:lnTo>
                    <a:pt x="151833" y="150469"/>
                  </a:lnTo>
                  <a:lnTo>
                    <a:pt x="160579" y="1596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SMARTInkShape-285"/>
            <p:cNvSpPr/>
            <p:nvPr/>
          </p:nvSpPr>
          <p:spPr>
            <a:xfrm>
              <a:off x="2652275" y="4741664"/>
              <a:ext cx="98070" cy="125017"/>
            </a:xfrm>
            <a:custGeom>
              <a:avLst/>
              <a:gdLst/>
              <a:ahLst/>
              <a:cxnLst/>
              <a:rect l="0" t="0" r="0" b="0"/>
              <a:pathLst>
                <a:path w="98070" h="125017">
                  <a:moveTo>
                    <a:pt x="98069" y="0"/>
                  </a:moveTo>
                  <a:lnTo>
                    <a:pt x="72079" y="0"/>
                  </a:lnTo>
                  <a:lnTo>
                    <a:pt x="64028" y="2646"/>
                  </a:lnTo>
                  <a:lnTo>
                    <a:pt x="57143" y="6137"/>
                  </a:lnTo>
                  <a:lnTo>
                    <a:pt x="36872" y="13302"/>
                  </a:lnTo>
                  <a:lnTo>
                    <a:pt x="18266" y="26973"/>
                  </a:lnTo>
                  <a:lnTo>
                    <a:pt x="5907" y="38732"/>
                  </a:lnTo>
                  <a:lnTo>
                    <a:pt x="2537" y="44664"/>
                  </a:lnTo>
                  <a:lnTo>
                    <a:pt x="641" y="56228"/>
                  </a:lnTo>
                  <a:lnTo>
                    <a:pt x="0" y="73174"/>
                  </a:lnTo>
                  <a:lnTo>
                    <a:pt x="4629" y="87717"/>
                  </a:lnTo>
                  <a:lnTo>
                    <a:pt x="15083" y="103280"/>
                  </a:lnTo>
                  <a:lnTo>
                    <a:pt x="24753" y="112843"/>
                  </a:lnTo>
                  <a:lnTo>
                    <a:pt x="44491" y="12501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SMARTInkShape-286"/>
            <p:cNvSpPr/>
            <p:nvPr/>
          </p:nvSpPr>
          <p:spPr>
            <a:xfrm>
              <a:off x="2553891" y="4652367"/>
              <a:ext cx="8930" cy="17861"/>
            </a:xfrm>
            <a:custGeom>
              <a:avLst/>
              <a:gdLst/>
              <a:ahLst/>
              <a:cxnLst/>
              <a:rect l="0" t="0" r="0" b="0"/>
              <a:pathLst>
                <a:path w="8930" h="17861">
                  <a:moveTo>
                    <a:pt x="0" y="17860"/>
                  </a:moveTo>
                  <a:lnTo>
                    <a:pt x="0" y="1350"/>
                  </a:lnTo>
                  <a:lnTo>
                    <a:pt x="992" y="900"/>
                  </a:lnTo>
                  <a:lnTo>
                    <a:pt x="8929"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SMARTInkShape-287"/>
            <p:cNvSpPr/>
            <p:nvPr/>
          </p:nvSpPr>
          <p:spPr>
            <a:xfrm>
              <a:off x="2518172" y="4786313"/>
              <a:ext cx="8931" cy="133946"/>
            </a:xfrm>
            <a:custGeom>
              <a:avLst/>
              <a:gdLst/>
              <a:ahLst/>
              <a:cxnLst/>
              <a:rect l="0" t="0" r="0" b="0"/>
              <a:pathLst>
                <a:path w="8931" h="133946">
                  <a:moveTo>
                    <a:pt x="0" y="0"/>
                  </a:moveTo>
                  <a:lnTo>
                    <a:pt x="0" y="12428"/>
                  </a:lnTo>
                  <a:lnTo>
                    <a:pt x="5145" y="30052"/>
                  </a:lnTo>
                  <a:lnTo>
                    <a:pt x="873" y="52011"/>
                  </a:lnTo>
                  <a:lnTo>
                    <a:pt x="5317" y="73700"/>
                  </a:lnTo>
                  <a:lnTo>
                    <a:pt x="118" y="115470"/>
                  </a:lnTo>
                  <a:lnTo>
                    <a:pt x="79" y="118652"/>
                  </a:lnTo>
                  <a:lnTo>
                    <a:pt x="2681" y="124833"/>
                  </a:lnTo>
                  <a:lnTo>
                    <a:pt x="8930" y="13394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SMARTInkShape-288"/>
            <p:cNvSpPr/>
            <p:nvPr/>
          </p:nvSpPr>
          <p:spPr>
            <a:xfrm>
              <a:off x="2255262" y="4848820"/>
              <a:ext cx="120003" cy="285211"/>
            </a:xfrm>
            <a:custGeom>
              <a:avLst/>
              <a:gdLst/>
              <a:ahLst/>
              <a:cxnLst/>
              <a:rect l="0" t="0" r="0" b="0"/>
              <a:pathLst>
                <a:path w="120003" h="285211">
                  <a:moveTo>
                    <a:pt x="66457" y="0"/>
                  </a:moveTo>
                  <a:lnTo>
                    <a:pt x="40467" y="0"/>
                  </a:lnTo>
                  <a:lnTo>
                    <a:pt x="32416" y="2646"/>
                  </a:lnTo>
                  <a:lnTo>
                    <a:pt x="25531" y="6137"/>
                  </a:lnTo>
                  <a:lnTo>
                    <a:pt x="19163" y="7689"/>
                  </a:lnTo>
                  <a:lnTo>
                    <a:pt x="13026" y="13670"/>
                  </a:lnTo>
                  <a:lnTo>
                    <a:pt x="6991" y="20959"/>
                  </a:lnTo>
                  <a:lnTo>
                    <a:pt x="1001" y="24198"/>
                  </a:lnTo>
                  <a:lnTo>
                    <a:pt x="0" y="26054"/>
                  </a:lnTo>
                  <a:lnTo>
                    <a:pt x="324" y="28283"/>
                  </a:lnTo>
                  <a:lnTo>
                    <a:pt x="2338" y="33406"/>
                  </a:lnTo>
                  <a:lnTo>
                    <a:pt x="3737" y="47713"/>
                  </a:lnTo>
                  <a:lnTo>
                    <a:pt x="4800" y="49668"/>
                  </a:lnTo>
                  <a:lnTo>
                    <a:pt x="6500" y="50972"/>
                  </a:lnTo>
                  <a:lnTo>
                    <a:pt x="21100" y="57804"/>
                  </a:lnTo>
                  <a:lnTo>
                    <a:pt x="25305" y="58380"/>
                  </a:lnTo>
                  <a:lnTo>
                    <a:pt x="62589" y="52750"/>
                  </a:lnTo>
                  <a:lnTo>
                    <a:pt x="75210" y="46543"/>
                  </a:lnTo>
                  <a:lnTo>
                    <a:pt x="78246" y="45911"/>
                  </a:lnTo>
                  <a:lnTo>
                    <a:pt x="80269" y="44498"/>
                  </a:lnTo>
                  <a:lnTo>
                    <a:pt x="81618" y="42564"/>
                  </a:lnTo>
                  <a:lnTo>
                    <a:pt x="84109" y="37769"/>
                  </a:lnTo>
                  <a:lnTo>
                    <a:pt x="93123" y="26934"/>
                  </a:lnTo>
                  <a:lnTo>
                    <a:pt x="93209" y="31572"/>
                  </a:lnTo>
                  <a:lnTo>
                    <a:pt x="95875" y="36522"/>
                  </a:lnTo>
                  <a:lnTo>
                    <a:pt x="99375" y="42029"/>
                  </a:lnTo>
                  <a:lnTo>
                    <a:pt x="101346" y="51700"/>
                  </a:lnTo>
                  <a:lnTo>
                    <a:pt x="102143" y="95409"/>
                  </a:lnTo>
                  <a:lnTo>
                    <a:pt x="109239" y="134750"/>
                  </a:lnTo>
                  <a:lnTo>
                    <a:pt x="111852" y="178700"/>
                  </a:lnTo>
                  <a:lnTo>
                    <a:pt x="118761" y="223256"/>
                  </a:lnTo>
                  <a:lnTo>
                    <a:pt x="119985" y="266875"/>
                  </a:lnTo>
                  <a:lnTo>
                    <a:pt x="120002" y="270190"/>
                  </a:lnTo>
                  <a:lnTo>
                    <a:pt x="117374" y="276519"/>
                  </a:lnTo>
                  <a:lnTo>
                    <a:pt x="115285" y="279596"/>
                  </a:lnTo>
                  <a:lnTo>
                    <a:pt x="110317" y="283016"/>
                  </a:lnTo>
                  <a:lnTo>
                    <a:pt x="103810" y="284535"/>
                  </a:lnTo>
                  <a:lnTo>
                    <a:pt x="94303" y="285210"/>
                  </a:lnTo>
                  <a:lnTo>
                    <a:pt x="86109" y="282864"/>
                  </a:lnTo>
                  <a:lnTo>
                    <a:pt x="79160" y="279507"/>
                  </a:lnTo>
                  <a:lnTo>
                    <a:pt x="58845" y="272434"/>
                  </a:lnTo>
                  <a:lnTo>
                    <a:pt x="50506" y="264618"/>
                  </a:lnTo>
                  <a:lnTo>
                    <a:pt x="44485" y="255523"/>
                  </a:lnTo>
                  <a:lnTo>
                    <a:pt x="30738" y="22324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SMARTInkShape-289"/>
            <p:cNvSpPr/>
            <p:nvPr/>
          </p:nvSpPr>
          <p:spPr>
            <a:xfrm>
              <a:off x="1965927" y="4813102"/>
              <a:ext cx="159184" cy="169617"/>
            </a:xfrm>
            <a:custGeom>
              <a:avLst/>
              <a:gdLst/>
              <a:ahLst/>
              <a:cxnLst/>
              <a:rect l="0" t="0" r="0" b="0"/>
              <a:pathLst>
                <a:path w="159184" h="169617">
                  <a:moveTo>
                    <a:pt x="87901" y="8929"/>
                  </a:moveTo>
                  <a:lnTo>
                    <a:pt x="75472" y="8929"/>
                  </a:lnTo>
                  <a:lnTo>
                    <a:pt x="69810" y="11575"/>
                  </a:lnTo>
                  <a:lnTo>
                    <a:pt x="40272" y="38741"/>
                  </a:lnTo>
                  <a:lnTo>
                    <a:pt x="13487" y="78787"/>
                  </a:lnTo>
                  <a:lnTo>
                    <a:pt x="698" y="114046"/>
                  </a:lnTo>
                  <a:lnTo>
                    <a:pt x="0" y="117702"/>
                  </a:lnTo>
                  <a:lnTo>
                    <a:pt x="1871" y="127057"/>
                  </a:lnTo>
                  <a:lnTo>
                    <a:pt x="8502" y="140834"/>
                  </a:lnTo>
                  <a:lnTo>
                    <a:pt x="28426" y="163591"/>
                  </a:lnTo>
                  <a:lnTo>
                    <a:pt x="34348" y="166965"/>
                  </a:lnTo>
                  <a:lnTo>
                    <a:pt x="45906" y="168864"/>
                  </a:lnTo>
                  <a:lnTo>
                    <a:pt x="80339" y="169616"/>
                  </a:lnTo>
                  <a:lnTo>
                    <a:pt x="106333" y="159944"/>
                  </a:lnTo>
                  <a:lnTo>
                    <a:pt x="124946" y="148672"/>
                  </a:lnTo>
                  <a:lnTo>
                    <a:pt x="153342" y="108732"/>
                  </a:lnTo>
                  <a:lnTo>
                    <a:pt x="157562" y="96599"/>
                  </a:lnTo>
                  <a:lnTo>
                    <a:pt x="159183" y="69820"/>
                  </a:lnTo>
                  <a:lnTo>
                    <a:pt x="149659" y="30034"/>
                  </a:lnTo>
                  <a:lnTo>
                    <a:pt x="143389" y="17912"/>
                  </a:lnTo>
                  <a:lnTo>
                    <a:pt x="141857" y="5964"/>
                  </a:lnTo>
                  <a:lnTo>
                    <a:pt x="140739" y="3975"/>
                  </a:lnTo>
                  <a:lnTo>
                    <a:pt x="139001" y="2650"/>
                  </a:lnTo>
                  <a:lnTo>
                    <a:pt x="13255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SMARTInkShape-290"/>
            <p:cNvSpPr/>
            <p:nvPr/>
          </p:nvSpPr>
          <p:spPr>
            <a:xfrm>
              <a:off x="1750252" y="4714875"/>
              <a:ext cx="35319" cy="330399"/>
            </a:xfrm>
            <a:custGeom>
              <a:avLst/>
              <a:gdLst/>
              <a:ahLst/>
              <a:cxnLst/>
              <a:rect l="0" t="0" r="0" b="0"/>
              <a:pathLst>
                <a:path w="35319" h="330399">
                  <a:moveTo>
                    <a:pt x="26756" y="0"/>
                  </a:moveTo>
                  <a:lnTo>
                    <a:pt x="26756" y="21249"/>
                  </a:lnTo>
                  <a:lnTo>
                    <a:pt x="29402" y="26973"/>
                  </a:lnTo>
                  <a:lnTo>
                    <a:pt x="31496" y="29888"/>
                  </a:lnTo>
                  <a:lnTo>
                    <a:pt x="34444" y="43472"/>
                  </a:lnTo>
                  <a:lnTo>
                    <a:pt x="35318" y="55324"/>
                  </a:lnTo>
                  <a:lnTo>
                    <a:pt x="27114" y="96614"/>
                  </a:lnTo>
                  <a:lnTo>
                    <a:pt x="25834" y="119332"/>
                  </a:lnTo>
                  <a:lnTo>
                    <a:pt x="17668" y="160942"/>
                  </a:lnTo>
                  <a:lnTo>
                    <a:pt x="9797" y="205324"/>
                  </a:lnTo>
                  <a:lnTo>
                    <a:pt x="8171" y="225320"/>
                  </a:lnTo>
                  <a:lnTo>
                    <a:pt x="818" y="261858"/>
                  </a:lnTo>
                  <a:lnTo>
                    <a:pt x="0" y="304819"/>
                  </a:lnTo>
                  <a:lnTo>
                    <a:pt x="2627" y="311754"/>
                  </a:lnTo>
                  <a:lnTo>
                    <a:pt x="6110" y="318143"/>
                  </a:lnTo>
                  <a:lnTo>
                    <a:pt x="8896" y="33039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8" name="SMARTInkShape-Group37"/>
          <p:cNvGrpSpPr/>
          <p:nvPr/>
        </p:nvGrpSpPr>
        <p:grpSpPr>
          <a:xfrm>
            <a:off x="1894492" y="5179219"/>
            <a:ext cx="1534509" cy="240685"/>
            <a:chOff x="1894492" y="5179219"/>
            <a:chExt cx="1534509" cy="240685"/>
          </a:xfrm>
        </p:grpSpPr>
        <p:sp>
          <p:nvSpPr>
            <p:cNvPr id="59" name="SMARTInkShape-291"/>
            <p:cNvSpPr/>
            <p:nvPr/>
          </p:nvSpPr>
          <p:spPr>
            <a:xfrm>
              <a:off x="3375422" y="5242108"/>
              <a:ext cx="53579" cy="124624"/>
            </a:xfrm>
            <a:custGeom>
              <a:avLst/>
              <a:gdLst/>
              <a:ahLst/>
              <a:cxnLst/>
              <a:rect l="0" t="0" r="0" b="0"/>
              <a:pathLst>
                <a:path w="53579" h="124624">
                  <a:moveTo>
                    <a:pt x="53578" y="53197"/>
                  </a:moveTo>
                  <a:lnTo>
                    <a:pt x="53578" y="39894"/>
                  </a:lnTo>
                  <a:lnTo>
                    <a:pt x="50932" y="34716"/>
                  </a:lnTo>
                  <a:lnTo>
                    <a:pt x="47441" y="29109"/>
                  </a:lnTo>
                  <a:lnTo>
                    <a:pt x="45200" y="17423"/>
                  </a:lnTo>
                  <a:lnTo>
                    <a:pt x="45016" y="14465"/>
                  </a:lnTo>
                  <a:lnTo>
                    <a:pt x="43901" y="12493"/>
                  </a:lnTo>
                  <a:lnTo>
                    <a:pt x="42166" y="11178"/>
                  </a:lnTo>
                  <a:lnTo>
                    <a:pt x="37592" y="9717"/>
                  </a:lnTo>
                  <a:lnTo>
                    <a:pt x="32252" y="9068"/>
                  </a:lnTo>
                  <a:lnTo>
                    <a:pt x="30431" y="7903"/>
                  </a:lnTo>
                  <a:lnTo>
                    <a:pt x="29217" y="6133"/>
                  </a:lnTo>
                  <a:lnTo>
                    <a:pt x="28407" y="3962"/>
                  </a:lnTo>
                  <a:lnTo>
                    <a:pt x="26876" y="2514"/>
                  </a:lnTo>
                  <a:lnTo>
                    <a:pt x="22528" y="905"/>
                  </a:lnTo>
                  <a:lnTo>
                    <a:pt x="14502" y="0"/>
                  </a:lnTo>
                  <a:lnTo>
                    <a:pt x="12645" y="865"/>
                  </a:lnTo>
                  <a:lnTo>
                    <a:pt x="11407" y="2434"/>
                  </a:lnTo>
                  <a:lnTo>
                    <a:pt x="9419" y="7340"/>
                  </a:lnTo>
                  <a:lnTo>
                    <a:pt x="8942" y="37196"/>
                  </a:lnTo>
                  <a:lnTo>
                    <a:pt x="11581" y="43771"/>
                  </a:lnTo>
                  <a:lnTo>
                    <a:pt x="33142" y="79421"/>
                  </a:lnTo>
                  <a:lnTo>
                    <a:pt x="44465" y="117399"/>
                  </a:lnTo>
                  <a:lnTo>
                    <a:pt x="44645" y="124509"/>
                  </a:lnTo>
                  <a:lnTo>
                    <a:pt x="36960" y="124623"/>
                  </a:lnTo>
                  <a:lnTo>
                    <a:pt x="28835" y="118495"/>
                  </a:lnTo>
                  <a:lnTo>
                    <a:pt x="20560" y="115539"/>
                  </a:lnTo>
                  <a:lnTo>
                    <a:pt x="0" y="9784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SMARTInkShape-292"/>
            <p:cNvSpPr/>
            <p:nvPr/>
          </p:nvSpPr>
          <p:spPr>
            <a:xfrm>
              <a:off x="3161477" y="5250779"/>
              <a:ext cx="115719" cy="107035"/>
            </a:xfrm>
            <a:custGeom>
              <a:avLst/>
              <a:gdLst/>
              <a:ahLst/>
              <a:cxnLst/>
              <a:rect l="0" t="0" r="0" b="0"/>
              <a:pathLst>
                <a:path w="115719" h="107035">
                  <a:moveTo>
                    <a:pt x="17492" y="17737"/>
                  </a:moveTo>
                  <a:lnTo>
                    <a:pt x="17492" y="31039"/>
                  </a:lnTo>
                  <a:lnTo>
                    <a:pt x="14846" y="36217"/>
                  </a:lnTo>
                  <a:lnTo>
                    <a:pt x="11355" y="41825"/>
                  </a:lnTo>
                  <a:lnTo>
                    <a:pt x="9114" y="53510"/>
                  </a:lnTo>
                  <a:lnTo>
                    <a:pt x="8572" y="87963"/>
                  </a:lnTo>
                  <a:lnTo>
                    <a:pt x="7576" y="91343"/>
                  </a:lnTo>
                  <a:lnTo>
                    <a:pt x="5920" y="93596"/>
                  </a:lnTo>
                  <a:lnTo>
                    <a:pt x="0" y="97840"/>
                  </a:lnTo>
                  <a:lnTo>
                    <a:pt x="4482" y="98026"/>
                  </a:lnTo>
                  <a:lnTo>
                    <a:pt x="5842" y="97060"/>
                  </a:lnTo>
                  <a:lnTo>
                    <a:pt x="8204" y="90408"/>
                  </a:lnTo>
                  <a:lnTo>
                    <a:pt x="8456" y="84799"/>
                  </a:lnTo>
                  <a:lnTo>
                    <a:pt x="11161" y="79623"/>
                  </a:lnTo>
                  <a:lnTo>
                    <a:pt x="20982" y="63475"/>
                  </a:lnTo>
                  <a:lnTo>
                    <a:pt x="28351" y="45061"/>
                  </a:lnTo>
                  <a:lnTo>
                    <a:pt x="56220" y="14769"/>
                  </a:lnTo>
                  <a:lnTo>
                    <a:pt x="62155" y="11457"/>
                  </a:lnTo>
                  <a:lnTo>
                    <a:pt x="65127" y="10573"/>
                  </a:lnTo>
                  <a:lnTo>
                    <a:pt x="67108" y="8992"/>
                  </a:lnTo>
                  <a:lnTo>
                    <a:pt x="70888" y="3019"/>
                  </a:lnTo>
                  <a:lnTo>
                    <a:pt x="78604" y="291"/>
                  </a:lnTo>
                  <a:lnTo>
                    <a:pt x="84326" y="0"/>
                  </a:lnTo>
                  <a:lnTo>
                    <a:pt x="85860" y="951"/>
                  </a:lnTo>
                  <a:lnTo>
                    <a:pt x="86883" y="2578"/>
                  </a:lnTo>
                  <a:lnTo>
                    <a:pt x="88660" y="8979"/>
                  </a:lnTo>
                  <a:lnTo>
                    <a:pt x="88809" y="13183"/>
                  </a:lnTo>
                  <a:lnTo>
                    <a:pt x="91522" y="18359"/>
                  </a:lnTo>
                  <a:lnTo>
                    <a:pt x="93634" y="21128"/>
                  </a:lnTo>
                  <a:lnTo>
                    <a:pt x="95982" y="29496"/>
                  </a:lnTo>
                  <a:lnTo>
                    <a:pt x="98604" y="49676"/>
                  </a:lnTo>
                  <a:lnTo>
                    <a:pt x="103923" y="60163"/>
                  </a:lnTo>
                  <a:lnTo>
                    <a:pt x="107529" y="85350"/>
                  </a:lnTo>
                  <a:lnTo>
                    <a:pt x="115718" y="1070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SMARTInkShape-293"/>
            <p:cNvSpPr/>
            <p:nvPr/>
          </p:nvSpPr>
          <p:spPr>
            <a:xfrm>
              <a:off x="3000753" y="5250656"/>
              <a:ext cx="115551" cy="124862"/>
            </a:xfrm>
            <a:custGeom>
              <a:avLst/>
              <a:gdLst/>
              <a:ahLst/>
              <a:cxnLst/>
              <a:rect l="0" t="0" r="0" b="0"/>
              <a:pathLst>
                <a:path w="115551" h="124862">
                  <a:moveTo>
                    <a:pt x="35341" y="8930"/>
                  </a:moveTo>
                  <a:lnTo>
                    <a:pt x="27652" y="8930"/>
                  </a:lnTo>
                  <a:lnTo>
                    <a:pt x="27239" y="9922"/>
                  </a:lnTo>
                  <a:lnTo>
                    <a:pt x="26779" y="13670"/>
                  </a:lnTo>
                  <a:lnTo>
                    <a:pt x="23929" y="18643"/>
                  </a:lnTo>
                  <a:lnTo>
                    <a:pt x="20347" y="24161"/>
                  </a:lnTo>
                  <a:lnTo>
                    <a:pt x="17338" y="32846"/>
                  </a:lnTo>
                  <a:lnTo>
                    <a:pt x="11596" y="41703"/>
                  </a:lnTo>
                  <a:lnTo>
                    <a:pt x="9454" y="51603"/>
                  </a:lnTo>
                  <a:lnTo>
                    <a:pt x="7827" y="65671"/>
                  </a:lnTo>
                  <a:lnTo>
                    <a:pt x="898" y="82977"/>
                  </a:lnTo>
                  <a:lnTo>
                    <a:pt x="0" y="92165"/>
                  </a:lnTo>
                  <a:lnTo>
                    <a:pt x="2436" y="98179"/>
                  </a:lnTo>
                  <a:lnTo>
                    <a:pt x="15083" y="116082"/>
                  </a:lnTo>
                  <a:lnTo>
                    <a:pt x="15882" y="119060"/>
                  </a:lnTo>
                  <a:lnTo>
                    <a:pt x="18400" y="121045"/>
                  </a:lnTo>
                  <a:lnTo>
                    <a:pt x="30431" y="123839"/>
                  </a:lnTo>
                  <a:lnTo>
                    <a:pt x="51733" y="124861"/>
                  </a:lnTo>
                  <a:lnTo>
                    <a:pt x="60155" y="122301"/>
                  </a:lnTo>
                  <a:lnTo>
                    <a:pt x="97246" y="98156"/>
                  </a:lnTo>
                  <a:lnTo>
                    <a:pt x="109636" y="86307"/>
                  </a:lnTo>
                  <a:lnTo>
                    <a:pt x="113009" y="80361"/>
                  </a:lnTo>
                  <a:lnTo>
                    <a:pt x="114908" y="68790"/>
                  </a:lnTo>
                  <a:lnTo>
                    <a:pt x="115550" y="51842"/>
                  </a:lnTo>
                  <a:lnTo>
                    <a:pt x="106604" y="21736"/>
                  </a:lnTo>
                  <a:lnTo>
                    <a:pt x="97849"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SMARTInkShape-294"/>
            <p:cNvSpPr/>
            <p:nvPr/>
          </p:nvSpPr>
          <p:spPr>
            <a:xfrm>
              <a:off x="2928938" y="5197078"/>
              <a:ext cx="1" cy="8931"/>
            </a:xfrm>
            <a:custGeom>
              <a:avLst/>
              <a:gdLst/>
              <a:ahLst/>
              <a:cxnLst/>
              <a:rect l="0" t="0" r="0" b="0"/>
              <a:pathLst>
                <a:path w="1" h="8931">
                  <a:moveTo>
                    <a:pt x="0" y="8930"/>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SMARTInkShape-295"/>
            <p:cNvSpPr/>
            <p:nvPr/>
          </p:nvSpPr>
          <p:spPr>
            <a:xfrm>
              <a:off x="2661156" y="5216179"/>
              <a:ext cx="205261" cy="195213"/>
            </a:xfrm>
            <a:custGeom>
              <a:avLst/>
              <a:gdLst/>
              <a:ahLst/>
              <a:cxnLst/>
              <a:rect l="0" t="0" r="0" b="0"/>
              <a:pathLst>
                <a:path w="205261" h="195213">
                  <a:moveTo>
                    <a:pt x="8821" y="7688"/>
                  </a:moveTo>
                  <a:lnTo>
                    <a:pt x="4080" y="7688"/>
                  </a:lnTo>
                  <a:lnTo>
                    <a:pt x="2684" y="6696"/>
                  </a:lnTo>
                  <a:lnTo>
                    <a:pt x="1753" y="5043"/>
                  </a:lnTo>
                  <a:lnTo>
                    <a:pt x="259" y="0"/>
                  </a:lnTo>
                  <a:lnTo>
                    <a:pt x="0" y="3867"/>
                  </a:lnTo>
                  <a:lnTo>
                    <a:pt x="956" y="5141"/>
                  </a:lnTo>
                  <a:lnTo>
                    <a:pt x="12329" y="12093"/>
                  </a:lnTo>
                  <a:lnTo>
                    <a:pt x="34444" y="28650"/>
                  </a:lnTo>
                  <a:lnTo>
                    <a:pt x="76199" y="38706"/>
                  </a:lnTo>
                  <a:lnTo>
                    <a:pt x="118890" y="58363"/>
                  </a:lnTo>
                  <a:lnTo>
                    <a:pt x="154667" y="75163"/>
                  </a:lnTo>
                  <a:lnTo>
                    <a:pt x="171538" y="78944"/>
                  </a:lnTo>
                  <a:lnTo>
                    <a:pt x="186630" y="85961"/>
                  </a:lnTo>
                  <a:lnTo>
                    <a:pt x="193019" y="88117"/>
                  </a:lnTo>
                  <a:lnTo>
                    <a:pt x="203464" y="95621"/>
                  </a:lnTo>
                  <a:lnTo>
                    <a:pt x="204469" y="99024"/>
                  </a:lnTo>
                  <a:lnTo>
                    <a:pt x="205260" y="119098"/>
                  </a:lnTo>
                  <a:lnTo>
                    <a:pt x="196179" y="146834"/>
                  </a:lnTo>
                  <a:lnTo>
                    <a:pt x="189440" y="159344"/>
                  </a:lnTo>
                  <a:lnTo>
                    <a:pt x="188765" y="162370"/>
                  </a:lnTo>
                  <a:lnTo>
                    <a:pt x="179844" y="180320"/>
                  </a:lnTo>
                  <a:lnTo>
                    <a:pt x="178485" y="1952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SMARTInkShape-296"/>
            <p:cNvSpPr/>
            <p:nvPr/>
          </p:nvSpPr>
          <p:spPr>
            <a:xfrm>
              <a:off x="2652240" y="5179219"/>
              <a:ext cx="89175" cy="240685"/>
            </a:xfrm>
            <a:custGeom>
              <a:avLst/>
              <a:gdLst/>
              <a:ahLst/>
              <a:cxnLst/>
              <a:rect l="0" t="0" r="0" b="0"/>
              <a:pathLst>
                <a:path w="89175" h="240685">
                  <a:moveTo>
                    <a:pt x="62385" y="0"/>
                  </a:moveTo>
                  <a:lnTo>
                    <a:pt x="62385" y="4740"/>
                  </a:lnTo>
                  <a:lnTo>
                    <a:pt x="59739" y="9713"/>
                  </a:lnTo>
                  <a:lnTo>
                    <a:pt x="56248" y="15231"/>
                  </a:lnTo>
                  <a:lnTo>
                    <a:pt x="53291" y="23915"/>
                  </a:lnTo>
                  <a:lnTo>
                    <a:pt x="41136" y="43449"/>
                  </a:lnTo>
                  <a:lnTo>
                    <a:pt x="23311" y="87607"/>
                  </a:lnTo>
                  <a:lnTo>
                    <a:pt x="12701" y="110387"/>
                  </a:lnTo>
                  <a:lnTo>
                    <a:pt x="1967" y="151820"/>
                  </a:lnTo>
                  <a:lnTo>
                    <a:pt x="0" y="188736"/>
                  </a:lnTo>
                  <a:lnTo>
                    <a:pt x="4654" y="203648"/>
                  </a:lnTo>
                  <a:lnTo>
                    <a:pt x="15115" y="219334"/>
                  </a:lnTo>
                  <a:lnTo>
                    <a:pt x="20871" y="225805"/>
                  </a:lnTo>
                  <a:lnTo>
                    <a:pt x="26737" y="229342"/>
                  </a:lnTo>
                  <a:lnTo>
                    <a:pt x="61835" y="240476"/>
                  </a:lnTo>
                  <a:lnTo>
                    <a:pt x="64995" y="240684"/>
                  </a:lnTo>
                  <a:lnTo>
                    <a:pt x="89174" y="23217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SMARTInkShape-297"/>
            <p:cNvSpPr/>
            <p:nvPr/>
          </p:nvSpPr>
          <p:spPr>
            <a:xfrm>
              <a:off x="2439200" y="5313164"/>
              <a:ext cx="92944" cy="105761"/>
            </a:xfrm>
            <a:custGeom>
              <a:avLst/>
              <a:gdLst/>
              <a:ahLst/>
              <a:cxnLst/>
              <a:rect l="0" t="0" r="0" b="0"/>
              <a:pathLst>
                <a:path w="92944" h="105761">
                  <a:moveTo>
                    <a:pt x="52183" y="17859"/>
                  </a:moveTo>
                  <a:lnTo>
                    <a:pt x="52183" y="9038"/>
                  </a:lnTo>
                  <a:lnTo>
                    <a:pt x="44494" y="16628"/>
                  </a:lnTo>
                  <a:lnTo>
                    <a:pt x="36369" y="18608"/>
                  </a:lnTo>
                  <a:lnTo>
                    <a:pt x="3313" y="48879"/>
                  </a:lnTo>
                  <a:lnTo>
                    <a:pt x="697" y="54136"/>
                  </a:lnTo>
                  <a:lnTo>
                    <a:pt x="0" y="56926"/>
                  </a:lnTo>
                  <a:lnTo>
                    <a:pt x="527" y="59779"/>
                  </a:lnTo>
                  <a:lnTo>
                    <a:pt x="5856" y="71486"/>
                  </a:lnTo>
                  <a:lnTo>
                    <a:pt x="6415" y="74447"/>
                  </a:lnTo>
                  <a:lnTo>
                    <a:pt x="11943" y="83354"/>
                  </a:lnTo>
                  <a:lnTo>
                    <a:pt x="24605" y="92277"/>
                  </a:lnTo>
                  <a:lnTo>
                    <a:pt x="55061" y="105760"/>
                  </a:lnTo>
                  <a:lnTo>
                    <a:pt x="58070" y="105234"/>
                  </a:lnTo>
                  <a:lnTo>
                    <a:pt x="70029" y="99905"/>
                  </a:lnTo>
                  <a:lnTo>
                    <a:pt x="73010" y="99345"/>
                  </a:lnTo>
                  <a:lnTo>
                    <a:pt x="81946" y="93818"/>
                  </a:lnTo>
                  <a:lnTo>
                    <a:pt x="85255" y="86015"/>
                  </a:lnTo>
                  <a:lnTo>
                    <a:pt x="88545" y="66228"/>
                  </a:lnTo>
                  <a:lnTo>
                    <a:pt x="92487" y="59862"/>
                  </a:lnTo>
                  <a:lnTo>
                    <a:pt x="92943" y="55783"/>
                  </a:lnTo>
                  <a:lnTo>
                    <a:pt x="87483" y="30613"/>
                  </a:lnTo>
                  <a:lnTo>
                    <a:pt x="81934" y="20095"/>
                  </a:lnTo>
                  <a:lnTo>
                    <a:pt x="78858" y="6836"/>
                  </a:lnTo>
                  <a:lnTo>
                    <a:pt x="76911" y="4557"/>
                  </a:lnTo>
                  <a:lnTo>
                    <a:pt x="70042"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SMARTInkShape-298"/>
            <p:cNvSpPr/>
            <p:nvPr/>
          </p:nvSpPr>
          <p:spPr>
            <a:xfrm>
              <a:off x="2143126" y="5277445"/>
              <a:ext cx="196453" cy="125017"/>
            </a:xfrm>
            <a:custGeom>
              <a:avLst/>
              <a:gdLst/>
              <a:ahLst/>
              <a:cxnLst/>
              <a:rect l="0" t="0" r="0" b="0"/>
              <a:pathLst>
                <a:path w="196453" h="125017">
                  <a:moveTo>
                    <a:pt x="26788" y="0"/>
                  </a:moveTo>
                  <a:lnTo>
                    <a:pt x="26788" y="12429"/>
                  </a:lnTo>
                  <a:lnTo>
                    <a:pt x="17111" y="56503"/>
                  </a:lnTo>
                  <a:lnTo>
                    <a:pt x="10839" y="73485"/>
                  </a:lnTo>
                  <a:lnTo>
                    <a:pt x="8188" y="94344"/>
                  </a:lnTo>
                  <a:lnTo>
                    <a:pt x="1911" y="106978"/>
                  </a:lnTo>
                  <a:lnTo>
                    <a:pt x="2" y="124970"/>
                  </a:lnTo>
                  <a:lnTo>
                    <a:pt x="0" y="120262"/>
                  </a:lnTo>
                  <a:lnTo>
                    <a:pt x="2645" y="115296"/>
                  </a:lnTo>
                  <a:lnTo>
                    <a:pt x="6136" y="109782"/>
                  </a:lnTo>
                  <a:lnTo>
                    <a:pt x="15813" y="86106"/>
                  </a:lnTo>
                  <a:lnTo>
                    <a:pt x="23095" y="74241"/>
                  </a:lnTo>
                  <a:lnTo>
                    <a:pt x="31042" y="47211"/>
                  </a:lnTo>
                  <a:lnTo>
                    <a:pt x="41923" y="30860"/>
                  </a:lnTo>
                  <a:lnTo>
                    <a:pt x="66727" y="4725"/>
                  </a:lnTo>
                  <a:lnTo>
                    <a:pt x="68297" y="4142"/>
                  </a:lnTo>
                  <a:lnTo>
                    <a:pt x="69344" y="4746"/>
                  </a:lnTo>
                  <a:lnTo>
                    <a:pt x="70041" y="6141"/>
                  </a:lnTo>
                  <a:lnTo>
                    <a:pt x="71499" y="7070"/>
                  </a:lnTo>
                  <a:lnTo>
                    <a:pt x="79003" y="8685"/>
                  </a:lnTo>
                  <a:lnTo>
                    <a:pt x="79457" y="9759"/>
                  </a:lnTo>
                  <a:lnTo>
                    <a:pt x="79962" y="13598"/>
                  </a:lnTo>
                  <a:lnTo>
                    <a:pt x="82832" y="18612"/>
                  </a:lnTo>
                  <a:lnTo>
                    <a:pt x="84987" y="21337"/>
                  </a:lnTo>
                  <a:lnTo>
                    <a:pt x="87381" y="29658"/>
                  </a:lnTo>
                  <a:lnTo>
                    <a:pt x="90213" y="65432"/>
                  </a:lnTo>
                  <a:lnTo>
                    <a:pt x="96974" y="82945"/>
                  </a:lnTo>
                  <a:lnTo>
                    <a:pt x="99144" y="104157"/>
                  </a:lnTo>
                  <a:lnTo>
                    <a:pt x="107045" y="115931"/>
                  </a:lnTo>
                  <a:lnTo>
                    <a:pt x="107146" y="108384"/>
                  </a:lnTo>
                  <a:lnTo>
                    <a:pt x="118179" y="80735"/>
                  </a:lnTo>
                  <a:lnTo>
                    <a:pt x="148851" y="38945"/>
                  </a:lnTo>
                  <a:lnTo>
                    <a:pt x="158973" y="28586"/>
                  </a:lnTo>
                  <a:lnTo>
                    <a:pt x="162597" y="27588"/>
                  </a:lnTo>
                  <a:lnTo>
                    <a:pt x="169250" y="26837"/>
                  </a:lnTo>
                  <a:lnTo>
                    <a:pt x="174281" y="31544"/>
                  </a:lnTo>
                  <a:lnTo>
                    <a:pt x="176676" y="36509"/>
                  </a:lnTo>
                  <a:lnTo>
                    <a:pt x="179333" y="50706"/>
                  </a:lnTo>
                  <a:lnTo>
                    <a:pt x="185611" y="62528"/>
                  </a:lnTo>
                  <a:lnTo>
                    <a:pt x="187489" y="105576"/>
                  </a:lnTo>
                  <a:lnTo>
                    <a:pt x="190153" y="114062"/>
                  </a:lnTo>
                  <a:lnTo>
                    <a:pt x="196452" y="12501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SMARTInkShape-299"/>
            <p:cNvSpPr/>
            <p:nvPr/>
          </p:nvSpPr>
          <p:spPr>
            <a:xfrm>
              <a:off x="1894492" y="5270359"/>
              <a:ext cx="132137" cy="132103"/>
            </a:xfrm>
            <a:custGeom>
              <a:avLst/>
              <a:gdLst/>
              <a:ahLst/>
              <a:cxnLst/>
              <a:rect l="0" t="0" r="0" b="0"/>
              <a:pathLst>
                <a:path w="132137" h="132103">
                  <a:moveTo>
                    <a:pt x="7531" y="42805"/>
                  </a:moveTo>
                  <a:lnTo>
                    <a:pt x="19960" y="42805"/>
                  </a:lnTo>
                  <a:lnTo>
                    <a:pt x="25623" y="45451"/>
                  </a:lnTo>
                  <a:lnTo>
                    <a:pt x="31447" y="48942"/>
                  </a:lnTo>
                  <a:lnTo>
                    <a:pt x="43271" y="51183"/>
                  </a:lnTo>
                  <a:lnTo>
                    <a:pt x="46240" y="51367"/>
                  </a:lnTo>
                  <a:lnTo>
                    <a:pt x="52186" y="48926"/>
                  </a:lnTo>
                  <a:lnTo>
                    <a:pt x="58136" y="45525"/>
                  </a:lnTo>
                  <a:lnTo>
                    <a:pt x="68056" y="43611"/>
                  </a:lnTo>
                  <a:lnTo>
                    <a:pt x="89634" y="42911"/>
                  </a:lnTo>
                  <a:lnTo>
                    <a:pt x="96277" y="40206"/>
                  </a:lnTo>
                  <a:lnTo>
                    <a:pt x="103885" y="35126"/>
                  </a:lnTo>
                  <a:lnTo>
                    <a:pt x="112517" y="33130"/>
                  </a:lnTo>
                  <a:lnTo>
                    <a:pt x="118022" y="29245"/>
                  </a:lnTo>
                  <a:lnTo>
                    <a:pt x="121131" y="24211"/>
                  </a:lnTo>
                  <a:lnTo>
                    <a:pt x="121960" y="21479"/>
                  </a:lnTo>
                  <a:lnTo>
                    <a:pt x="123504" y="19658"/>
                  </a:lnTo>
                  <a:lnTo>
                    <a:pt x="127867" y="17635"/>
                  </a:lnTo>
                  <a:lnTo>
                    <a:pt x="129427" y="16103"/>
                  </a:lnTo>
                  <a:lnTo>
                    <a:pt x="132136" y="8469"/>
                  </a:lnTo>
                  <a:lnTo>
                    <a:pt x="131281" y="8008"/>
                  </a:lnTo>
                  <a:lnTo>
                    <a:pt x="127685" y="7496"/>
                  </a:lnTo>
                  <a:lnTo>
                    <a:pt x="126329" y="6367"/>
                  </a:lnTo>
                  <a:lnTo>
                    <a:pt x="124823" y="2467"/>
                  </a:lnTo>
                  <a:lnTo>
                    <a:pt x="113570" y="73"/>
                  </a:lnTo>
                  <a:lnTo>
                    <a:pt x="96331" y="0"/>
                  </a:lnTo>
                  <a:lnTo>
                    <a:pt x="56855" y="5957"/>
                  </a:lnTo>
                  <a:lnTo>
                    <a:pt x="46651" y="9230"/>
                  </a:lnTo>
                  <a:lnTo>
                    <a:pt x="28815" y="22252"/>
                  </a:lnTo>
                  <a:lnTo>
                    <a:pt x="13543" y="36889"/>
                  </a:lnTo>
                  <a:lnTo>
                    <a:pt x="10204" y="42821"/>
                  </a:lnTo>
                  <a:lnTo>
                    <a:pt x="7727" y="48766"/>
                  </a:lnTo>
                  <a:lnTo>
                    <a:pt x="3319" y="54715"/>
                  </a:lnTo>
                  <a:lnTo>
                    <a:pt x="698" y="63312"/>
                  </a:lnTo>
                  <a:lnTo>
                    <a:pt x="0" y="68383"/>
                  </a:lnTo>
                  <a:lnTo>
                    <a:pt x="1869" y="76662"/>
                  </a:lnTo>
                  <a:lnTo>
                    <a:pt x="5015" y="83650"/>
                  </a:lnTo>
                  <a:lnTo>
                    <a:pt x="7778" y="93162"/>
                  </a:lnTo>
                  <a:lnTo>
                    <a:pt x="28493" y="117209"/>
                  </a:lnTo>
                  <a:lnTo>
                    <a:pt x="37022" y="120522"/>
                  </a:lnTo>
                  <a:lnTo>
                    <a:pt x="81470" y="131688"/>
                  </a:lnTo>
                  <a:lnTo>
                    <a:pt x="87899" y="13210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5238754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Shape 254"/>
          <p:cNvSpPr txBox="1">
            <a:spLocks noGrp="1"/>
          </p:cNvSpPr>
          <p:nvPr>
            <p:ph type="title"/>
          </p:nvPr>
        </p:nvSpPr>
        <p:spPr>
          <a:xfrm>
            <a:off x="1009441" y="675724"/>
            <a:ext cx="7125113" cy="924475"/>
          </a:xfrm>
          <a:prstGeom prst="rect">
            <a:avLst/>
          </a:prstGeom>
          <a:noFill/>
          <a:ln>
            <a:noFill/>
          </a:ln>
        </p:spPr>
        <p:txBody>
          <a:bodyPr lIns="91425" tIns="45700" rIns="91425" bIns="45700" anchor="ctr" anchorCtr="0">
            <a:noAutofit/>
          </a:bodyPr>
          <a:lstStyle/>
          <a:p>
            <a:pPr marL="0" marR="0" lvl="0" indent="0" algn="l" rtl="0">
              <a:spcBef>
                <a:spcPts val="0"/>
              </a:spcBef>
              <a:buClr>
                <a:srgbClr val="3F3F3F"/>
              </a:buClr>
              <a:buSzPct val="25000"/>
              <a:buFont typeface="Verdana"/>
              <a:buNone/>
            </a:pPr>
            <a:r>
              <a:rPr lang="en-US"/>
              <a:t>Part 1: </a:t>
            </a:r>
            <a:r>
              <a:rPr lang="en-US" sz="3200" b="0" i="0" u="none" strike="noStrike" cap="none" baseline="0">
                <a:solidFill>
                  <a:srgbClr val="3F3F3F"/>
                </a:solidFill>
                <a:latin typeface="Verdana"/>
                <a:ea typeface="Verdana"/>
                <a:cs typeface="Verdana"/>
                <a:sym typeface="Verdana"/>
              </a:rPr>
              <a:t>Organization</a:t>
            </a:r>
          </a:p>
        </p:txBody>
      </p:sp>
      <p:sp>
        <p:nvSpPr>
          <p:cNvPr id="255" name="Shape 255"/>
          <p:cNvSpPr txBox="1">
            <a:spLocks noGrp="1"/>
          </p:cNvSpPr>
          <p:nvPr>
            <p:ph type="body" idx="1"/>
          </p:nvPr>
        </p:nvSpPr>
        <p:spPr>
          <a:xfrm>
            <a:off x="1009442" y="381000"/>
            <a:ext cx="7125112" cy="5477797"/>
          </a:xfrm>
          <a:prstGeom prst="rect">
            <a:avLst/>
          </a:prstGeom>
          <a:noFill/>
          <a:ln>
            <a:noFill/>
          </a:ln>
        </p:spPr>
        <p:txBody>
          <a:bodyPr lIns="91425" tIns="45700" rIns="91425" bIns="45700" anchor="ctr" anchorCtr="0">
            <a:noAutofit/>
          </a:bodyPr>
          <a:lstStyle/>
          <a:p>
            <a:pPr marL="285750" indent="-285750">
              <a:spcAft>
                <a:spcPts val="0"/>
              </a:spcAft>
              <a:buSzPct val="100000"/>
            </a:pPr>
            <a:r>
              <a:rPr lang="en-US" sz="1800" b="0" i="0" u="none" strike="noStrike" cap="none" baseline="0" dirty="0">
                <a:solidFill>
                  <a:srgbClr val="3F3F3F"/>
                </a:solidFill>
                <a:latin typeface="Verdana"/>
                <a:ea typeface="Verdana"/>
                <a:cs typeface="Verdana"/>
                <a:sym typeface="Verdana"/>
              </a:rPr>
              <a:t>You may remember being taught types of organization</a:t>
            </a:r>
          </a:p>
          <a:p>
            <a:pPr marL="742950" marR="0" lvl="1" indent="-285750" algn="l" rtl="0">
              <a:spcBef>
                <a:spcPts val="920"/>
              </a:spcBef>
              <a:spcAft>
                <a:spcPts val="0"/>
              </a:spcAft>
              <a:buClr>
                <a:srgbClr val="3F3F3F"/>
              </a:buClr>
              <a:buSzPct val="100000"/>
              <a:buFont typeface="Verdana"/>
              <a:buChar char="○"/>
            </a:pPr>
            <a:r>
              <a:rPr lang="en-US" sz="1600" b="0" i="0" u="none" strike="noStrike" cap="none" baseline="0" dirty="0">
                <a:solidFill>
                  <a:srgbClr val="3F3F3F"/>
                </a:solidFill>
                <a:latin typeface="Verdana"/>
                <a:ea typeface="Verdana"/>
                <a:cs typeface="Verdana"/>
                <a:sym typeface="Verdana"/>
              </a:rPr>
              <a:t>Chronological</a:t>
            </a:r>
          </a:p>
          <a:p>
            <a:pPr marL="742950" marR="0" lvl="1" indent="-285750" algn="l" rtl="0">
              <a:spcBef>
                <a:spcPts val="920"/>
              </a:spcBef>
              <a:spcAft>
                <a:spcPts val="0"/>
              </a:spcAft>
              <a:buClr>
                <a:srgbClr val="3F3F3F"/>
              </a:buClr>
              <a:buSzPct val="100000"/>
              <a:buFont typeface="Verdana"/>
              <a:buChar char="○"/>
            </a:pPr>
            <a:r>
              <a:rPr lang="en-US" sz="1600" b="0" i="0" u="none" strike="noStrike" cap="none" baseline="0" dirty="0">
                <a:solidFill>
                  <a:srgbClr val="3F3F3F"/>
                </a:solidFill>
                <a:latin typeface="Verdana"/>
                <a:ea typeface="Verdana"/>
                <a:cs typeface="Verdana"/>
                <a:sym typeface="Verdana"/>
              </a:rPr>
              <a:t>Compare and Contrast</a:t>
            </a:r>
          </a:p>
          <a:p>
            <a:pPr marL="742950" marR="0" lvl="1" indent="-285750" algn="l" rtl="0">
              <a:spcBef>
                <a:spcPts val="920"/>
              </a:spcBef>
              <a:spcAft>
                <a:spcPts val="0"/>
              </a:spcAft>
              <a:buClr>
                <a:srgbClr val="3F3F3F"/>
              </a:buClr>
              <a:buSzPct val="100000"/>
              <a:buFont typeface="Verdana"/>
              <a:buChar char="○"/>
            </a:pPr>
            <a:r>
              <a:rPr lang="en-US" sz="1600" b="0" i="0" u="none" strike="noStrike" cap="none" baseline="0" dirty="0">
                <a:solidFill>
                  <a:srgbClr val="3F3F3F"/>
                </a:solidFill>
                <a:latin typeface="Verdana"/>
                <a:ea typeface="Verdana"/>
                <a:cs typeface="Verdana"/>
                <a:sym typeface="Verdana"/>
              </a:rPr>
              <a:t>Inductive</a:t>
            </a:r>
          </a:p>
          <a:p>
            <a:pPr marL="742950" marR="0" lvl="1" indent="-285750" algn="l" rtl="0">
              <a:spcBef>
                <a:spcPts val="920"/>
              </a:spcBef>
              <a:spcAft>
                <a:spcPts val="0"/>
              </a:spcAft>
              <a:buClr>
                <a:srgbClr val="3F3F3F"/>
              </a:buClr>
              <a:buSzPct val="100000"/>
              <a:buFont typeface="Verdana"/>
              <a:buChar char="○"/>
            </a:pPr>
            <a:r>
              <a:rPr lang="en-US" sz="1600" b="0" i="0" u="none" strike="noStrike" cap="none" baseline="0" dirty="0">
                <a:solidFill>
                  <a:srgbClr val="3F3F3F"/>
                </a:solidFill>
                <a:latin typeface="Verdana"/>
                <a:ea typeface="Verdana"/>
                <a:cs typeface="Verdana"/>
                <a:sym typeface="Verdana"/>
              </a:rPr>
              <a:t>Deductive</a:t>
            </a:r>
          </a:p>
          <a:p>
            <a:pPr marL="742950" marR="0" lvl="1" indent="-285750" algn="l" rtl="0">
              <a:spcBef>
                <a:spcPts val="920"/>
              </a:spcBef>
              <a:spcAft>
                <a:spcPts val="600"/>
              </a:spcAft>
              <a:buClr>
                <a:srgbClr val="3F3F3F"/>
              </a:buClr>
              <a:buSzPct val="100000"/>
              <a:buFont typeface="Verdana"/>
              <a:buChar char="○"/>
            </a:pPr>
            <a:r>
              <a:rPr lang="en-US" sz="1600" b="0" i="0" u="none" strike="noStrike" cap="none" baseline="0" dirty="0">
                <a:solidFill>
                  <a:srgbClr val="3F3F3F"/>
                </a:solidFill>
                <a:latin typeface="Verdana"/>
                <a:ea typeface="Verdana"/>
                <a:cs typeface="Verdana"/>
                <a:sym typeface="Verdana"/>
              </a:rPr>
              <a:t>Sequential</a:t>
            </a:r>
          </a:p>
          <a:p>
            <a:pPr marL="742950" marR="0" lvl="1" indent="-285750" algn="l" rtl="0">
              <a:spcBef>
                <a:spcPts val="920"/>
              </a:spcBef>
              <a:spcAft>
                <a:spcPts val="600"/>
              </a:spcAft>
              <a:buClr>
                <a:srgbClr val="3F3F3F"/>
              </a:buClr>
              <a:buSzPct val="88888"/>
              <a:buFont typeface="Verdana"/>
              <a:buChar char="○"/>
            </a:pPr>
            <a:r>
              <a:rPr lang="en-US" dirty="0" smtClean="0"/>
              <a:t>Spatial </a:t>
            </a:r>
            <a:endParaRPr lang="en-US" dirty="0"/>
          </a:p>
        </p:txBody>
      </p:sp>
      <p:pic>
        <p:nvPicPr>
          <p:cNvPr id="256" name="Shape 256"/>
          <p:cNvPicPr preferRelativeResize="0"/>
          <p:nvPr/>
        </p:nvPicPr>
        <p:blipFill>
          <a:blip r:embed="rId3">
            <a:alphaModFix/>
          </a:blip>
          <a:stretch>
            <a:fillRect/>
          </a:stretch>
        </p:blipFill>
        <p:spPr>
          <a:xfrm>
            <a:off x="7143950" y="3175475"/>
            <a:ext cx="990599" cy="977449"/>
          </a:xfrm>
          <a:prstGeom prst="rect">
            <a:avLst/>
          </a:prstGeom>
          <a:noFill/>
          <a:ln>
            <a:noFill/>
          </a:ln>
        </p:spPr>
      </p:pic>
      <p:pic>
        <p:nvPicPr>
          <p:cNvPr id="257" name="Shape 257"/>
          <p:cNvPicPr preferRelativeResize="0"/>
          <p:nvPr/>
        </p:nvPicPr>
        <p:blipFill>
          <a:blip r:embed="rId4">
            <a:alphaModFix/>
          </a:blip>
          <a:stretch>
            <a:fillRect/>
          </a:stretch>
        </p:blipFill>
        <p:spPr>
          <a:xfrm>
            <a:off x="5526887" y="3336025"/>
            <a:ext cx="1329837" cy="1143000"/>
          </a:xfrm>
          <a:prstGeom prst="rect">
            <a:avLst/>
          </a:prstGeom>
          <a:noFill/>
          <a:ln>
            <a:noFill/>
          </a:ln>
        </p:spPr>
      </p:pic>
      <p:pic>
        <p:nvPicPr>
          <p:cNvPr id="258" name="Shape 258"/>
          <p:cNvPicPr preferRelativeResize="0"/>
          <p:nvPr/>
        </p:nvPicPr>
        <p:blipFill>
          <a:blip r:embed="rId5">
            <a:alphaModFix/>
          </a:blip>
          <a:stretch>
            <a:fillRect/>
          </a:stretch>
        </p:blipFill>
        <p:spPr>
          <a:xfrm>
            <a:off x="3210823" y="4083175"/>
            <a:ext cx="2149207" cy="2477558"/>
          </a:xfrm>
          <a:prstGeom prst="rect">
            <a:avLst/>
          </a:prstGeom>
          <a:noFill/>
          <a:ln>
            <a:noFill/>
          </a:ln>
        </p:spPr>
      </p:pic>
      <p:pic>
        <p:nvPicPr>
          <p:cNvPr id="259" name="Shape 259"/>
          <p:cNvPicPr preferRelativeResize="0"/>
          <p:nvPr/>
        </p:nvPicPr>
        <p:blipFill>
          <a:blip r:embed="rId6">
            <a:alphaModFix/>
          </a:blip>
          <a:stretch>
            <a:fillRect/>
          </a:stretch>
        </p:blipFill>
        <p:spPr>
          <a:xfrm>
            <a:off x="6185700" y="5002442"/>
            <a:ext cx="1066800" cy="1066800"/>
          </a:xfrm>
          <a:prstGeom prst="rect">
            <a:avLst/>
          </a:prstGeom>
          <a:noFill/>
          <a:ln>
            <a:noFill/>
          </a:ln>
        </p:spPr>
      </p:pic>
      <p:sp>
        <p:nvSpPr>
          <p:cNvPr id="2" name="SMARTInkShape-300"/>
          <p:cNvSpPr/>
          <p:nvPr/>
        </p:nvSpPr>
        <p:spPr>
          <a:xfrm>
            <a:off x="937617" y="2982516"/>
            <a:ext cx="964407" cy="239834"/>
          </a:xfrm>
          <a:custGeom>
            <a:avLst/>
            <a:gdLst/>
            <a:ahLst/>
            <a:cxnLst/>
            <a:rect l="0" t="0" r="0" b="0"/>
            <a:pathLst>
              <a:path w="964407" h="239834">
                <a:moveTo>
                  <a:pt x="0" y="142875"/>
                </a:moveTo>
                <a:lnTo>
                  <a:pt x="0" y="150563"/>
                </a:lnTo>
                <a:lnTo>
                  <a:pt x="6137" y="158688"/>
                </a:lnTo>
                <a:lnTo>
                  <a:pt x="9095" y="166963"/>
                </a:lnTo>
                <a:lnTo>
                  <a:pt x="24327" y="187539"/>
                </a:lnTo>
                <a:lnTo>
                  <a:pt x="26687" y="193484"/>
                </a:lnTo>
                <a:lnTo>
                  <a:pt x="56588" y="226219"/>
                </a:lnTo>
                <a:lnTo>
                  <a:pt x="65169" y="229526"/>
                </a:lnTo>
                <a:lnTo>
                  <a:pt x="104336" y="239705"/>
                </a:lnTo>
                <a:lnTo>
                  <a:pt x="129015" y="239833"/>
                </a:lnTo>
                <a:lnTo>
                  <a:pt x="170191" y="233377"/>
                </a:lnTo>
                <a:lnTo>
                  <a:pt x="212616" y="224288"/>
                </a:lnTo>
                <a:lnTo>
                  <a:pt x="248426" y="210874"/>
                </a:lnTo>
                <a:lnTo>
                  <a:pt x="290015" y="199182"/>
                </a:lnTo>
                <a:lnTo>
                  <a:pt x="319065" y="189067"/>
                </a:lnTo>
                <a:lnTo>
                  <a:pt x="351158" y="177957"/>
                </a:lnTo>
                <a:lnTo>
                  <a:pt x="385266" y="166404"/>
                </a:lnTo>
                <a:lnTo>
                  <a:pt x="420268" y="154655"/>
                </a:lnTo>
                <a:lnTo>
                  <a:pt x="455669" y="142819"/>
                </a:lnTo>
                <a:lnTo>
                  <a:pt x="491246" y="130943"/>
                </a:lnTo>
                <a:lnTo>
                  <a:pt x="526902" y="119051"/>
                </a:lnTo>
                <a:lnTo>
                  <a:pt x="562593" y="109797"/>
                </a:lnTo>
                <a:lnTo>
                  <a:pt x="598299" y="101385"/>
                </a:lnTo>
                <a:lnTo>
                  <a:pt x="634012" y="91031"/>
                </a:lnTo>
                <a:lnTo>
                  <a:pt x="667083" y="82460"/>
                </a:lnTo>
                <a:lnTo>
                  <a:pt x="699309" y="74352"/>
                </a:lnTo>
                <a:lnTo>
                  <a:pt x="733476" y="64134"/>
                </a:lnTo>
                <a:lnTo>
                  <a:pt x="776700" y="51965"/>
                </a:lnTo>
                <a:lnTo>
                  <a:pt x="819382" y="42076"/>
                </a:lnTo>
                <a:lnTo>
                  <a:pt x="858708" y="32862"/>
                </a:lnTo>
                <a:lnTo>
                  <a:pt x="899431" y="20859"/>
                </a:lnTo>
                <a:lnTo>
                  <a:pt x="943583" y="2647"/>
                </a:lnTo>
                <a:lnTo>
                  <a:pt x="96440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SMARTInkShape-301"/>
          <p:cNvSpPr/>
          <p:nvPr/>
        </p:nvSpPr>
        <p:spPr>
          <a:xfrm>
            <a:off x="1080492" y="2598539"/>
            <a:ext cx="723306" cy="232060"/>
          </a:xfrm>
          <a:custGeom>
            <a:avLst/>
            <a:gdLst/>
            <a:ahLst/>
            <a:cxnLst/>
            <a:rect l="0" t="0" r="0" b="0"/>
            <a:pathLst>
              <a:path w="723306" h="232060">
                <a:moveTo>
                  <a:pt x="0" y="169664"/>
                </a:moveTo>
                <a:lnTo>
                  <a:pt x="0" y="182966"/>
                </a:lnTo>
                <a:lnTo>
                  <a:pt x="2646" y="188144"/>
                </a:lnTo>
                <a:lnTo>
                  <a:pt x="14822" y="203258"/>
                </a:lnTo>
                <a:lnTo>
                  <a:pt x="17952" y="211588"/>
                </a:lnTo>
                <a:lnTo>
                  <a:pt x="25429" y="221512"/>
                </a:lnTo>
                <a:lnTo>
                  <a:pt x="28831" y="222473"/>
                </a:lnTo>
                <a:lnTo>
                  <a:pt x="31127" y="222729"/>
                </a:lnTo>
                <a:lnTo>
                  <a:pt x="36324" y="225660"/>
                </a:lnTo>
                <a:lnTo>
                  <a:pt x="43004" y="230886"/>
                </a:lnTo>
                <a:lnTo>
                  <a:pt x="52193" y="232059"/>
                </a:lnTo>
                <a:lnTo>
                  <a:pt x="60434" y="226013"/>
                </a:lnTo>
                <a:lnTo>
                  <a:pt x="102982" y="212267"/>
                </a:lnTo>
                <a:lnTo>
                  <a:pt x="145155" y="196274"/>
                </a:lnTo>
                <a:lnTo>
                  <a:pt x="187824" y="181547"/>
                </a:lnTo>
                <a:lnTo>
                  <a:pt x="225947" y="169659"/>
                </a:lnTo>
                <a:lnTo>
                  <a:pt x="259763" y="158087"/>
                </a:lnTo>
                <a:lnTo>
                  <a:pt x="302004" y="141140"/>
                </a:lnTo>
                <a:lnTo>
                  <a:pt x="346140" y="128237"/>
                </a:lnTo>
                <a:lnTo>
                  <a:pt x="381255" y="119135"/>
                </a:lnTo>
                <a:lnTo>
                  <a:pt x="416794" y="109162"/>
                </a:lnTo>
                <a:lnTo>
                  <a:pt x="452460" y="95073"/>
                </a:lnTo>
                <a:lnTo>
                  <a:pt x="487171" y="84173"/>
                </a:lnTo>
                <a:lnTo>
                  <a:pt x="526069" y="71601"/>
                </a:lnTo>
                <a:lnTo>
                  <a:pt x="562416" y="59563"/>
                </a:lnTo>
                <a:lnTo>
                  <a:pt x="598259" y="47631"/>
                </a:lnTo>
                <a:lnTo>
                  <a:pt x="638193" y="32743"/>
                </a:lnTo>
                <a:lnTo>
                  <a:pt x="676562" y="20505"/>
                </a:lnTo>
                <a:lnTo>
                  <a:pt x="688640" y="18043"/>
                </a:lnTo>
                <a:lnTo>
                  <a:pt x="714088" y="6904"/>
                </a:lnTo>
                <a:lnTo>
                  <a:pt x="72330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4" name="SMARTInkShape-Group40"/>
          <p:cNvGrpSpPr/>
          <p:nvPr/>
        </p:nvGrpSpPr>
        <p:grpSpPr>
          <a:xfrm>
            <a:off x="4411266" y="2634258"/>
            <a:ext cx="3009305" cy="348259"/>
            <a:chOff x="4411266" y="2634258"/>
            <a:chExt cx="3009305" cy="348259"/>
          </a:xfrm>
        </p:grpSpPr>
        <p:sp>
          <p:nvSpPr>
            <p:cNvPr id="4" name="SMARTInkShape-302"/>
            <p:cNvSpPr/>
            <p:nvPr/>
          </p:nvSpPr>
          <p:spPr>
            <a:xfrm>
              <a:off x="7054453" y="2786063"/>
              <a:ext cx="8931" cy="17860"/>
            </a:xfrm>
            <a:custGeom>
              <a:avLst/>
              <a:gdLst/>
              <a:ahLst/>
              <a:cxnLst/>
              <a:rect l="0" t="0" r="0" b="0"/>
              <a:pathLst>
                <a:path w="8931" h="17860">
                  <a:moveTo>
                    <a:pt x="8930" y="17859"/>
                  </a:moveTo>
                  <a:lnTo>
                    <a:pt x="8930" y="13118"/>
                  </a:lnTo>
                  <a:lnTo>
                    <a:pt x="7938" y="11722"/>
                  </a:lnTo>
                  <a:lnTo>
                    <a:pt x="6284" y="10791"/>
                  </a:lnTo>
                  <a:lnTo>
                    <a:pt x="1241" y="9297"/>
                  </a:lnTo>
                  <a:lnTo>
                    <a:pt x="552" y="6447"/>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303"/>
            <p:cNvSpPr/>
            <p:nvPr/>
          </p:nvSpPr>
          <p:spPr>
            <a:xfrm>
              <a:off x="7117118" y="2839641"/>
              <a:ext cx="62352" cy="116087"/>
            </a:xfrm>
            <a:custGeom>
              <a:avLst/>
              <a:gdLst/>
              <a:ahLst/>
              <a:cxnLst/>
              <a:rect l="0" t="0" r="0" b="0"/>
              <a:pathLst>
                <a:path w="62352" h="116087">
                  <a:moveTo>
                    <a:pt x="62351" y="0"/>
                  </a:moveTo>
                  <a:lnTo>
                    <a:pt x="62351" y="4740"/>
                  </a:lnTo>
                  <a:lnTo>
                    <a:pt x="61359" y="6136"/>
                  </a:lnTo>
                  <a:lnTo>
                    <a:pt x="59705" y="7067"/>
                  </a:lnTo>
                  <a:lnTo>
                    <a:pt x="57610" y="7688"/>
                  </a:lnTo>
                  <a:lnTo>
                    <a:pt x="56214" y="9094"/>
                  </a:lnTo>
                  <a:lnTo>
                    <a:pt x="54662" y="13302"/>
                  </a:lnTo>
                  <a:lnTo>
                    <a:pt x="53257" y="14821"/>
                  </a:lnTo>
                  <a:lnTo>
                    <a:pt x="21425" y="33011"/>
                  </a:lnTo>
                  <a:lnTo>
                    <a:pt x="5895" y="47660"/>
                  </a:lnTo>
                  <a:lnTo>
                    <a:pt x="2533" y="53593"/>
                  </a:lnTo>
                  <a:lnTo>
                    <a:pt x="375" y="65487"/>
                  </a:lnTo>
                  <a:lnTo>
                    <a:pt x="0" y="74414"/>
                  </a:lnTo>
                  <a:lnTo>
                    <a:pt x="2559" y="80367"/>
                  </a:lnTo>
                  <a:lnTo>
                    <a:pt x="12286" y="92273"/>
                  </a:lnTo>
                  <a:lnTo>
                    <a:pt x="25578" y="101203"/>
                  </a:lnTo>
                  <a:lnTo>
                    <a:pt x="53421" y="116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304"/>
            <p:cNvSpPr/>
            <p:nvPr/>
          </p:nvSpPr>
          <p:spPr>
            <a:xfrm>
              <a:off x="7215611" y="2848714"/>
              <a:ext cx="204960" cy="89154"/>
            </a:xfrm>
            <a:custGeom>
              <a:avLst/>
              <a:gdLst/>
              <a:ahLst/>
              <a:cxnLst/>
              <a:rect l="0" t="0" r="0" b="0"/>
              <a:pathLst>
                <a:path w="204960" h="89154">
                  <a:moveTo>
                    <a:pt x="88873" y="26645"/>
                  </a:moveTo>
                  <a:lnTo>
                    <a:pt x="88873" y="21905"/>
                  </a:lnTo>
                  <a:lnTo>
                    <a:pt x="87881" y="20509"/>
                  </a:lnTo>
                  <a:lnTo>
                    <a:pt x="86228" y="19578"/>
                  </a:lnTo>
                  <a:lnTo>
                    <a:pt x="84133" y="18957"/>
                  </a:lnTo>
                  <a:lnTo>
                    <a:pt x="82737" y="17551"/>
                  </a:lnTo>
                  <a:lnTo>
                    <a:pt x="81185" y="13343"/>
                  </a:lnTo>
                  <a:lnTo>
                    <a:pt x="80312" y="5396"/>
                  </a:lnTo>
                  <a:lnTo>
                    <a:pt x="79196" y="3549"/>
                  </a:lnTo>
                  <a:lnTo>
                    <a:pt x="77462" y="2318"/>
                  </a:lnTo>
                  <a:lnTo>
                    <a:pt x="72887" y="950"/>
                  </a:lnTo>
                  <a:lnTo>
                    <a:pt x="58962" y="0"/>
                  </a:lnTo>
                  <a:lnTo>
                    <a:pt x="53090" y="2566"/>
                  </a:lnTo>
                  <a:lnTo>
                    <a:pt x="37271" y="14104"/>
                  </a:lnTo>
                  <a:lnTo>
                    <a:pt x="19296" y="19648"/>
                  </a:lnTo>
                  <a:lnTo>
                    <a:pt x="15700" y="21981"/>
                  </a:lnTo>
                  <a:lnTo>
                    <a:pt x="11703" y="27218"/>
                  </a:lnTo>
                  <a:lnTo>
                    <a:pt x="8935" y="32853"/>
                  </a:lnTo>
                  <a:lnTo>
                    <a:pt x="0" y="43992"/>
                  </a:lnTo>
                  <a:lnTo>
                    <a:pt x="4443" y="49093"/>
                  </a:lnTo>
                  <a:lnTo>
                    <a:pt x="5797" y="49548"/>
                  </a:lnTo>
                  <a:lnTo>
                    <a:pt x="6700" y="48859"/>
                  </a:lnTo>
                  <a:lnTo>
                    <a:pt x="7302" y="47408"/>
                  </a:lnTo>
                  <a:lnTo>
                    <a:pt x="8695" y="46440"/>
                  </a:lnTo>
                  <a:lnTo>
                    <a:pt x="15397" y="45078"/>
                  </a:lnTo>
                  <a:lnTo>
                    <a:pt x="20829" y="44760"/>
                  </a:lnTo>
                  <a:lnTo>
                    <a:pt x="26551" y="41972"/>
                  </a:lnTo>
                  <a:lnTo>
                    <a:pt x="51393" y="19436"/>
                  </a:lnTo>
                  <a:lnTo>
                    <a:pt x="55018" y="18480"/>
                  </a:lnTo>
                  <a:lnTo>
                    <a:pt x="61670" y="17760"/>
                  </a:lnTo>
                  <a:lnTo>
                    <a:pt x="62084" y="62370"/>
                  </a:lnTo>
                  <a:lnTo>
                    <a:pt x="62084" y="69531"/>
                  </a:lnTo>
                  <a:lnTo>
                    <a:pt x="63077" y="70119"/>
                  </a:lnTo>
                  <a:lnTo>
                    <a:pt x="70646" y="71248"/>
                  </a:lnTo>
                  <a:lnTo>
                    <a:pt x="83410" y="58861"/>
                  </a:lnTo>
                  <a:lnTo>
                    <a:pt x="86445" y="53200"/>
                  </a:lnTo>
                  <a:lnTo>
                    <a:pt x="88787" y="47377"/>
                  </a:lnTo>
                  <a:lnTo>
                    <a:pt x="94690" y="38521"/>
                  </a:lnTo>
                  <a:lnTo>
                    <a:pt x="97873" y="29613"/>
                  </a:lnTo>
                  <a:lnTo>
                    <a:pt x="122864" y="1620"/>
                  </a:lnTo>
                  <a:lnTo>
                    <a:pt x="126470" y="640"/>
                  </a:lnTo>
                  <a:lnTo>
                    <a:pt x="128821" y="379"/>
                  </a:lnTo>
                  <a:lnTo>
                    <a:pt x="134078" y="2734"/>
                  </a:lnTo>
                  <a:lnTo>
                    <a:pt x="139722" y="6096"/>
                  </a:lnTo>
                  <a:lnTo>
                    <a:pt x="148477" y="8981"/>
                  </a:lnTo>
                  <a:lnTo>
                    <a:pt x="172220" y="29746"/>
                  </a:lnTo>
                  <a:lnTo>
                    <a:pt x="204959" y="891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305"/>
            <p:cNvSpPr/>
            <p:nvPr/>
          </p:nvSpPr>
          <p:spPr>
            <a:xfrm>
              <a:off x="4451292" y="2652117"/>
              <a:ext cx="31412" cy="303611"/>
            </a:xfrm>
            <a:custGeom>
              <a:avLst/>
              <a:gdLst/>
              <a:ahLst/>
              <a:cxnLst/>
              <a:rect l="0" t="0" r="0" b="0"/>
              <a:pathLst>
                <a:path w="31412" h="303611">
                  <a:moveTo>
                    <a:pt x="31411" y="0"/>
                  </a:moveTo>
                  <a:lnTo>
                    <a:pt x="26671" y="4741"/>
                  </a:lnTo>
                  <a:lnTo>
                    <a:pt x="24343" y="12360"/>
                  </a:lnTo>
                  <a:lnTo>
                    <a:pt x="17850" y="55543"/>
                  </a:lnTo>
                  <a:lnTo>
                    <a:pt x="14825" y="90430"/>
                  </a:lnTo>
                  <a:lnTo>
                    <a:pt x="7666" y="132405"/>
                  </a:lnTo>
                  <a:lnTo>
                    <a:pt x="5223" y="169360"/>
                  </a:lnTo>
                  <a:lnTo>
                    <a:pt x="0" y="210064"/>
                  </a:lnTo>
                  <a:lnTo>
                    <a:pt x="253" y="227638"/>
                  </a:lnTo>
                  <a:lnTo>
                    <a:pt x="4047" y="268469"/>
                  </a:lnTo>
                  <a:lnTo>
                    <a:pt x="4622" y="30361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306"/>
            <p:cNvSpPr/>
            <p:nvPr/>
          </p:nvSpPr>
          <p:spPr>
            <a:xfrm>
              <a:off x="4411266" y="2777133"/>
              <a:ext cx="250032" cy="98227"/>
            </a:xfrm>
            <a:custGeom>
              <a:avLst/>
              <a:gdLst/>
              <a:ahLst/>
              <a:cxnLst/>
              <a:rect l="0" t="0" r="0" b="0"/>
              <a:pathLst>
                <a:path w="250032" h="98227">
                  <a:moveTo>
                    <a:pt x="0" y="98226"/>
                  </a:moveTo>
                  <a:lnTo>
                    <a:pt x="0" y="89664"/>
                  </a:lnTo>
                  <a:lnTo>
                    <a:pt x="4740" y="84665"/>
                  </a:lnTo>
                  <a:lnTo>
                    <a:pt x="12359" y="82277"/>
                  </a:lnTo>
                  <a:lnTo>
                    <a:pt x="27805" y="78287"/>
                  </a:lnTo>
                  <a:lnTo>
                    <a:pt x="40139" y="74482"/>
                  </a:lnTo>
                  <a:lnTo>
                    <a:pt x="80949" y="67098"/>
                  </a:lnTo>
                  <a:lnTo>
                    <a:pt x="122337" y="55293"/>
                  </a:lnTo>
                  <a:lnTo>
                    <a:pt x="162851" y="37527"/>
                  </a:lnTo>
                  <a:lnTo>
                    <a:pt x="204037" y="24170"/>
                  </a:lnTo>
                  <a:lnTo>
                    <a:pt x="237494" y="8977"/>
                  </a:lnTo>
                  <a:lnTo>
                    <a:pt x="25003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307"/>
            <p:cNvSpPr/>
            <p:nvPr/>
          </p:nvSpPr>
          <p:spPr>
            <a:xfrm>
              <a:off x="4609083" y="2652117"/>
              <a:ext cx="61145" cy="285751"/>
            </a:xfrm>
            <a:custGeom>
              <a:avLst/>
              <a:gdLst/>
              <a:ahLst/>
              <a:cxnLst/>
              <a:rect l="0" t="0" r="0" b="0"/>
              <a:pathLst>
                <a:path w="61145" h="285751">
                  <a:moveTo>
                    <a:pt x="61144" y="0"/>
                  </a:moveTo>
                  <a:lnTo>
                    <a:pt x="61144" y="4741"/>
                  </a:lnTo>
                  <a:lnTo>
                    <a:pt x="60151" y="6137"/>
                  </a:lnTo>
                  <a:lnTo>
                    <a:pt x="58498" y="7068"/>
                  </a:lnTo>
                  <a:lnTo>
                    <a:pt x="56403" y="7689"/>
                  </a:lnTo>
                  <a:lnTo>
                    <a:pt x="48715" y="13302"/>
                  </a:lnTo>
                  <a:lnTo>
                    <a:pt x="25405" y="53865"/>
                  </a:lnTo>
                  <a:lnTo>
                    <a:pt x="20455" y="66604"/>
                  </a:lnTo>
                  <a:lnTo>
                    <a:pt x="12276" y="107696"/>
                  </a:lnTo>
                  <a:lnTo>
                    <a:pt x="5540" y="144808"/>
                  </a:lnTo>
                  <a:lnTo>
                    <a:pt x="0" y="178976"/>
                  </a:lnTo>
                  <a:lnTo>
                    <a:pt x="5883" y="216225"/>
                  </a:lnTo>
                  <a:lnTo>
                    <a:pt x="9713" y="239022"/>
                  </a:lnTo>
                  <a:lnTo>
                    <a:pt x="17131" y="255699"/>
                  </a:lnTo>
                  <a:lnTo>
                    <a:pt x="31765" y="276534"/>
                  </a:lnTo>
                  <a:lnTo>
                    <a:pt x="34355" y="2857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308"/>
            <p:cNvSpPr/>
            <p:nvPr/>
          </p:nvSpPr>
          <p:spPr>
            <a:xfrm>
              <a:off x="4751158" y="2831088"/>
              <a:ext cx="115523" cy="88921"/>
            </a:xfrm>
            <a:custGeom>
              <a:avLst/>
              <a:gdLst/>
              <a:ahLst/>
              <a:cxnLst/>
              <a:rect l="0" t="0" r="0" b="0"/>
              <a:pathLst>
                <a:path w="115523" h="88921">
                  <a:moveTo>
                    <a:pt x="70873" y="17482"/>
                  </a:moveTo>
                  <a:lnTo>
                    <a:pt x="70873" y="12742"/>
                  </a:lnTo>
                  <a:lnTo>
                    <a:pt x="71865" y="11345"/>
                  </a:lnTo>
                  <a:lnTo>
                    <a:pt x="73519" y="10415"/>
                  </a:lnTo>
                  <a:lnTo>
                    <a:pt x="78562" y="8920"/>
                  </a:lnTo>
                  <a:lnTo>
                    <a:pt x="79251" y="6070"/>
                  </a:lnTo>
                  <a:lnTo>
                    <a:pt x="79435" y="3921"/>
                  </a:lnTo>
                  <a:lnTo>
                    <a:pt x="78565" y="2488"/>
                  </a:lnTo>
                  <a:lnTo>
                    <a:pt x="76993" y="1533"/>
                  </a:lnTo>
                  <a:lnTo>
                    <a:pt x="72082" y="0"/>
                  </a:lnTo>
                  <a:lnTo>
                    <a:pt x="63983" y="5835"/>
                  </a:lnTo>
                  <a:lnTo>
                    <a:pt x="58551" y="7345"/>
                  </a:lnTo>
                  <a:lnTo>
                    <a:pt x="23868" y="32808"/>
                  </a:lnTo>
                  <a:lnTo>
                    <a:pt x="3720" y="58278"/>
                  </a:lnTo>
                  <a:lnTo>
                    <a:pt x="705" y="67824"/>
                  </a:lnTo>
                  <a:lnTo>
                    <a:pt x="0" y="73922"/>
                  </a:lnTo>
                  <a:lnTo>
                    <a:pt x="804" y="75944"/>
                  </a:lnTo>
                  <a:lnTo>
                    <a:pt x="2332" y="77293"/>
                  </a:lnTo>
                  <a:lnTo>
                    <a:pt x="6676" y="78791"/>
                  </a:lnTo>
                  <a:lnTo>
                    <a:pt x="20441" y="79832"/>
                  </a:lnTo>
                  <a:lnTo>
                    <a:pt x="26300" y="77274"/>
                  </a:lnTo>
                  <a:lnTo>
                    <a:pt x="47255" y="65742"/>
                  </a:lnTo>
                  <a:lnTo>
                    <a:pt x="54754" y="63736"/>
                  </a:lnTo>
                  <a:lnTo>
                    <a:pt x="61394" y="57552"/>
                  </a:lnTo>
                  <a:lnTo>
                    <a:pt x="67652" y="50174"/>
                  </a:lnTo>
                  <a:lnTo>
                    <a:pt x="88577" y="35471"/>
                  </a:lnTo>
                  <a:lnTo>
                    <a:pt x="88729" y="56336"/>
                  </a:lnTo>
                  <a:lnTo>
                    <a:pt x="91377" y="62201"/>
                  </a:lnTo>
                  <a:lnTo>
                    <a:pt x="94869" y="68115"/>
                  </a:lnTo>
                  <a:lnTo>
                    <a:pt x="97827" y="77023"/>
                  </a:lnTo>
                  <a:lnTo>
                    <a:pt x="102035" y="82971"/>
                  </a:lnTo>
                  <a:lnTo>
                    <a:pt x="107213" y="86276"/>
                  </a:lnTo>
                  <a:lnTo>
                    <a:pt x="115522" y="889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309"/>
            <p:cNvSpPr/>
            <p:nvPr/>
          </p:nvSpPr>
          <p:spPr>
            <a:xfrm>
              <a:off x="4902398" y="2857500"/>
              <a:ext cx="17861" cy="53579"/>
            </a:xfrm>
            <a:custGeom>
              <a:avLst/>
              <a:gdLst/>
              <a:ahLst/>
              <a:cxnLst/>
              <a:rect l="0" t="0" r="0" b="0"/>
              <a:pathLst>
                <a:path w="17861" h="53579">
                  <a:moveTo>
                    <a:pt x="0" y="0"/>
                  </a:moveTo>
                  <a:lnTo>
                    <a:pt x="0" y="4740"/>
                  </a:lnTo>
                  <a:lnTo>
                    <a:pt x="2646" y="9714"/>
                  </a:lnTo>
                  <a:lnTo>
                    <a:pt x="6137" y="15231"/>
                  </a:lnTo>
                  <a:lnTo>
                    <a:pt x="8378" y="26858"/>
                  </a:lnTo>
                  <a:lnTo>
                    <a:pt x="8562" y="29812"/>
                  </a:lnTo>
                  <a:lnTo>
                    <a:pt x="11413" y="35739"/>
                  </a:lnTo>
                  <a:lnTo>
                    <a:pt x="14994" y="41681"/>
                  </a:lnTo>
                  <a:lnTo>
                    <a:pt x="17860" y="535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310"/>
            <p:cNvSpPr/>
            <p:nvPr/>
          </p:nvSpPr>
          <p:spPr>
            <a:xfrm>
              <a:off x="4964906" y="2634258"/>
              <a:ext cx="80368" cy="348259"/>
            </a:xfrm>
            <a:custGeom>
              <a:avLst/>
              <a:gdLst/>
              <a:ahLst/>
              <a:cxnLst/>
              <a:rect l="0" t="0" r="0" b="0"/>
              <a:pathLst>
                <a:path w="80368" h="348259">
                  <a:moveTo>
                    <a:pt x="0" y="0"/>
                  </a:moveTo>
                  <a:lnTo>
                    <a:pt x="4741" y="0"/>
                  </a:lnTo>
                  <a:lnTo>
                    <a:pt x="6137" y="992"/>
                  </a:lnTo>
                  <a:lnTo>
                    <a:pt x="7068" y="2646"/>
                  </a:lnTo>
                  <a:lnTo>
                    <a:pt x="21326" y="42240"/>
                  </a:lnTo>
                  <a:lnTo>
                    <a:pt x="26070" y="81226"/>
                  </a:lnTo>
                  <a:lnTo>
                    <a:pt x="32832" y="125129"/>
                  </a:lnTo>
                  <a:lnTo>
                    <a:pt x="35148" y="163402"/>
                  </a:lnTo>
                  <a:lnTo>
                    <a:pt x="35550" y="197244"/>
                  </a:lnTo>
                  <a:lnTo>
                    <a:pt x="40426" y="239494"/>
                  </a:lnTo>
                  <a:lnTo>
                    <a:pt x="50944" y="276502"/>
                  </a:lnTo>
                  <a:lnTo>
                    <a:pt x="65530" y="316686"/>
                  </a:lnTo>
                  <a:lnTo>
                    <a:pt x="80367" y="34825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311"/>
            <p:cNvSpPr/>
            <p:nvPr/>
          </p:nvSpPr>
          <p:spPr>
            <a:xfrm>
              <a:off x="4973836" y="2902148"/>
              <a:ext cx="89298" cy="17861"/>
            </a:xfrm>
            <a:custGeom>
              <a:avLst/>
              <a:gdLst/>
              <a:ahLst/>
              <a:cxnLst/>
              <a:rect l="0" t="0" r="0" b="0"/>
              <a:pathLst>
                <a:path w="89298" h="17861">
                  <a:moveTo>
                    <a:pt x="0" y="17860"/>
                  </a:moveTo>
                  <a:lnTo>
                    <a:pt x="0" y="10171"/>
                  </a:lnTo>
                  <a:lnTo>
                    <a:pt x="992" y="9758"/>
                  </a:lnTo>
                  <a:lnTo>
                    <a:pt x="4740" y="9298"/>
                  </a:lnTo>
                  <a:lnTo>
                    <a:pt x="6137" y="8183"/>
                  </a:lnTo>
                  <a:lnTo>
                    <a:pt x="7689" y="4299"/>
                  </a:lnTo>
                  <a:lnTo>
                    <a:pt x="10087" y="2866"/>
                  </a:lnTo>
                  <a:lnTo>
                    <a:pt x="30839" y="567"/>
                  </a:lnTo>
                  <a:lnTo>
                    <a:pt x="71009" y="50"/>
                  </a:lnTo>
                  <a:lnTo>
                    <a:pt x="8929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312"/>
            <p:cNvSpPr/>
            <p:nvPr/>
          </p:nvSpPr>
          <p:spPr>
            <a:xfrm>
              <a:off x="4911328" y="2848570"/>
              <a:ext cx="1" cy="8931"/>
            </a:xfrm>
            <a:custGeom>
              <a:avLst/>
              <a:gdLst/>
              <a:ahLst/>
              <a:cxnLst/>
              <a:rect l="0" t="0" r="0" b="0"/>
              <a:pathLst>
                <a:path w="1" h="8931">
                  <a:moveTo>
                    <a:pt x="0" y="893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Shape-313"/>
            <p:cNvSpPr/>
            <p:nvPr/>
          </p:nvSpPr>
          <p:spPr>
            <a:xfrm>
              <a:off x="5152430" y="2884289"/>
              <a:ext cx="8930" cy="71439"/>
            </a:xfrm>
            <a:custGeom>
              <a:avLst/>
              <a:gdLst/>
              <a:ahLst/>
              <a:cxnLst/>
              <a:rect l="0" t="0" r="0" b="0"/>
              <a:pathLst>
                <a:path w="8930" h="71439">
                  <a:moveTo>
                    <a:pt x="8929" y="0"/>
                  </a:moveTo>
                  <a:lnTo>
                    <a:pt x="8929" y="4740"/>
                  </a:lnTo>
                  <a:lnTo>
                    <a:pt x="7937" y="6137"/>
                  </a:lnTo>
                  <a:lnTo>
                    <a:pt x="6284" y="7068"/>
                  </a:lnTo>
                  <a:lnTo>
                    <a:pt x="4189" y="7689"/>
                  </a:lnTo>
                  <a:lnTo>
                    <a:pt x="2793" y="9094"/>
                  </a:lnTo>
                  <a:lnTo>
                    <a:pt x="1241" y="13302"/>
                  </a:lnTo>
                  <a:lnTo>
                    <a:pt x="6" y="55753"/>
                  </a:lnTo>
                  <a:lnTo>
                    <a:pt x="0" y="714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Shape-314"/>
            <p:cNvSpPr/>
            <p:nvPr/>
          </p:nvSpPr>
          <p:spPr>
            <a:xfrm>
              <a:off x="5143500" y="2839641"/>
              <a:ext cx="17860" cy="17860"/>
            </a:xfrm>
            <a:custGeom>
              <a:avLst/>
              <a:gdLst/>
              <a:ahLst/>
              <a:cxnLst/>
              <a:rect l="0" t="0" r="0" b="0"/>
              <a:pathLst>
                <a:path w="17860" h="17860">
                  <a:moveTo>
                    <a:pt x="17859" y="17859"/>
                  </a:moveTo>
                  <a:lnTo>
                    <a:pt x="10171" y="10171"/>
                  </a:lnTo>
                  <a:lnTo>
                    <a:pt x="9298" y="4557"/>
                  </a:lnTo>
                  <a:lnTo>
                    <a:pt x="8182" y="3037"/>
                  </a:lnTo>
                  <a:lnTo>
                    <a:pt x="849" y="266"/>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315"/>
            <p:cNvSpPr/>
            <p:nvPr/>
          </p:nvSpPr>
          <p:spPr>
            <a:xfrm>
              <a:off x="5241891" y="2857500"/>
              <a:ext cx="249868" cy="89255"/>
            </a:xfrm>
            <a:custGeom>
              <a:avLst/>
              <a:gdLst/>
              <a:ahLst/>
              <a:cxnLst/>
              <a:rect l="0" t="0" r="0" b="0"/>
              <a:pathLst>
                <a:path w="249868" h="89255">
                  <a:moveTo>
                    <a:pt x="71273" y="0"/>
                  </a:moveTo>
                  <a:lnTo>
                    <a:pt x="32854" y="35773"/>
                  </a:lnTo>
                  <a:lnTo>
                    <a:pt x="9313" y="53583"/>
                  </a:lnTo>
                  <a:lnTo>
                    <a:pt x="4048" y="59533"/>
                  </a:lnTo>
                  <a:lnTo>
                    <a:pt x="1708" y="65485"/>
                  </a:lnTo>
                  <a:lnTo>
                    <a:pt x="0" y="83344"/>
                  </a:lnTo>
                  <a:lnTo>
                    <a:pt x="937" y="85328"/>
                  </a:lnTo>
                  <a:lnTo>
                    <a:pt x="2555" y="86651"/>
                  </a:lnTo>
                  <a:lnTo>
                    <a:pt x="6997" y="88121"/>
                  </a:lnTo>
                  <a:lnTo>
                    <a:pt x="20831" y="89142"/>
                  </a:lnTo>
                  <a:lnTo>
                    <a:pt x="34388" y="84511"/>
                  </a:lnTo>
                  <a:lnTo>
                    <a:pt x="52868" y="71199"/>
                  </a:lnTo>
                  <a:lnTo>
                    <a:pt x="65212" y="59484"/>
                  </a:lnTo>
                  <a:lnTo>
                    <a:pt x="68579" y="53557"/>
                  </a:lnTo>
                  <a:lnTo>
                    <a:pt x="71226" y="44803"/>
                  </a:lnTo>
                  <a:lnTo>
                    <a:pt x="71272" y="69721"/>
                  </a:lnTo>
                  <a:lnTo>
                    <a:pt x="77410" y="78227"/>
                  </a:lnTo>
                  <a:lnTo>
                    <a:pt x="78962" y="83715"/>
                  </a:lnTo>
                  <a:lnTo>
                    <a:pt x="80367" y="85576"/>
                  </a:lnTo>
                  <a:lnTo>
                    <a:pt x="87783" y="88807"/>
                  </a:lnTo>
                  <a:lnTo>
                    <a:pt x="101443" y="89254"/>
                  </a:lnTo>
                  <a:lnTo>
                    <a:pt x="103293" y="88276"/>
                  </a:lnTo>
                  <a:lnTo>
                    <a:pt x="104526" y="86632"/>
                  </a:lnTo>
                  <a:lnTo>
                    <a:pt x="106888" y="82160"/>
                  </a:lnTo>
                  <a:lnTo>
                    <a:pt x="121134" y="65380"/>
                  </a:lnTo>
                  <a:lnTo>
                    <a:pt x="133849" y="31583"/>
                  </a:lnTo>
                  <a:lnTo>
                    <a:pt x="135811" y="29985"/>
                  </a:lnTo>
                  <a:lnTo>
                    <a:pt x="138111" y="28920"/>
                  </a:lnTo>
                  <a:lnTo>
                    <a:pt x="139644" y="27217"/>
                  </a:lnTo>
                  <a:lnTo>
                    <a:pt x="141348" y="22680"/>
                  </a:lnTo>
                  <a:lnTo>
                    <a:pt x="142794" y="21073"/>
                  </a:lnTo>
                  <a:lnTo>
                    <a:pt x="150279" y="18283"/>
                  </a:lnTo>
                  <a:lnTo>
                    <a:pt x="163950" y="17897"/>
                  </a:lnTo>
                  <a:lnTo>
                    <a:pt x="169679" y="20522"/>
                  </a:lnTo>
                  <a:lnTo>
                    <a:pt x="175533" y="24004"/>
                  </a:lnTo>
                  <a:lnTo>
                    <a:pt x="184406" y="26956"/>
                  </a:lnTo>
                  <a:lnTo>
                    <a:pt x="226238" y="59555"/>
                  </a:lnTo>
                  <a:lnTo>
                    <a:pt x="249867" y="803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316"/>
            <p:cNvSpPr/>
            <p:nvPr/>
          </p:nvSpPr>
          <p:spPr>
            <a:xfrm>
              <a:off x="5788320" y="2831952"/>
              <a:ext cx="96345" cy="123776"/>
            </a:xfrm>
            <a:custGeom>
              <a:avLst/>
              <a:gdLst/>
              <a:ahLst/>
              <a:cxnLst/>
              <a:rect l="0" t="0" r="0" b="0"/>
              <a:pathLst>
                <a:path w="96345" h="123776">
                  <a:moveTo>
                    <a:pt x="96344" y="7689"/>
                  </a:moveTo>
                  <a:lnTo>
                    <a:pt x="91604" y="2948"/>
                  </a:lnTo>
                  <a:lnTo>
                    <a:pt x="86631" y="621"/>
                  </a:lnTo>
                  <a:lnTo>
                    <a:pt x="83915" y="0"/>
                  </a:lnTo>
                  <a:lnTo>
                    <a:pt x="82105" y="579"/>
                  </a:lnTo>
                  <a:lnTo>
                    <a:pt x="80898" y="1956"/>
                  </a:lnTo>
                  <a:lnTo>
                    <a:pt x="80094" y="3867"/>
                  </a:lnTo>
                  <a:lnTo>
                    <a:pt x="78565" y="5141"/>
                  </a:lnTo>
                  <a:lnTo>
                    <a:pt x="68983" y="9831"/>
                  </a:lnTo>
                  <a:lnTo>
                    <a:pt x="26477" y="50794"/>
                  </a:lnTo>
                  <a:lnTo>
                    <a:pt x="4470" y="80465"/>
                  </a:lnTo>
                  <a:lnTo>
                    <a:pt x="941" y="89974"/>
                  </a:lnTo>
                  <a:lnTo>
                    <a:pt x="0" y="95287"/>
                  </a:lnTo>
                  <a:lnTo>
                    <a:pt x="1600" y="103837"/>
                  </a:lnTo>
                  <a:lnTo>
                    <a:pt x="5433" y="114229"/>
                  </a:lnTo>
                  <a:lnTo>
                    <a:pt x="5971" y="117411"/>
                  </a:lnTo>
                  <a:lnTo>
                    <a:pt x="8314" y="119532"/>
                  </a:lnTo>
                  <a:lnTo>
                    <a:pt x="16209" y="121889"/>
                  </a:lnTo>
                  <a:lnTo>
                    <a:pt x="42766" y="1237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317"/>
            <p:cNvSpPr/>
            <p:nvPr/>
          </p:nvSpPr>
          <p:spPr>
            <a:xfrm>
              <a:off x="5876103" y="2884321"/>
              <a:ext cx="151437" cy="71407"/>
            </a:xfrm>
            <a:custGeom>
              <a:avLst/>
              <a:gdLst/>
              <a:ahLst/>
              <a:cxnLst/>
              <a:rect l="0" t="0" r="0" b="0"/>
              <a:pathLst>
                <a:path w="151437" h="71407">
                  <a:moveTo>
                    <a:pt x="8561" y="8898"/>
                  </a:moveTo>
                  <a:lnTo>
                    <a:pt x="8561" y="336"/>
                  </a:lnTo>
                  <a:lnTo>
                    <a:pt x="872" y="0"/>
                  </a:lnTo>
                  <a:lnTo>
                    <a:pt x="458" y="982"/>
                  </a:lnTo>
                  <a:lnTo>
                    <a:pt x="0" y="4718"/>
                  </a:lnTo>
                  <a:lnTo>
                    <a:pt x="869" y="6111"/>
                  </a:lnTo>
                  <a:lnTo>
                    <a:pt x="2441" y="7040"/>
                  </a:lnTo>
                  <a:lnTo>
                    <a:pt x="4481" y="7659"/>
                  </a:lnTo>
                  <a:lnTo>
                    <a:pt x="5841" y="9064"/>
                  </a:lnTo>
                  <a:lnTo>
                    <a:pt x="7353" y="13271"/>
                  </a:lnTo>
                  <a:lnTo>
                    <a:pt x="9315" y="24057"/>
                  </a:lnTo>
                  <a:lnTo>
                    <a:pt x="14627" y="32792"/>
                  </a:lnTo>
                  <a:lnTo>
                    <a:pt x="17634" y="41664"/>
                  </a:lnTo>
                  <a:lnTo>
                    <a:pt x="33708" y="60713"/>
                  </a:lnTo>
                  <a:lnTo>
                    <a:pt x="37266" y="61692"/>
                  </a:lnTo>
                  <a:lnTo>
                    <a:pt x="47635" y="62321"/>
                  </a:lnTo>
                  <a:lnTo>
                    <a:pt x="49493" y="61380"/>
                  </a:lnTo>
                  <a:lnTo>
                    <a:pt x="50732" y="59761"/>
                  </a:lnTo>
                  <a:lnTo>
                    <a:pt x="51558" y="57690"/>
                  </a:lnTo>
                  <a:lnTo>
                    <a:pt x="53101" y="56308"/>
                  </a:lnTo>
                  <a:lnTo>
                    <a:pt x="57460" y="54774"/>
                  </a:lnTo>
                  <a:lnTo>
                    <a:pt x="62705" y="48800"/>
                  </a:lnTo>
                  <a:lnTo>
                    <a:pt x="67352" y="40523"/>
                  </a:lnTo>
                  <a:lnTo>
                    <a:pt x="70960" y="30284"/>
                  </a:lnTo>
                  <a:lnTo>
                    <a:pt x="83353" y="14923"/>
                  </a:lnTo>
                  <a:lnTo>
                    <a:pt x="89096" y="11576"/>
                  </a:lnTo>
                  <a:lnTo>
                    <a:pt x="96127" y="9427"/>
                  </a:lnTo>
                  <a:lnTo>
                    <a:pt x="102086" y="4314"/>
                  </a:lnTo>
                  <a:lnTo>
                    <a:pt x="104645" y="3858"/>
                  </a:lnTo>
                  <a:lnTo>
                    <a:pt x="107344" y="4546"/>
                  </a:lnTo>
                  <a:lnTo>
                    <a:pt x="112988" y="6964"/>
                  </a:lnTo>
                  <a:lnTo>
                    <a:pt x="118804" y="8038"/>
                  </a:lnTo>
                  <a:lnTo>
                    <a:pt x="120751" y="9317"/>
                  </a:lnTo>
                  <a:lnTo>
                    <a:pt x="122049" y="11162"/>
                  </a:lnTo>
                  <a:lnTo>
                    <a:pt x="124485" y="15857"/>
                  </a:lnTo>
                  <a:lnTo>
                    <a:pt x="130442" y="24079"/>
                  </a:lnTo>
                  <a:lnTo>
                    <a:pt x="132183" y="29866"/>
                  </a:lnTo>
                  <a:lnTo>
                    <a:pt x="134294" y="47803"/>
                  </a:lnTo>
                  <a:lnTo>
                    <a:pt x="142647" y="67194"/>
                  </a:lnTo>
                  <a:lnTo>
                    <a:pt x="144584" y="68598"/>
                  </a:lnTo>
                  <a:lnTo>
                    <a:pt x="151436" y="714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Shape-318"/>
            <p:cNvSpPr/>
            <p:nvPr/>
          </p:nvSpPr>
          <p:spPr>
            <a:xfrm>
              <a:off x="6127269" y="2768203"/>
              <a:ext cx="69771" cy="210108"/>
            </a:xfrm>
            <a:custGeom>
              <a:avLst/>
              <a:gdLst/>
              <a:ahLst/>
              <a:cxnLst/>
              <a:rect l="0" t="0" r="0" b="0"/>
              <a:pathLst>
                <a:path w="69771" h="210108">
                  <a:moveTo>
                    <a:pt x="52075" y="142875"/>
                  </a:moveTo>
                  <a:lnTo>
                    <a:pt x="47334" y="142875"/>
                  </a:lnTo>
                  <a:lnTo>
                    <a:pt x="42361" y="145521"/>
                  </a:lnTo>
                  <a:lnTo>
                    <a:pt x="14157" y="166791"/>
                  </a:lnTo>
                  <a:lnTo>
                    <a:pt x="3572" y="186324"/>
                  </a:lnTo>
                  <a:lnTo>
                    <a:pt x="0" y="198193"/>
                  </a:lnTo>
                  <a:lnTo>
                    <a:pt x="491" y="200589"/>
                  </a:lnTo>
                  <a:lnTo>
                    <a:pt x="1811" y="202187"/>
                  </a:lnTo>
                  <a:lnTo>
                    <a:pt x="3683" y="203252"/>
                  </a:lnTo>
                  <a:lnTo>
                    <a:pt x="4930" y="204955"/>
                  </a:lnTo>
                  <a:lnTo>
                    <a:pt x="6317" y="209492"/>
                  </a:lnTo>
                  <a:lnTo>
                    <a:pt x="7679" y="210107"/>
                  </a:lnTo>
                  <a:lnTo>
                    <a:pt x="9579" y="209525"/>
                  </a:lnTo>
                  <a:lnTo>
                    <a:pt x="14336" y="207224"/>
                  </a:lnTo>
                  <a:lnTo>
                    <a:pt x="19758" y="206201"/>
                  </a:lnTo>
                  <a:lnTo>
                    <a:pt x="25475" y="200455"/>
                  </a:lnTo>
                  <a:lnTo>
                    <a:pt x="32315" y="192279"/>
                  </a:lnTo>
                  <a:lnTo>
                    <a:pt x="46330" y="181105"/>
                  </a:lnTo>
                  <a:lnTo>
                    <a:pt x="63617" y="154328"/>
                  </a:lnTo>
                  <a:lnTo>
                    <a:pt x="68062" y="136788"/>
                  </a:lnTo>
                  <a:lnTo>
                    <a:pt x="69770" y="93503"/>
                  </a:lnTo>
                  <a:lnTo>
                    <a:pt x="67215" y="83560"/>
                  </a:lnTo>
                  <a:lnTo>
                    <a:pt x="63765" y="74841"/>
                  </a:lnTo>
                  <a:lnTo>
                    <a:pt x="56627" y="47289"/>
                  </a:lnTo>
                  <a:lnTo>
                    <a:pt x="45845" y="30875"/>
                  </a:lnTo>
                  <a:lnTo>
                    <a:pt x="1635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Shape-319"/>
            <p:cNvSpPr/>
            <p:nvPr/>
          </p:nvSpPr>
          <p:spPr>
            <a:xfrm>
              <a:off x="6402586" y="2718862"/>
              <a:ext cx="196454" cy="263655"/>
            </a:xfrm>
            <a:custGeom>
              <a:avLst/>
              <a:gdLst/>
              <a:ahLst/>
              <a:cxnLst/>
              <a:rect l="0" t="0" r="0" b="0"/>
              <a:pathLst>
                <a:path w="196454" h="263655">
                  <a:moveTo>
                    <a:pt x="0" y="263654"/>
                  </a:moveTo>
                  <a:lnTo>
                    <a:pt x="0" y="251225"/>
                  </a:lnTo>
                  <a:lnTo>
                    <a:pt x="2646" y="245562"/>
                  </a:lnTo>
                  <a:lnTo>
                    <a:pt x="4740" y="242663"/>
                  </a:lnTo>
                  <a:lnTo>
                    <a:pt x="18480" y="198262"/>
                  </a:lnTo>
                  <a:lnTo>
                    <a:pt x="28706" y="154382"/>
                  </a:lnTo>
                  <a:lnTo>
                    <a:pt x="34795" y="117707"/>
                  </a:lnTo>
                  <a:lnTo>
                    <a:pt x="36629" y="74060"/>
                  </a:lnTo>
                  <a:lnTo>
                    <a:pt x="51160" y="31535"/>
                  </a:lnTo>
                  <a:lnTo>
                    <a:pt x="53496" y="20591"/>
                  </a:lnTo>
                  <a:lnTo>
                    <a:pt x="57841" y="12420"/>
                  </a:lnTo>
                  <a:lnTo>
                    <a:pt x="63079" y="8127"/>
                  </a:lnTo>
                  <a:lnTo>
                    <a:pt x="65866" y="6982"/>
                  </a:lnTo>
                  <a:lnTo>
                    <a:pt x="67723" y="5227"/>
                  </a:lnTo>
                  <a:lnTo>
                    <a:pt x="69786" y="631"/>
                  </a:lnTo>
                  <a:lnTo>
                    <a:pt x="71329" y="0"/>
                  </a:lnTo>
                  <a:lnTo>
                    <a:pt x="73350" y="572"/>
                  </a:lnTo>
                  <a:lnTo>
                    <a:pt x="82397" y="6977"/>
                  </a:lnTo>
                  <a:lnTo>
                    <a:pt x="84697" y="9192"/>
                  </a:lnTo>
                  <a:lnTo>
                    <a:pt x="87252" y="16945"/>
                  </a:lnTo>
                  <a:lnTo>
                    <a:pt x="89381" y="26013"/>
                  </a:lnTo>
                  <a:lnTo>
                    <a:pt x="97149" y="37689"/>
                  </a:lnTo>
                  <a:lnTo>
                    <a:pt x="132400" y="82209"/>
                  </a:lnTo>
                  <a:lnTo>
                    <a:pt x="159124" y="125502"/>
                  </a:lnTo>
                  <a:lnTo>
                    <a:pt x="184279" y="168332"/>
                  </a:lnTo>
                  <a:lnTo>
                    <a:pt x="193754" y="189556"/>
                  </a:lnTo>
                  <a:lnTo>
                    <a:pt x="196453" y="2011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Shape-320"/>
            <p:cNvSpPr/>
            <p:nvPr/>
          </p:nvSpPr>
          <p:spPr>
            <a:xfrm>
              <a:off x="6438305" y="2920008"/>
              <a:ext cx="125016" cy="17860"/>
            </a:xfrm>
            <a:custGeom>
              <a:avLst/>
              <a:gdLst/>
              <a:ahLst/>
              <a:cxnLst/>
              <a:rect l="0" t="0" r="0" b="0"/>
              <a:pathLst>
                <a:path w="125016" h="17860">
                  <a:moveTo>
                    <a:pt x="0" y="17859"/>
                  </a:moveTo>
                  <a:lnTo>
                    <a:pt x="4740" y="17859"/>
                  </a:lnTo>
                  <a:lnTo>
                    <a:pt x="46276" y="8765"/>
                  </a:lnTo>
                  <a:lnTo>
                    <a:pt x="89511" y="1350"/>
                  </a:lnTo>
                  <a:lnTo>
                    <a:pt x="12501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Shape-321"/>
            <p:cNvSpPr/>
            <p:nvPr/>
          </p:nvSpPr>
          <p:spPr>
            <a:xfrm>
              <a:off x="6670487" y="2839760"/>
              <a:ext cx="410756" cy="142624"/>
            </a:xfrm>
            <a:custGeom>
              <a:avLst/>
              <a:gdLst/>
              <a:ahLst/>
              <a:cxnLst/>
              <a:rect l="0" t="0" r="0" b="0"/>
              <a:pathLst>
                <a:path w="410756" h="142624">
                  <a:moveTo>
                    <a:pt x="8919" y="44529"/>
                  </a:moveTo>
                  <a:lnTo>
                    <a:pt x="8919" y="49269"/>
                  </a:lnTo>
                  <a:lnTo>
                    <a:pt x="7927" y="50666"/>
                  </a:lnTo>
                  <a:lnTo>
                    <a:pt x="6274" y="51597"/>
                  </a:lnTo>
                  <a:lnTo>
                    <a:pt x="4178" y="52218"/>
                  </a:lnTo>
                  <a:lnTo>
                    <a:pt x="2782" y="53623"/>
                  </a:lnTo>
                  <a:lnTo>
                    <a:pt x="1231" y="57831"/>
                  </a:lnTo>
                  <a:lnTo>
                    <a:pt x="22" y="99511"/>
                  </a:lnTo>
                  <a:lnTo>
                    <a:pt x="0" y="109548"/>
                  </a:lnTo>
                  <a:lnTo>
                    <a:pt x="7679" y="130780"/>
                  </a:lnTo>
                  <a:lnTo>
                    <a:pt x="17730" y="142623"/>
                  </a:lnTo>
                  <a:lnTo>
                    <a:pt x="17813" y="137976"/>
                  </a:lnTo>
                  <a:lnTo>
                    <a:pt x="20479" y="133024"/>
                  </a:lnTo>
                  <a:lnTo>
                    <a:pt x="23979" y="127517"/>
                  </a:lnTo>
                  <a:lnTo>
                    <a:pt x="25949" y="117846"/>
                  </a:lnTo>
                  <a:lnTo>
                    <a:pt x="27698" y="91980"/>
                  </a:lnTo>
                  <a:lnTo>
                    <a:pt x="34874" y="66264"/>
                  </a:lnTo>
                  <a:lnTo>
                    <a:pt x="35338" y="59811"/>
                  </a:lnTo>
                  <a:lnTo>
                    <a:pt x="36453" y="57694"/>
                  </a:lnTo>
                  <a:lnTo>
                    <a:pt x="38190" y="56282"/>
                  </a:lnTo>
                  <a:lnTo>
                    <a:pt x="44526" y="53508"/>
                  </a:lnTo>
                  <a:lnTo>
                    <a:pt x="44628" y="61151"/>
                  </a:lnTo>
                  <a:lnTo>
                    <a:pt x="52740" y="79513"/>
                  </a:lnTo>
                  <a:lnTo>
                    <a:pt x="53199" y="84220"/>
                  </a:lnTo>
                  <a:lnTo>
                    <a:pt x="56050" y="89620"/>
                  </a:lnTo>
                  <a:lnTo>
                    <a:pt x="62464" y="98064"/>
                  </a:lnTo>
                  <a:lnTo>
                    <a:pt x="67228" y="93354"/>
                  </a:lnTo>
                  <a:lnTo>
                    <a:pt x="69561" y="88388"/>
                  </a:lnTo>
                  <a:lnTo>
                    <a:pt x="70183" y="85675"/>
                  </a:lnTo>
                  <a:lnTo>
                    <a:pt x="75799" y="77115"/>
                  </a:lnTo>
                  <a:lnTo>
                    <a:pt x="91730" y="65334"/>
                  </a:lnTo>
                  <a:lnTo>
                    <a:pt x="97287" y="57418"/>
                  </a:lnTo>
                  <a:lnTo>
                    <a:pt x="106702" y="53613"/>
                  </a:lnTo>
                  <a:lnTo>
                    <a:pt x="111755" y="53505"/>
                  </a:lnTo>
                  <a:lnTo>
                    <a:pt x="113195" y="54482"/>
                  </a:lnTo>
                  <a:lnTo>
                    <a:pt x="114155" y="56125"/>
                  </a:lnTo>
                  <a:lnTo>
                    <a:pt x="114795" y="58213"/>
                  </a:lnTo>
                  <a:lnTo>
                    <a:pt x="122975" y="71552"/>
                  </a:lnTo>
                  <a:lnTo>
                    <a:pt x="123652" y="74451"/>
                  </a:lnTo>
                  <a:lnTo>
                    <a:pt x="129344" y="83270"/>
                  </a:lnTo>
                  <a:lnTo>
                    <a:pt x="137315" y="92168"/>
                  </a:lnTo>
                  <a:lnTo>
                    <a:pt x="150982" y="95467"/>
                  </a:lnTo>
                  <a:lnTo>
                    <a:pt x="168300" y="95942"/>
                  </a:lnTo>
                  <a:lnTo>
                    <a:pt x="188214" y="90631"/>
                  </a:lnTo>
                  <a:lnTo>
                    <a:pt x="224762" y="68282"/>
                  </a:lnTo>
                  <a:lnTo>
                    <a:pt x="228872" y="62362"/>
                  </a:lnTo>
                  <a:lnTo>
                    <a:pt x="231187" y="53451"/>
                  </a:lnTo>
                  <a:lnTo>
                    <a:pt x="232144" y="36995"/>
                  </a:lnTo>
                  <a:lnTo>
                    <a:pt x="231158" y="36530"/>
                  </a:lnTo>
                  <a:lnTo>
                    <a:pt x="224472" y="35722"/>
                  </a:lnTo>
                  <a:lnTo>
                    <a:pt x="193430" y="65412"/>
                  </a:lnTo>
                  <a:lnTo>
                    <a:pt x="192449" y="68373"/>
                  </a:lnTo>
                  <a:lnTo>
                    <a:pt x="192789" y="71339"/>
                  </a:lnTo>
                  <a:lnTo>
                    <a:pt x="194818" y="78273"/>
                  </a:lnTo>
                  <a:lnTo>
                    <a:pt x="196954" y="92340"/>
                  </a:lnTo>
                  <a:lnTo>
                    <a:pt x="200970" y="99844"/>
                  </a:lnTo>
                  <a:lnTo>
                    <a:pt x="213549" y="109646"/>
                  </a:lnTo>
                  <a:lnTo>
                    <a:pt x="225103" y="114094"/>
                  </a:lnTo>
                  <a:lnTo>
                    <a:pt x="256399" y="115802"/>
                  </a:lnTo>
                  <a:lnTo>
                    <a:pt x="265423" y="113248"/>
                  </a:lnTo>
                  <a:lnTo>
                    <a:pt x="273734" y="109797"/>
                  </a:lnTo>
                  <a:lnTo>
                    <a:pt x="284041" y="108264"/>
                  </a:lnTo>
                  <a:lnTo>
                    <a:pt x="288577" y="105870"/>
                  </a:lnTo>
                  <a:lnTo>
                    <a:pt x="306165" y="87027"/>
                  </a:lnTo>
                  <a:lnTo>
                    <a:pt x="309700" y="77969"/>
                  </a:lnTo>
                  <a:lnTo>
                    <a:pt x="313149" y="57311"/>
                  </a:lnTo>
                  <a:lnTo>
                    <a:pt x="319523" y="44702"/>
                  </a:lnTo>
                  <a:lnTo>
                    <a:pt x="322195" y="29669"/>
                  </a:lnTo>
                  <a:lnTo>
                    <a:pt x="330531" y="17926"/>
                  </a:lnTo>
                  <a:lnTo>
                    <a:pt x="334751" y="13523"/>
                  </a:lnTo>
                  <a:lnTo>
                    <a:pt x="339934" y="10905"/>
                  </a:lnTo>
                  <a:lnTo>
                    <a:pt x="382396" y="285"/>
                  </a:lnTo>
                  <a:lnTo>
                    <a:pt x="394525" y="0"/>
                  </a:lnTo>
                  <a:lnTo>
                    <a:pt x="396959" y="953"/>
                  </a:lnTo>
                  <a:lnTo>
                    <a:pt x="398581" y="2580"/>
                  </a:lnTo>
                  <a:lnTo>
                    <a:pt x="399662" y="4656"/>
                  </a:lnTo>
                  <a:lnTo>
                    <a:pt x="401376" y="6041"/>
                  </a:lnTo>
                  <a:lnTo>
                    <a:pt x="409324" y="8446"/>
                  </a:lnTo>
                  <a:lnTo>
                    <a:pt x="410120" y="11294"/>
                  </a:lnTo>
                  <a:lnTo>
                    <a:pt x="410744" y="38619"/>
                  </a:lnTo>
                  <a:lnTo>
                    <a:pt x="408105" y="44548"/>
                  </a:lnTo>
                  <a:lnTo>
                    <a:pt x="404616" y="50491"/>
                  </a:lnTo>
                  <a:lnTo>
                    <a:pt x="402377" y="62390"/>
                  </a:lnTo>
                  <a:lnTo>
                    <a:pt x="401858" y="83225"/>
                  </a:lnTo>
                  <a:lnTo>
                    <a:pt x="404486" y="89178"/>
                  </a:lnTo>
                  <a:lnTo>
                    <a:pt x="410755" y="981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5" name="SMARTInkShape-322"/>
          <p:cNvSpPr/>
          <p:nvPr/>
        </p:nvSpPr>
        <p:spPr>
          <a:xfrm>
            <a:off x="1535906" y="2250281"/>
            <a:ext cx="312540" cy="205381"/>
          </a:xfrm>
          <a:custGeom>
            <a:avLst/>
            <a:gdLst/>
            <a:ahLst/>
            <a:cxnLst/>
            <a:rect l="0" t="0" r="0" b="0"/>
            <a:pathLst>
              <a:path w="312540" h="205381">
                <a:moveTo>
                  <a:pt x="0" y="151805"/>
                </a:moveTo>
                <a:lnTo>
                  <a:pt x="0" y="159493"/>
                </a:lnTo>
                <a:lnTo>
                  <a:pt x="992" y="159907"/>
                </a:lnTo>
                <a:lnTo>
                  <a:pt x="8562" y="160702"/>
                </a:lnTo>
                <a:lnTo>
                  <a:pt x="8898" y="168420"/>
                </a:lnTo>
                <a:lnTo>
                  <a:pt x="9901" y="168835"/>
                </a:lnTo>
                <a:lnTo>
                  <a:pt x="13661" y="169296"/>
                </a:lnTo>
                <a:lnTo>
                  <a:pt x="15060" y="170411"/>
                </a:lnTo>
                <a:lnTo>
                  <a:pt x="18606" y="178737"/>
                </a:lnTo>
                <a:lnTo>
                  <a:pt x="34445" y="195177"/>
                </a:lnTo>
                <a:lnTo>
                  <a:pt x="40082" y="196075"/>
                </a:lnTo>
                <a:lnTo>
                  <a:pt x="41604" y="197193"/>
                </a:lnTo>
                <a:lnTo>
                  <a:pt x="43296" y="201082"/>
                </a:lnTo>
                <a:lnTo>
                  <a:pt x="44739" y="202515"/>
                </a:lnTo>
                <a:lnTo>
                  <a:pt x="53543" y="205373"/>
                </a:lnTo>
                <a:lnTo>
                  <a:pt x="58308" y="205380"/>
                </a:lnTo>
                <a:lnTo>
                  <a:pt x="59708" y="204389"/>
                </a:lnTo>
                <a:lnTo>
                  <a:pt x="60642" y="202736"/>
                </a:lnTo>
                <a:lnTo>
                  <a:pt x="61264" y="200642"/>
                </a:lnTo>
                <a:lnTo>
                  <a:pt x="62671" y="199246"/>
                </a:lnTo>
                <a:lnTo>
                  <a:pt x="71530" y="195706"/>
                </a:lnTo>
                <a:lnTo>
                  <a:pt x="78300" y="190389"/>
                </a:lnTo>
                <a:lnTo>
                  <a:pt x="86590" y="187380"/>
                </a:lnTo>
                <a:lnTo>
                  <a:pt x="95330" y="181638"/>
                </a:lnTo>
                <a:lnTo>
                  <a:pt x="104204" y="178504"/>
                </a:lnTo>
                <a:lnTo>
                  <a:pt x="110144" y="174254"/>
                </a:lnTo>
                <a:lnTo>
                  <a:pt x="113445" y="169059"/>
                </a:lnTo>
                <a:lnTo>
                  <a:pt x="115904" y="163442"/>
                </a:lnTo>
                <a:lnTo>
                  <a:pt x="120305" y="157638"/>
                </a:lnTo>
                <a:lnTo>
                  <a:pt x="125568" y="154397"/>
                </a:lnTo>
                <a:lnTo>
                  <a:pt x="131214" y="151965"/>
                </a:lnTo>
                <a:lnTo>
                  <a:pt x="175618" y="110127"/>
                </a:lnTo>
                <a:lnTo>
                  <a:pt x="184547" y="102194"/>
                </a:lnTo>
                <a:lnTo>
                  <a:pt x="190500" y="99990"/>
                </a:lnTo>
                <a:lnTo>
                  <a:pt x="192485" y="98410"/>
                </a:lnTo>
                <a:lnTo>
                  <a:pt x="227470" y="58287"/>
                </a:lnTo>
                <a:lnTo>
                  <a:pt x="232728" y="55671"/>
                </a:lnTo>
                <a:lnTo>
                  <a:pt x="235519" y="54974"/>
                </a:lnTo>
                <a:lnTo>
                  <a:pt x="244188" y="49251"/>
                </a:lnTo>
                <a:lnTo>
                  <a:pt x="247435" y="44048"/>
                </a:lnTo>
                <a:lnTo>
                  <a:pt x="248300" y="41272"/>
                </a:lnTo>
                <a:lnTo>
                  <a:pt x="249869" y="39421"/>
                </a:lnTo>
                <a:lnTo>
                  <a:pt x="266237" y="28175"/>
                </a:lnTo>
                <a:lnTo>
                  <a:pt x="274693" y="26071"/>
                </a:lnTo>
                <a:lnTo>
                  <a:pt x="303120" y="487"/>
                </a:lnTo>
                <a:lnTo>
                  <a:pt x="308658" y="96"/>
                </a:lnTo>
                <a:lnTo>
                  <a:pt x="303685" y="1"/>
                </a:lnTo>
                <a:lnTo>
                  <a:pt x="31253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44" name="SMARTInkShape-Group42"/>
          <p:cNvGrpSpPr/>
          <p:nvPr/>
        </p:nvGrpSpPr>
        <p:grpSpPr>
          <a:xfrm>
            <a:off x="3661172" y="2277070"/>
            <a:ext cx="4054066" cy="285705"/>
            <a:chOff x="3661172" y="2277070"/>
            <a:chExt cx="4054066" cy="285705"/>
          </a:xfrm>
        </p:grpSpPr>
        <p:sp>
          <p:nvSpPr>
            <p:cNvPr id="26" name="SMARTInkShape-323"/>
            <p:cNvSpPr/>
            <p:nvPr/>
          </p:nvSpPr>
          <p:spPr>
            <a:xfrm>
              <a:off x="4009430" y="2393302"/>
              <a:ext cx="571501" cy="106566"/>
            </a:xfrm>
            <a:custGeom>
              <a:avLst/>
              <a:gdLst/>
              <a:ahLst/>
              <a:cxnLst/>
              <a:rect l="0" t="0" r="0" b="0"/>
              <a:pathLst>
                <a:path w="571501" h="106566">
                  <a:moveTo>
                    <a:pt x="0" y="89151"/>
                  </a:moveTo>
                  <a:lnTo>
                    <a:pt x="0" y="81463"/>
                  </a:lnTo>
                  <a:lnTo>
                    <a:pt x="992" y="81049"/>
                  </a:lnTo>
                  <a:lnTo>
                    <a:pt x="4740" y="80589"/>
                  </a:lnTo>
                  <a:lnTo>
                    <a:pt x="6137" y="79474"/>
                  </a:lnTo>
                  <a:lnTo>
                    <a:pt x="7688" y="75590"/>
                  </a:lnTo>
                  <a:lnTo>
                    <a:pt x="9094" y="74157"/>
                  </a:lnTo>
                  <a:lnTo>
                    <a:pt x="18479" y="69212"/>
                  </a:lnTo>
                  <a:lnTo>
                    <a:pt x="62349" y="35557"/>
                  </a:lnTo>
                  <a:lnTo>
                    <a:pt x="67398" y="29613"/>
                  </a:lnTo>
                  <a:lnTo>
                    <a:pt x="70905" y="19477"/>
                  </a:lnTo>
                  <a:lnTo>
                    <a:pt x="71390" y="5440"/>
                  </a:lnTo>
                  <a:lnTo>
                    <a:pt x="70414" y="3578"/>
                  </a:lnTo>
                  <a:lnTo>
                    <a:pt x="68771" y="2337"/>
                  </a:lnTo>
                  <a:lnTo>
                    <a:pt x="64299" y="957"/>
                  </a:lnTo>
                  <a:lnTo>
                    <a:pt x="50445" y="0"/>
                  </a:lnTo>
                  <a:lnTo>
                    <a:pt x="44579" y="2565"/>
                  </a:lnTo>
                  <a:lnTo>
                    <a:pt x="5952" y="38564"/>
                  </a:lnTo>
                  <a:lnTo>
                    <a:pt x="2645" y="44509"/>
                  </a:lnTo>
                  <a:lnTo>
                    <a:pt x="784" y="56080"/>
                  </a:lnTo>
                  <a:lnTo>
                    <a:pt x="155" y="73027"/>
                  </a:lnTo>
                  <a:lnTo>
                    <a:pt x="1095" y="75426"/>
                  </a:lnTo>
                  <a:lnTo>
                    <a:pt x="2714" y="77024"/>
                  </a:lnTo>
                  <a:lnTo>
                    <a:pt x="4786" y="78090"/>
                  </a:lnTo>
                  <a:lnTo>
                    <a:pt x="6167" y="79793"/>
                  </a:lnTo>
                  <a:lnTo>
                    <a:pt x="7702" y="84330"/>
                  </a:lnTo>
                  <a:lnTo>
                    <a:pt x="13676" y="89655"/>
                  </a:lnTo>
                  <a:lnTo>
                    <a:pt x="21953" y="94336"/>
                  </a:lnTo>
                  <a:lnTo>
                    <a:pt x="33183" y="96971"/>
                  </a:lnTo>
                  <a:lnTo>
                    <a:pt x="72783" y="98037"/>
                  </a:lnTo>
                  <a:lnTo>
                    <a:pt x="98795" y="88361"/>
                  </a:lnTo>
                  <a:lnTo>
                    <a:pt x="113608" y="82633"/>
                  </a:lnTo>
                  <a:lnTo>
                    <a:pt x="120938" y="80301"/>
                  </a:lnTo>
                  <a:lnTo>
                    <a:pt x="127503" y="75957"/>
                  </a:lnTo>
                  <a:lnTo>
                    <a:pt x="131082" y="70720"/>
                  </a:lnTo>
                  <a:lnTo>
                    <a:pt x="133665" y="65084"/>
                  </a:lnTo>
                  <a:lnTo>
                    <a:pt x="139705" y="56334"/>
                  </a:lnTo>
                  <a:lnTo>
                    <a:pt x="141936" y="47457"/>
                  </a:lnTo>
                  <a:lnTo>
                    <a:pt x="142874" y="9307"/>
                  </a:lnTo>
                  <a:lnTo>
                    <a:pt x="156177" y="8798"/>
                  </a:lnTo>
                  <a:lnTo>
                    <a:pt x="161355" y="11436"/>
                  </a:lnTo>
                  <a:lnTo>
                    <a:pt x="176469" y="23606"/>
                  </a:lnTo>
                  <a:lnTo>
                    <a:pt x="181948" y="25293"/>
                  </a:lnTo>
                  <a:lnTo>
                    <a:pt x="183807" y="26735"/>
                  </a:lnTo>
                  <a:lnTo>
                    <a:pt x="205372" y="53422"/>
                  </a:lnTo>
                  <a:lnTo>
                    <a:pt x="205379" y="48689"/>
                  </a:lnTo>
                  <a:lnTo>
                    <a:pt x="208027" y="43717"/>
                  </a:lnTo>
                  <a:lnTo>
                    <a:pt x="211519" y="38201"/>
                  </a:lnTo>
                  <a:lnTo>
                    <a:pt x="213071" y="32441"/>
                  </a:lnTo>
                  <a:lnTo>
                    <a:pt x="214477" y="30509"/>
                  </a:lnTo>
                  <a:lnTo>
                    <a:pt x="216406" y="29220"/>
                  </a:lnTo>
                  <a:lnTo>
                    <a:pt x="221196" y="26796"/>
                  </a:lnTo>
                  <a:lnTo>
                    <a:pt x="230530" y="19106"/>
                  </a:lnTo>
                  <a:lnTo>
                    <a:pt x="236426" y="18126"/>
                  </a:lnTo>
                  <a:lnTo>
                    <a:pt x="254282" y="17724"/>
                  </a:lnTo>
                  <a:lnTo>
                    <a:pt x="255841" y="18713"/>
                  </a:lnTo>
                  <a:lnTo>
                    <a:pt x="256881" y="20364"/>
                  </a:lnTo>
                  <a:lnTo>
                    <a:pt x="257574" y="22457"/>
                  </a:lnTo>
                  <a:lnTo>
                    <a:pt x="267974" y="35493"/>
                  </a:lnTo>
                  <a:lnTo>
                    <a:pt x="272227" y="39837"/>
                  </a:lnTo>
                  <a:lnTo>
                    <a:pt x="274779" y="45075"/>
                  </a:lnTo>
                  <a:lnTo>
                    <a:pt x="277543" y="59461"/>
                  </a:lnTo>
                  <a:lnTo>
                    <a:pt x="289213" y="74278"/>
                  </a:lnTo>
                  <a:lnTo>
                    <a:pt x="294896" y="77580"/>
                  </a:lnTo>
                  <a:lnTo>
                    <a:pt x="306628" y="79700"/>
                  </a:lnTo>
                  <a:lnTo>
                    <a:pt x="332137" y="80176"/>
                  </a:lnTo>
                  <a:lnTo>
                    <a:pt x="338778" y="77555"/>
                  </a:lnTo>
                  <a:lnTo>
                    <a:pt x="341938" y="75467"/>
                  </a:lnTo>
                  <a:lnTo>
                    <a:pt x="364207" y="69196"/>
                  </a:lnTo>
                  <a:lnTo>
                    <a:pt x="377646" y="58972"/>
                  </a:lnTo>
                  <a:lnTo>
                    <a:pt x="381163" y="53248"/>
                  </a:lnTo>
                  <a:lnTo>
                    <a:pt x="383606" y="44662"/>
                  </a:lnTo>
                  <a:lnTo>
                    <a:pt x="383962" y="35986"/>
                  </a:lnTo>
                  <a:lnTo>
                    <a:pt x="371546" y="35609"/>
                  </a:lnTo>
                  <a:lnTo>
                    <a:pt x="369736" y="36589"/>
                  </a:lnTo>
                  <a:lnTo>
                    <a:pt x="368530" y="38235"/>
                  </a:lnTo>
                  <a:lnTo>
                    <a:pt x="366197" y="42709"/>
                  </a:lnTo>
                  <a:lnTo>
                    <a:pt x="360298" y="50806"/>
                  </a:lnTo>
                  <a:lnTo>
                    <a:pt x="357117" y="59489"/>
                  </a:lnTo>
                  <a:lnTo>
                    <a:pt x="351323" y="68346"/>
                  </a:lnTo>
                  <a:lnTo>
                    <a:pt x="349620" y="74282"/>
                  </a:lnTo>
                  <a:lnTo>
                    <a:pt x="356066" y="95077"/>
                  </a:lnTo>
                  <a:lnTo>
                    <a:pt x="361595" y="101931"/>
                  </a:lnTo>
                  <a:lnTo>
                    <a:pt x="366753" y="104753"/>
                  </a:lnTo>
                  <a:lnTo>
                    <a:pt x="382889" y="106565"/>
                  </a:lnTo>
                  <a:lnTo>
                    <a:pt x="404193" y="105930"/>
                  </a:lnTo>
                  <a:lnTo>
                    <a:pt x="415653" y="99856"/>
                  </a:lnTo>
                  <a:lnTo>
                    <a:pt x="439629" y="83093"/>
                  </a:lnTo>
                  <a:lnTo>
                    <a:pt x="460545" y="56406"/>
                  </a:lnTo>
                  <a:lnTo>
                    <a:pt x="462655" y="50455"/>
                  </a:lnTo>
                  <a:lnTo>
                    <a:pt x="464210" y="48471"/>
                  </a:lnTo>
                  <a:lnTo>
                    <a:pt x="470147" y="44686"/>
                  </a:lnTo>
                  <a:lnTo>
                    <a:pt x="471884" y="40285"/>
                  </a:lnTo>
                  <a:lnTo>
                    <a:pt x="473339" y="38714"/>
                  </a:lnTo>
                  <a:lnTo>
                    <a:pt x="477602" y="36969"/>
                  </a:lnTo>
                  <a:lnTo>
                    <a:pt x="480128" y="37496"/>
                  </a:lnTo>
                  <a:lnTo>
                    <a:pt x="489487" y="43384"/>
                  </a:lnTo>
                  <a:lnTo>
                    <a:pt x="497936" y="50419"/>
                  </a:lnTo>
                  <a:lnTo>
                    <a:pt x="521157" y="60297"/>
                  </a:lnTo>
                  <a:lnTo>
                    <a:pt x="531999" y="67593"/>
                  </a:lnTo>
                  <a:lnTo>
                    <a:pt x="538400" y="69648"/>
                  </a:lnTo>
                  <a:lnTo>
                    <a:pt x="571500" y="7129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Shape-324"/>
            <p:cNvSpPr/>
            <p:nvPr/>
          </p:nvSpPr>
          <p:spPr>
            <a:xfrm>
              <a:off x="3902277" y="2277070"/>
              <a:ext cx="26787" cy="241103"/>
            </a:xfrm>
            <a:custGeom>
              <a:avLst/>
              <a:gdLst/>
              <a:ahLst/>
              <a:cxnLst/>
              <a:rect l="0" t="0" r="0" b="0"/>
              <a:pathLst>
                <a:path w="26787" h="241103">
                  <a:moveTo>
                    <a:pt x="8926" y="0"/>
                  </a:moveTo>
                  <a:lnTo>
                    <a:pt x="7934" y="39902"/>
                  </a:lnTo>
                  <a:lnTo>
                    <a:pt x="824" y="74520"/>
                  </a:lnTo>
                  <a:lnTo>
                    <a:pt x="69" y="116279"/>
                  </a:lnTo>
                  <a:lnTo>
                    <a:pt x="0" y="160572"/>
                  </a:lnTo>
                  <a:lnTo>
                    <a:pt x="991" y="172568"/>
                  </a:lnTo>
                  <a:lnTo>
                    <a:pt x="14818" y="217123"/>
                  </a:lnTo>
                  <a:lnTo>
                    <a:pt x="16506" y="224822"/>
                  </a:lnTo>
                  <a:lnTo>
                    <a:pt x="17948" y="227272"/>
                  </a:lnTo>
                  <a:lnTo>
                    <a:pt x="19901" y="228906"/>
                  </a:lnTo>
                  <a:lnTo>
                    <a:pt x="22196" y="229994"/>
                  </a:lnTo>
                  <a:lnTo>
                    <a:pt x="23726" y="231713"/>
                  </a:lnTo>
                  <a:lnTo>
                    <a:pt x="26786" y="24110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Shape-325"/>
            <p:cNvSpPr/>
            <p:nvPr/>
          </p:nvSpPr>
          <p:spPr>
            <a:xfrm>
              <a:off x="3661172" y="2358801"/>
              <a:ext cx="169618" cy="141513"/>
            </a:xfrm>
            <a:custGeom>
              <a:avLst/>
              <a:gdLst/>
              <a:ahLst/>
              <a:cxnLst/>
              <a:rect l="0" t="0" r="0" b="0"/>
              <a:pathLst>
                <a:path w="169618" h="141513">
                  <a:moveTo>
                    <a:pt x="0" y="52215"/>
                  </a:moveTo>
                  <a:lnTo>
                    <a:pt x="7689" y="59903"/>
                  </a:lnTo>
                  <a:lnTo>
                    <a:pt x="15814" y="61891"/>
                  </a:lnTo>
                  <a:lnTo>
                    <a:pt x="25081" y="67208"/>
                  </a:lnTo>
                  <a:lnTo>
                    <a:pt x="34628" y="68800"/>
                  </a:lnTo>
                  <a:lnTo>
                    <a:pt x="42841" y="66862"/>
                  </a:lnTo>
                  <a:lnTo>
                    <a:pt x="50791" y="63686"/>
                  </a:lnTo>
                  <a:lnTo>
                    <a:pt x="95374" y="56503"/>
                  </a:lnTo>
                  <a:lnTo>
                    <a:pt x="130979" y="47851"/>
                  </a:lnTo>
                  <a:lnTo>
                    <a:pt x="163556" y="30101"/>
                  </a:lnTo>
                  <a:lnTo>
                    <a:pt x="166949" y="24858"/>
                  </a:lnTo>
                  <a:lnTo>
                    <a:pt x="169307" y="16605"/>
                  </a:lnTo>
                  <a:lnTo>
                    <a:pt x="169617" y="8953"/>
                  </a:lnTo>
                  <a:lnTo>
                    <a:pt x="160169" y="3237"/>
                  </a:lnTo>
                  <a:lnTo>
                    <a:pt x="149543" y="0"/>
                  </a:lnTo>
                  <a:lnTo>
                    <a:pt x="146328" y="537"/>
                  </a:lnTo>
                  <a:lnTo>
                    <a:pt x="136071" y="5043"/>
                  </a:lnTo>
                  <a:lnTo>
                    <a:pt x="109629" y="11974"/>
                  </a:lnTo>
                  <a:lnTo>
                    <a:pt x="65103" y="37369"/>
                  </a:lnTo>
                  <a:lnTo>
                    <a:pt x="32887" y="64122"/>
                  </a:lnTo>
                  <a:lnTo>
                    <a:pt x="21857" y="82164"/>
                  </a:lnTo>
                  <a:lnTo>
                    <a:pt x="18649" y="96311"/>
                  </a:lnTo>
                  <a:lnTo>
                    <a:pt x="18386" y="99472"/>
                  </a:lnTo>
                  <a:lnTo>
                    <a:pt x="20739" y="105629"/>
                  </a:lnTo>
                  <a:lnTo>
                    <a:pt x="24100" y="111673"/>
                  </a:lnTo>
                  <a:lnTo>
                    <a:pt x="25594" y="117667"/>
                  </a:lnTo>
                  <a:lnTo>
                    <a:pt x="31550" y="123638"/>
                  </a:lnTo>
                  <a:lnTo>
                    <a:pt x="51044" y="137541"/>
                  </a:lnTo>
                  <a:lnTo>
                    <a:pt x="77841" y="140989"/>
                  </a:lnTo>
                  <a:lnTo>
                    <a:pt x="120837" y="141466"/>
                  </a:lnTo>
                  <a:lnTo>
                    <a:pt x="151805" y="1415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Shape-326"/>
            <p:cNvSpPr/>
            <p:nvPr/>
          </p:nvSpPr>
          <p:spPr>
            <a:xfrm>
              <a:off x="4608960" y="2303859"/>
              <a:ext cx="43408" cy="178595"/>
            </a:xfrm>
            <a:custGeom>
              <a:avLst/>
              <a:gdLst/>
              <a:ahLst/>
              <a:cxnLst/>
              <a:rect l="0" t="0" r="0" b="0"/>
              <a:pathLst>
                <a:path w="43408" h="178595">
                  <a:moveTo>
                    <a:pt x="7688" y="0"/>
                  </a:moveTo>
                  <a:lnTo>
                    <a:pt x="7688" y="7689"/>
                  </a:lnTo>
                  <a:lnTo>
                    <a:pt x="2948" y="13303"/>
                  </a:lnTo>
                  <a:lnTo>
                    <a:pt x="621" y="21126"/>
                  </a:lnTo>
                  <a:lnTo>
                    <a:pt x="0" y="25990"/>
                  </a:lnTo>
                  <a:lnTo>
                    <a:pt x="1956" y="34041"/>
                  </a:lnTo>
                  <a:lnTo>
                    <a:pt x="5141" y="41919"/>
                  </a:lnTo>
                  <a:lnTo>
                    <a:pt x="7622" y="84255"/>
                  </a:lnTo>
                  <a:lnTo>
                    <a:pt x="8661" y="101474"/>
                  </a:lnTo>
                  <a:lnTo>
                    <a:pt x="22509" y="145694"/>
                  </a:lnTo>
                  <a:lnTo>
                    <a:pt x="25640" y="156830"/>
                  </a:lnTo>
                  <a:lnTo>
                    <a:pt x="43407" y="178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Shape-327"/>
            <p:cNvSpPr/>
            <p:nvPr/>
          </p:nvSpPr>
          <p:spPr>
            <a:xfrm>
              <a:off x="4548996" y="2384237"/>
              <a:ext cx="442687" cy="151795"/>
            </a:xfrm>
            <a:custGeom>
              <a:avLst/>
              <a:gdLst/>
              <a:ahLst/>
              <a:cxnLst/>
              <a:rect l="0" t="0" r="0" b="0"/>
              <a:pathLst>
                <a:path w="442687" h="151795">
                  <a:moveTo>
                    <a:pt x="5145" y="89286"/>
                  </a:moveTo>
                  <a:lnTo>
                    <a:pt x="404" y="89286"/>
                  </a:lnTo>
                  <a:lnTo>
                    <a:pt x="0" y="88294"/>
                  </a:lnTo>
                  <a:lnTo>
                    <a:pt x="4271" y="81598"/>
                  </a:lnTo>
                  <a:lnTo>
                    <a:pt x="24457" y="63739"/>
                  </a:lnTo>
                  <a:lnTo>
                    <a:pt x="35556" y="58088"/>
                  </a:lnTo>
                  <a:lnTo>
                    <a:pt x="77815" y="46836"/>
                  </a:lnTo>
                  <a:lnTo>
                    <a:pt x="116653" y="32629"/>
                  </a:lnTo>
                  <a:lnTo>
                    <a:pt x="159832" y="19992"/>
                  </a:lnTo>
                  <a:lnTo>
                    <a:pt x="187515" y="9030"/>
                  </a:lnTo>
                  <a:lnTo>
                    <a:pt x="189233" y="7009"/>
                  </a:lnTo>
                  <a:lnTo>
                    <a:pt x="190378" y="4669"/>
                  </a:lnTo>
                  <a:lnTo>
                    <a:pt x="192134" y="3109"/>
                  </a:lnTo>
                  <a:lnTo>
                    <a:pt x="201171" y="111"/>
                  </a:lnTo>
                  <a:lnTo>
                    <a:pt x="193872" y="0"/>
                  </a:lnTo>
                  <a:lnTo>
                    <a:pt x="171708" y="20981"/>
                  </a:lnTo>
                  <a:lnTo>
                    <a:pt x="160894" y="38899"/>
                  </a:lnTo>
                  <a:lnTo>
                    <a:pt x="157728" y="53022"/>
                  </a:lnTo>
                  <a:lnTo>
                    <a:pt x="157103" y="65366"/>
                  </a:lnTo>
                  <a:lnTo>
                    <a:pt x="159663" y="71379"/>
                  </a:lnTo>
                  <a:lnTo>
                    <a:pt x="161735" y="74372"/>
                  </a:lnTo>
                  <a:lnTo>
                    <a:pt x="166683" y="77697"/>
                  </a:lnTo>
                  <a:lnTo>
                    <a:pt x="175047" y="79568"/>
                  </a:lnTo>
                  <a:lnTo>
                    <a:pt x="203347" y="80311"/>
                  </a:lnTo>
                  <a:lnTo>
                    <a:pt x="209982" y="77691"/>
                  </a:lnTo>
                  <a:lnTo>
                    <a:pt x="222326" y="67924"/>
                  </a:lnTo>
                  <a:lnTo>
                    <a:pt x="225693" y="62263"/>
                  </a:lnTo>
                  <a:lnTo>
                    <a:pt x="228032" y="53721"/>
                  </a:lnTo>
                  <a:lnTo>
                    <a:pt x="228386" y="35751"/>
                  </a:lnTo>
                  <a:lnTo>
                    <a:pt x="228387" y="49012"/>
                  </a:lnTo>
                  <a:lnTo>
                    <a:pt x="229379" y="50530"/>
                  </a:lnTo>
                  <a:lnTo>
                    <a:pt x="231032" y="51543"/>
                  </a:lnTo>
                  <a:lnTo>
                    <a:pt x="237481" y="53301"/>
                  </a:lnTo>
                  <a:lnTo>
                    <a:pt x="253816" y="53565"/>
                  </a:lnTo>
                  <a:lnTo>
                    <a:pt x="254269" y="52573"/>
                  </a:lnTo>
                  <a:lnTo>
                    <a:pt x="254773" y="48827"/>
                  </a:lnTo>
                  <a:lnTo>
                    <a:pt x="255900" y="47430"/>
                  </a:lnTo>
                  <a:lnTo>
                    <a:pt x="267570" y="40265"/>
                  </a:lnTo>
                  <a:lnTo>
                    <a:pt x="270606" y="35088"/>
                  </a:lnTo>
                  <a:lnTo>
                    <a:pt x="271416" y="32318"/>
                  </a:lnTo>
                  <a:lnTo>
                    <a:pt x="272948" y="30472"/>
                  </a:lnTo>
                  <a:lnTo>
                    <a:pt x="291064" y="19927"/>
                  </a:lnTo>
                  <a:lnTo>
                    <a:pt x="315837" y="15386"/>
                  </a:lnTo>
                  <a:lnTo>
                    <a:pt x="319429" y="13230"/>
                  </a:lnTo>
                  <a:lnTo>
                    <a:pt x="322816" y="12785"/>
                  </a:lnTo>
                  <a:lnTo>
                    <a:pt x="341424" y="18266"/>
                  </a:lnTo>
                  <a:lnTo>
                    <a:pt x="357617" y="31129"/>
                  </a:lnTo>
                  <a:lnTo>
                    <a:pt x="360237" y="36319"/>
                  </a:lnTo>
                  <a:lnTo>
                    <a:pt x="362250" y="53408"/>
                  </a:lnTo>
                  <a:lnTo>
                    <a:pt x="362296" y="57796"/>
                  </a:lnTo>
                  <a:lnTo>
                    <a:pt x="364961" y="63054"/>
                  </a:lnTo>
                  <a:lnTo>
                    <a:pt x="370017" y="69773"/>
                  </a:lnTo>
                  <a:lnTo>
                    <a:pt x="370893" y="75677"/>
                  </a:lnTo>
                  <a:lnTo>
                    <a:pt x="372008" y="77237"/>
                  </a:lnTo>
                  <a:lnTo>
                    <a:pt x="373744" y="78277"/>
                  </a:lnTo>
                  <a:lnTo>
                    <a:pt x="378918" y="79946"/>
                  </a:lnTo>
                  <a:lnTo>
                    <a:pt x="389737" y="73235"/>
                  </a:lnTo>
                  <a:lnTo>
                    <a:pt x="392509" y="72632"/>
                  </a:lnTo>
                  <a:lnTo>
                    <a:pt x="401149" y="67044"/>
                  </a:lnTo>
                  <a:lnTo>
                    <a:pt x="412958" y="57259"/>
                  </a:lnTo>
                  <a:lnTo>
                    <a:pt x="424845" y="51651"/>
                  </a:lnTo>
                  <a:lnTo>
                    <a:pt x="442654" y="35751"/>
                  </a:lnTo>
                  <a:lnTo>
                    <a:pt x="442686" y="40461"/>
                  </a:lnTo>
                  <a:lnTo>
                    <a:pt x="441698" y="41854"/>
                  </a:lnTo>
                  <a:lnTo>
                    <a:pt x="440047" y="42782"/>
                  </a:lnTo>
                  <a:lnTo>
                    <a:pt x="437955" y="43400"/>
                  </a:lnTo>
                  <a:lnTo>
                    <a:pt x="436559" y="44805"/>
                  </a:lnTo>
                  <a:lnTo>
                    <a:pt x="416013" y="87081"/>
                  </a:lnTo>
                  <a:lnTo>
                    <a:pt x="408366" y="108852"/>
                  </a:lnTo>
                  <a:lnTo>
                    <a:pt x="407102" y="127870"/>
                  </a:lnTo>
                  <a:lnTo>
                    <a:pt x="409680" y="133885"/>
                  </a:lnTo>
                  <a:lnTo>
                    <a:pt x="413141" y="139866"/>
                  </a:lnTo>
                  <a:lnTo>
                    <a:pt x="415910" y="1517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Shape-328"/>
            <p:cNvSpPr/>
            <p:nvPr/>
          </p:nvSpPr>
          <p:spPr>
            <a:xfrm>
              <a:off x="5125641" y="2455664"/>
              <a:ext cx="178594" cy="8822"/>
            </a:xfrm>
            <a:custGeom>
              <a:avLst/>
              <a:gdLst/>
              <a:ahLst/>
              <a:cxnLst/>
              <a:rect l="0" t="0" r="0" b="0"/>
              <a:pathLst>
                <a:path w="178594" h="8822">
                  <a:moveTo>
                    <a:pt x="0" y="0"/>
                  </a:moveTo>
                  <a:lnTo>
                    <a:pt x="20990" y="0"/>
                  </a:lnTo>
                  <a:lnTo>
                    <a:pt x="26857" y="2646"/>
                  </a:lnTo>
                  <a:lnTo>
                    <a:pt x="29811" y="4740"/>
                  </a:lnTo>
                  <a:lnTo>
                    <a:pt x="43449" y="7689"/>
                  </a:lnTo>
                  <a:lnTo>
                    <a:pt x="85235" y="8821"/>
                  </a:lnTo>
                  <a:lnTo>
                    <a:pt x="109918" y="7916"/>
                  </a:lnTo>
                  <a:lnTo>
                    <a:pt x="151792" y="550"/>
                  </a:lnTo>
                  <a:lnTo>
                    <a:pt x="17859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4" name="SMARTInkShape-329"/>
            <p:cNvSpPr/>
            <p:nvPr/>
          </p:nvSpPr>
          <p:spPr>
            <a:xfrm>
              <a:off x="5214951" y="2384227"/>
              <a:ext cx="156831" cy="151805"/>
            </a:xfrm>
            <a:custGeom>
              <a:avLst/>
              <a:gdLst/>
              <a:ahLst/>
              <a:cxnLst/>
              <a:rect l="0" t="0" r="0" b="0"/>
              <a:pathLst>
                <a:path w="156831" h="151805">
                  <a:moveTo>
                    <a:pt x="35705" y="0"/>
                  </a:moveTo>
                  <a:lnTo>
                    <a:pt x="0" y="0"/>
                  </a:lnTo>
                  <a:lnTo>
                    <a:pt x="4731" y="4740"/>
                  </a:lnTo>
                  <a:lnTo>
                    <a:pt x="12347" y="7067"/>
                  </a:lnTo>
                  <a:lnTo>
                    <a:pt x="56675" y="14993"/>
                  </a:lnTo>
                  <a:lnTo>
                    <a:pt x="91280" y="18600"/>
                  </a:lnTo>
                  <a:lnTo>
                    <a:pt x="109007" y="24877"/>
                  </a:lnTo>
                  <a:lnTo>
                    <a:pt x="130025" y="27529"/>
                  </a:lnTo>
                  <a:lnTo>
                    <a:pt x="142678" y="33807"/>
                  </a:lnTo>
                  <a:lnTo>
                    <a:pt x="145716" y="34444"/>
                  </a:lnTo>
                  <a:lnTo>
                    <a:pt x="147741" y="35861"/>
                  </a:lnTo>
                  <a:lnTo>
                    <a:pt x="149091" y="37798"/>
                  </a:lnTo>
                  <a:lnTo>
                    <a:pt x="150591" y="42596"/>
                  </a:lnTo>
                  <a:lnTo>
                    <a:pt x="151257" y="48035"/>
                  </a:lnTo>
                  <a:lnTo>
                    <a:pt x="152428" y="49883"/>
                  </a:lnTo>
                  <a:lnTo>
                    <a:pt x="154200" y="51114"/>
                  </a:lnTo>
                  <a:lnTo>
                    <a:pt x="156373" y="51936"/>
                  </a:lnTo>
                  <a:lnTo>
                    <a:pt x="156830" y="53475"/>
                  </a:lnTo>
                  <a:lnTo>
                    <a:pt x="156143" y="55494"/>
                  </a:lnTo>
                  <a:lnTo>
                    <a:pt x="154693" y="57831"/>
                  </a:lnTo>
                  <a:lnTo>
                    <a:pt x="152174" y="78673"/>
                  </a:lnTo>
                  <a:lnTo>
                    <a:pt x="152046" y="82214"/>
                  </a:lnTo>
                  <a:lnTo>
                    <a:pt x="149258" y="88795"/>
                  </a:lnTo>
                  <a:lnTo>
                    <a:pt x="137567" y="110250"/>
                  </a:lnTo>
                  <a:lnTo>
                    <a:pt x="134017" y="121192"/>
                  </a:lnTo>
                  <a:lnTo>
                    <a:pt x="117173" y="142669"/>
                  </a:lnTo>
                  <a:lnTo>
                    <a:pt x="116072" y="15180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5" name="SMARTInkShape-330"/>
            <p:cNvSpPr/>
            <p:nvPr/>
          </p:nvSpPr>
          <p:spPr>
            <a:xfrm>
              <a:off x="5500709" y="2312789"/>
              <a:ext cx="17839" cy="169665"/>
            </a:xfrm>
            <a:custGeom>
              <a:avLst/>
              <a:gdLst/>
              <a:ahLst/>
              <a:cxnLst/>
              <a:rect l="0" t="0" r="0" b="0"/>
              <a:pathLst>
                <a:path w="17839" h="169665">
                  <a:moveTo>
                    <a:pt x="8908" y="0"/>
                  </a:moveTo>
                  <a:lnTo>
                    <a:pt x="8908" y="4741"/>
                  </a:lnTo>
                  <a:lnTo>
                    <a:pt x="7916" y="6137"/>
                  </a:lnTo>
                  <a:lnTo>
                    <a:pt x="6263" y="7068"/>
                  </a:lnTo>
                  <a:lnTo>
                    <a:pt x="4168" y="7689"/>
                  </a:lnTo>
                  <a:lnTo>
                    <a:pt x="2771" y="9094"/>
                  </a:lnTo>
                  <a:lnTo>
                    <a:pt x="1220" y="13302"/>
                  </a:lnTo>
                  <a:lnTo>
                    <a:pt x="0" y="56518"/>
                  </a:lnTo>
                  <a:lnTo>
                    <a:pt x="973" y="83263"/>
                  </a:lnTo>
                  <a:lnTo>
                    <a:pt x="7047" y="100268"/>
                  </a:lnTo>
                  <a:lnTo>
                    <a:pt x="9828" y="138802"/>
                  </a:lnTo>
                  <a:lnTo>
                    <a:pt x="15961" y="151588"/>
                  </a:lnTo>
                  <a:lnTo>
                    <a:pt x="17838" y="1696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6" name="SMARTInkShape-331"/>
            <p:cNvSpPr/>
            <p:nvPr/>
          </p:nvSpPr>
          <p:spPr>
            <a:xfrm>
              <a:off x="5473898" y="2437805"/>
              <a:ext cx="80369" cy="8930"/>
            </a:xfrm>
            <a:custGeom>
              <a:avLst/>
              <a:gdLst/>
              <a:ahLst/>
              <a:cxnLst/>
              <a:rect l="0" t="0" r="0" b="0"/>
              <a:pathLst>
                <a:path w="80369" h="8930">
                  <a:moveTo>
                    <a:pt x="0" y="8929"/>
                  </a:moveTo>
                  <a:lnTo>
                    <a:pt x="12429" y="8929"/>
                  </a:lnTo>
                  <a:lnTo>
                    <a:pt x="18092" y="6284"/>
                  </a:lnTo>
                  <a:lnTo>
                    <a:pt x="23916" y="2793"/>
                  </a:lnTo>
                  <a:lnTo>
                    <a:pt x="33765" y="827"/>
                  </a:lnTo>
                  <a:lnTo>
                    <a:pt x="8036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7" name="SMARTInkShape-332"/>
            <p:cNvSpPr/>
            <p:nvPr/>
          </p:nvSpPr>
          <p:spPr>
            <a:xfrm>
              <a:off x="5598914" y="2339578"/>
              <a:ext cx="8931" cy="151806"/>
            </a:xfrm>
            <a:custGeom>
              <a:avLst/>
              <a:gdLst/>
              <a:ahLst/>
              <a:cxnLst/>
              <a:rect l="0" t="0" r="0" b="0"/>
              <a:pathLst>
                <a:path w="8931" h="151806">
                  <a:moveTo>
                    <a:pt x="0" y="0"/>
                  </a:moveTo>
                  <a:lnTo>
                    <a:pt x="0" y="42091"/>
                  </a:lnTo>
                  <a:lnTo>
                    <a:pt x="0" y="84260"/>
                  </a:lnTo>
                  <a:lnTo>
                    <a:pt x="992" y="118151"/>
                  </a:lnTo>
                  <a:lnTo>
                    <a:pt x="8930" y="1518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8" name="SMARTInkShape-333"/>
            <p:cNvSpPr/>
            <p:nvPr/>
          </p:nvSpPr>
          <p:spPr>
            <a:xfrm>
              <a:off x="5697141" y="2393156"/>
              <a:ext cx="8930" cy="97817"/>
            </a:xfrm>
            <a:custGeom>
              <a:avLst/>
              <a:gdLst/>
              <a:ahLst/>
              <a:cxnLst/>
              <a:rect l="0" t="0" r="0" b="0"/>
              <a:pathLst>
                <a:path w="8930" h="97817">
                  <a:moveTo>
                    <a:pt x="0" y="62508"/>
                  </a:moveTo>
                  <a:lnTo>
                    <a:pt x="7688" y="62508"/>
                  </a:lnTo>
                  <a:lnTo>
                    <a:pt x="8102" y="63500"/>
                  </a:lnTo>
                  <a:lnTo>
                    <a:pt x="8929" y="97816"/>
                  </a:lnTo>
                  <a:lnTo>
                    <a:pt x="8929" y="55553"/>
                  </a:lnTo>
                  <a:lnTo>
                    <a:pt x="8929" y="14992"/>
                  </a:lnTo>
                  <a:lnTo>
                    <a:pt x="6284" y="8978"/>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9" name="SMARTInkShape-334"/>
            <p:cNvSpPr/>
            <p:nvPr/>
          </p:nvSpPr>
          <p:spPr>
            <a:xfrm>
              <a:off x="5799498" y="2437805"/>
              <a:ext cx="94093" cy="124970"/>
            </a:xfrm>
            <a:custGeom>
              <a:avLst/>
              <a:gdLst/>
              <a:ahLst/>
              <a:cxnLst/>
              <a:rect l="0" t="0" r="0" b="0"/>
              <a:pathLst>
                <a:path w="94093" h="124970">
                  <a:moveTo>
                    <a:pt x="49447" y="0"/>
                  </a:moveTo>
                  <a:lnTo>
                    <a:pt x="49447" y="7688"/>
                  </a:lnTo>
                  <a:lnTo>
                    <a:pt x="28197" y="30169"/>
                  </a:lnTo>
                  <a:lnTo>
                    <a:pt x="22474" y="33252"/>
                  </a:lnTo>
                  <a:lnTo>
                    <a:pt x="16623" y="35615"/>
                  </a:lnTo>
                  <a:lnTo>
                    <a:pt x="577" y="48978"/>
                  </a:lnTo>
                  <a:lnTo>
                    <a:pt x="0" y="50511"/>
                  </a:lnTo>
                  <a:lnTo>
                    <a:pt x="608" y="51533"/>
                  </a:lnTo>
                  <a:lnTo>
                    <a:pt x="3971" y="53174"/>
                  </a:lnTo>
                  <a:lnTo>
                    <a:pt x="9294" y="53458"/>
                  </a:lnTo>
                  <a:lnTo>
                    <a:pt x="14404" y="50879"/>
                  </a:lnTo>
                  <a:lnTo>
                    <a:pt x="19982" y="47417"/>
                  </a:lnTo>
                  <a:lnTo>
                    <a:pt x="25768" y="45879"/>
                  </a:lnTo>
                  <a:lnTo>
                    <a:pt x="27708" y="44476"/>
                  </a:lnTo>
                  <a:lnTo>
                    <a:pt x="29001" y="42549"/>
                  </a:lnTo>
                  <a:lnTo>
                    <a:pt x="31431" y="37762"/>
                  </a:lnTo>
                  <a:lnTo>
                    <a:pt x="35817" y="32327"/>
                  </a:lnTo>
                  <a:lnTo>
                    <a:pt x="41075" y="29250"/>
                  </a:lnTo>
                  <a:lnTo>
                    <a:pt x="56646" y="26933"/>
                  </a:lnTo>
                  <a:lnTo>
                    <a:pt x="62605" y="26831"/>
                  </a:lnTo>
                  <a:lnTo>
                    <a:pt x="64172" y="27809"/>
                  </a:lnTo>
                  <a:lnTo>
                    <a:pt x="65217" y="29454"/>
                  </a:lnTo>
                  <a:lnTo>
                    <a:pt x="65913" y="31542"/>
                  </a:lnTo>
                  <a:lnTo>
                    <a:pt x="74191" y="44882"/>
                  </a:lnTo>
                  <a:lnTo>
                    <a:pt x="74873" y="47781"/>
                  </a:lnTo>
                  <a:lnTo>
                    <a:pt x="80573" y="56600"/>
                  </a:lnTo>
                  <a:lnTo>
                    <a:pt x="88546" y="65498"/>
                  </a:lnTo>
                  <a:lnTo>
                    <a:pt x="91629" y="74089"/>
                  </a:lnTo>
                  <a:lnTo>
                    <a:pt x="94077" y="116037"/>
                  </a:lnTo>
                  <a:lnTo>
                    <a:pt x="94092" y="123242"/>
                  </a:lnTo>
                  <a:lnTo>
                    <a:pt x="93101" y="123833"/>
                  </a:lnTo>
                  <a:lnTo>
                    <a:pt x="76004" y="124946"/>
                  </a:lnTo>
                  <a:lnTo>
                    <a:pt x="73105" y="124969"/>
                  </a:lnTo>
                  <a:lnTo>
                    <a:pt x="67238" y="122349"/>
                  </a:lnTo>
                  <a:lnTo>
                    <a:pt x="58377" y="1160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0" name="SMARTInkShape-335"/>
            <p:cNvSpPr/>
            <p:nvPr/>
          </p:nvSpPr>
          <p:spPr>
            <a:xfrm>
              <a:off x="5920383" y="2357438"/>
              <a:ext cx="125016" cy="107157"/>
            </a:xfrm>
            <a:custGeom>
              <a:avLst/>
              <a:gdLst/>
              <a:ahLst/>
              <a:cxnLst/>
              <a:rect l="0" t="0" r="0" b="0"/>
              <a:pathLst>
                <a:path w="125016" h="107157">
                  <a:moveTo>
                    <a:pt x="0" y="0"/>
                  </a:moveTo>
                  <a:lnTo>
                    <a:pt x="4740" y="0"/>
                  </a:lnTo>
                  <a:lnTo>
                    <a:pt x="6137" y="992"/>
                  </a:lnTo>
                  <a:lnTo>
                    <a:pt x="7068" y="2645"/>
                  </a:lnTo>
                  <a:lnTo>
                    <a:pt x="8561" y="12428"/>
                  </a:lnTo>
                  <a:lnTo>
                    <a:pt x="9900" y="33764"/>
                  </a:lnTo>
                  <a:lnTo>
                    <a:pt x="17030" y="58706"/>
                  </a:lnTo>
                  <a:lnTo>
                    <a:pt x="17491" y="65117"/>
                  </a:lnTo>
                  <a:lnTo>
                    <a:pt x="20341" y="71274"/>
                  </a:lnTo>
                  <a:lnTo>
                    <a:pt x="23923" y="77318"/>
                  </a:lnTo>
                  <a:lnTo>
                    <a:pt x="26411" y="87523"/>
                  </a:lnTo>
                  <a:lnTo>
                    <a:pt x="26677" y="93512"/>
                  </a:lnTo>
                  <a:lnTo>
                    <a:pt x="27707" y="95083"/>
                  </a:lnTo>
                  <a:lnTo>
                    <a:pt x="29385" y="96131"/>
                  </a:lnTo>
                  <a:lnTo>
                    <a:pt x="35348" y="98103"/>
                  </a:lnTo>
                  <a:lnTo>
                    <a:pt x="35686" y="90527"/>
                  </a:lnTo>
                  <a:lnTo>
                    <a:pt x="41849" y="82410"/>
                  </a:lnTo>
                  <a:lnTo>
                    <a:pt x="44811" y="74137"/>
                  </a:lnTo>
                  <a:lnTo>
                    <a:pt x="60867" y="55331"/>
                  </a:lnTo>
                  <a:lnTo>
                    <a:pt x="64425" y="54357"/>
                  </a:lnTo>
                  <a:lnTo>
                    <a:pt x="84618" y="53591"/>
                  </a:lnTo>
                  <a:lnTo>
                    <a:pt x="86177" y="54579"/>
                  </a:lnTo>
                  <a:lnTo>
                    <a:pt x="87217" y="56230"/>
                  </a:lnTo>
                  <a:lnTo>
                    <a:pt x="87911" y="58322"/>
                  </a:lnTo>
                  <a:lnTo>
                    <a:pt x="104688" y="80436"/>
                  </a:lnTo>
                  <a:lnTo>
                    <a:pt x="107051" y="86351"/>
                  </a:lnTo>
                  <a:lnTo>
                    <a:pt x="111409" y="92287"/>
                  </a:lnTo>
                  <a:lnTo>
                    <a:pt x="116653" y="95586"/>
                  </a:lnTo>
                  <a:lnTo>
                    <a:pt x="119441" y="96466"/>
                  </a:lnTo>
                  <a:lnTo>
                    <a:pt x="121299" y="98045"/>
                  </a:lnTo>
                  <a:lnTo>
                    <a:pt x="125015"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1" name="SMARTInkShape-336"/>
            <p:cNvSpPr/>
            <p:nvPr/>
          </p:nvSpPr>
          <p:spPr>
            <a:xfrm>
              <a:off x="6179344" y="2393166"/>
              <a:ext cx="62460" cy="80358"/>
            </a:xfrm>
            <a:custGeom>
              <a:avLst/>
              <a:gdLst/>
              <a:ahLst/>
              <a:cxnLst/>
              <a:rect l="0" t="0" r="0" b="0"/>
              <a:pathLst>
                <a:path w="62460" h="80358">
                  <a:moveTo>
                    <a:pt x="35719" y="8920"/>
                  </a:moveTo>
                  <a:lnTo>
                    <a:pt x="35719" y="358"/>
                  </a:lnTo>
                  <a:lnTo>
                    <a:pt x="22416" y="0"/>
                  </a:lnTo>
                  <a:lnTo>
                    <a:pt x="17238" y="2640"/>
                  </a:lnTo>
                  <a:lnTo>
                    <a:pt x="10570" y="7680"/>
                  </a:lnTo>
                  <a:lnTo>
                    <a:pt x="9659" y="11015"/>
                  </a:lnTo>
                  <a:lnTo>
                    <a:pt x="9416" y="13293"/>
                  </a:lnTo>
                  <a:lnTo>
                    <a:pt x="8261" y="14812"/>
                  </a:lnTo>
                  <a:lnTo>
                    <a:pt x="4333" y="16499"/>
                  </a:lnTo>
                  <a:lnTo>
                    <a:pt x="3881" y="17942"/>
                  </a:lnTo>
                  <a:lnTo>
                    <a:pt x="4572" y="19895"/>
                  </a:lnTo>
                  <a:lnTo>
                    <a:pt x="6993" y="24712"/>
                  </a:lnTo>
                  <a:lnTo>
                    <a:pt x="9348" y="33002"/>
                  </a:lnTo>
                  <a:lnTo>
                    <a:pt x="21283" y="47651"/>
                  </a:lnTo>
                  <a:lnTo>
                    <a:pt x="62459" y="80312"/>
                  </a:lnTo>
                  <a:lnTo>
                    <a:pt x="18390" y="80357"/>
                  </a:lnTo>
                  <a:lnTo>
                    <a:pt x="0" y="803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2" name="SMARTInkShape-337"/>
            <p:cNvSpPr/>
            <p:nvPr/>
          </p:nvSpPr>
          <p:spPr>
            <a:xfrm>
              <a:off x="6268686" y="2402195"/>
              <a:ext cx="62463" cy="62400"/>
            </a:xfrm>
            <a:custGeom>
              <a:avLst/>
              <a:gdLst/>
              <a:ahLst/>
              <a:cxnLst/>
              <a:rect l="0" t="0" r="0" b="0"/>
              <a:pathLst>
                <a:path w="62463" h="62400">
                  <a:moveTo>
                    <a:pt x="62462" y="8821"/>
                  </a:moveTo>
                  <a:lnTo>
                    <a:pt x="53901" y="259"/>
                  </a:lnTo>
                  <a:lnTo>
                    <a:pt x="48901" y="0"/>
                  </a:lnTo>
                  <a:lnTo>
                    <a:pt x="43867" y="2585"/>
                  </a:lnTo>
                  <a:lnTo>
                    <a:pt x="38323" y="6049"/>
                  </a:lnTo>
                  <a:lnTo>
                    <a:pt x="29623" y="8992"/>
                  </a:lnTo>
                  <a:lnTo>
                    <a:pt x="8878" y="24218"/>
                  </a:lnTo>
                  <a:lnTo>
                    <a:pt x="5904" y="25039"/>
                  </a:lnTo>
                  <a:lnTo>
                    <a:pt x="3921" y="26578"/>
                  </a:lnTo>
                  <a:lnTo>
                    <a:pt x="1717" y="30934"/>
                  </a:lnTo>
                  <a:lnTo>
                    <a:pt x="0" y="51738"/>
                  </a:lnTo>
                  <a:lnTo>
                    <a:pt x="4709" y="57697"/>
                  </a:lnTo>
                  <a:lnTo>
                    <a:pt x="9674" y="60309"/>
                  </a:lnTo>
                  <a:lnTo>
                    <a:pt x="25687" y="61986"/>
                  </a:lnTo>
                  <a:lnTo>
                    <a:pt x="53533" y="6239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3" name="SMARTInkShape-338"/>
            <p:cNvSpPr/>
            <p:nvPr/>
          </p:nvSpPr>
          <p:spPr>
            <a:xfrm>
              <a:off x="6393656" y="2294930"/>
              <a:ext cx="125017" cy="187524"/>
            </a:xfrm>
            <a:custGeom>
              <a:avLst/>
              <a:gdLst/>
              <a:ahLst/>
              <a:cxnLst/>
              <a:rect l="0" t="0" r="0" b="0"/>
              <a:pathLst>
                <a:path w="125017" h="187524">
                  <a:moveTo>
                    <a:pt x="0" y="0"/>
                  </a:moveTo>
                  <a:lnTo>
                    <a:pt x="0" y="43472"/>
                  </a:lnTo>
                  <a:lnTo>
                    <a:pt x="2646" y="51732"/>
                  </a:lnTo>
                  <a:lnTo>
                    <a:pt x="6137" y="59703"/>
                  </a:lnTo>
                  <a:lnTo>
                    <a:pt x="8821" y="104302"/>
                  </a:lnTo>
                  <a:lnTo>
                    <a:pt x="9916" y="136764"/>
                  </a:lnTo>
                  <a:lnTo>
                    <a:pt x="17491" y="158848"/>
                  </a:lnTo>
                  <a:lnTo>
                    <a:pt x="17857" y="169540"/>
                  </a:lnTo>
                  <a:lnTo>
                    <a:pt x="25548" y="169653"/>
                  </a:lnTo>
                  <a:lnTo>
                    <a:pt x="25961" y="168664"/>
                  </a:lnTo>
                  <a:lnTo>
                    <a:pt x="26421" y="164920"/>
                  </a:lnTo>
                  <a:lnTo>
                    <a:pt x="29272" y="159949"/>
                  </a:lnTo>
                  <a:lnTo>
                    <a:pt x="34838" y="154432"/>
                  </a:lnTo>
                  <a:lnTo>
                    <a:pt x="48136" y="146740"/>
                  </a:lnTo>
                  <a:lnTo>
                    <a:pt x="58801" y="143028"/>
                  </a:lnTo>
                  <a:lnTo>
                    <a:pt x="68245" y="137077"/>
                  </a:lnTo>
                  <a:lnTo>
                    <a:pt x="77327" y="134873"/>
                  </a:lnTo>
                  <a:lnTo>
                    <a:pt x="87525" y="134067"/>
                  </a:lnTo>
                  <a:lnTo>
                    <a:pt x="98778" y="141029"/>
                  </a:lnTo>
                  <a:lnTo>
                    <a:pt x="101571" y="141644"/>
                  </a:lnTo>
                  <a:lnTo>
                    <a:pt x="103432" y="143046"/>
                  </a:lnTo>
                  <a:lnTo>
                    <a:pt x="105502" y="147251"/>
                  </a:lnTo>
                  <a:lnTo>
                    <a:pt x="106667" y="155195"/>
                  </a:lnTo>
                  <a:lnTo>
                    <a:pt x="107822" y="157042"/>
                  </a:lnTo>
                  <a:lnTo>
                    <a:pt x="109585" y="158273"/>
                  </a:lnTo>
                  <a:lnTo>
                    <a:pt x="111752" y="159093"/>
                  </a:lnTo>
                  <a:lnTo>
                    <a:pt x="113196" y="160632"/>
                  </a:lnTo>
                  <a:lnTo>
                    <a:pt x="114802" y="164988"/>
                  </a:lnTo>
                  <a:lnTo>
                    <a:pt x="115706" y="173019"/>
                  </a:lnTo>
                  <a:lnTo>
                    <a:pt x="116824" y="174877"/>
                  </a:lnTo>
                  <a:lnTo>
                    <a:pt x="118563" y="176116"/>
                  </a:lnTo>
                  <a:lnTo>
                    <a:pt x="120714" y="176942"/>
                  </a:lnTo>
                  <a:lnTo>
                    <a:pt x="122148" y="178485"/>
                  </a:lnTo>
                  <a:lnTo>
                    <a:pt x="125016" y="1875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4" name="SMARTInkShape-339"/>
            <p:cNvSpPr/>
            <p:nvPr/>
          </p:nvSpPr>
          <p:spPr>
            <a:xfrm>
              <a:off x="6545590" y="2428875"/>
              <a:ext cx="71154" cy="53458"/>
            </a:xfrm>
            <a:custGeom>
              <a:avLst/>
              <a:gdLst/>
              <a:ahLst/>
              <a:cxnLst/>
              <a:rect l="0" t="0" r="0" b="0"/>
              <a:pathLst>
                <a:path w="71154" h="53458">
                  <a:moveTo>
                    <a:pt x="44519" y="0"/>
                  </a:moveTo>
                  <a:lnTo>
                    <a:pt x="39779" y="0"/>
                  </a:lnTo>
                  <a:lnTo>
                    <a:pt x="34806" y="2646"/>
                  </a:lnTo>
                  <a:lnTo>
                    <a:pt x="14704" y="15814"/>
                  </a:lnTo>
                  <a:lnTo>
                    <a:pt x="9557" y="23096"/>
                  </a:lnTo>
                  <a:lnTo>
                    <a:pt x="4837" y="25148"/>
                  </a:lnTo>
                  <a:lnTo>
                    <a:pt x="3182" y="26687"/>
                  </a:lnTo>
                  <a:lnTo>
                    <a:pt x="1342" y="31043"/>
                  </a:lnTo>
                  <a:lnTo>
                    <a:pt x="0" y="42997"/>
                  </a:lnTo>
                  <a:lnTo>
                    <a:pt x="4650" y="48899"/>
                  </a:lnTo>
                  <a:lnTo>
                    <a:pt x="9602" y="51499"/>
                  </a:lnTo>
                  <a:lnTo>
                    <a:pt x="29926" y="53304"/>
                  </a:lnTo>
                  <a:lnTo>
                    <a:pt x="37373" y="53457"/>
                  </a:lnTo>
                  <a:lnTo>
                    <a:pt x="43988" y="50878"/>
                  </a:lnTo>
                  <a:lnTo>
                    <a:pt x="50237" y="47417"/>
                  </a:lnTo>
                  <a:lnTo>
                    <a:pt x="59332" y="44477"/>
                  </a:lnTo>
                  <a:lnTo>
                    <a:pt x="65324" y="40273"/>
                  </a:lnTo>
                  <a:lnTo>
                    <a:pt x="68649" y="35097"/>
                  </a:lnTo>
                  <a:lnTo>
                    <a:pt x="70958" y="26891"/>
                  </a:lnTo>
                  <a:lnTo>
                    <a:pt x="71153" y="22535"/>
                  </a:lnTo>
                  <a:lnTo>
                    <a:pt x="68594" y="17292"/>
                  </a:lnTo>
                  <a:lnTo>
                    <a:pt x="58866" y="5841"/>
                  </a:lnTo>
                  <a:lnTo>
                    <a:pt x="53210" y="2596"/>
                  </a:lnTo>
                  <a:close/>
                </a:path>
              </a:pathLst>
            </a:custGeom>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SMARTInkShape-340"/>
            <p:cNvSpPr/>
            <p:nvPr/>
          </p:nvSpPr>
          <p:spPr>
            <a:xfrm>
              <a:off x="6652650" y="2419945"/>
              <a:ext cx="53142" cy="62105"/>
            </a:xfrm>
            <a:custGeom>
              <a:avLst/>
              <a:gdLst/>
              <a:ahLst/>
              <a:cxnLst/>
              <a:rect l="0" t="0" r="0" b="0"/>
              <a:pathLst>
                <a:path w="53142" h="62105">
                  <a:moveTo>
                    <a:pt x="8897" y="8930"/>
                  </a:moveTo>
                  <a:lnTo>
                    <a:pt x="8897" y="25439"/>
                  </a:lnTo>
                  <a:lnTo>
                    <a:pt x="2760" y="33652"/>
                  </a:lnTo>
                  <a:lnTo>
                    <a:pt x="335" y="43005"/>
                  </a:lnTo>
                  <a:lnTo>
                    <a:pt x="0" y="52193"/>
                  </a:lnTo>
                  <a:lnTo>
                    <a:pt x="4717" y="57908"/>
                  </a:lnTo>
                  <a:lnTo>
                    <a:pt x="9685" y="60464"/>
                  </a:lnTo>
                  <a:lnTo>
                    <a:pt x="20959" y="62104"/>
                  </a:lnTo>
                  <a:lnTo>
                    <a:pt x="26825" y="59683"/>
                  </a:lnTo>
                  <a:lnTo>
                    <a:pt x="48942" y="40308"/>
                  </a:lnTo>
                  <a:lnTo>
                    <a:pt x="51500" y="35113"/>
                  </a:lnTo>
                  <a:lnTo>
                    <a:pt x="53141" y="28433"/>
                  </a:lnTo>
                  <a:lnTo>
                    <a:pt x="3568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6" name="SMARTInkShape-341"/>
            <p:cNvSpPr/>
            <p:nvPr/>
          </p:nvSpPr>
          <p:spPr>
            <a:xfrm>
              <a:off x="6732984" y="2339578"/>
              <a:ext cx="35720" cy="151806"/>
            </a:xfrm>
            <a:custGeom>
              <a:avLst/>
              <a:gdLst/>
              <a:ahLst/>
              <a:cxnLst/>
              <a:rect l="0" t="0" r="0" b="0"/>
              <a:pathLst>
                <a:path w="35720" h="151806">
                  <a:moveTo>
                    <a:pt x="0" y="0"/>
                  </a:moveTo>
                  <a:lnTo>
                    <a:pt x="0" y="20991"/>
                  </a:lnTo>
                  <a:lnTo>
                    <a:pt x="2646" y="26858"/>
                  </a:lnTo>
                  <a:lnTo>
                    <a:pt x="6137" y="32773"/>
                  </a:lnTo>
                  <a:lnTo>
                    <a:pt x="8378" y="44655"/>
                  </a:lnTo>
                  <a:lnTo>
                    <a:pt x="9849" y="65669"/>
                  </a:lnTo>
                  <a:lnTo>
                    <a:pt x="15983" y="82462"/>
                  </a:lnTo>
                  <a:lnTo>
                    <a:pt x="20341" y="109202"/>
                  </a:lnTo>
                  <a:lnTo>
                    <a:pt x="28870" y="133341"/>
                  </a:lnTo>
                  <a:lnTo>
                    <a:pt x="32674" y="139630"/>
                  </a:lnTo>
                  <a:lnTo>
                    <a:pt x="35719" y="1518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7" name="SMARTInkShape-342"/>
            <p:cNvSpPr/>
            <p:nvPr/>
          </p:nvSpPr>
          <p:spPr>
            <a:xfrm>
              <a:off x="6893719" y="2482453"/>
              <a:ext cx="133946" cy="8930"/>
            </a:xfrm>
            <a:custGeom>
              <a:avLst/>
              <a:gdLst/>
              <a:ahLst/>
              <a:cxnLst/>
              <a:rect l="0" t="0" r="0" b="0"/>
              <a:pathLst>
                <a:path w="133946" h="8930">
                  <a:moveTo>
                    <a:pt x="0" y="0"/>
                  </a:moveTo>
                  <a:lnTo>
                    <a:pt x="41696" y="0"/>
                  </a:lnTo>
                  <a:lnTo>
                    <a:pt x="65670" y="992"/>
                  </a:lnTo>
                  <a:lnTo>
                    <a:pt x="82976" y="7689"/>
                  </a:lnTo>
                  <a:lnTo>
                    <a:pt x="126877" y="8929"/>
                  </a:lnTo>
                  <a:lnTo>
                    <a:pt x="129232" y="8929"/>
                  </a:lnTo>
                  <a:lnTo>
                    <a:pt x="130803" y="7937"/>
                  </a:lnTo>
                  <a:lnTo>
                    <a:pt x="131851" y="6284"/>
                  </a:lnTo>
                  <a:lnTo>
                    <a:pt x="13394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8" name="SMARTInkShape-343"/>
            <p:cNvSpPr/>
            <p:nvPr/>
          </p:nvSpPr>
          <p:spPr>
            <a:xfrm>
              <a:off x="6965156" y="2419945"/>
              <a:ext cx="98227" cy="125017"/>
            </a:xfrm>
            <a:custGeom>
              <a:avLst/>
              <a:gdLst/>
              <a:ahLst/>
              <a:cxnLst/>
              <a:rect l="0" t="0" r="0" b="0"/>
              <a:pathLst>
                <a:path w="98227" h="125017">
                  <a:moveTo>
                    <a:pt x="0" y="0"/>
                  </a:moveTo>
                  <a:lnTo>
                    <a:pt x="7689" y="7689"/>
                  </a:lnTo>
                  <a:lnTo>
                    <a:pt x="21951" y="9677"/>
                  </a:lnTo>
                  <a:lnTo>
                    <a:pt x="35352" y="15950"/>
                  </a:lnTo>
                  <a:lnTo>
                    <a:pt x="67619" y="18777"/>
                  </a:lnTo>
                  <a:lnTo>
                    <a:pt x="80110" y="25955"/>
                  </a:lnTo>
                  <a:lnTo>
                    <a:pt x="92632" y="26679"/>
                  </a:lnTo>
                  <a:lnTo>
                    <a:pt x="94497" y="27708"/>
                  </a:lnTo>
                  <a:lnTo>
                    <a:pt x="95740" y="29386"/>
                  </a:lnTo>
                  <a:lnTo>
                    <a:pt x="97735" y="34468"/>
                  </a:lnTo>
                  <a:lnTo>
                    <a:pt x="98226" y="69709"/>
                  </a:lnTo>
                  <a:lnTo>
                    <a:pt x="74014" y="98276"/>
                  </a:lnTo>
                  <a:lnTo>
                    <a:pt x="73155" y="101236"/>
                  </a:lnTo>
                  <a:lnTo>
                    <a:pt x="71590" y="103210"/>
                  </a:lnTo>
                  <a:lnTo>
                    <a:pt x="59160" y="111377"/>
                  </a:lnTo>
                  <a:lnTo>
                    <a:pt x="56059" y="116639"/>
                  </a:lnTo>
                  <a:lnTo>
                    <a:pt x="53578" y="1250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9" name="SMARTInkShape-344"/>
            <p:cNvSpPr/>
            <p:nvPr/>
          </p:nvSpPr>
          <p:spPr>
            <a:xfrm>
              <a:off x="7135233" y="2314189"/>
              <a:ext cx="97815" cy="235918"/>
            </a:xfrm>
            <a:custGeom>
              <a:avLst/>
              <a:gdLst/>
              <a:ahLst/>
              <a:cxnLst/>
              <a:rect l="0" t="0" r="0" b="0"/>
              <a:pathLst>
                <a:path w="97815" h="235918">
                  <a:moveTo>
                    <a:pt x="62095" y="230772"/>
                  </a:moveTo>
                  <a:lnTo>
                    <a:pt x="53534" y="230772"/>
                  </a:lnTo>
                  <a:lnTo>
                    <a:pt x="53238" y="235917"/>
                  </a:lnTo>
                  <a:lnTo>
                    <a:pt x="52173" y="209419"/>
                  </a:lnTo>
                  <a:lnTo>
                    <a:pt x="46098" y="192893"/>
                  </a:lnTo>
                  <a:lnTo>
                    <a:pt x="42141" y="176554"/>
                  </a:lnTo>
                  <a:lnTo>
                    <a:pt x="37331" y="159145"/>
                  </a:lnTo>
                  <a:lnTo>
                    <a:pt x="33260" y="141419"/>
                  </a:lnTo>
                  <a:lnTo>
                    <a:pt x="17267" y="98684"/>
                  </a:lnTo>
                  <a:lnTo>
                    <a:pt x="2721" y="57376"/>
                  </a:lnTo>
                  <a:lnTo>
                    <a:pt x="0" y="33007"/>
                  </a:lnTo>
                  <a:lnTo>
                    <a:pt x="2417" y="26129"/>
                  </a:lnTo>
                  <a:lnTo>
                    <a:pt x="12052" y="13629"/>
                  </a:lnTo>
                  <a:lnTo>
                    <a:pt x="17696" y="10241"/>
                  </a:lnTo>
                  <a:lnTo>
                    <a:pt x="50726" y="0"/>
                  </a:lnTo>
                  <a:lnTo>
                    <a:pt x="59688" y="1868"/>
                  </a:lnTo>
                  <a:lnTo>
                    <a:pt x="67971" y="5013"/>
                  </a:lnTo>
                  <a:lnTo>
                    <a:pt x="97814" y="75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0" name="SMARTInkShape-345"/>
            <p:cNvSpPr/>
            <p:nvPr/>
          </p:nvSpPr>
          <p:spPr>
            <a:xfrm>
              <a:off x="7049308" y="2428875"/>
              <a:ext cx="281966" cy="88895"/>
            </a:xfrm>
            <a:custGeom>
              <a:avLst/>
              <a:gdLst/>
              <a:ahLst/>
              <a:cxnLst/>
              <a:rect l="0" t="0" r="0" b="0"/>
              <a:pathLst>
                <a:path w="281966" h="88895">
                  <a:moveTo>
                    <a:pt x="5145" y="0"/>
                  </a:moveTo>
                  <a:lnTo>
                    <a:pt x="0" y="0"/>
                  </a:lnTo>
                  <a:lnTo>
                    <a:pt x="2197" y="0"/>
                  </a:lnTo>
                  <a:lnTo>
                    <a:pt x="3180" y="992"/>
                  </a:lnTo>
                  <a:lnTo>
                    <a:pt x="4272" y="4741"/>
                  </a:lnTo>
                  <a:lnTo>
                    <a:pt x="5555" y="6137"/>
                  </a:lnTo>
                  <a:lnTo>
                    <a:pt x="9627" y="7688"/>
                  </a:lnTo>
                  <a:lnTo>
                    <a:pt x="32916" y="11412"/>
                  </a:lnTo>
                  <a:lnTo>
                    <a:pt x="45269" y="14994"/>
                  </a:lnTo>
                  <a:lnTo>
                    <a:pt x="87700" y="23745"/>
                  </a:lnTo>
                  <a:lnTo>
                    <a:pt x="129283" y="32659"/>
                  </a:lnTo>
                  <a:lnTo>
                    <a:pt x="163618" y="38185"/>
                  </a:lnTo>
                  <a:lnTo>
                    <a:pt x="176473" y="46727"/>
                  </a:lnTo>
                  <a:lnTo>
                    <a:pt x="182303" y="52225"/>
                  </a:lnTo>
                  <a:lnTo>
                    <a:pt x="183100" y="55623"/>
                  </a:lnTo>
                  <a:lnTo>
                    <a:pt x="183702" y="62105"/>
                  </a:lnTo>
                  <a:lnTo>
                    <a:pt x="178987" y="67129"/>
                  </a:lnTo>
                  <a:lnTo>
                    <a:pt x="178587" y="68565"/>
                  </a:lnTo>
                  <a:lnTo>
                    <a:pt x="179312" y="69523"/>
                  </a:lnTo>
                  <a:lnTo>
                    <a:pt x="180787" y="70161"/>
                  </a:lnTo>
                  <a:lnTo>
                    <a:pt x="181772" y="71579"/>
                  </a:lnTo>
                  <a:lnTo>
                    <a:pt x="182865" y="75800"/>
                  </a:lnTo>
                  <a:lnTo>
                    <a:pt x="184148" y="77322"/>
                  </a:lnTo>
                  <a:lnTo>
                    <a:pt x="201797" y="87257"/>
                  </a:lnTo>
                  <a:lnTo>
                    <a:pt x="213543" y="88894"/>
                  </a:lnTo>
                  <a:lnTo>
                    <a:pt x="253597" y="75984"/>
                  </a:lnTo>
                  <a:lnTo>
                    <a:pt x="257100" y="73476"/>
                  </a:lnTo>
                  <a:lnTo>
                    <a:pt x="269628" y="56473"/>
                  </a:lnTo>
                  <a:lnTo>
                    <a:pt x="275008" y="44632"/>
                  </a:lnTo>
                  <a:lnTo>
                    <a:pt x="278873" y="38688"/>
                  </a:lnTo>
                  <a:lnTo>
                    <a:pt x="281965" y="26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1" name="SMARTInkShape-346"/>
            <p:cNvSpPr/>
            <p:nvPr/>
          </p:nvSpPr>
          <p:spPr>
            <a:xfrm>
              <a:off x="7375975" y="2348508"/>
              <a:ext cx="26737" cy="151806"/>
            </a:xfrm>
            <a:custGeom>
              <a:avLst/>
              <a:gdLst/>
              <a:ahLst/>
              <a:cxnLst/>
              <a:rect l="0" t="0" r="0" b="0"/>
              <a:pathLst>
                <a:path w="26737" h="151806">
                  <a:moveTo>
                    <a:pt x="26736" y="0"/>
                  </a:moveTo>
                  <a:lnTo>
                    <a:pt x="26736" y="7688"/>
                  </a:lnTo>
                  <a:lnTo>
                    <a:pt x="20599" y="15813"/>
                  </a:lnTo>
                  <a:lnTo>
                    <a:pt x="18633" y="24088"/>
                  </a:lnTo>
                  <a:lnTo>
                    <a:pt x="18174" y="29888"/>
                  </a:lnTo>
                  <a:lnTo>
                    <a:pt x="15324" y="35773"/>
                  </a:lnTo>
                  <a:lnTo>
                    <a:pt x="11742" y="41696"/>
                  </a:lnTo>
                  <a:lnTo>
                    <a:pt x="8734" y="50609"/>
                  </a:lnTo>
                  <a:lnTo>
                    <a:pt x="2992" y="60525"/>
                  </a:lnTo>
                  <a:lnTo>
                    <a:pt x="0" y="105131"/>
                  </a:lnTo>
                  <a:lnTo>
                    <a:pt x="946" y="127909"/>
                  </a:lnTo>
                  <a:lnTo>
                    <a:pt x="8877" y="1518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2" name="SMARTInkShape-347"/>
            <p:cNvSpPr/>
            <p:nvPr/>
          </p:nvSpPr>
          <p:spPr>
            <a:xfrm>
              <a:off x="7313414" y="2437805"/>
              <a:ext cx="223243" cy="53568"/>
            </a:xfrm>
            <a:custGeom>
              <a:avLst/>
              <a:gdLst/>
              <a:ahLst/>
              <a:cxnLst/>
              <a:rect l="0" t="0" r="0" b="0"/>
              <a:pathLst>
                <a:path w="223243" h="53568">
                  <a:moveTo>
                    <a:pt x="0" y="26789"/>
                  </a:moveTo>
                  <a:lnTo>
                    <a:pt x="42241" y="26789"/>
                  </a:lnTo>
                  <a:lnTo>
                    <a:pt x="85129" y="26789"/>
                  </a:lnTo>
                  <a:lnTo>
                    <a:pt x="124882" y="26789"/>
                  </a:lnTo>
                  <a:lnTo>
                    <a:pt x="160600" y="26789"/>
                  </a:lnTo>
                  <a:lnTo>
                    <a:pt x="160734" y="48989"/>
                  </a:lnTo>
                  <a:lnTo>
                    <a:pt x="161727" y="50518"/>
                  </a:lnTo>
                  <a:lnTo>
                    <a:pt x="163380" y="51538"/>
                  </a:lnTo>
                  <a:lnTo>
                    <a:pt x="170448" y="52974"/>
                  </a:lnTo>
                  <a:lnTo>
                    <a:pt x="199443" y="53567"/>
                  </a:lnTo>
                  <a:lnTo>
                    <a:pt x="201423" y="52579"/>
                  </a:lnTo>
                  <a:lnTo>
                    <a:pt x="202743" y="50927"/>
                  </a:lnTo>
                  <a:lnTo>
                    <a:pt x="203623" y="48834"/>
                  </a:lnTo>
                  <a:lnTo>
                    <a:pt x="205202" y="47439"/>
                  </a:lnTo>
                  <a:lnTo>
                    <a:pt x="209602" y="45888"/>
                  </a:lnTo>
                  <a:lnTo>
                    <a:pt x="211172" y="44483"/>
                  </a:lnTo>
                  <a:lnTo>
                    <a:pt x="221197" y="26605"/>
                  </a:lnTo>
                  <a:lnTo>
                    <a:pt x="22324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3" name="SMARTInkShape-348"/>
            <p:cNvSpPr/>
            <p:nvPr/>
          </p:nvSpPr>
          <p:spPr>
            <a:xfrm>
              <a:off x="7581315" y="2439201"/>
              <a:ext cx="133923" cy="114691"/>
            </a:xfrm>
            <a:custGeom>
              <a:avLst/>
              <a:gdLst/>
              <a:ahLst/>
              <a:cxnLst/>
              <a:rect l="0" t="0" r="0" b="0"/>
              <a:pathLst>
                <a:path w="133923" h="114691">
                  <a:moveTo>
                    <a:pt x="8919" y="87901"/>
                  </a:moveTo>
                  <a:lnTo>
                    <a:pt x="8919" y="66910"/>
                  </a:lnTo>
                  <a:lnTo>
                    <a:pt x="6274" y="61043"/>
                  </a:lnTo>
                  <a:lnTo>
                    <a:pt x="2783" y="55128"/>
                  </a:lnTo>
                  <a:lnTo>
                    <a:pt x="542" y="43246"/>
                  </a:lnTo>
                  <a:lnTo>
                    <a:pt x="0" y="13486"/>
                  </a:lnTo>
                  <a:lnTo>
                    <a:pt x="988" y="11502"/>
                  </a:lnTo>
                  <a:lnTo>
                    <a:pt x="2639" y="10179"/>
                  </a:lnTo>
                  <a:lnTo>
                    <a:pt x="4733" y="9297"/>
                  </a:lnTo>
                  <a:lnTo>
                    <a:pt x="6128" y="7717"/>
                  </a:lnTo>
                  <a:lnTo>
                    <a:pt x="7679" y="3315"/>
                  </a:lnTo>
                  <a:lnTo>
                    <a:pt x="9084" y="1745"/>
                  </a:lnTo>
                  <a:lnTo>
                    <a:pt x="13293" y="0"/>
                  </a:lnTo>
                  <a:lnTo>
                    <a:pt x="14810" y="526"/>
                  </a:lnTo>
                  <a:lnTo>
                    <a:pt x="15824" y="1870"/>
                  </a:lnTo>
                  <a:lnTo>
                    <a:pt x="16499" y="3758"/>
                  </a:lnTo>
                  <a:lnTo>
                    <a:pt x="17941" y="5016"/>
                  </a:lnTo>
                  <a:lnTo>
                    <a:pt x="25419" y="7202"/>
                  </a:lnTo>
                  <a:lnTo>
                    <a:pt x="67868" y="39546"/>
                  </a:lnTo>
                  <a:lnTo>
                    <a:pt x="83051" y="47997"/>
                  </a:lnTo>
                  <a:lnTo>
                    <a:pt x="97572" y="51355"/>
                  </a:lnTo>
                  <a:lnTo>
                    <a:pt x="109995" y="52018"/>
                  </a:lnTo>
                  <a:lnTo>
                    <a:pt x="116018" y="49463"/>
                  </a:lnTo>
                  <a:lnTo>
                    <a:pt x="122004" y="46013"/>
                  </a:lnTo>
                  <a:lnTo>
                    <a:pt x="127971" y="44479"/>
                  </a:lnTo>
                  <a:lnTo>
                    <a:pt x="129958" y="43078"/>
                  </a:lnTo>
                  <a:lnTo>
                    <a:pt x="131284" y="41152"/>
                  </a:lnTo>
                  <a:lnTo>
                    <a:pt x="133411" y="35672"/>
                  </a:lnTo>
                  <a:lnTo>
                    <a:pt x="133922" y="25796"/>
                  </a:lnTo>
                  <a:lnTo>
                    <a:pt x="102915" y="25394"/>
                  </a:lnTo>
                  <a:lnTo>
                    <a:pt x="97659" y="28039"/>
                  </a:lnTo>
                  <a:lnTo>
                    <a:pt x="94868" y="30134"/>
                  </a:lnTo>
                  <a:lnTo>
                    <a:pt x="91767" y="35107"/>
                  </a:lnTo>
                  <a:lnTo>
                    <a:pt x="89397" y="40624"/>
                  </a:lnTo>
                  <a:lnTo>
                    <a:pt x="81744" y="50464"/>
                  </a:lnTo>
                  <a:lnTo>
                    <a:pt x="80768" y="61154"/>
                  </a:lnTo>
                  <a:lnTo>
                    <a:pt x="83185" y="68737"/>
                  </a:lnTo>
                  <a:lnTo>
                    <a:pt x="98465" y="87786"/>
                  </a:lnTo>
                  <a:lnTo>
                    <a:pt x="125005" y="11469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827418609"/>
      </p:ext>
    </p:extLst>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 Period 5</a:t>
            </a:r>
            <a:endParaRPr lang="en-US" dirty="0"/>
          </a:p>
        </p:txBody>
      </p:sp>
      <p:sp>
        <p:nvSpPr>
          <p:cNvPr id="3" name="Content Placeholder 2"/>
          <p:cNvSpPr>
            <a:spLocks noGrp="1"/>
          </p:cNvSpPr>
          <p:nvPr>
            <p:ph idx="1"/>
          </p:nvPr>
        </p:nvSpPr>
        <p:spPr/>
        <p:txBody>
          <a:bodyPr/>
          <a:lstStyle/>
          <a:p>
            <a:r>
              <a:rPr lang="en-US" dirty="0" smtClean="0"/>
              <a:t>Unit project</a:t>
            </a:r>
          </a:p>
          <a:p>
            <a:r>
              <a:rPr lang="en-US" dirty="0" smtClean="0"/>
              <a:t>Inductive/deductive reasoning</a:t>
            </a:r>
          </a:p>
          <a:p>
            <a:r>
              <a:rPr lang="en-US" dirty="0" smtClean="0"/>
              <a:t>Lesson 3 begin – “</a:t>
            </a:r>
            <a:r>
              <a:rPr lang="en-US" dirty="0" err="1" smtClean="0"/>
              <a:t>Dyaspora</a:t>
            </a:r>
            <a:r>
              <a:rPr lang="en-US" dirty="0" smtClean="0"/>
              <a:t>” reading</a:t>
            </a:r>
          </a:p>
          <a:p>
            <a:endParaRPr lang="en-US" dirty="0"/>
          </a:p>
          <a:p>
            <a:pPr marL="0" indent="0">
              <a:buNone/>
            </a:pPr>
            <a:r>
              <a:rPr lang="en-US" dirty="0"/>
              <a:t>You read “</a:t>
            </a:r>
            <a:r>
              <a:rPr lang="en-US" dirty="0" err="1"/>
              <a:t>Dyaspora</a:t>
            </a:r>
            <a:r>
              <a:rPr lang="en-US" dirty="0"/>
              <a:t>” (pronounced Die-as-per-uh) while I was out. Some of you turned in the packets. Some of you didn’t turn in the packets. Get them out now and turn them </a:t>
            </a:r>
            <a:r>
              <a:rPr lang="en-US" dirty="0" smtClean="0"/>
              <a:t>in</a:t>
            </a:r>
            <a:r>
              <a:rPr lang="en-US" dirty="0"/>
              <a:t> </a:t>
            </a:r>
            <a:r>
              <a:rPr lang="en-US" dirty="0" smtClean="0"/>
              <a:t>right now with whatever you have finished on them. </a:t>
            </a:r>
            <a:endParaRPr lang="en-US" dirty="0"/>
          </a:p>
          <a:p>
            <a:endParaRPr lang="en-US" dirty="0"/>
          </a:p>
        </p:txBody>
      </p:sp>
    </p:spTree>
    <p:extLst>
      <p:ext uri="{BB962C8B-B14F-4D97-AF65-F5344CB8AC3E}">
        <p14:creationId xmlns:p14="http://schemas.microsoft.com/office/powerpoint/2010/main" val="39212683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Shape 264"/>
          <p:cNvSpPr txBox="1">
            <a:spLocks noGrp="1"/>
          </p:cNvSpPr>
          <p:nvPr>
            <p:ph type="title"/>
          </p:nvPr>
        </p:nvSpPr>
        <p:spPr>
          <a:xfrm>
            <a:off x="1009441" y="675724"/>
            <a:ext cx="7125113" cy="924475"/>
          </a:xfrm>
          <a:prstGeom prst="rect">
            <a:avLst/>
          </a:prstGeom>
          <a:noFill/>
          <a:ln>
            <a:noFill/>
          </a:ln>
        </p:spPr>
        <p:txBody>
          <a:bodyPr lIns="91425" tIns="45700" rIns="91425" bIns="45700" anchor="ctr" anchorCtr="0">
            <a:noAutofit/>
          </a:bodyPr>
          <a:lstStyle/>
          <a:p>
            <a:pPr marL="0" marR="0" lvl="0" indent="0" algn="l" rtl="0">
              <a:spcBef>
                <a:spcPts val="0"/>
              </a:spcBef>
              <a:buClr>
                <a:srgbClr val="3F3F3F"/>
              </a:buClr>
              <a:buSzPct val="25000"/>
              <a:buFont typeface="Verdana"/>
              <a:buNone/>
            </a:pPr>
            <a:r>
              <a:rPr lang="en-US" sz="3200" b="0" i="0" u="none" strike="noStrike" cap="none" baseline="0">
                <a:solidFill>
                  <a:srgbClr val="3F3F3F"/>
                </a:solidFill>
                <a:latin typeface="Verdana"/>
                <a:ea typeface="Verdana"/>
                <a:cs typeface="Verdana"/>
                <a:sym typeface="Verdana"/>
              </a:rPr>
              <a:t>Organization</a:t>
            </a:r>
          </a:p>
        </p:txBody>
      </p:sp>
      <p:sp>
        <p:nvSpPr>
          <p:cNvPr id="265" name="Shape 265"/>
          <p:cNvSpPr txBox="1">
            <a:spLocks noGrp="1"/>
          </p:cNvSpPr>
          <p:nvPr>
            <p:ph type="body" idx="1"/>
          </p:nvPr>
        </p:nvSpPr>
        <p:spPr>
          <a:xfrm>
            <a:off x="1009442" y="1807360"/>
            <a:ext cx="7125112" cy="4051437"/>
          </a:xfrm>
          <a:prstGeom prst="rect">
            <a:avLst/>
          </a:prstGeom>
          <a:noFill/>
          <a:ln>
            <a:noFill/>
          </a:ln>
        </p:spPr>
        <p:txBody>
          <a:bodyPr lIns="91425" tIns="45700" rIns="91425" bIns="45700" anchor="ctr" anchorCtr="0">
            <a:noAutofit/>
          </a:bodyPr>
          <a:lstStyle/>
          <a:p>
            <a:pPr marL="342900" marR="0" lvl="0" indent="-342900" algn="l" rtl="0">
              <a:spcBef>
                <a:spcPts val="0"/>
              </a:spcBef>
              <a:spcAft>
                <a:spcPts val="0"/>
              </a:spcAft>
              <a:buClr>
                <a:srgbClr val="3F3F3F"/>
              </a:buClr>
              <a:buSzPct val="100000"/>
              <a:buFont typeface="Verdana"/>
              <a:buChar char="○"/>
            </a:pPr>
            <a:r>
              <a:rPr lang="en-US" sz="1800" b="0" i="0" u="none" strike="noStrike" cap="none" baseline="0" dirty="0">
                <a:solidFill>
                  <a:srgbClr val="3F3F3F"/>
                </a:solidFill>
                <a:latin typeface="Verdana"/>
                <a:ea typeface="Verdana"/>
                <a:cs typeface="Verdana"/>
                <a:sym typeface="Verdana"/>
              </a:rPr>
              <a:t>That doesn’t mean that writers are bound to these types</a:t>
            </a:r>
          </a:p>
          <a:p>
            <a:pPr marL="342900" marR="0" lvl="0" indent="-342900" algn="l" rtl="0">
              <a:spcBef>
                <a:spcPts val="960"/>
              </a:spcBef>
              <a:spcAft>
                <a:spcPts val="0"/>
              </a:spcAft>
              <a:buClr>
                <a:srgbClr val="3F3F3F"/>
              </a:buClr>
              <a:buSzPct val="100000"/>
              <a:buFont typeface="Verdana"/>
              <a:buChar char="○"/>
            </a:pPr>
            <a:r>
              <a:rPr lang="en-US" dirty="0"/>
              <a:t>As we learned in the last lesson, m</a:t>
            </a:r>
            <a:r>
              <a:rPr lang="en-US" sz="1800" b="0" i="0" u="none" strike="noStrike" cap="none" baseline="0" dirty="0">
                <a:solidFill>
                  <a:srgbClr val="3F3F3F"/>
                </a:solidFill>
                <a:latin typeface="Verdana"/>
                <a:ea typeface="Verdana"/>
                <a:cs typeface="Verdana"/>
                <a:sym typeface="Verdana"/>
              </a:rPr>
              <a:t>ost writing makes organizational decisions based on the author’s purpose</a:t>
            </a:r>
            <a:r>
              <a:rPr lang="en-US" dirty="0"/>
              <a:t>, the intended audience, and the</a:t>
            </a:r>
            <a:r>
              <a:rPr lang="en-US" sz="1800" b="0" i="0" u="none" strike="noStrike" cap="none" baseline="0" dirty="0">
                <a:solidFill>
                  <a:srgbClr val="3F3F3F"/>
                </a:solidFill>
                <a:latin typeface="Verdana"/>
                <a:ea typeface="Verdana"/>
                <a:cs typeface="Verdana"/>
                <a:sym typeface="Verdana"/>
              </a:rPr>
              <a:t> information that needs to be </a:t>
            </a:r>
            <a:r>
              <a:rPr lang="en-US" dirty="0"/>
              <a:t>delivered.</a:t>
            </a:r>
          </a:p>
          <a:p>
            <a:pPr marL="742950" marR="0" lvl="1" indent="-285750" algn="l" rtl="0">
              <a:spcBef>
                <a:spcPts val="920"/>
              </a:spcBef>
              <a:spcAft>
                <a:spcPts val="0"/>
              </a:spcAft>
              <a:buClr>
                <a:srgbClr val="3F3F3F"/>
              </a:buClr>
              <a:buSzPct val="100000"/>
              <a:buFont typeface="Verdana"/>
              <a:buChar char="○"/>
            </a:pPr>
            <a:r>
              <a:rPr lang="en-US" sz="1600" b="0" i="0" u="none" strike="noStrike" cap="none" baseline="0" dirty="0">
                <a:solidFill>
                  <a:srgbClr val="3F3F3F"/>
                </a:solidFill>
                <a:latin typeface="Verdana"/>
                <a:ea typeface="Verdana"/>
                <a:cs typeface="Verdana"/>
                <a:sym typeface="Verdana"/>
              </a:rPr>
              <a:t>A fiction story is usually chronological</a:t>
            </a:r>
          </a:p>
          <a:p>
            <a:pPr marL="457200" marR="0" lvl="1" indent="0" algn="l" rtl="0">
              <a:spcBef>
                <a:spcPts val="920"/>
              </a:spcBef>
              <a:spcAft>
                <a:spcPts val="0"/>
              </a:spcAft>
              <a:buClr>
                <a:srgbClr val="3F3F3F"/>
              </a:buClr>
              <a:buFont typeface="Verdana"/>
              <a:buNone/>
            </a:pPr>
            <a:endParaRPr sz="1800" b="0" i="0" u="none" strike="noStrike" cap="none" baseline="0" dirty="0">
              <a:solidFill>
                <a:srgbClr val="3F3F3F"/>
              </a:solidFill>
              <a:latin typeface="Verdana"/>
              <a:ea typeface="Verdana"/>
              <a:cs typeface="Verdana"/>
              <a:sym typeface="Verdana"/>
            </a:endParaRPr>
          </a:p>
          <a:p>
            <a:pPr marL="742950" marR="0" lvl="1" indent="-285750" algn="l" rtl="0">
              <a:spcBef>
                <a:spcPts val="920"/>
              </a:spcBef>
              <a:spcAft>
                <a:spcPts val="0"/>
              </a:spcAft>
              <a:buClr>
                <a:srgbClr val="3F3F3F"/>
              </a:buClr>
              <a:buSzPct val="100000"/>
              <a:buFont typeface="Verdana"/>
              <a:buChar char="○"/>
            </a:pPr>
            <a:r>
              <a:rPr lang="en-US" sz="1600" b="0" i="0" u="none" strike="noStrike" cap="none" baseline="0" dirty="0">
                <a:solidFill>
                  <a:srgbClr val="3F3F3F"/>
                </a:solidFill>
                <a:latin typeface="Verdana"/>
                <a:ea typeface="Verdana"/>
                <a:cs typeface="Verdana"/>
                <a:sym typeface="Verdana"/>
              </a:rPr>
              <a:t>Instructions are usually sequential</a:t>
            </a:r>
          </a:p>
          <a:p>
            <a:pPr marL="457200" marR="0" lvl="0" indent="0" algn="l" rtl="0">
              <a:spcBef>
                <a:spcPts val="920"/>
              </a:spcBef>
              <a:spcAft>
                <a:spcPts val="0"/>
              </a:spcAft>
              <a:buNone/>
            </a:pPr>
            <a:endParaRPr dirty="0"/>
          </a:p>
          <a:p>
            <a:pPr marL="742950" marR="0" lvl="1" indent="-285750" algn="l" rtl="0">
              <a:spcBef>
                <a:spcPts val="920"/>
              </a:spcBef>
              <a:spcAft>
                <a:spcPts val="0"/>
              </a:spcAft>
              <a:buClr>
                <a:srgbClr val="3F3F3F"/>
              </a:buClr>
              <a:buSzPct val="88888"/>
              <a:buFont typeface="Verdana"/>
              <a:buChar char="○"/>
            </a:pPr>
            <a:r>
              <a:rPr lang="en-US" dirty="0"/>
              <a:t>The chapter from </a:t>
            </a:r>
            <a:r>
              <a:rPr lang="en-US" i="1" dirty="0"/>
              <a:t>Freakonomics</a:t>
            </a:r>
            <a:r>
              <a:rPr lang="en-US" dirty="0"/>
              <a:t> was inductive overall, but compare/contrast in each section.</a:t>
            </a:r>
          </a:p>
          <a:p>
            <a:pPr marL="742950" marR="0" lvl="1" indent="-184150" algn="l" rtl="0">
              <a:spcBef>
                <a:spcPts val="920"/>
              </a:spcBef>
              <a:spcAft>
                <a:spcPts val="600"/>
              </a:spcAft>
              <a:buClr>
                <a:srgbClr val="3F3F3F"/>
              </a:buClr>
              <a:buFont typeface="Verdana"/>
              <a:buNone/>
            </a:pPr>
            <a:endParaRPr sz="1800" b="0" i="0" u="none" strike="noStrike" cap="none" baseline="0" dirty="0">
              <a:solidFill>
                <a:srgbClr val="3F3F3F"/>
              </a:solidFill>
              <a:latin typeface="Verdana"/>
              <a:ea typeface="Verdana"/>
              <a:cs typeface="Verdana"/>
              <a:sym typeface="Verdana"/>
            </a:endParaRPr>
          </a:p>
        </p:txBody>
      </p:sp>
      <p:pic>
        <p:nvPicPr>
          <p:cNvPr id="266" name="Shape 266"/>
          <p:cNvPicPr preferRelativeResize="0"/>
          <p:nvPr/>
        </p:nvPicPr>
        <p:blipFill>
          <a:blip r:embed="rId3">
            <a:alphaModFix/>
          </a:blip>
          <a:stretch>
            <a:fillRect/>
          </a:stretch>
        </p:blipFill>
        <p:spPr>
          <a:xfrm>
            <a:off x="5943600" y="3278159"/>
            <a:ext cx="688974" cy="675768"/>
          </a:xfrm>
          <a:prstGeom prst="rect">
            <a:avLst/>
          </a:prstGeom>
          <a:noFill/>
          <a:ln>
            <a:noFill/>
          </a:ln>
        </p:spPr>
      </p:pic>
      <p:pic>
        <p:nvPicPr>
          <p:cNvPr id="267" name="Shape 267"/>
          <p:cNvPicPr preferRelativeResize="0"/>
          <p:nvPr/>
        </p:nvPicPr>
        <p:blipFill>
          <a:blip r:embed="rId4">
            <a:alphaModFix/>
          </a:blip>
          <a:stretch>
            <a:fillRect/>
          </a:stretch>
        </p:blipFill>
        <p:spPr>
          <a:xfrm>
            <a:off x="5568830" y="4073098"/>
            <a:ext cx="722312" cy="722312"/>
          </a:xfrm>
          <a:prstGeom prst="rect">
            <a:avLst/>
          </a:prstGeom>
          <a:noFill/>
          <a:ln>
            <a:noFill/>
          </a:ln>
        </p:spPr>
      </p:pic>
      <p:pic>
        <p:nvPicPr>
          <p:cNvPr id="268" name="Shape 268"/>
          <p:cNvPicPr preferRelativeResize="0"/>
          <p:nvPr/>
        </p:nvPicPr>
        <p:blipFill>
          <a:blip r:embed="rId5">
            <a:alphaModFix/>
          </a:blip>
          <a:stretch>
            <a:fillRect/>
          </a:stretch>
        </p:blipFill>
        <p:spPr>
          <a:xfrm>
            <a:off x="6709687" y="5213300"/>
            <a:ext cx="1329837" cy="1143000"/>
          </a:xfrm>
          <a:prstGeom prst="rect">
            <a:avLst/>
          </a:prstGeom>
          <a:noFill/>
          <a:ln>
            <a:noFill/>
          </a:ln>
        </p:spPr>
      </p:pic>
      <p:pic>
        <p:nvPicPr>
          <p:cNvPr id="269" name="Shape 269"/>
          <p:cNvPicPr preferRelativeResize="0"/>
          <p:nvPr/>
        </p:nvPicPr>
        <p:blipFill>
          <a:blip r:embed="rId6">
            <a:alphaModFix/>
          </a:blip>
          <a:stretch>
            <a:fillRect/>
          </a:stretch>
        </p:blipFill>
        <p:spPr>
          <a:xfrm>
            <a:off x="264827" y="5124900"/>
            <a:ext cx="1329824" cy="1532992"/>
          </a:xfrm>
          <a:prstGeom prst="rect">
            <a:avLst/>
          </a:prstGeom>
          <a:noFill/>
          <a:ln>
            <a:noFill/>
          </a:ln>
        </p:spPr>
      </p:pic>
    </p:spTree>
    <p:extLst>
      <p:ext uri="{BB962C8B-B14F-4D97-AF65-F5344CB8AC3E}">
        <p14:creationId xmlns:p14="http://schemas.microsoft.com/office/powerpoint/2010/main" val="890761635"/>
      </p:ext>
    </p:extLst>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Shape 274"/>
          <p:cNvSpPr txBox="1">
            <a:spLocks noGrp="1"/>
          </p:cNvSpPr>
          <p:nvPr>
            <p:ph type="title"/>
          </p:nvPr>
        </p:nvSpPr>
        <p:spPr>
          <a:xfrm>
            <a:off x="1009441" y="675724"/>
            <a:ext cx="7125113" cy="924475"/>
          </a:xfrm>
          <a:prstGeom prst="rect">
            <a:avLst/>
          </a:prstGeom>
          <a:noFill/>
          <a:ln>
            <a:noFill/>
          </a:ln>
        </p:spPr>
        <p:txBody>
          <a:bodyPr lIns="91425" tIns="45700" rIns="91425" bIns="45700" anchor="ctr" anchorCtr="0">
            <a:noAutofit/>
          </a:bodyPr>
          <a:lstStyle/>
          <a:p>
            <a:pPr marL="0" marR="0" lvl="0" indent="0" algn="l" rtl="0">
              <a:spcBef>
                <a:spcPts val="0"/>
              </a:spcBef>
              <a:buClr>
                <a:srgbClr val="3F3F3F"/>
              </a:buClr>
              <a:buSzPct val="25000"/>
              <a:buFont typeface="Verdana"/>
              <a:buNone/>
            </a:pPr>
            <a:r>
              <a:rPr lang="en-US" sz="3200" b="0" i="0" u="none" strike="noStrike" cap="none" baseline="0">
                <a:solidFill>
                  <a:srgbClr val="3F3F3F"/>
                </a:solidFill>
                <a:latin typeface="Verdana"/>
                <a:ea typeface="Verdana"/>
                <a:cs typeface="Verdana"/>
                <a:sym typeface="Verdana"/>
              </a:rPr>
              <a:t>Organization</a:t>
            </a:r>
          </a:p>
        </p:txBody>
      </p:sp>
      <p:sp>
        <p:nvSpPr>
          <p:cNvPr id="275" name="Shape 275"/>
          <p:cNvSpPr txBox="1">
            <a:spLocks noGrp="1"/>
          </p:cNvSpPr>
          <p:nvPr>
            <p:ph type="body" idx="1"/>
          </p:nvPr>
        </p:nvSpPr>
        <p:spPr>
          <a:xfrm>
            <a:off x="1009442" y="1807360"/>
            <a:ext cx="7125112" cy="4051437"/>
          </a:xfrm>
          <a:prstGeom prst="rect">
            <a:avLst/>
          </a:prstGeom>
          <a:noFill/>
          <a:ln>
            <a:noFill/>
          </a:ln>
        </p:spPr>
        <p:txBody>
          <a:bodyPr lIns="91425" tIns="45700" rIns="91425" bIns="45700" anchor="ctr" anchorCtr="0">
            <a:noAutofit/>
          </a:bodyPr>
          <a:lstStyle/>
          <a:p>
            <a:pPr marL="342900" marR="0" lvl="0" indent="-342900" algn="l" rtl="0">
              <a:spcBef>
                <a:spcPts val="0"/>
              </a:spcBef>
              <a:spcAft>
                <a:spcPts val="0"/>
              </a:spcAft>
              <a:buClr>
                <a:srgbClr val="3F3F3F"/>
              </a:buClr>
              <a:buSzPct val="100000"/>
              <a:buFont typeface="Verdana"/>
              <a:buChar char="○"/>
            </a:pPr>
            <a:r>
              <a:rPr lang="en-US" sz="3200" b="0" i="0" u="none" strike="noStrike" cap="none" baseline="0">
                <a:solidFill>
                  <a:srgbClr val="3F3F3F"/>
                </a:solidFill>
                <a:latin typeface="Verdana"/>
                <a:ea typeface="Verdana"/>
                <a:cs typeface="Verdana"/>
                <a:sym typeface="Verdana"/>
              </a:rPr>
              <a:t>Organization is about looking at the information you have and thinking about the best order to give it to your audience.</a:t>
            </a:r>
          </a:p>
          <a:p>
            <a:pPr marL="342900" marR="0" lvl="0" indent="-342900" algn="l" rtl="0">
              <a:spcBef>
                <a:spcPts val="1240"/>
              </a:spcBef>
              <a:spcAft>
                <a:spcPts val="600"/>
              </a:spcAft>
              <a:buClr>
                <a:srgbClr val="3F3F3F"/>
              </a:buClr>
              <a:buSzPct val="100000"/>
              <a:buFont typeface="Verdana"/>
              <a:buChar char="○"/>
            </a:pPr>
            <a:r>
              <a:rPr lang="en-US" sz="3200" b="0" i="0" u="none" strike="noStrike" cap="none" baseline="0">
                <a:solidFill>
                  <a:srgbClr val="3F3F3F"/>
                </a:solidFill>
                <a:latin typeface="Verdana"/>
                <a:ea typeface="Verdana"/>
                <a:cs typeface="Verdana"/>
                <a:sym typeface="Verdana"/>
              </a:rPr>
              <a:t>The paragraph is the basic unit of organization.</a:t>
            </a:r>
          </a:p>
        </p:txBody>
      </p:sp>
    </p:spTree>
    <p:extLst>
      <p:ext uri="{BB962C8B-B14F-4D97-AF65-F5344CB8AC3E}">
        <p14:creationId xmlns:p14="http://schemas.microsoft.com/office/powerpoint/2010/main" val="650566636"/>
      </p:ext>
    </p:extLst>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Shape 280"/>
          <p:cNvSpPr txBox="1">
            <a:spLocks noGrp="1"/>
          </p:cNvSpPr>
          <p:nvPr>
            <p:ph type="title"/>
          </p:nvPr>
        </p:nvSpPr>
        <p:spPr>
          <a:xfrm>
            <a:off x="1009441" y="675724"/>
            <a:ext cx="7125113" cy="924475"/>
          </a:xfrm>
          <a:prstGeom prst="rect">
            <a:avLst/>
          </a:prstGeom>
          <a:noFill/>
          <a:ln>
            <a:noFill/>
          </a:ln>
        </p:spPr>
        <p:txBody>
          <a:bodyPr lIns="91425" tIns="45700" rIns="91425" bIns="45700" anchor="ctr" anchorCtr="0">
            <a:noAutofit/>
          </a:bodyPr>
          <a:lstStyle/>
          <a:p>
            <a:pPr marL="0" marR="0" lvl="0" indent="0" algn="l" rtl="0">
              <a:spcBef>
                <a:spcPts val="0"/>
              </a:spcBef>
              <a:buClr>
                <a:srgbClr val="3F3F3F"/>
              </a:buClr>
              <a:buSzPct val="25000"/>
              <a:buFont typeface="Verdana"/>
              <a:buNone/>
            </a:pPr>
            <a:r>
              <a:rPr lang="en-US" sz="3200" b="0" i="0" u="none" strike="noStrike" cap="none" baseline="0">
                <a:solidFill>
                  <a:srgbClr val="3F3F3F"/>
                </a:solidFill>
                <a:latin typeface="Verdana"/>
                <a:ea typeface="Verdana"/>
                <a:cs typeface="Verdana"/>
                <a:sym typeface="Verdana"/>
              </a:rPr>
              <a:t>Topic Sentences</a:t>
            </a:r>
          </a:p>
        </p:txBody>
      </p:sp>
      <p:sp>
        <p:nvSpPr>
          <p:cNvPr id="281" name="Shape 281"/>
          <p:cNvSpPr txBox="1">
            <a:spLocks noGrp="1"/>
          </p:cNvSpPr>
          <p:nvPr>
            <p:ph type="body" idx="1"/>
          </p:nvPr>
        </p:nvSpPr>
        <p:spPr>
          <a:xfrm>
            <a:off x="1009442" y="1807360"/>
            <a:ext cx="7125112" cy="4051437"/>
          </a:xfrm>
          <a:prstGeom prst="rect">
            <a:avLst/>
          </a:prstGeom>
          <a:noFill/>
          <a:ln>
            <a:noFill/>
          </a:ln>
        </p:spPr>
        <p:txBody>
          <a:bodyPr lIns="91425" tIns="45700" rIns="91425" bIns="45700" anchor="ctr" anchorCtr="0">
            <a:noAutofit/>
          </a:bodyPr>
          <a:lstStyle/>
          <a:p>
            <a:pPr marL="342900" marR="0" lvl="0" indent="-419100" algn="l" rtl="0">
              <a:spcBef>
                <a:spcPts val="0"/>
              </a:spcBef>
              <a:spcAft>
                <a:spcPts val="0"/>
              </a:spcAft>
              <a:buClr>
                <a:srgbClr val="3F3F3F"/>
              </a:buClr>
              <a:buSzPct val="100000"/>
              <a:buFont typeface="Verdana"/>
              <a:buChar char="○"/>
            </a:pPr>
            <a:r>
              <a:rPr lang="en-US" sz="3000" b="0" i="0" u="none" strike="noStrike" cap="none" baseline="0">
                <a:solidFill>
                  <a:srgbClr val="3F3F3F"/>
                </a:solidFill>
                <a:latin typeface="Verdana"/>
                <a:ea typeface="Verdana"/>
                <a:cs typeface="Verdana"/>
                <a:sym typeface="Verdana"/>
              </a:rPr>
              <a:t>How long is a paragraph?!</a:t>
            </a:r>
          </a:p>
          <a:p>
            <a:pPr marL="342900" marR="0" lvl="0" indent="-419100" algn="l" rtl="0">
              <a:spcBef>
                <a:spcPts val="960"/>
              </a:spcBef>
              <a:spcAft>
                <a:spcPts val="0"/>
              </a:spcAft>
              <a:buClr>
                <a:srgbClr val="3F3F3F"/>
              </a:buClr>
              <a:buSzPct val="100000"/>
              <a:buFont typeface="Verdana"/>
              <a:buChar char="○"/>
            </a:pPr>
            <a:r>
              <a:rPr lang="en-US" sz="3000" b="0" i="0" u="none" strike="noStrike" cap="none" baseline="0">
                <a:solidFill>
                  <a:srgbClr val="3F3F3F"/>
                </a:solidFill>
                <a:latin typeface="Verdana"/>
                <a:ea typeface="Verdana"/>
                <a:cs typeface="Verdana"/>
                <a:sym typeface="Verdana"/>
              </a:rPr>
              <a:t>Your paragraph and its length are determined by their topic sentence. </a:t>
            </a:r>
          </a:p>
          <a:p>
            <a:pPr marL="342900" marR="0" lvl="0" indent="-419100" algn="l" rtl="0">
              <a:spcBef>
                <a:spcPts val="960"/>
              </a:spcBef>
              <a:spcAft>
                <a:spcPts val="600"/>
              </a:spcAft>
              <a:buClr>
                <a:srgbClr val="3F3F3F"/>
              </a:buClr>
              <a:buSzPct val="100000"/>
              <a:buFont typeface="Verdana"/>
              <a:buChar char="○"/>
            </a:pPr>
            <a:r>
              <a:rPr lang="en-US" sz="3000" b="0" i="0" u="none" strike="noStrike" cap="none" baseline="0">
                <a:solidFill>
                  <a:srgbClr val="3F3F3F"/>
                </a:solidFill>
                <a:latin typeface="Verdana"/>
                <a:ea typeface="Verdana"/>
                <a:cs typeface="Verdana"/>
                <a:sym typeface="Verdana"/>
              </a:rPr>
              <a:t>A good topic sentence lets the reader know the content of the paragraph.</a:t>
            </a:r>
          </a:p>
        </p:txBody>
      </p:sp>
    </p:spTree>
    <p:extLst>
      <p:ext uri="{BB962C8B-B14F-4D97-AF65-F5344CB8AC3E}">
        <p14:creationId xmlns:p14="http://schemas.microsoft.com/office/powerpoint/2010/main" val="3963041844"/>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1">
                                            <p:txEl>
                                              <p:pRg st="0" end="0"/>
                                            </p:txEl>
                                          </p:spTgt>
                                        </p:tgtEl>
                                        <p:attrNameLst>
                                          <p:attrName>style.visibility</p:attrName>
                                        </p:attrNameLst>
                                      </p:cBhvr>
                                      <p:to>
                                        <p:strVal val="visible"/>
                                      </p:to>
                                    </p:set>
                                    <p:animEffect transition="in" filter="fade">
                                      <p:cBhvr>
                                        <p:cTn id="7" dur="1000"/>
                                        <p:tgtEl>
                                          <p:spTgt spid="28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1">
                                            <p:txEl>
                                              <p:pRg st="1" end="1"/>
                                            </p:txEl>
                                          </p:spTgt>
                                        </p:tgtEl>
                                        <p:attrNameLst>
                                          <p:attrName>style.visibility</p:attrName>
                                        </p:attrNameLst>
                                      </p:cBhvr>
                                      <p:to>
                                        <p:strVal val="visible"/>
                                      </p:to>
                                    </p:set>
                                    <p:animEffect transition="in" filter="fade">
                                      <p:cBhvr>
                                        <p:cTn id="12" dur="1000"/>
                                        <p:tgtEl>
                                          <p:spTgt spid="28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81">
                                            <p:txEl>
                                              <p:pRg st="2" end="2"/>
                                            </p:txEl>
                                          </p:spTgt>
                                        </p:tgtEl>
                                        <p:attrNameLst>
                                          <p:attrName>style.visibility</p:attrName>
                                        </p:attrNameLst>
                                      </p:cBhvr>
                                      <p:to>
                                        <p:strVal val="visible"/>
                                      </p:to>
                                    </p:set>
                                    <p:animEffect transition="in" filter="fade">
                                      <p:cBhvr>
                                        <p:cTn id="17" dur="1000"/>
                                        <p:tgtEl>
                                          <p:spTgt spid="28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Shape 286"/>
          <p:cNvSpPr txBox="1">
            <a:spLocks noGrp="1"/>
          </p:cNvSpPr>
          <p:nvPr>
            <p:ph type="title"/>
          </p:nvPr>
        </p:nvSpPr>
        <p:spPr>
          <a:xfrm>
            <a:off x="1009441" y="675724"/>
            <a:ext cx="7125000" cy="924600"/>
          </a:xfrm>
          <a:prstGeom prst="rect">
            <a:avLst/>
          </a:prstGeom>
        </p:spPr>
        <p:txBody>
          <a:bodyPr lIns="91425" tIns="91425" rIns="91425" bIns="91425" anchor="ctr" anchorCtr="0">
            <a:noAutofit/>
          </a:bodyPr>
          <a:lstStyle/>
          <a:p>
            <a:pPr>
              <a:spcBef>
                <a:spcPts val="0"/>
              </a:spcBef>
              <a:buNone/>
            </a:pPr>
            <a:r>
              <a:rPr lang="en-US"/>
              <a:t>Let’s look back at the text!</a:t>
            </a:r>
          </a:p>
        </p:txBody>
      </p:sp>
      <p:sp>
        <p:nvSpPr>
          <p:cNvPr id="287" name="Shape 287"/>
          <p:cNvSpPr txBox="1">
            <a:spLocks noGrp="1"/>
          </p:cNvSpPr>
          <p:nvPr>
            <p:ph type="body" idx="1"/>
          </p:nvPr>
        </p:nvSpPr>
        <p:spPr>
          <a:xfrm>
            <a:off x="1009442" y="1447800"/>
            <a:ext cx="7125000" cy="4411059"/>
          </a:xfrm>
          <a:prstGeom prst="rect">
            <a:avLst/>
          </a:prstGeom>
        </p:spPr>
        <p:txBody>
          <a:bodyPr lIns="91425" tIns="91425" rIns="91425" bIns="91425" anchor="t" anchorCtr="0">
            <a:noAutofit/>
          </a:bodyPr>
          <a:lstStyle/>
          <a:p>
            <a:pPr rtl="0">
              <a:spcBef>
                <a:spcPts val="0"/>
              </a:spcBef>
              <a:buNone/>
            </a:pPr>
            <a:r>
              <a:rPr lang="en-US" dirty="0"/>
              <a:t>Underline the topic sentences of each paragraph!</a:t>
            </a:r>
          </a:p>
          <a:p>
            <a:pPr marL="457200" lvl="0" indent="-317500" rtl="0">
              <a:spcBef>
                <a:spcPts val="0"/>
              </a:spcBef>
              <a:buClr>
                <a:srgbClr val="3F3F3F"/>
              </a:buClr>
              <a:buSzPct val="77777"/>
              <a:buFont typeface="Verdana"/>
              <a:buChar char="○"/>
            </a:pPr>
            <a:endParaRPr lang="en-US" dirty="0" smtClean="0"/>
          </a:p>
          <a:p>
            <a:pPr marL="457200" lvl="0" indent="-317500" rtl="0">
              <a:spcBef>
                <a:spcPts val="0"/>
              </a:spcBef>
              <a:buClr>
                <a:srgbClr val="3F3F3F"/>
              </a:buClr>
              <a:buSzPct val="77777"/>
              <a:buFont typeface="Verdana"/>
              <a:buChar char="○"/>
            </a:pPr>
            <a:r>
              <a:rPr lang="en-US" dirty="0" smtClean="0"/>
              <a:t>What </a:t>
            </a:r>
            <a:r>
              <a:rPr lang="en-US" dirty="0"/>
              <a:t>is the organizational pattern you see here?</a:t>
            </a:r>
          </a:p>
          <a:p>
            <a:pPr marL="0" lvl="0" indent="0" rtl="0">
              <a:spcBef>
                <a:spcPts val="0"/>
              </a:spcBef>
              <a:buNone/>
            </a:pPr>
            <a:endParaRPr dirty="0"/>
          </a:p>
          <a:p>
            <a:pPr marL="457200" lvl="0" indent="-317500" rtl="0">
              <a:spcBef>
                <a:spcPts val="0"/>
              </a:spcBef>
              <a:buClr>
                <a:srgbClr val="3F3F3F"/>
              </a:buClr>
              <a:buSzPct val="77777"/>
              <a:buFont typeface="Verdana"/>
              <a:buChar char="○"/>
            </a:pPr>
            <a:r>
              <a:rPr lang="en-US" dirty="0" smtClean="0"/>
              <a:t>Why </a:t>
            </a:r>
            <a:r>
              <a:rPr lang="en-US" dirty="0"/>
              <a:t>might the author choose this pattern? Discuss this with your partner for 1 minute before we come together as a class.</a:t>
            </a:r>
          </a:p>
          <a:p>
            <a:pPr>
              <a:spcBef>
                <a:spcPts val="0"/>
              </a:spcBef>
              <a:buNone/>
            </a:pPr>
            <a:endParaRPr dirty="0"/>
          </a:p>
        </p:txBody>
      </p:sp>
    </p:spTree>
    <p:extLst>
      <p:ext uri="{BB962C8B-B14F-4D97-AF65-F5344CB8AC3E}">
        <p14:creationId xmlns:p14="http://schemas.microsoft.com/office/powerpoint/2010/main" val="1024786552"/>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7">
                                            <p:txEl>
                                              <p:pRg st="0" end="0"/>
                                            </p:txEl>
                                          </p:spTgt>
                                        </p:tgtEl>
                                        <p:attrNameLst>
                                          <p:attrName>style.visibility</p:attrName>
                                        </p:attrNameLst>
                                      </p:cBhvr>
                                      <p:to>
                                        <p:strVal val="visible"/>
                                      </p:to>
                                    </p:set>
                                    <p:animEffect transition="in" filter="fade">
                                      <p:cBhvr>
                                        <p:cTn id="7" dur="1000"/>
                                        <p:tgtEl>
                                          <p:spTgt spid="2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7">
                                            <p:txEl>
                                              <p:pRg st="2" end="2"/>
                                            </p:txEl>
                                          </p:spTgt>
                                        </p:tgtEl>
                                        <p:attrNameLst>
                                          <p:attrName>style.visibility</p:attrName>
                                        </p:attrNameLst>
                                      </p:cBhvr>
                                      <p:to>
                                        <p:strVal val="visible"/>
                                      </p:to>
                                    </p:set>
                                    <p:animEffect transition="in" filter="fade">
                                      <p:cBhvr>
                                        <p:cTn id="12" dur="1000"/>
                                        <p:tgtEl>
                                          <p:spTgt spid="2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87">
                                            <p:txEl>
                                              <p:pRg st="4" end="4"/>
                                            </p:txEl>
                                          </p:spTgt>
                                        </p:tgtEl>
                                        <p:attrNameLst>
                                          <p:attrName>style.visibility</p:attrName>
                                        </p:attrNameLst>
                                      </p:cBhvr>
                                      <p:to>
                                        <p:strVal val="visible"/>
                                      </p:to>
                                    </p:set>
                                    <p:animEffect transition="in" filter="fade">
                                      <p:cBhvr>
                                        <p:cTn id="17" dur="1000"/>
                                        <p:tgtEl>
                                          <p:spTgt spid="2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the author’s claim or central idea stated? </a:t>
            </a:r>
            <a:endParaRPr lang="en-US" dirty="0"/>
          </a:p>
        </p:txBody>
      </p:sp>
      <p:sp>
        <p:nvSpPr>
          <p:cNvPr id="3" name="Text Placeholder 2"/>
          <p:cNvSpPr>
            <a:spLocks noGrp="1"/>
          </p:cNvSpPr>
          <p:nvPr>
            <p:ph type="body" idx="1"/>
          </p:nvPr>
        </p:nvSpPr>
        <p:spPr/>
        <p:txBody>
          <a:bodyPr/>
          <a:lstStyle/>
          <a:p>
            <a:r>
              <a:rPr lang="en-US" dirty="0" smtClean="0"/>
              <a:t>Find the paragraph that tell us what her claim or central idea is. Be prepared to share out which paragraph it is and to defend your choice with evidence from the text. </a:t>
            </a:r>
            <a:endParaRPr lang="en-US" dirty="0"/>
          </a:p>
        </p:txBody>
      </p:sp>
    </p:spTree>
    <p:extLst>
      <p:ext uri="{BB962C8B-B14F-4D97-AF65-F5344CB8AC3E}">
        <p14:creationId xmlns:p14="http://schemas.microsoft.com/office/powerpoint/2010/main" val="15477911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 </a:t>
            </a:r>
            <a:endParaRPr lang="en-US" dirty="0"/>
          </a:p>
        </p:txBody>
      </p:sp>
      <p:sp>
        <p:nvSpPr>
          <p:cNvPr id="3" name="Text Placeholder 2"/>
          <p:cNvSpPr>
            <a:spLocks noGrp="1"/>
          </p:cNvSpPr>
          <p:nvPr>
            <p:ph type="body" idx="1"/>
          </p:nvPr>
        </p:nvSpPr>
        <p:spPr>
          <a:xfrm>
            <a:off x="1009442" y="1807360"/>
            <a:ext cx="7125112" cy="4898239"/>
          </a:xfrm>
        </p:spPr>
        <p:txBody>
          <a:bodyPr/>
          <a:lstStyle/>
          <a:p>
            <a:r>
              <a:rPr lang="en-US" sz="3000" dirty="0"/>
              <a:t>Why is being able to organize your writing in an effective manner an important skill to improve? </a:t>
            </a:r>
            <a:endParaRPr lang="en-US" sz="3000" dirty="0" smtClean="0"/>
          </a:p>
          <a:p>
            <a:endParaRPr lang="en-US" dirty="0"/>
          </a:p>
          <a:p>
            <a:pPr marL="114300" indent="0">
              <a:buNone/>
            </a:pPr>
            <a:r>
              <a:rPr lang="en-US" dirty="0" smtClean="0"/>
              <a:t>Do the exit ticket on the paper and turn it in the exit ticket bin.</a:t>
            </a:r>
          </a:p>
          <a:p>
            <a:pPr marL="114300" indent="0">
              <a:buNone/>
            </a:pPr>
            <a:endParaRPr lang="en-US" dirty="0" smtClean="0"/>
          </a:p>
          <a:p>
            <a:pPr marL="114300" indent="0">
              <a:buNone/>
            </a:pPr>
            <a:r>
              <a:rPr lang="en-US" sz="2500" b="1" dirty="0" smtClean="0"/>
              <a:t>Remember – the unit project homework!! </a:t>
            </a:r>
            <a:endParaRPr lang="en-US" sz="2500" b="1" dirty="0"/>
          </a:p>
          <a:p>
            <a:pPr marL="114300" indent="0">
              <a:buNone/>
            </a:pPr>
            <a:endParaRPr lang="en-US" dirty="0" smtClean="0"/>
          </a:p>
          <a:p>
            <a:pPr marL="114300" indent="0">
              <a:buNone/>
            </a:pPr>
            <a:endParaRPr lang="en-US" dirty="0"/>
          </a:p>
          <a:p>
            <a:pPr marL="114300" indent="0">
              <a:buNone/>
            </a:pPr>
            <a:endParaRPr lang="en-US" dirty="0"/>
          </a:p>
        </p:txBody>
      </p:sp>
    </p:spTree>
    <p:extLst>
      <p:ext uri="{BB962C8B-B14F-4D97-AF65-F5344CB8AC3E}">
        <p14:creationId xmlns:p14="http://schemas.microsoft.com/office/powerpoint/2010/main" val="15583855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Shape 292"/>
          <p:cNvSpPr txBox="1">
            <a:spLocks noGrp="1"/>
          </p:cNvSpPr>
          <p:nvPr>
            <p:ph type="title"/>
          </p:nvPr>
        </p:nvSpPr>
        <p:spPr>
          <a:xfrm>
            <a:off x="1009441" y="675724"/>
            <a:ext cx="7125113" cy="924475"/>
          </a:xfrm>
          <a:prstGeom prst="rect">
            <a:avLst/>
          </a:prstGeom>
          <a:noFill/>
          <a:ln>
            <a:noFill/>
          </a:ln>
        </p:spPr>
        <p:txBody>
          <a:bodyPr lIns="91425" tIns="45700" rIns="91425" bIns="45700" anchor="ctr" anchorCtr="0">
            <a:noAutofit/>
          </a:bodyPr>
          <a:lstStyle/>
          <a:p>
            <a:pPr marL="0" marR="0" lvl="0" indent="0" algn="l" rtl="0">
              <a:spcBef>
                <a:spcPts val="0"/>
              </a:spcBef>
              <a:buClr>
                <a:srgbClr val="3F3F3F"/>
              </a:buClr>
              <a:buSzPct val="25000"/>
              <a:buFont typeface="Verdana"/>
              <a:buNone/>
            </a:pPr>
            <a:r>
              <a:rPr lang="en-US"/>
              <a:t>Part 2: </a:t>
            </a:r>
            <a:r>
              <a:rPr lang="en-US" sz="3200" b="0" i="0" u="none" strike="noStrike" cap="none" baseline="0">
                <a:solidFill>
                  <a:srgbClr val="3F3F3F"/>
                </a:solidFill>
                <a:latin typeface="Verdana"/>
                <a:ea typeface="Verdana"/>
                <a:cs typeface="Verdana"/>
                <a:sym typeface="Verdana"/>
              </a:rPr>
              <a:t>Point</a:t>
            </a:r>
            <a:r>
              <a:rPr lang="en-US"/>
              <a:t>-</a:t>
            </a:r>
            <a:r>
              <a:rPr lang="en-US" sz="3200" b="0" i="0" u="none" strike="noStrike" cap="none" baseline="0">
                <a:solidFill>
                  <a:srgbClr val="3F3F3F"/>
                </a:solidFill>
                <a:latin typeface="Verdana"/>
                <a:ea typeface="Verdana"/>
                <a:cs typeface="Verdana"/>
                <a:sym typeface="Verdana"/>
              </a:rPr>
              <a:t>of</a:t>
            </a:r>
            <a:r>
              <a:rPr lang="en-US"/>
              <a:t>-</a:t>
            </a:r>
            <a:r>
              <a:rPr lang="en-US" sz="3200" b="0" i="0" u="none" strike="noStrike" cap="none" baseline="0">
                <a:solidFill>
                  <a:srgbClr val="3F3F3F"/>
                </a:solidFill>
                <a:latin typeface="Verdana"/>
                <a:ea typeface="Verdana"/>
                <a:cs typeface="Verdana"/>
                <a:sym typeface="Verdana"/>
              </a:rPr>
              <a:t>View</a:t>
            </a:r>
          </a:p>
        </p:txBody>
      </p:sp>
      <p:sp>
        <p:nvSpPr>
          <p:cNvPr id="293" name="Shape 293"/>
          <p:cNvSpPr txBox="1">
            <a:spLocks noGrp="1"/>
          </p:cNvSpPr>
          <p:nvPr>
            <p:ph type="body" idx="1"/>
          </p:nvPr>
        </p:nvSpPr>
        <p:spPr>
          <a:xfrm>
            <a:off x="1009442" y="914400"/>
            <a:ext cx="7125112" cy="4944397"/>
          </a:xfrm>
          <a:prstGeom prst="rect">
            <a:avLst/>
          </a:prstGeom>
          <a:noFill/>
          <a:ln>
            <a:noFill/>
          </a:ln>
        </p:spPr>
        <p:txBody>
          <a:bodyPr lIns="91425" tIns="45700" rIns="91425" bIns="45700" anchor="ctr" anchorCtr="0">
            <a:noAutofit/>
          </a:bodyPr>
          <a:lstStyle/>
          <a:p>
            <a:pPr marL="342900" marR="0" lvl="0" indent="-342900" algn="l" rtl="0">
              <a:spcBef>
                <a:spcPts val="0"/>
              </a:spcBef>
              <a:spcAft>
                <a:spcPts val="0"/>
              </a:spcAft>
              <a:buClr>
                <a:srgbClr val="3F3F3F"/>
              </a:buClr>
              <a:buSzPct val="100000"/>
              <a:buFont typeface="Verdana"/>
              <a:buChar char="○"/>
            </a:pPr>
            <a:r>
              <a:rPr lang="en-US" dirty="0"/>
              <a:t>T</a:t>
            </a:r>
            <a:r>
              <a:rPr lang="en-US" sz="1800" b="0" i="0" u="none" strike="noStrike" cap="none" baseline="0" dirty="0">
                <a:solidFill>
                  <a:srgbClr val="3F3F3F"/>
                </a:solidFill>
                <a:latin typeface="Verdana"/>
                <a:ea typeface="Verdana"/>
                <a:cs typeface="Verdana"/>
                <a:sym typeface="Verdana"/>
              </a:rPr>
              <a:t>he method of narration</a:t>
            </a:r>
          </a:p>
          <a:p>
            <a:pPr marL="342900" marR="0" lvl="0" indent="-342900" algn="l" rtl="0">
              <a:spcBef>
                <a:spcPts val="960"/>
              </a:spcBef>
              <a:spcAft>
                <a:spcPts val="0"/>
              </a:spcAft>
              <a:buClr>
                <a:srgbClr val="3F3F3F"/>
              </a:buClr>
              <a:buSzPct val="100000"/>
              <a:buFont typeface="Verdana"/>
              <a:buChar char="○"/>
            </a:pPr>
            <a:r>
              <a:rPr lang="en-US" sz="1800" b="0" i="0" u="none" strike="noStrike" cap="none" baseline="0" dirty="0">
                <a:solidFill>
                  <a:srgbClr val="3F3F3F"/>
                </a:solidFill>
                <a:latin typeface="Verdana"/>
                <a:ea typeface="Verdana"/>
                <a:cs typeface="Verdana"/>
                <a:sym typeface="Verdana"/>
              </a:rPr>
              <a:t>There are three main types</a:t>
            </a:r>
          </a:p>
          <a:p>
            <a:pPr marL="342900" marR="0" lvl="0" indent="-342900" algn="l" rtl="0">
              <a:spcBef>
                <a:spcPts val="960"/>
              </a:spcBef>
              <a:spcAft>
                <a:spcPts val="0"/>
              </a:spcAft>
              <a:buClr>
                <a:srgbClr val="3F3F3F"/>
              </a:buClr>
              <a:buSzPct val="100000"/>
              <a:buFont typeface="Verdana"/>
              <a:buChar char="○"/>
            </a:pPr>
            <a:r>
              <a:rPr lang="en-US" sz="1800" b="0" i="0" u="none" strike="noStrike" cap="none" baseline="0" dirty="0">
                <a:solidFill>
                  <a:srgbClr val="3F3F3F"/>
                </a:solidFill>
                <a:latin typeface="Verdana"/>
                <a:ea typeface="Verdana"/>
                <a:cs typeface="Verdana"/>
                <a:sym typeface="Verdana"/>
              </a:rPr>
              <a:t>1</a:t>
            </a:r>
            <a:r>
              <a:rPr lang="en-US" sz="1800" b="0" i="0" u="none" strike="noStrike" cap="none" baseline="30000" dirty="0">
                <a:solidFill>
                  <a:srgbClr val="3F3F3F"/>
                </a:solidFill>
                <a:latin typeface="Verdana"/>
                <a:ea typeface="Verdana"/>
                <a:cs typeface="Verdana"/>
                <a:sym typeface="Verdana"/>
              </a:rPr>
              <a:t>st</a:t>
            </a:r>
            <a:r>
              <a:rPr lang="en-US" sz="1800" b="0" i="0" u="none" strike="noStrike" cap="none" baseline="0" dirty="0">
                <a:solidFill>
                  <a:srgbClr val="3F3F3F"/>
                </a:solidFill>
                <a:latin typeface="Verdana"/>
                <a:ea typeface="Verdana"/>
                <a:cs typeface="Verdana"/>
                <a:sym typeface="Verdana"/>
              </a:rPr>
              <a:t> person</a:t>
            </a:r>
          </a:p>
          <a:p>
            <a:pPr marL="342900" marR="0" lvl="0" indent="-342900" algn="l" rtl="0">
              <a:spcBef>
                <a:spcPts val="960"/>
              </a:spcBef>
              <a:spcAft>
                <a:spcPts val="0"/>
              </a:spcAft>
              <a:buClr>
                <a:srgbClr val="3F3F3F"/>
              </a:buClr>
              <a:buSzPct val="100000"/>
              <a:buFont typeface="Verdana"/>
              <a:buChar char="○"/>
            </a:pPr>
            <a:r>
              <a:rPr lang="en-US" sz="1800" b="0" i="0" u="none" strike="noStrike" cap="none" baseline="0" dirty="0">
                <a:solidFill>
                  <a:srgbClr val="3F3F3F"/>
                </a:solidFill>
                <a:latin typeface="Verdana"/>
                <a:ea typeface="Verdana"/>
                <a:cs typeface="Verdana"/>
                <a:sym typeface="Verdana"/>
              </a:rPr>
              <a:t>3</a:t>
            </a:r>
            <a:r>
              <a:rPr lang="en-US" sz="1800" b="0" i="0" u="none" strike="noStrike" cap="none" baseline="30000" dirty="0">
                <a:solidFill>
                  <a:srgbClr val="3F3F3F"/>
                </a:solidFill>
                <a:latin typeface="Verdana"/>
                <a:ea typeface="Verdana"/>
                <a:cs typeface="Verdana"/>
                <a:sym typeface="Verdana"/>
              </a:rPr>
              <a:t>rd</a:t>
            </a:r>
            <a:r>
              <a:rPr lang="en-US" sz="1800" b="0" i="0" u="none" strike="noStrike" cap="none" baseline="0" dirty="0">
                <a:solidFill>
                  <a:srgbClr val="3F3F3F"/>
                </a:solidFill>
                <a:latin typeface="Verdana"/>
                <a:ea typeface="Verdana"/>
                <a:cs typeface="Verdana"/>
                <a:sym typeface="Verdana"/>
              </a:rPr>
              <a:t> person</a:t>
            </a:r>
          </a:p>
          <a:p>
            <a:pPr marL="342900" marR="0" lvl="0" indent="-342900" algn="l" rtl="0">
              <a:spcBef>
                <a:spcPts val="960"/>
              </a:spcBef>
              <a:spcAft>
                <a:spcPts val="600"/>
              </a:spcAft>
              <a:buClr>
                <a:srgbClr val="3F3F3F"/>
              </a:buClr>
              <a:buSzPct val="100000"/>
              <a:buFont typeface="Verdana"/>
              <a:buChar char="○"/>
            </a:pPr>
            <a:r>
              <a:rPr lang="en-US" sz="1800" b="0" i="0" u="none" strike="noStrike" cap="none" baseline="0" dirty="0">
                <a:solidFill>
                  <a:srgbClr val="3F3F3F"/>
                </a:solidFill>
                <a:latin typeface="Verdana"/>
                <a:ea typeface="Verdana"/>
                <a:cs typeface="Verdana"/>
                <a:sym typeface="Verdana"/>
              </a:rPr>
              <a:t>2</a:t>
            </a:r>
            <a:r>
              <a:rPr lang="en-US" sz="1800" b="0" i="0" u="none" strike="noStrike" cap="none" baseline="30000" dirty="0">
                <a:solidFill>
                  <a:srgbClr val="3F3F3F"/>
                </a:solidFill>
                <a:latin typeface="Verdana"/>
                <a:ea typeface="Verdana"/>
                <a:cs typeface="Verdana"/>
                <a:sym typeface="Verdana"/>
              </a:rPr>
              <a:t>nd</a:t>
            </a:r>
            <a:r>
              <a:rPr lang="en-US" sz="1800" b="0" i="0" u="none" strike="noStrike" cap="none" baseline="0" dirty="0">
                <a:solidFill>
                  <a:srgbClr val="3F3F3F"/>
                </a:solidFill>
                <a:latin typeface="Verdana"/>
                <a:ea typeface="Verdana"/>
                <a:cs typeface="Verdana"/>
                <a:sym typeface="Verdana"/>
              </a:rPr>
              <a:t> person</a:t>
            </a:r>
          </a:p>
        </p:txBody>
      </p:sp>
    </p:spTree>
    <p:extLst>
      <p:ext uri="{BB962C8B-B14F-4D97-AF65-F5344CB8AC3E}">
        <p14:creationId xmlns:p14="http://schemas.microsoft.com/office/powerpoint/2010/main" val="3440843094"/>
      </p:ext>
    </p:extLst>
  </p:cSld>
  <p:clrMapOvr>
    <a:masterClrMapping/>
  </p:clrMapOvr>
  <p:transition spd="slow">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Shape 298"/>
          <p:cNvSpPr txBox="1">
            <a:spLocks noGrp="1"/>
          </p:cNvSpPr>
          <p:nvPr>
            <p:ph type="title"/>
          </p:nvPr>
        </p:nvSpPr>
        <p:spPr>
          <a:xfrm>
            <a:off x="1009441" y="675724"/>
            <a:ext cx="7125113" cy="924475"/>
          </a:xfrm>
          <a:prstGeom prst="rect">
            <a:avLst/>
          </a:prstGeom>
          <a:noFill/>
          <a:ln>
            <a:noFill/>
          </a:ln>
        </p:spPr>
        <p:txBody>
          <a:bodyPr lIns="91425" tIns="45700" rIns="91425" bIns="45700" anchor="ctr" anchorCtr="0">
            <a:noAutofit/>
          </a:bodyPr>
          <a:lstStyle/>
          <a:p>
            <a:pPr marL="0" marR="0" lvl="0" indent="0" algn="l" rtl="0">
              <a:spcBef>
                <a:spcPts val="0"/>
              </a:spcBef>
              <a:buClr>
                <a:srgbClr val="3F3F3F"/>
              </a:buClr>
              <a:buSzPct val="25000"/>
              <a:buFont typeface="Verdana"/>
              <a:buNone/>
            </a:pPr>
            <a:r>
              <a:rPr lang="en-US" sz="3200" b="0" i="0" u="none" strike="noStrike" cap="none" baseline="0">
                <a:solidFill>
                  <a:srgbClr val="3F3F3F"/>
                </a:solidFill>
                <a:latin typeface="Verdana"/>
                <a:ea typeface="Verdana"/>
                <a:cs typeface="Verdana"/>
                <a:sym typeface="Verdana"/>
              </a:rPr>
              <a:t>1</a:t>
            </a:r>
            <a:r>
              <a:rPr lang="en-US" sz="3200" b="0" i="0" u="none" strike="noStrike" cap="none" baseline="30000">
                <a:solidFill>
                  <a:srgbClr val="3F3F3F"/>
                </a:solidFill>
                <a:latin typeface="Verdana"/>
                <a:ea typeface="Verdana"/>
                <a:cs typeface="Verdana"/>
                <a:sym typeface="Verdana"/>
              </a:rPr>
              <a:t>st</a:t>
            </a:r>
            <a:r>
              <a:rPr lang="en-US" sz="3200" b="0" i="0" u="none" strike="noStrike" cap="none" baseline="0">
                <a:solidFill>
                  <a:srgbClr val="3F3F3F"/>
                </a:solidFill>
                <a:latin typeface="Verdana"/>
                <a:ea typeface="Verdana"/>
                <a:cs typeface="Verdana"/>
                <a:sym typeface="Verdana"/>
              </a:rPr>
              <a:t> person</a:t>
            </a:r>
          </a:p>
        </p:txBody>
      </p:sp>
      <p:sp>
        <p:nvSpPr>
          <p:cNvPr id="299" name="Shape 299"/>
          <p:cNvSpPr txBox="1">
            <a:spLocks noGrp="1"/>
          </p:cNvSpPr>
          <p:nvPr>
            <p:ph type="body" idx="1"/>
          </p:nvPr>
        </p:nvSpPr>
        <p:spPr>
          <a:xfrm>
            <a:off x="1009444" y="1828800"/>
            <a:ext cx="7125112" cy="4051437"/>
          </a:xfrm>
          <a:prstGeom prst="rect">
            <a:avLst/>
          </a:prstGeom>
          <a:noFill/>
          <a:ln>
            <a:noFill/>
          </a:ln>
        </p:spPr>
        <p:txBody>
          <a:bodyPr lIns="91425" tIns="45700" rIns="91425" bIns="45700" anchor="ctr" anchorCtr="0">
            <a:noAutofit/>
          </a:bodyPr>
          <a:lstStyle/>
          <a:p>
            <a:pPr marL="342900" marR="0" lvl="0" indent="-342900" algn="l" rtl="0">
              <a:spcBef>
                <a:spcPts val="0"/>
              </a:spcBef>
              <a:spcAft>
                <a:spcPts val="0"/>
              </a:spcAft>
              <a:buClr>
                <a:srgbClr val="3F3F3F"/>
              </a:buClr>
              <a:buSzPct val="100000"/>
              <a:buFont typeface="Verdana"/>
              <a:buChar char="○"/>
            </a:pPr>
            <a:r>
              <a:rPr lang="en-US" sz="1800" b="0" i="0" u="none" strike="noStrike" cap="none" baseline="0">
                <a:solidFill>
                  <a:srgbClr val="3F3F3F"/>
                </a:solidFill>
                <a:latin typeface="Verdana"/>
                <a:ea typeface="Verdana"/>
                <a:cs typeface="Verdana"/>
                <a:sym typeface="Verdana"/>
              </a:rPr>
              <a:t>From the point of view of the author.</a:t>
            </a:r>
          </a:p>
          <a:p>
            <a:pPr marL="342900" marR="0" lvl="0" indent="-342900" algn="l" rtl="0">
              <a:spcBef>
                <a:spcPts val="960"/>
              </a:spcBef>
              <a:spcAft>
                <a:spcPts val="0"/>
              </a:spcAft>
              <a:buClr>
                <a:srgbClr val="3F3F3F"/>
              </a:buClr>
              <a:buSzPct val="100000"/>
              <a:buFont typeface="Verdana"/>
              <a:buChar char="○"/>
            </a:pPr>
            <a:r>
              <a:rPr lang="en-US" sz="1800" b="0" i="0" u="none" strike="noStrike" cap="none" baseline="0">
                <a:solidFill>
                  <a:srgbClr val="3F3F3F"/>
                </a:solidFill>
                <a:latin typeface="Verdana"/>
                <a:ea typeface="Verdana"/>
                <a:cs typeface="Verdana"/>
                <a:sym typeface="Verdana"/>
              </a:rPr>
              <a:t> “I destroyed all the noobs.”</a:t>
            </a:r>
          </a:p>
          <a:p>
            <a:pPr marL="342900" marR="0" lvl="0" indent="-342900" algn="l" rtl="0">
              <a:spcBef>
                <a:spcPts val="960"/>
              </a:spcBef>
              <a:spcAft>
                <a:spcPts val="0"/>
              </a:spcAft>
              <a:buClr>
                <a:srgbClr val="3F3F3F"/>
              </a:buClr>
              <a:buSzPct val="100000"/>
              <a:buFont typeface="Verdana"/>
              <a:buChar char="○"/>
            </a:pPr>
            <a:r>
              <a:rPr lang="en-US" sz="1800" b="0" i="0" u="none" strike="noStrike" cap="none" baseline="0">
                <a:solidFill>
                  <a:srgbClr val="3F3F3F"/>
                </a:solidFill>
                <a:latin typeface="Verdana"/>
                <a:ea typeface="Verdana"/>
                <a:cs typeface="Verdana"/>
                <a:sym typeface="Verdana"/>
              </a:rPr>
              <a:t>Good for letting you know the writer’s or main character’s true thoughts, and what it is like to be there.</a:t>
            </a:r>
          </a:p>
          <a:p>
            <a:pPr marL="342900" marR="0" lvl="0" indent="-342900" algn="l" rtl="0">
              <a:spcBef>
                <a:spcPts val="960"/>
              </a:spcBef>
              <a:spcAft>
                <a:spcPts val="600"/>
              </a:spcAft>
              <a:buClr>
                <a:srgbClr val="3F3F3F"/>
              </a:buClr>
              <a:buSzPct val="100000"/>
              <a:buFont typeface="Verdana"/>
              <a:buChar char="○"/>
            </a:pPr>
            <a:r>
              <a:rPr lang="en-US" sz="1800" b="0" i="0" u="none" strike="noStrike" cap="none" baseline="0">
                <a:solidFill>
                  <a:srgbClr val="3F3F3F"/>
                </a:solidFill>
                <a:latin typeface="Verdana"/>
                <a:ea typeface="Verdana"/>
                <a:cs typeface="Verdana"/>
                <a:sym typeface="Verdana"/>
              </a:rPr>
              <a:t> These games are called First Person Shooters for a reason</a:t>
            </a:r>
          </a:p>
        </p:txBody>
      </p:sp>
      <p:pic>
        <p:nvPicPr>
          <p:cNvPr id="300" name="Shape 300"/>
          <p:cNvPicPr preferRelativeResize="0"/>
          <p:nvPr/>
        </p:nvPicPr>
        <p:blipFill>
          <a:blip r:embed="rId3">
            <a:alphaModFix/>
          </a:blip>
          <a:stretch>
            <a:fillRect/>
          </a:stretch>
        </p:blipFill>
        <p:spPr>
          <a:xfrm>
            <a:off x="4114800" y="152400"/>
            <a:ext cx="3979453" cy="2514600"/>
          </a:xfrm>
          <a:prstGeom prst="rect">
            <a:avLst/>
          </a:prstGeom>
          <a:noFill/>
          <a:ln>
            <a:noFill/>
          </a:ln>
        </p:spPr>
      </p:pic>
    </p:spTree>
    <p:extLst>
      <p:ext uri="{BB962C8B-B14F-4D97-AF65-F5344CB8AC3E}">
        <p14:creationId xmlns:p14="http://schemas.microsoft.com/office/powerpoint/2010/main" val="120089491"/>
      </p:ext>
    </p:extLst>
  </p:cSld>
  <p:clrMapOvr>
    <a:masterClrMapping/>
  </p:clrMapOvr>
  <p:transition spd="slow">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Shape 305"/>
          <p:cNvSpPr txBox="1">
            <a:spLocks noGrp="1"/>
          </p:cNvSpPr>
          <p:nvPr>
            <p:ph type="title"/>
          </p:nvPr>
        </p:nvSpPr>
        <p:spPr>
          <a:xfrm>
            <a:off x="1009441" y="675724"/>
            <a:ext cx="7125113" cy="924475"/>
          </a:xfrm>
          <a:prstGeom prst="rect">
            <a:avLst/>
          </a:prstGeom>
          <a:noFill/>
          <a:ln>
            <a:noFill/>
          </a:ln>
        </p:spPr>
        <p:txBody>
          <a:bodyPr lIns="91425" tIns="45700" rIns="91425" bIns="45700" anchor="ctr" anchorCtr="0">
            <a:noAutofit/>
          </a:bodyPr>
          <a:lstStyle/>
          <a:p>
            <a:pPr marL="0" marR="0" lvl="0" indent="0" algn="l" rtl="0">
              <a:spcBef>
                <a:spcPts val="0"/>
              </a:spcBef>
              <a:buClr>
                <a:srgbClr val="3F3F3F"/>
              </a:buClr>
              <a:buSzPct val="25000"/>
              <a:buFont typeface="Verdana"/>
              <a:buNone/>
            </a:pPr>
            <a:r>
              <a:rPr lang="en-US" sz="3200" b="0" i="0" u="none" strike="noStrike" cap="none" baseline="0">
                <a:solidFill>
                  <a:srgbClr val="3F3F3F"/>
                </a:solidFill>
                <a:latin typeface="Verdana"/>
                <a:ea typeface="Verdana"/>
                <a:cs typeface="Verdana"/>
                <a:sym typeface="Verdana"/>
              </a:rPr>
              <a:t>3</a:t>
            </a:r>
            <a:r>
              <a:rPr lang="en-US" sz="3200" b="0" i="0" u="none" strike="noStrike" cap="none" baseline="30000">
                <a:solidFill>
                  <a:srgbClr val="3F3F3F"/>
                </a:solidFill>
                <a:latin typeface="Verdana"/>
                <a:ea typeface="Verdana"/>
                <a:cs typeface="Verdana"/>
                <a:sym typeface="Verdana"/>
              </a:rPr>
              <a:t>rd</a:t>
            </a:r>
            <a:r>
              <a:rPr lang="en-US" sz="3200" b="0" i="0" u="none" strike="noStrike" cap="none" baseline="0">
                <a:solidFill>
                  <a:srgbClr val="3F3F3F"/>
                </a:solidFill>
                <a:latin typeface="Verdana"/>
                <a:ea typeface="Verdana"/>
                <a:cs typeface="Verdana"/>
                <a:sym typeface="Verdana"/>
              </a:rPr>
              <a:t> person</a:t>
            </a:r>
          </a:p>
        </p:txBody>
      </p:sp>
      <p:sp>
        <p:nvSpPr>
          <p:cNvPr id="306" name="Shape 306"/>
          <p:cNvSpPr txBox="1">
            <a:spLocks noGrp="1"/>
          </p:cNvSpPr>
          <p:nvPr>
            <p:ph type="body" idx="1"/>
          </p:nvPr>
        </p:nvSpPr>
        <p:spPr>
          <a:xfrm>
            <a:off x="1009442" y="1807360"/>
            <a:ext cx="7125112" cy="4051437"/>
          </a:xfrm>
          <a:prstGeom prst="rect">
            <a:avLst/>
          </a:prstGeom>
          <a:noFill/>
          <a:ln>
            <a:noFill/>
          </a:ln>
        </p:spPr>
        <p:txBody>
          <a:bodyPr lIns="91425" tIns="45700" rIns="91425" bIns="45700" anchor="ctr" anchorCtr="0">
            <a:noAutofit/>
          </a:bodyPr>
          <a:lstStyle/>
          <a:p>
            <a:pPr marL="342900" marR="0" lvl="0" indent="-342900" algn="l" rtl="0">
              <a:spcBef>
                <a:spcPts val="0"/>
              </a:spcBef>
              <a:spcAft>
                <a:spcPts val="0"/>
              </a:spcAft>
              <a:buClr>
                <a:srgbClr val="3F3F3F"/>
              </a:buClr>
              <a:buSzPct val="100000"/>
              <a:buFont typeface="Verdana"/>
              <a:buChar char="○"/>
            </a:pPr>
            <a:r>
              <a:rPr lang="en-US" sz="1800" b="0" i="0" u="none" strike="noStrike" cap="none" baseline="0">
                <a:solidFill>
                  <a:srgbClr val="3F3F3F"/>
                </a:solidFill>
                <a:latin typeface="Verdana"/>
                <a:ea typeface="Verdana"/>
                <a:cs typeface="Verdana"/>
                <a:sym typeface="Verdana"/>
              </a:rPr>
              <a:t>From the point of view of someone watching the events from afar.</a:t>
            </a:r>
          </a:p>
          <a:p>
            <a:pPr marL="742950" marR="0" lvl="1" indent="-285750" algn="l" rtl="0">
              <a:spcBef>
                <a:spcPts val="920"/>
              </a:spcBef>
              <a:spcAft>
                <a:spcPts val="0"/>
              </a:spcAft>
              <a:buClr>
                <a:srgbClr val="3F3F3F"/>
              </a:buClr>
              <a:buSzPct val="100000"/>
              <a:buFont typeface="Verdana"/>
              <a:buChar char="○"/>
            </a:pPr>
            <a:r>
              <a:rPr lang="en-US" sz="1600" b="0" i="0" u="none" strike="noStrike" cap="none" baseline="0">
                <a:solidFill>
                  <a:srgbClr val="3F3F3F"/>
                </a:solidFill>
                <a:latin typeface="Verdana"/>
                <a:ea typeface="Verdana"/>
                <a:cs typeface="Verdana"/>
                <a:sym typeface="Verdana"/>
              </a:rPr>
              <a:t>Limited-Don’t know everything</a:t>
            </a:r>
          </a:p>
          <a:p>
            <a:pPr marL="742950" marR="0" lvl="1" indent="-285750" algn="l" rtl="0">
              <a:spcBef>
                <a:spcPts val="920"/>
              </a:spcBef>
              <a:spcAft>
                <a:spcPts val="0"/>
              </a:spcAft>
              <a:buClr>
                <a:srgbClr val="3F3F3F"/>
              </a:buClr>
              <a:buSzPct val="100000"/>
              <a:buFont typeface="Verdana"/>
              <a:buChar char="○"/>
            </a:pPr>
            <a:r>
              <a:rPr lang="en-US" sz="1600" b="0" i="0" u="none" strike="noStrike" cap="none" baseline="0">
                <a:solidFill>
                  <a:srgbClr val="3F3F3F"/>
                </a:solidFill>
                <a:latin typeface="Verdana"/>
                <a:ea typeface="Verdana"/>
                <a:cs typeface="Verdana"/>
                <a:sym typeface="Verdana"/>
              </a:rPr>
              <a:t>Omniscient-Knows everything</a:t>
            </a:r>
          </a:p>
          <a:p>
            <a:pPr marL="342900" marR="0" lvl="0" indent="-342900" algn="l" rtl="0">
              <a:spcBef>
                <a:spcPts val="960"/>
              </a:spcBef>
              <a:spcAft>
                <a:spcPts val="0"/>
              </a:spcAft>
              <a:buClr>
                <a:srgbClr val="3F3F3F"/>
              </a:buClr>
              <a:buSzPct val="100000"/>
              <a:buFont typeface="Verdana"/>
              <a:buChar char="○"/>
            </a:pPr>
            <a:r>
              <a:rPr lang="en-US" sz="1800" b="0" i="0" u="none" strike="noStrike" cap="none" baseline="0">
                <a:solidFill>
                  <a:srgbClr val="3F3F3F"/>
                </a:solidFill>
                <a:latin typeface="Verdana"/>
                <a:ea typeface="Verdana"/>
                <a:cs typeface="Verdana"/>
                <a:sym typeface="Verdana"/>
              </a:rPr>
              <a:t>Good for showing numerous events in a text</a:t>
            </a:r>
          </a:p>
          <a:p>
            <a:pPr marL="342900" marR="0" lvl="0" indent="-342900" algn="l" rtl="0">
              <a:spcBef>
                <a:spcPts val="960"/>
              </a:spcBef>
              <a:spcAft>
                <a:spcPts val="600"/>
              </a:spcAft>
              <a:buClr>
                <a:srgbClr val="3F3F3F"/>
              </a:buClr>
              <a:buSzPct val="100000"/>
              <a:buFont typeface="Verdana"/>
              <a:buChar char="○"/>
            </a:pPr>
            <a:r>
              <a:rPr lang="en-US" sz="1800" b="0" i="0" u="none" strike="noStrike" cap="none" baseline="0">
                <a:solidFill>
                  <a:srgbClr val="3F3F3F"/>
                </a:solidFill>
                <a:latin typeface="Verdana"/>
                <a:ea typeface="Verdana"/>
                <a:cs typeface="Verdana"/>
                <a:sym typeface="Verdana"/>
              </a:rPr>
              <a:t>“He decided staying home and playing Mass Effect was a better use of his time”</a:t>
            </a:r>
          </a:p>
        </p:txBody>
      </p:sp>
      <p:pic>
        <p:nvPicPr>
          <p:cNvPr id="307" name="Shape 307"/>
          <p:cNvPicPr preferRelativeResize="0"/>
          <p:nvPr/>
        </p:nvPicPr>
        <p:blipFill>
          <a:blip r:embed="rId3">
            <a:alphaModFix/>
          </a:blip>
          <a:stretch>
            <a:fillRect/>
          </a:stretch>
        </p:blipFill>
        <p:spPr>
          <a:xfrm>
            <a:off x="3505200" y="76200"/>
            <a:ext cx="3809999" cy="2480611"/>
          </a:xfrm>
          <a:prstGeom prst="rect">
            <a:avLst/>
          </a:prstGeom>
          <a:noFill/>
          <a:ln>
            <a:noFill/>
          </a:ln>
        </p:spPr>
      </p:pic>
    </p:spTree>
    <p:extLst>
      <p:ext uri="{BB962C8B-B14F-4D97-AF65-F5344CB8AC3E}">
        <p14:creationId xmlns:p14="http://schemas.microsoft.com/office/powerpoint/2010/main" val="1913472898"/>
      </p:ext>
    </p:extLst>
  </p:cSld>
  <p:clrMapOvr>
    <a:masterClrMapping/>
  </p:clrMapOvr>
  <p:transition spd="slow">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Shape 312"/>
          <p:cNvSpPr txBox="1">
            <a:spLocks noGrp="1"/>
          </p:cNvSpPr>
          <p:nvPr>
            <p:ph type="title"/>
          </p:nvPr>
        </p:nvSpPr>
        <p:spPr>
          <a:xfrm>
            <a:off x="1009441" y="675724"/>
            <a:ext cx="7125113" cy="924475"/>
          </a:xfrm>
          <a:prstGeom prst="rect">
            <a:avLst/>
          </a:prstGeom>
          <a:noFill/>
          <a:ln>
            <a:noFill/>
          </a:ln>
        </p:spPr>
        <p:txBody>
          <a:bodyPr lIns="91425" tIns="45700" rIns="91425" bIns="45700" anchor="ctr" anchorCtr="0">
            <a:noAutofit/>
          </a:bodyPr>
          <a:lstStyle/>
          <a:p>
            <a:pPr marL="0" marR="0" lvl="0" indent="0" algn="l" rtl="0">
              <a:spcBef>
                <a:spcPts val="0"/>
              </a:spcBef>
              <a:buClr>
                <a:srgbClr val="3F3F3F"/>
              </a:buClr>
              <a:buSzPct val="25000"/>
              <a:buFont typeface="Verdana"/>
              <a:buNone/>
            </a:pPr>
            <a:r>
              <a:rPr lang="en-US"/>
              <a:t>Let’s look back at the text: </a:t>
            </a:r>
            <a:r>
              <a:rPr lang="en-US" sz="3200" b="0" i="0" u="none" strike="noStrike" cap="none" baseline="0">
                <a:solidFill>
                  <a:srgbClr val="3F3F3F"/>
                </a:solidFill>
                <a:latin typeface="Verdana"/>
                <a:ea typeface="Verdana"/>
                <a:cs typeface="Verdana"/>
                <a:sym typeface="Verdana"/>
              </a:rPr>
              <a:t>2</a:t>
            </a:r>
            <a:r>
              <a:rPr lang="en-US" sz="3200" b="0" i="0" u="none" strike="noStrike" cap="none" baseline="30000">
                <a:solidFill>
                  <a:srgbClr val="3F3F3F"/>
                </a:solidFill>
                <a:latin typeface="Verdana"/>
                <a:ea typeface="Verdana"/>
                <a:cs typeface="Verdana"/>
                <a:sym typeface="Verdana"/>
              </a:rPr>
              <a:t>nd</a:t>
            </a:r>
            <a:r>
              <a:rPr lang="en-US" sz="3200" b="0" i="0" u="none" strike="noStrike" cap="none" baseline="0">
                <a:solidFill>
                  <a:srgbClr val="3F3F3F"/>
                </a:solidFill>
                <a:latin typeface="Verdana"/>
                <a:ea typeface="Verdana"/>
                <a:cs typeface="Verdana"/>
                <a:sym typeface="Verdana"/>
              </a:rPr>
              <a:t> person</a:t>
            </a:r>
          </a:p>
        </p:txBody>
      </p:sp>
      <p:sp>
        <p:nvSpPr>
          <p:cNvPr id="313" name="Shape 313"/>
          <p:cNvSpPr txBox="1">
            <a:spLocks noGrp="1"/>
          </p:cNvSpPr>
          <p:nvPr>
            <p:ph type="body" idx="1"/>
          </p:nvPr>
        </p:nvSpPr>
        <p:spPr>
          <a:xfrm>
            <a:off x="1009442" y="1807360"/>
            <a:ext cx="7125112" cy="4051437"/>
          </a:xfrm>
          <a:prstGeom prst="rect">
            <a:avLst/>
          </a:prstGeom>
          <a:noFill/>
          <a:ln>
            <a:noFill/>
          </a:ln>
        </p:spPr>
        <p:txBody>
          <a:bodyPr lIns="91425" tIns="45700" rIns="91425" bIns="45700" anchor="ctr" anchorCtr="0">
            <a:noAutofit/>
          </a:bodyPr>
          <a:lstStyle/>
          <a:p>
            <a:pPr marL="342900" marR="0" lvl="0" indent="-342900" algn="l" rtl="0">
              <a:spcBef>
                <a:spcPts val="0"/>
              </a:spcBef>
              <a:spcAft>
                <a:spcPts val="0"/>
              </a:spcAft>
              <a:buClr>
                <a:srgbClr val="3F3F3F"/>
              </a:buClr>
              <a:buSzPct val="100000"/>
              <a:buFont typeface="Verdana"/>
              <a:buChar char="○"/>
            </a:pPr>
            <a:r>
              <a:rPr lang="en-US" sz="1800" b="0" i="0" u="none" strike="noStrike" cap="none" baseline="0">
                <a:solidFill>
                  <a:srgbClr val="3F3F3F"/>
                </a:solidFill>
                <a:latin typeface="Verdana"/>
                <a:ea typeface="Verdana"/>
                <a:cs typeface="Verdana"/>
                <a:sym typeface="Verdana"/>
              </a:rPr>
              <a:t>RARE!</a:t>
            </a:r>
          </a:p>
          <a:p>
            <a:pPr marL="342900" marR="0" lvl="0" indent="-342900" algn="l" rtl="0">
              <a:spcBef>
                <a:spcPts val="960"/>
              </a:spcBef>
              <a:spcAft>
                <a:spcPts val="0"/>
              </a:spcAft>
              <a:buClr>
                <a:srgbClr val="3F3F3F"/>
              </a:buClr>
              <a:buSzPct val="100000"/>
              <a:buFont typeface="Verdana"/>
              <a:buChar char="○"/>
            </a:pPr>
            <a:r>
              <a:rPr lang="en-US" sz="1800" b="0" i="0" u="none" strike="noStrike" cap="none" baseline="0">
                <a:solidFill>
                  <a:srgbClr val="3F3F3F"/>
                </a:solidFill>
                <a:latin typeface="Verdana"/>
                <a:ea typeface="Verdana"/>
                <a:cs typeface="Verdana"/>
                <a:sym typeface="Verdana"/>
              </a:rPr>
              <a:t>Uses the pronoun “you”</a:t>
            </a:r>
          </a:p>
          <a:p>
            <a:pPr marL="742950" marR="0" lvl="1" indent="-285750" algn="l" rtl="0">
              <a:spcBef>
                <a:spcPts val="920"/>
              </a:spcBef>
              <a:spcAft>
                <a:spcPts val="600"/>
              </a:spcAft>
              <a:buClr>
                <a:srgbClr val="3F3F3F"/>
              </a:buClr>
              <a:buSzPct val="100000"/>
              <a:buFont typeface="Verdana"/>
              <a:buChar char="○"/>
            </a:pPr>
            <a:r>
              <a:rPr lang="en-US" sz="1600" b="0" i="0" u="none" strike="noStrike" cap="none" baseline="0">
                <a:solidFill>
                  <a:srgbClr val="3F3F3F"/>
                </a:solidFill>
                <a:latin typeface="Verdana"/>
                <a:ea typeface="Verdana"/>
                <a:cs typeface="Verdana"/>
                <a:sym typeface="Verdana"/>
              </a:rPr>
              <a:t>“You are fighting a thousand bears, and you feel your strength failing you.”</a:t>
            </a:r>
          </a:p>
          <a:p>
            <a:pPr marL="742950" marR="0" lvl="1" indent="-285750" algn="l" rtl="0">
              <a:spcBef>
                <a:spcPts val="920"/>
              </a:spcBef>
              <a:spcAft>
                <a:spcPts val="600"/>
              </a:spcAft>
              <a:buClr>
                <a:srgbClr val="3F3F3F"/>
              </a:buClr>
              <a:buSzPct val="88888"/>
              <a:buFont typeface="Verdana"/>
              <a:buChar char="○"/>
            </a:pPr>
            <a:r>
              <a:rPr lang="en-US"/>
              <a:t>An example from Dyaspora: “Your house in Boston is your island  As the only Haitian family on the hillside you grow up on…” </a:t>
            </a:r>
          </a:p>
          <a:p>
            <a:pPr marR="0" lvl="0" algn="l" rtl="0">
              <a:spcBef>
                <a:spcPts val="920"/>
              </a:spcBef>
              <a:spcAft>
                <a:spcPts val="600"/>
              </a:spcAft>
              <a:buClr>
                <a:srgbClr val="3F3F3F"/>
              </a:buClr>
              <a:buSzPct val="100000"/>
              <a:buFont typeface="Verdana"/>
              <a:buChar char="○"/>
            </a:pPr>
            <a:r>
              <a:rPr lang="en-US"/>
              <a:t>AP 2: The question is...why use 2nd person? Discuss this with your elbow partner.  Be prepared to explain to the class.</a:t>
            </a:r>
          </a:p>
        </p:txBody>
      </p:sp>
    </p:spTree>
    <p:extLst>
      <p:ext uri="{BB962C8B-B14F-4D97-AF65-F5344CB8AC3E}">
        <p14:creationId xmlns:p14="http://schemas.microsoft.com/office/powerpoint/2010/main" val="3883662039"/>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question we answered last class is an assessment.</a:t>
            </a:r>
            <a:endParaRPr lang="en-US" dirty="0"/>
          </a:p>
        </p:txBody>
      </p:sp>
      <p:sp>
        <p:nvSpPr>
          <p:cNvPr id="3" name="Content Placeholder 2"/>
          <p:cNvSpPr>
            <a:spLocks noGrp="1"/>
          </p:cNvSpPr>
          <p:nvPr>
            <p:ph idx="1"/>
          </p:nvPr>
        </p:nvSpPr>
        <p:spPr/>
        <p:txBody>
          <a:bodyPr/>
          <a:lstStyle/>
          <a:p>
            <a:r>
              <a:rPr lang="en-US" dirty="0" smtClean="0"/>
              <a:t>If you took your question home (How do the authors effectively structure their claim in </a:t>
            </a:r>
            <a:r>
              <a:rPr lang="en-US" i="1" dirty="0" smtClean="0"/>
              <a:t>Freakonomics</a:t>
            </a:r>
            <a:r>
              <a:rPr lang="en-US" dirty="0" smtClean="0"/>
              <a:t>?), you need to turn it in right now. </a:t>
            </a:r>
          </a:p>
          <a:p>
            <a:endParaRPr lang="en-US" dirty="0"/>
          </a:p>
          <a:p>
            <a:endParaRPr lang="en-US" dirty="0"/>
          </a:p>
        </p:txBody>
      </p:sp>
    </p:spTree>
    <p:extLst>
      <p:ext uri="{BB962C8B-B14F-4D97-AF65-F5344CB8AC3E}">
        <p14:creationId xmlns:p14="http://schemas.microsoft.com/office/powerpoint/2010/main" val="31414317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Shape 318"/>
          <p:cNvSpPr txBox="1">
            <a:spLocks noGrp="1"/>
          </p:cNvSpPr>
          <p:nvPr>
            <p:ph type="title"/>
          </p:nvPr>
        </p:nvSpPr>
        <p:spPr>
          <a:xfrm>
            <a:off x="1009441" y="675724"/>
            <a:ext cx="7125113" cy="924475"/>
          </a:xfrm>
          <a:prstGeom prst="rect">
            <a:avLst/>
          </a:prstGeom>
          <a:noFill/>
          <a:ln>
            <a:noFill/>
          </a:ln>
        </p:spPr>
        <p:txBody>
          <a:bodyPr lIns="91425" tIns="45700" rIns="91425" bIns="45700" anchor="ctr" anchorCtr="0">
            <a:noAutofit/>
          </a:bodyPr>
          <a:lstStyle/>
          <a:p>
            <a:pPr marL="0" marR="0" lvl="0" indent="0" algn="l" rtl="0">
              <a:spcBef>
                <a:spcPts val="0"/>
              </a:spcBef>
              <a:buClr>
                <a:srgbClr val="3F3F3F"/>
              </a:buClr>
              <a:buSzPct val="25000"/>
              <a:buFont typeface="Verdana"/>
              <a:buNone/>
            </a:pPr>
            <a:r>
              <a:rPr lang="en-US"/>
              <a:t>Part 3: </a:t>
            </a:r>
            <a:r>
              <a:rPr lang="en-US" sz="3200" b="0" i="0" u="none" strike="noStrike" cap="none" baseline="0">
                <a:solidFill>
                  <a:srgbClr val="3F3F3F"/>
                </a:solidFill>
                <a:latin typeface="Verdana"/>
                <a:ea typeface="Verdana"/>
                <a:cs typeface="Verdana"/>
                <a:sym typeface="Verdana"/>
              </a:rPr>
              <a:t>Word Choice and Tone</a:t>
            </a:r>
          </a:p>
        </p:txBody>
      </p:sp>
      <p:sp>
        <p:nvSpPr>
          <p:cNvPr id="319" name="Shape 319"/>
          <p:cNvSpPr txBox="1">
            <a:spLocks noGrp="1"/>
          </p:cNvSpPr>
          <p:nvPr>
            <p:ph type="body" idx="1"/>
          </p:nvPr>
        </p:nvSpPr>
        <p:spPr>
          <a:xfrm>
            <a:off x="1009442" y="1807360"/>
            <a:ext cx="7125112" cy="4051437"/>
          </a:xfrm>
          <a:prstGeom prst="rect">
            <a:avLst/>
          </a:prstGeom>
          <a:noFill/>
          <a:ln>
            <a:noFill/>
          </a:ln>
        </p:spPr>
        <p:txBody>
          <a:bodyPr lIns="91425" tIns="45700" rIns="91425" bIns="45700" anchor="ctr" anchorCtr="0">
            <a:noAutofit/>
          </a:bodyPr>
          <a:lstStyle/>
          <a:p>
            <a:pPr marL="342900" marR="0" lvl="0" indent="-342900" algn="l" rtl="0">
              <a:spcBef>
                <a:spcPts val="0"/>
              </a:spcBef>
              <a:spcAft>
                <a:spcPts val="0"/>
              </a:spcAft>
              <a:buClr>
                <a:srgbClr val="3F3F3F"/>
              </a:buClr>
              <a:buSzPct val="100000"/>
              <a:buFont typeface="Verdana"/>
              <a:buChar char="○"/>
            </a:pPr>
            <a:r>
              <a:rPr lang="en-US" sz="1800" b="0" i="0" u="none" strike="noStrike" cap="none" baseline="0" dirty="0">
                <a:solidFill>
                  <a:srgbClr val="3F3F3F"/>
                </a:solidFill>
                <a:latin typeface="Verdana"/>
                <a:ea typeface="Verdana"/>
                <a:cs typeface="Verdana"/>
                <a:sym typeface="Verdana"/>
              </a:rPr>
              <a:t>Works on a spectrum of positive and negative connotations</a:t>
            </a:r>
          </a:p>
          <a:p>
            <a:pPr marL="342900" marR="0" lvl="0" indent="-342900" algn="l" rtl="0">
              <a:spcBef>
                <a:spcPts val="960"/>
              </a:spcBef>
              <a:spcAft>
                <a:spcPts val="0"/>
              </a:spcAft>
              <a:buClr>
                <a:srgbClr val="3F3F3F"/>
              </a:buClr>
              <a:buSzPct val="100000"/>
              <a:buFont typeface="Verdana"/>
              <a:buChar char="○"/>
            </a:pPr>
            <a:r>
              <a:rPr lang="en-US" sz="1800" b="0" i="0" u="none" strike="noStrike" cap="none" baseline="0" dirty="0">
                <a:solidFill>
                  <a:srgbClr val="3F3F3F"/>
                </a:solidFill>
                <a:latin typeface="Verdana"/>
                <a:ea typeface="Verdana"/>
                <a:cs typeface="Verdana"/>
                <a:sym typeface="Verdana"/>
              </a:rPr>
              <a:t>Collective word choice creates tone</a:t>
            </a:r>
          </a:p>
          <a:p>
            <a:pPr marL="742950" marR="0" lvl="1" indent="-336550" algn="l" rtl="0">
              <a:spcBef>
                <a:spcPts val="920"/>
              </a:spcBef>
              <a:spcAft>
                <a:spcPts val="0"/>
              </a:spcAft>
              <a:buClr>
                <a:srgbClr val="3F3F3F"/>
              </a:buClr>
              <a:buSzPct val="100000"/>
              <a:buFont typeface="Verdana"/>
              <a:buChar char="○"/>
            </a:pPr>
            <a:r>
              <a:rPr lang="en-US" sz="2400" b="0" i="0" u="none" strike="noStrike" cap="none" baseline="0" dirty="0">
                <a:solidFill>
                  <a:srgbClr val="3F3F3F"/>
                </a:solidFill>
                <a:latin typeface="Verdana"/>
                <a:ea typeface="Verdana"/>
                <a:cs typeface="Verdana"/>
                <a:sym typeface="Verdana"/>
              </a:rPr>
              <a:t>“I don’t like flamingoes.  They are scary.”</a:t>
            </a:r>
          </a:p>
          <a:p>
            <a:pPr marL="742950" marR="0" lvl="1" indent="-336550" algn="l" rtl="0">
              <a:spcBef>
                <a:spcPts val="920"/>
              </a:spcBef>
              <a:spcAft>
                <a:spcPts val="0"/>
              </a:spcAft>
              <a:buClr>
                <a:srgbClr val="3F3F3F"/>
              </a:buClr>
              <a:buSzPct val="100000"/>
              <a:buFont typeface="Verdana"/>
              <a:buChar char="○"/>
            </a:pPr>
            <a:r>
              <a:rPr lang="en-US" sz="2400" b="0" i="0" u="none" strike="noStrike" cap="none" baseline="0" dirty="0">
                <a:solidFill>
                  <a:srgbClr val="3F3F3F"/>
                </a:solidFill>
                <a:latin typeface="Verdana"/>
                <a:ea typeface="Verdana"/>
                <a:cs typeface="Verdana"/>
                <a:sym typeface="Verdana"/>
              </a:rPr>
              <a:t>“I detest flamingoes.  They are terrifying”</a:t>
            </a:r>
          </a:p>
          <a:p>
            <a:pPr marL="457200" marR="0" lvl="1" indent="0" algn="l" rtl="0">
              <a:spcBef>
                <a:spcPts val="920"/>
              </a:spcBef>
              <a:spcAft>
                <a:spcPts val="0"/>
              </a:spcAft>
              <a:buClr>
                <a:srgbClr val="3F3F3F"/>
              </a:buClr>
              <a:buFont typeface="Verdana"/>
              <a:buNone/>
            </a:pPr>
            <a:endParaRPr sz="1800" b="0" i="0" u="none" strike="noStrike" cap="none" baseline="0" dirty="0">
              <a:solidFill>
                <a:srgbClr val="3F3F3F"/>
              </a:solidFill>
              <a:latin typeface="Verdana"/>
              <a:ea typeface="Verdana"/>
              <a:cs typeface="Verdana"/>
              <a:sym typeface="Verdana"/>
            </a:endParaRPr>
          </a:p>
          <a:p>
            <a:pPr marR="0" lvl="1" algn="l" rtl="0">
              <a:spcBef>
                <a:spcPts val="920"/>
              </a:spcBef>
              <a:spcAft>
                <a:spcPts val="0"/>
              </a:spcAft>
              <a:buClr>
                <a:srgbClr val="3F3F3F"/>
              </a:buClr>
              <a:buSzPct val="100000"/>
              <a:buFont typeface="Verdana"/>
              <a:buChar char="○"/>
            </a:pPr>
            <a:r>
              <a:rPr lang="en-US" sz="2400" b="0" i="0" u="none" strike="noStrike" cap="none" baseline="0" dirty="0">
                <a:solidFill>
                  <a:srgbClr val="3F3F3F"/>
                </a:solidFill>
                <a:latin typeface="Verdana"/>
                <a:ea typeface="Verdana"/>
                <a:cs typeface="Verdana"/>
                <a:sym typeface="Verdana"/>
              </a:rPr>
              <a:t>“He gave her the present.”</a:t>
            </a:r>
          </a:p>
          <a:p>
            <a:pPr marR="0" lvl="1" algn="l" rtl="0">
              <a:spcBef>
                <a:spcPts val="920"/>
              </a:spcBef>
              <a:spcAft>
                <a:spcPts val="600"/>
              </a:spcAft>
              <a:buClr>
                <a:srgbClr val="3F3F3F"/>
              </a:buClr>
              <a:buSzPct val="100000"/>
              <a:buFont typeface="Verdana"/>
              <a:buChar char="○"/>
            </a:pPr>
            <a:r>
              <a:rPr lang="en-US" sz="2400" b="0" i="0" u="none" strike="noStrike" cap="none" baseline="0" dirty="0">
                <a:solidFill>
                  <a:srgbClr val="3F3F3F"/>
                </a:solidFill>
                <a:latin typeface="Verdana"/>
                <a:ea typeface="Verdana"/>
                <a:cs typeface="Verdana"/>
                <a:sym typeface="Verdana"/>
              </a:rPr>
              <a:t>“He tossed her the tattered </a:t>
            </a:r>
            <a:r>
              <a:rPr lang="en-US" sz="2400" b="0" i="0" u="none" strike="noStrike" cap="none" baseline="0" dirty="0" smtClean="0">
                <a:solidFill>
                  <a:srgbClr val="3F3F3F"/>
                </a:solidFill>
                <a:latin typeface="Verdana"/>
                <a:ea typeface="Verdana"/>
                <a:cs typeface="Verdana"/>
                <a:sym typeface="Verdana"/>
              </a:rPr>
              <a:t>gift.”</a:t>
            </a:r>
            <a:endParaRPr lang="en-US" sz="2400" b="0" i="0" u="none" strike="noStrike" cap="none" baseline="0" dirty="0">
              <a:solidFill>
                <a:srgbClr val="3F3F3F"/>
              </a:solidFill>
              <a:latin typeface="Verdana"/>
              <a:ea typeface="Verdana"/>
              <a:cs typeface="Verdana"/>
              <a:sym typeface="Verdana"/>
            </a:endParaRPr>
          </a:p>
        </p:txBody>
      </p:sp>
    </p:spTree>
    <p:extLst>
      <p:ext uri="{BB962C8B-B14F-4D97-AF65-F5344CB8AC3E}">
        <p14:creationId xmlns:p14="http://schemas.microsoft.com/office/powerpoint/2010/main" val="3363781785"/>
      </p:ext>
    </p:extLst>
  </p:cSld>
  <p:clrMapOvr>
    <a:masterClrMapping/>
  </p:clrMapOvr>
  <p:transition spd="slow">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Shape 324"/>
          <p:cNvSpPr txBox="1">
            <a:spLocks noGrp="1"/>
          </p:cNvSpPr>
          <p:nvPr>
            <p:ph type="title"/>
          </p:nvPr>
        </p:nvSpPr>
        <p:spPr>
          <a:xfrm>
            <a:off x="1009441" y="675724"/>
            <a:ext cx="7125000" cy="924600"/>
          </a:xfrm>
          <a:prstGeom prst="rect">
            <a:avLst/>
          </a:prstGeom>
        </p:spPr>
        <p:txBody>
          <a:bodyPr lIns="91425" tIns="91425" rIns="91425" bIns="91425" anchor="ctr" anchorCtr="0">
            <a:noAutofit/>
          </a:bodyPr>
          <a:lstStyle/>
          <a:p>
            <a:pPr>
              <a:spcBef>
                <a:spcPts val="0"/>
              </a:spcBef>
              <a:buNone/>
            </a:pPr>
            <a:r>
              <a:rPr lang="en-US"/>
              <a:t>Let’s look back at the text!</a:t>
            </a:r>
          </a:p>
        </p:txBody>
      </p:sp>
      <p:sp>
        <p:nvSpPr>
          <p:cNvPr id="325" name="Shape 325"/>
          <p:cNvSpPr txBox="1">
            <a:spLocks noGrp="1"/>
          </p:cNvSpPr>
          <p:nvPr>
            <p:ph type="body" idx="1"/>
          </p:nvPr>
        </p:nvSpPr>
        <p:spPr>
          <a:xfrm>
            <a:off x="1009442" y="1807360"/>
            <a:ext cx="7125000" cy="4051499"/>
          </a:xfrm>
          <a:prstGeom prst="rect">
            <a:avLst/>
          </a:prstGeom>
        </p:spPr>
        <p:txBody>
          <a:bodyPr lIns="91425" tIns="91425" rIns="91425" bIns="91425" anchor="ctr" anchorCtr="0">
            <a:noAutofit/>
          </a:bodyPr>
          <a:lstStyle/>
          <a:p>
            <a:pPr marL="457200" lvl="0" indent="-317500" rtl="0">
              <a:spcBef>
                <a:spcPts val="0"/>
              </a:spcBef>
              <a:buClr>
                <a:srgbClr val="3F3F3F"/>
              </a:buClr>
              <a:buSzPct val="77777"/>
              <a:buFont typeface="Verdana"/>
              <a:buChar char="○"/>
            </a:pPr>
            <a:r>
              <a:rPr lang="en-US" dirty="0"/>
              <a:t>Using the tone wheel, come up with a descriptive word that best describes each paragraph.  Circle the words that contribute to your choice</a:t>
            </a:r>
            <a:r>
              <a:rPr lang="en-US" dirty="0" smtClean="0"/>
              <a:t>.</a:t>
            </a:r>
          </a:p>
          <a:p>
            <a:pPr marL="457200" lvl="0" indent="-317500" rtl="0">
              <a:spcBef>
                <a:spcPts val="0"/>
              </a:spcBef>
              <a:buClr>
                <a:srgbClr val="3F3F3F"/>
              </a:buClr>
              <a:buSzPct val="77777"/>
              <a:buFont typeface="Verdana"/>
              <a:buChar char="○"/>
            </a:pPr>
            <a:endParaRPr lang="en-US" dirty="0"/>
          </a:p>
          <a:p>
            <a:pPr marL="457200" lvl="0" indent="-317500" rtl="0">
              <a:spcBef>
                <a:spcPts val="0"/>
              </a:spcBef>
              <a:buClr>
                <a:srgbClr val="3F3F3F"/>
              </a:buClr>
              <a:buSzPct val="77777"/>
              <a:buFont typeface="Verdana"/>
              <a:buChar char="○"/>
            </a:pPr>
            <a:r>
              <a:rPr lang="en-US" dirty="0"/>
              <a:t>Do you notice any shifts in tone between paragraphs</a:t>
            </a:r>
            <a:r>
              <a:rPr lang="en-US" dirty="0" smtClean="0"/>
              <a:t>?</a:t>
            </a:r>
          </a:p>
          <a:p>
            <a:pPr marL="457200" lvl="0" indent="-317500" rtl="0">
              <a:spcBef>
                <a:spcPts val="0"/>
              </a:spcBef>
              <a:buClr>
                <a:srgbClr val="3F3F3F"/>
              </a:buClr>
              <a:buSzPct val="77777"/>
              <a:buFont typeface="Verdana"/>
              <a:buChar char="○"/>
            </a:pPr>
            <a:endParaRPr lang="en-US" dirty="0"/>
          </a:p>
          <a:p>
            <a:pPr marL="457200" lvl="0" indent="-317500" rtl="0">
              <a:spcBef>
                <a:spcPts val="0"/>
              </a:spcBef>
              <a:buClr>
                <a:srgbClr val="3F3F3F"/>
              </a:buClr>
              <a:buSzPct val="77777"/>
              <a:buFont typeface="Verdana"/>
              <a:buChar char="○"/>
            </a:pPr>
            <a:r>
              <a:rPr lang="en-US" dirty="0"/>
              <a:t>AP 3: How does the tone of each paragraph and the tonal shifts between those paragraphs help you understand about the author’s life?  </a:t>
            </a:r>
          </a:p>
          <a:p>
            <a:pPr marL="914400" lvl="1" indent="-317500" rtl="0">
              <a:spcBef>
                <a:spcPts val="0"/>
              </a:spcBef>
              <a:buClr>
                <a:srgbClr val="3F3F3F"/>
              </a:buClr>
              <a:buSzPct val="77777"/>
              <a:buFont typeface="Verdana"/>
              <a:buChar char="○"/>
            </a:pPr>
            <a:r>
              <a:rPr lang="en-US" dirty="0"/>
              <a:t>Discuss this with your partner for two minutes.</a:t>
            </a:r>
          </a:p>
          <a:p>
            <a:pPr marL="0" lvl="0" indent="0" rtl="0">
              <a:spcBef>
                <a:spcPts val="0"/>
              </a:spcBef>
              <a:buNone/>
            </a:pPr>
            <a:endParaRPr dirty="0"/>
          </a:p>
          <a:p>
            <a:pPr marL="457200" lvl="0" indent="-317500">
              <a:spcBef>
                <a:spcPts val="0"/>
              </a:spcBef>
              <a:buClr>
                <a:srgbClr val="3F3F3F"/>
              </a:buClr>
              <a:buSzPct val="77777"/>
              <a:buFont typeface="Verdana"/>
              <a:buChar char="○"/>
            </a:pPr>
            <a:r>
              <a:rPr lang="en-US" dirty="0"/>
              <a:t>Discuss as a class.</a:t>
            </a:r>
          </a:p>
        </p:txBody>
      </p:sp>
    </p:spTree>
    <p:extLst>
      <p:ext uri="{BB962C8B-B14F-4D97-AF65-F5344CB8AC3E}">
        <p14:creationId xmlns:p14="http://schemas.microsoft.com/office/powerpoint/2010/main" val="48024022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5">
                                            <p:txEl>
                                              <p:pRg st="0" end="0"/>
                                            </p:txEl>
                                          </p:spTgt>
                                        </p:tgtEl>
                                        <p:attrNameLst>
                                          <p:attrName>style.visibility</p:attrName>
                                        </p:attrNameLst>
                                      </p:cBhvr>
                                      <p:to>
                                        <p:strVal val="visible"/>
                                      </p:to>
                                    </p:set>
                                    <p:animEffect transition="in" filter="fade">
                                      <p:cBhvr>
                                        <p:cTn id="7" dur="1000"/>
                                        <p:tgtEl>
                                          <p:spTgt spid="3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25">
                                            <p:txEl>
                                              <p:pRg st="2" end="2"/>
                                            </p:txEl>
                                          </p:spTgt>
                                        </p:tgtEl>
                                        <p:attrNameLst>
                                          <p:attrName>style.visibility</p:attrName>
                                        </p:attrNameLst>
                                      </p:cBhvr>
                                      <p:to>
                                        <p:strVal val="visible"/>
                                      </p:to>
                                    </p:set>
                                    <p:animEffect transition="in" filter="fade">
                                      <p:cBhvr>
                                        <p:cTn id="12" dur="1000"/>
                                        <p:tgtEl>
                                          <p:spTgt spid="32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25">
                                            <p:txEl>
                                              <p:pRg st="4" end="4"/>
                                            </p:txEl>
                                          </p:spTgt>
                                        </p:tgtEl>
                                        <p:attrNameLst>
                                          <p:attrName>style.visibility</p:attrName>
                                        </p:attrNameLst>
                                      </p:cBhvr>
                                      <p:to>
                                        <p:strVal val="visible"/>
                                      </p:to>
                                    </p:set>
                                    <p:animEffect transition="in" filter="fade">
                                      <p:cBhvr>
                                        <p:cTn id="17" dur="1000"/>
                                        <p:tgtEl>
                                          <p:spTgt spid="32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25">
                                            <p:txEl>
                                              <p:pRg st="5" end="5"/>
                                            </p:txEl>
                                          </p:spTgt>
                                        </p:tgtEl>
                                        <p:attrNameLst>
                                          <p:attrName>style.visibility</p:attrName>
                                        </p:attrNameLst>
                                      </p:cBhvr>
                                      <p:to>
                                        <p:strVal val="visible"/>
                                      </p:to>
                                    </p:set>
                                    <p:animEffect transition="in" filter="fade">
                                      <p:cBhvr>
                                        <p:cTn id="22" dur="1000"/>
                                        <p:tgtEl>
                                          <p:spTgt spid="32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25">
                                            <p:txEl>
                                              <p:pRg st="7" end="7"/>
                                            </p:txEl>
                                          </p:spTgt>
                                        </p:tgtEl>
                                        <p:attrNameLst>
                                          <p:attrName>style.visibility</p:attrName>
                                        </p:attrNameLst>
                                      </p:cBhvr>
                                      <p:to>
                                        <p:strVal val="visible"/>
                                      </p:to>
                                    </p:set>
                                    <p:animEffect transition="in" filter="fade">
                                      <p:cBhvr>
                                        <p:cTn id="27" dur="1000"/>
                                        <p:tgtEl>
                                          <p:spTgt spid="32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Shape 330"/>
          <p:cNvSpPr txBox="1">
            <a:spLocks noGrp="1"/>
          </p:cNvSpPr>
          <p:nvPr>
            <p:ph type="title"/>
          </p:nvPr>
        </p:nvSpPr>
        <p:spPr>
          <a:xfrm>
            <a:off x="1009441" y="675724"/>
            <a:ext cx="7125113" cy="924475"/>
          </a:xfrm>
          <a:prstGeom prst="rect">
            <a:avLst/>
          </a:prstGeom>
          <a:noFill/>
          <a:ln>
            <a:noFill/>
          </a:ln>
        </p:spPr>
        <p:txBody>
          <a:bodyPr lIns="91425" tIns="45700" rIns="91425" bIns="45700" anchor="ctr" anchorCtr="0">
            <a:noAutofit/>
          </a:bodyPr>
          <a:lstStyle/>
          <a:p>
            <a:pPr marL="0" marR="0" lvl="0" indent="0" algn="l" rtl="0">
              <a:spcBef>
                <a:spcPts val="0"/>
              </a:spcBef>
              <a:buClr>
                <a:srgbClr val="3F3F3F"/>
              </a:buClr>
              <a:buSzPct val="25000"/>
              <a:buFont typeface="Verdana"/>
              <a:buNone/>
            </a:pPr>
            <a:r>
              <a:rPr lang="en-US" sz="3200" b="0" i="0" u="none" strike="noStrike" cap="none" baseline="0">
                <a:solidFill>
                  <a:srgbClr val="3F3F3F"/>
                </a:solidFill>
                <a:latin typeface="Verdana"/>
                <a:ea typeface="Verdana"/>
                <a:cs typeface="Verdana"/>
                <a:sym typeface="Verdana"/>
              </a:rPr>
              <a:t>Discussion</a:t>
            </a:r>
          </a:p>
        </p:txBody>
      </p:sp>
      <p:pic>
        <p:nvPicPr>
          <p:cNvPr id="332" name="Shape 332"/>
          <p:cNvPicPr preferRelativeResize="0"/>
          <p:nvPr/>
        </p:nvPicPr>
        <p:blipFill>
          <a:blip r:embed="rId3">
            <a:alphaModFix/>
          </a:blip>
          <a:stretch>
            <a:fillRect/>
          </a:stretch>
        </p:blipFill>
        <p:spPr>
          <a:xfrm>
            <a:off x="2438400" y="1752600"/>
            <a:ext cx="3738563" cy="3721947"/>
          </a:xfrm>
          <a:prstGeom prst="rect">
            <a:avLst/>
          </a:prstGeom>
          <a:noFill/>
          <a:ln>
            <a:noFill/>
          </a:ln>
        </p:spPr>
      </p:pic>
    </p:spTree>
    <p:extLst>
      <p:ext uri="{BB962C8B-B14F-4D97-AF65-F5344CB8AC3E}">
        <p14:creationId xmlns:p14="http://schemas.microsoft.com/office/powerpoint/2010/main" val="2548225651"/>
      </p:ext>
    </p:extLst>
  </p:cSld>
  <p:clrMapOvr>
    <a:masterClrMapping/>
  </p:clrMapOvr>
  <p:transition spd="slow">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Shape 337"/>
          <p:cNvSpPr txBox="1">
            <a:spLocks noGrp="1"/>
          </p:cNvSpPr>
          <p:nvPr>
            <p:ph type="title"/>
          </p:nvPr>
        </p:nvSpPr>
        <p:spPr>
          <a:xfrm>
            <a:off x="914400" y="1143000"/>
            <a:ext cx="7125113" cy="924475"/>
          </a:xfrm>
          <a:prstGeom prst="rect">
            <a:avLst/>
          </a:prstGeom>
          <a:noFill/>
          <a:ln>
            <a:noFill/>
          </a:ln>
        </p:spPr>
        <p:txBody>
          <a:bodyPr lIns="91425" tIns="45700" rIns="91425" bIns="45700" anchor="ctr" anchorCtr="0">
            <a:noAutofit/>
          </a:bodyPr>
          <a:lstStyle/>
          <a:p>
            <a:pPr lvl="0" rtl="0">
              <a:lnSpc>
                <a:spcPct val="115000"/>
              </a:lnSpc>
              <a:spcBef>
                <a:spcPts val="0"/>
              </a:spcBef>
              <a:buClr>
                <a:schemeClr val="dk1"/>
              </a:buClr>
              <a:buSzPct val="45833"/>
              <a:buFont typeface="Arial"/>
              <a:buNone/>
            </a:pPr>
            <a:r>
              <a:rPr lang="en-US" sz="2400" dirty="0"/>
              <a:t>LEQ 2-How does Joanne Hyppolite control structure and literary devices to develop an argument in “Dyaspora”?</a:t>
            </a:r>
          </a:p>
          <a:p>
            <a:pPr marL="0" marR="0" lvl="0" indent="0" algn="l" rtl="0">
              <a:spcBef>
                <a:spcPts val="0"/>
              </a:spcBef>
              <a:buClr>
                <a:srgbClr val="3F3F3F"/>
              </a:buClr>
              <a:buFont typeface="Verdana"/>
              <a:buNone/>
            </a:pPr>
            <a:endParaRPr dirty="0"/>
          </a:p>
        </p:txBody>
      </p:sp>
      <p:sp>
        <p:nvSpPr>
          <p:cNvPr id="338" name="Shape 338"/>
          <p:cNvSpPr txBox="1">
            <a:spLocks noGrp="1"/>
          </p:cNvSpPr>
          <p:nvPr>
            <p:ph type="body" idx="1"/>
          </p:nvPr>
        </p:nvSpPr>
        <p:spPr>
          <a:xfrm>
            <a:off x="1009442" y="1807360"/>
            <a:ext cx="7125112" cy="4051437"/>
          </a:xfrm>
          <a:prstGeom prst="rect">
            <a:avLst/>
          </a:prstGeom>
          <a:noFill/>
          <a:ln>
            <a:noFill/>
          </a:ln>
        </p:spPr>
        <p:txBody>
          <a:bodyPr lIns="91425" tIns="45700" rIns="91425" bIns="45700" anchor="ctr" anchorCtr="0">
            <a:noAutofit/>
          </a:bodyPr>
          <a:lstStyle/>
          <a:p>
            <a:pPr marL="342900" marR="0" lvl="0" indent="-228600" algn="l" rtl="0">
              <a:spcBef>
                <a:spcPts val="0"/>
              </a:spcBef>
              <a:spcAft>
                <a:spcPts val="0"/>
              </a:spcAft>
              <a:buClr>
                <a:srgbClr val="3F3F3F"/>
              </a:buClr>
              <a:buFont typeface="Verdana"/>
              <a:buNone/>
            </a:pPr>
            <a:r>
              <a:rPr lang="en-US" dirty="0" smtClean="0"/>
              <a:t>We will be addressing this question in a formative quiz. The quiz will be open note and text which means YOU DON’T HAVE AN ENDLESS AMOUNT OF TIME!!! </a:t>
            </a:r>
            <a:endParaRPr sz="1800" b="0" i="0" u="none" strike="noStrike" cap="none" baseline="0" dirty="0">
              <a:solidFill>
                <a:srgbClr val="3F3F3F"/>
              </a:solidFill>
              <a:latin typeface="Verdana"/>
              <a:ea typeface="Verdana"/>
              <a:cs typeface="Verdana"/>
              <a:sym typeface="Verdana"/>
            </a:endParaRPr>
          </a:p>
        </p:txBody>
      </p:sp>
    </p:spTree>
    <p:extLst>
      <p:ext uri="{BB962C8B-B14F-4D97-AF65-F5344CB8AC3E}">
        <p14:creationId xmlns:p14="http://schemas.microsoft.com/office/powerpoint/2010/main" val="383964976"/>
      </p:ext>
    </p:extLst>
  </p:cSld>
  <p:clrMapOvr>
    <a:masterClrMapping/>
  </p:clrMapOvr>
  <p:transition spd="slow">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 – </a:t>
            </a:r>
            <a:endParaRPr lang="en-US" dirty="0"/>
          </a:p>
        </p:txBody>
      </p:sp>
      <p:sp>
        <p:nvSpPr>
          <p:cNvPr id="3" name="Text Placeholder 2"/>
          <p:cNvSpPr>
            <a:spLocks noGrp="1"/>
          </p:cNvSpPr>
          <p:nvPr>
            <p:ph type="body" idx="1"/>
          </p:nvPr>
        </p:nvSpPr>
        <p:spPr/>
        <p:txBody>
          <a:bodyPr/>
          <a:lstStyle/>
          <a:p>
            <a:r>
              <a:rPr lang="en-US" dirty="0" smtClean="0"/>
              <a:t>Why is being able to organize your writing in an effective manner an important skill to improve? </a:t>
            </a:r>
            <a:endParaRPr lang="en-US" dirty="0"/>
          </a:p>
        </p:txBody>
      </p:sp>
    </p:spTree>
    <p:extLst>
      <p:ext uri="{BB962C8B-B14F-4D97-AF65-F5344CB8AC3E}">
        <p14:creationId xmlns:p14="http://schemas.microsoft.com/office/powerpoint/2010/main" val="2279276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1 project</a:t>
            </a:r>
            <a:endParaRPr lang="en-US" dirty="0"/>
          </a:p>
        </p:txBody>
      </p:sp>
      <p:sp>
        <p:nvSpPr>
          <p:cNvPr id="3" name="Content Placeholder 2"/>
          <p:cNvSpPr>
            <a:spLocks noGrp="1"/>
          </p:cNvSpPr>
          <p:nvPr>
            <p:ph idx="1"/>
          </p:nvPr>
        </p:nvSpPr>
        <p:spPr/>
        <p:txBody>
          <a:bodyPr>
            <a:normAutofit lnSpcReduction="10000"/>
          </a:bodyPr>
          <a:lstStyle/>
          <a:p>
            <a:r>
              <a:rPr lang="en-US" sz="1600" b="1" dirty="0" smtClean="0"/>
              <a:t>Period </a:t>
            </a:r>
            <a:r>
              <a:rPr lang="en-US" sz="1600" b="1" dirty="0"/>
              <a:t>2: Lesson 1 drafts </a:t>
            </a:r>
            <a:r>
              <a:rPr lang="en-US" sz="1600" b="1" dirty="0" smtClean="0"/>
              <a:t>are </a:t>
            </a:r>
            <a:r>
              <a:rPr lang="en-US" sz="1600" b="1" dirty="0"/>
              <a:t>due Monday, Oct 26. Lesson 2 drafts are due Wednesday, Oct. 28. </a:t>
            </a:r>
            <a:endParaRPr lang="en-US" sz="1600" b="1" dirty="0" smtClean="0"/>
          </a:p>
          <a:p>
            <a:endParaRPr lang="en-US" b="1" dirty="0"/>
          </a:p>
          <a:p>
            <a:r>
              <a:rPr lang="en-US" sz="3000" b="1" dirty="0"/>
              <a:t>Period 4: Lesson 1 drafts are due Thursday, Oct. 22. Lesson 2 drafts are due Wednesday, Oct. 28.</a:t>
            </a:r>
          </a:p>
          <a:p>
            <a:endParaRPr lang="en-US" b="1" dirty="0"/>
          </a:p>
          <a:p>
            <a:r>
              <a:rPr lang="en-US" dirty="0" smtClean="0"/>
              <a:t>The overall unit project due date will  be set closer to the end of unit 1. </a:t>
            </a:r>
          </a:p>
          <a:p>
            <a:endParaRPr lang="en-US" dirty="0"/>
          </a:p>
          <a:p>
            <a:r>
              <a:rPr lang="en-US" dirty="0" smtClean="0"/>
              <a:t>We will be drafting the components as we finish each lesson. </a:t>
            </a:r>
          </a:p>
          <a:p>
            <a:endParaRPr lang="en-US" dirty="0"/>
          </a:p>
        </p:txBody>
      </p:sp>
    </p:spTree>
    <p:extLst>
      <p:ext uri="{BB962C8B-B14F-4D97-AF65-F5344CB8AC3E}">
        <p14:creationId xmlns:p14="http://schemas.microsoft.com/office/powerpoint/2010/main" val="29501660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457200" y="682936"/>
            <a:ext cx="8229600" cy="646300"/>
          </a:xfrm>
          <a:prstGeom prst="rect">
            <a:avLst/>
          </a:prstGeom>
        </p:spPr>
        <p:txBody>
          <a:bodyPr lIns="91425" tIns="91425" rIns="91425" bIns="91425" anchor="b" anchorCtr="0">
            <a:spAutoFit/>
          </a:bodyPr>
          <a:lstStyle/>
          <a:p>
            <a:pPr>
              <a:spcBef>
                <a:spcPts val="0"/>
              </a:spcBef>
              <a:buNone/>
            </a:pPr>
            <a:r>
              <a:rPr lang="en" sz="3000" dirty="0" smtClean="0"/>
              <a:t>Preview: Drafting </a:t>
            </a:r>
            <a:r>
              <a:rPr lang="en" sz="3000" dirty="0"/>
              <a:t>part of the unit project</a:t>
            </a:r>
          </a:p>
        </p:txBody>
      </p:sp>
      <p:sp>
        <p:nvSpPr>
          <p:cNvPr id="119" name="Shape 119"/>
          <p:cNvSpPr txBox="1">
            <a:spLocks noGrp="1"/>
          </p:cNvSpPr>
          <p:nvPr>
            <p:ph type="body" idx="1"/>
          </p:nvPr>
        </p:nvSpPr>
        <p:spPr>
          <a:xfrm>
            <a:off x="381000" y="2971800"/>
            <a:ext cx="8229600" cy="3250090"/>
          </a:xfrm>
          <a:prstGeom prst="rect">
            <a:avLst/>
          </a:prstGeom>
        </p:spPr>
        <p:txBody>
          <a:bodyPr lIns="91425" tIns="91425" rIns="91425" bIns="91425" anchor="t" anchorCtr="0">
            <a:spAutoFit/>
          </a:bodyPr>
          <a:lstStyle/>
          <a:p>
            <a:pPr marL="88900" marR="88900" indent="0" rtl="0">
              <a:spcBef>
                <a:spcPts val="0"/>
              </a:spcBef>
              <a:buNone/>
            </a:pPr>
            <a:r>
              <a:rPr lang="en" sz="2400" b="1" dirty="0">
                <a:solidFill>
                  <a:srgbClr val="000000"/>
                </a:solidFill>
              </a:rPr>
              <a:t>Lesson 1 - </a:t>
            </a:r>
            <a:r>
              <a:rPr lang="en" sz="2400" dirty="0" smtClean="0">
                <a:solidFill>
                  <a:srgbClr val="000000"/>
                </a:solidFill>
              </a:rPr>
              <a:t>You </a:t>
            </a:r>
            <a:r>
              <a:rPr lang="en" sz="2400" dirty="0">
                <a:solidFill>
                  <a:srgbClr val="000000"/>
                </a:solidFill>
              </a:rPr>
              <a:t>must have: </a:t>
            </a:r>
          </a:p>
          <a:p>
            <a:pPr marL="88900" marR="88900" indent="0" rtl="0">
              <a:spcBef>
                <a:spcPts val="0"/>
              </a:spcBef>
              <a:buNone/>
            </a:pPr>
            <a:r>
              <a:rPr lang="en" sz="2400" dirty="0">
                <a:solidFill>
                  <a:srgbClr val="000000"/>
                </a:solidFill>
              </a:rPr>
              <a:t>1 - song analysis. Include a verse and the refrain (chorus) and analysis based on the lesson</a:t>
            </a:r>
          </a:p>
          <a:p>
            <a:pPr marL="88900" marR="88900" indent="0" rtl="0">
              <a:spcBef>
                <a:spcPts val="0"/>
              </a:spcBef>
              <a:buNone/>
            </a:pPr>
            <a:r>
              <a:rPr lang="en" sz="2400" dirty="0">
                <a:solidFill>
                  <a:srgbClr val="000000"/>
                </a:solidFill>
              </a:rPr>
              <a:t>1- original poem using the style elements from this lesson</a:t>
            </a:r>
          </a:p>
          <a:p>
            <a:pPr marL="88900" marR="88900" indent="0" rtl="0">
              <a:spcBef>
                <a:spcPts val="0"/>
              </a:spcBef>
              <a:buNone/>
            </a:pPr>
            <a:r>
              <a:rPr lang="en" sz="2400" dirty="0">
                <a:solidFill>
                  <a:srgbClr val="000000"/>
                </a:solidFill>
              </a:rPr>
              <a:t>1 - example of an entry using rhyme meaningfully</a:t>
            </a:r>
          </a:p>
          <a:p>
            <a:pPr marL="88900" marR="88900" indent="0" rtl="0">
              <a:spcBef>
                <a:spcPts val="0"/>
              </a:spcBef>
              <a:buNone/>
            </a:pPr>
            <a:r>
              <a:rPr lang="en" sz="2400" dirty="0">
                <a:solidFill>
                  <a:srgbClr val="000000"/>
                </a:solidFill>
              </a:rPr>
              <a:t>1 - example of an entry using personification</a:t>
            </a:r>
          </a:p>
          <a:p>
            <a:pPr marL="88900" marR="88900" indent="0">
              <a:lnSpc>
                <a:spcPct val="115000"/>
              </a:lnSpc>
              <a:spcBef>
                <a:spcPts val="0"/>
              </a:spcBef>
              <a:buNone/>
            </a:pPr>
            <a:r>
              <a:rPr lang="en" sz="2400" dirty="0">
                <a:solidFill>
                  <a:srgbClr val="000000"/>
                </a:solidFill>
              </a:rPr>
              <a:t>3 - entries of your choosing, but that reflect the components of lesson</a:t>
            </a:r>
          </a:p>
        </p:txBody>
      </p:sp>
      <p:sp>
        <p:nvSpPr>
          <p:cNvPr id="2" name="TextBox 1"/>
          <p:cNvSpPr txBox="1"/>
          <p:nvPr/>
        </p:nvSpPr>
        <p:spPr>
          <a:xfrm>
            <a:off x="609600" y="1371600"/>
            <a:ext cx="7924800" cy="1246495"/>
          </a:xfrm>
          <a:prstGeom prst="rect">
            <a:avLst/>
          </a:prstGeom>
          <a:noFill/>
        </p:spPr>
        <p:txBody>
          <a:bodyPr wrap="square" rtlCol="0">
            <a:spAutoFit/>
          </a:bodyPr>
          <a:lstStyle/>
          <a:p>
            <a:r>
              <a:rPr lang="en-US" sz="2500" dirty="0">
                <a:solidFill>
                  <a:srgbClr val="292934"/>
                </a:solidFill>
              </a:rPr>
              <a:t>You will have a total of 26 entries for this project by the end of the unit. </a:t>
            </a:r>
          </a:p>
          <a:p>
            <a:r>
              <a:rPr lang="en-US" sz="2500" dirty="0">
                <a:solidFill>
                  <a:srgbClr val="292934"/>
                </a:solidFill>
              </a:rPr>
              <a:t>The first section covers 7 of those entries. </a:t>
            </a:r>
          </a:p>
        </p:txBody>
      </p:sp>
    </p:spTree>
    <p:extLst>
      <p:ext uri="{BB962C8B-B14F-4D97-AF65-F5344CB8AC3E}">
        <p14:creationId xmlns:p14="http://schemas.microsoft.com/office/powerpoint/2010/main" val="942518755"/>
      </p:ext>
    </p:extLst>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Modelling the unit project</a:t>
            </a:r>
            <a:endParaRPr lang="en-US" dirty="0"/>
          </a:p>
        </p:txBody>
      </p:sp>
      <p:sp>
        <p:nvSpPr>
          <p:cNvPr id="3" name="Text Placeholder 2"/>
          <p:cNvSpPr>
            <a:spLocks noGrp="1"/>
          </p:cNvSpPr>
          <p:nvPr>
            <p:ph type="body" idx="1"/>
          </p:nvPr>
        </p:nvSpPr>
        <p:spPr/>
        <p:txBody>
          <a:bodyPr>
            <a:normAutofit/>
          </a:bodyPr>
          <a:lstStyle/>
          <a:p>
            <a:pPr marL="0" indent="0">
              <a:buNone/>
            </a:pPr>
            <a:r>
              <a:rPr lang="en-US" b="1" dirty="0" smtClean="0"/>
              <a:t>The Song analysis </a:t>
            </a:r>
            <a:r>
              <a:rPr lang="en-US" dirty="0" smtClean="0"/>
              <a:t>will be based on the graphic organizer which I should have by this point. </a:t>
            </a:r>
          </a:p>
          <a:p>
            <a:r>
              <a:rPr lang="en-US" dirty="0" smtClean="0"/>
              <a:t>You’ll take the graphic organizer and write a paragraph explaining how the Song creates and develops its theme about growing up. </a:t>
            </a:r>
            <a:endParaRPr lang="en-US" dirty="0"/>
          </a:p>
          <a:p>
            <a:pPr marL="0" indent="0">
              <a:buNone/>
            </a:pPr>
            <a:endParaRPr lang="en-US" b="1" dirty="0" smtClean="0"/>
          </a:p>
          <a:p>
            <a:pPr marL="0" indent="0">
              <a:buNone/>
            </a:pPr>
            <a:r>
              <a:rPr lang="en-US" b="1" dirty="0" smtClean="0"/>
              <a:t>Original </a:t>
            </a:r>
            <a:r>
              <a:rPr lang="en-US" b="1" dirty="0"/>
              <a:t>poem </a:t>
            </a:r>
          </a:p>
          <a:p>
            <a:pPr marL="0" indent="0">
              <a:buNone/>
            </a:pPr>
            <a:r>
              <a:rPr lang="en-US" dirty="0"/>
              <a:t>He carries on with the dog, frolicking and dancing </a:t>
            </a:r>
          </a:p>
          <a:p>
            <a:pPr marL="0" indent="0">
              <a:buNone/>
            </a:pPr>
            <a:r>
              <a:rPr lang="en-US" dirty="0"/>
              <a:t>He carries on with the dog, jumping and barking </a:t>
            </a:r>
          </a:p>
          <a:p>
            <a:pPr marL="0" indent="0">
              <a:buNone/>
            </a:pPr>
            <a:r>
              <a:rPr lang="en-US" dirty="0"/>
              <a:t>He carries on with the dog, leaping and shouting</a:t>
            </a:r>
          </a:p>
          <a:p>
            <a:pPr marL="0" indent="0">
              <a:buNone/>
            </a:pPr>
            <a:r>
              <a:rPr lang="en-US" dirty="0"/>
              <a:t>They have so much fun that’s it difficult to tell</a:t>
            </a:r>
          </a:p>
          <a:p>
            <a:pPr marL="0" indent="0">
              <a:buNone/>
            </a:pPr>
            <a:r>
              <a:rPr lang="en-US" dirty="0"/>
              <a:t>Which one is the dog and which one is the boy. </a:t>
            </a:r>
          </a:p>
          <a:p>
            <a:endParaRPr lang="en-US" dirty="0"/>
          </a:p>
          <a:p>
            <a:endParaRPr lang="en-US" b="1" dirty="0" smtClean="0"/>
          </a:p>
        </p:txBody>
      </p:sp>
    </p:spTree>
    <p:extLst>
      <p:ext uri="{BB962C8B-B14F-4D97-AF65-F5344CB8AC3E}">
        <p14:creationId xmlns:p14="http://schemas.microsoft.com/office/powerpoint/2010/main" val="6105681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Original poem (like “If” </a:t>
            </a:r>
            <a:endParaRPr lang="en-US" dirty="0"/>
          </a:p>
        </p:txBody>
      </p:sp>
      <p:sp>
        <p:nvSpPr>
          <p:cNvPr id="3" name="Text Placeholder 2"/>
          <p:cNvSpPr>
            <a:spLocks noGrp="1"/>
          </p:cNvSpPr>
          <p:nvPr>
            <p:ph type="body" idx="1"/>
          </p:nvPr>
        </p:nvSpPr>
        <p:spPr/>
        <p:txBody>
          <a:bodyPr/>
          <a:lstStyle/>
          <a:p>
            <a:pPr marL="0" indent="0">
              <a:buNone/>
            </a:pPr>
            <a:r>
              <a:rPr lang="en-US" dirty="0"/>
              <a:t>If you can keep </a:t>
            </a:r>
            <a:r>
              <a:rPr lang="en-US" dirty="0" smtClean="0"/>
              <a:t>the ball </a:t>
            </a:r>
            <a:r>
              <a:rPr lang="en-US" dirty="0"/>
              <a:t>when all about you   </a:t>
            </a:r>
          </a:p>
          <a:p>
            <a:pPr marL="0" indent="0">
              <a:buNone/>
            </a:pPr>
            <a:r>
              <a:rPr lang="en-US" dirty="0"/>
              <a:t>	Are losing theirs and blaming it on you,   </a:t>
            </a:r>
          </a:p>
          <a:p>
            <a:pPr marL="0" indent="0">
              <a:buNone/>
            </a:pPr>
            <a:r>
              <a:rPr lang="en-US" dirty="0"/>
              <a:t>If you can </a:t>
            </a:r>
            <a:r>
              <a:rPr lang="en-US" dirty="0" smtClean="0"/>
              <a:t>kick a goal when </a:t>
            </a:r>
            <a:r>
              <a:rPr lang="en-US" dirty="0"/>
              <a:t>all </a:t>
            </a:r>
            <a:r>
              <a:rPr lang="en-US" dirty="0" smtClean="0"/>
              <a:t>your teammates </a:t>
            </a:r>
            <a:r>
              <a:rPr lang="en-US" dirty="0"/>
              <a:t>doubt you,</a:t>
            </a:r>
          </a:p>
          <a:p>
            <a:pPr marL="0" indent="0">
              <a:buNone/>
            </a:pPr>
            <a:r>
              <a:rPr lang="en-US" dirty="0"/>
              <a:t>	But </a:t>
            </a:r>
            <a:r>
              <a:rPr lang="en-US" dirty="0" smtClean="0"/>
              <a:t>realize you haven’t always been good too;    </a:t>
            </a:r>
            <a:endParaRPr lang="en-US" dirty="0"/>
          </a:p>
          <a:p>
            <a:pPr marL="0" indent="0">
              <a:buNone/>
            </a:pPr>
            <a:r>
              <a:rPr lang="en-US" dirty="0"/>
              <a:t>If you can </a:t>
            </a:r>
            <a:r>
              <a:rPr lang="en-US" dirty="0" smtClean="0"/>
              <a:t>run laps </a:t>
            </a:r>
            <a:r>
              <a:rPr lang="en-US" dirty="0"/>
              <a:t>and not be tired </a:t>
            </a:r>
            <a:r>
              <a:rPr lang="en-US" dirty="0" smtClean="0"/>
              <a:t>by the run,</a:t>
            </a:r>
            <a:endParaRPr lang="en-US" dirty="0"/>
          </a:p>
          <a:p>
            <a:pPr marL="0" indent="0">
              <a:buNone/>
            </a:pPr>
            <a:r>
              <a:rPr lang="en-US" dirty="0"/>
              <a:t>	Or </a:t>
            </a:r>
            <a:r>
              <a:rPr lang="en-US" dirty="0" smtClean="0"/>
              <a:t>be sunburned, and but not be rash,</a:t>
            </a:r>
            <a:endParaRPr lang="en-US" dirty="0"/>
          </a:p>
          <a:p>
            <a:pPr marL="0" indent="0">
              <a:buNone/>
            </a:pPr>
            <a:r>
              <a:rPr lang="en-US" dirty="0"/>
              <a:t>Or </a:t>
            </a:r>
            <a:r>
              <a:rPr lang="en-US" dirty="0" smtClean="0"/>
              <a:t>be sweaty, but not lose your fun,</a:t>
            </a:r>
            <a:endParaRPr lang="en-US" dirty="0"/>
          </a:p>
          <a:p>
            <a:pPr marL="0" indent="0">
              <a:buNone/>
            </a:pPr>
            <a:r>
              <a:rPr lang="en-US" dirty="0"/>
              <a:t>	And </a:t>
            </a:r>
            <a:r>
              <a:rPr lang="en-US" dirty="0" smtClean="0"/>
              <a:t>not </a:t>
            </a:r>
            <a:r>
              <a:rPr lang="en-US" dirty="0"/>
              <a:t>look too </a:t>
            </a:r>
            <a:r>
              <a:rPr lang="en-US" dirty="0" smtClean="0"/>
              <a:t>proud, </a:t>
            </a:r>
            <a:r>
              <a:rPr lang="en-US" dirty="0"/>
              <a:t>nor talk too </a:t>
            </a:r>
            <a:r>
              <a:rPr lang="en-US" dirty="0" smtClean="0"/>
              <a:t>much trash:</a:t>
            </a:r>
            <a:endParaRPr lang="en-US" dirty="0"/>
          </a:p>
          <a:p>
            <a:pPr marL="0" indent="0">
              <a:buNone/>
            </a:pPr>
            <a:endParaRPr lang="en-US" dirty="0"/>
          </a:p>
        </p:txBody>
      </p:sp>
    </p:spTree>
    <p:extLst>
      <p:ext uri="{BB962C8B-B14F-4D97-AF65-F5344CB8AC3E}">
        <p14:creationId xmlns:p14="http://schemas.microsoft.com/office/powerpoint/2010/main" val="7801146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continued. </a:t>
            </a:r>
            <a:endParaRPr lang="en-US" dirty="0"/>
          </a:p>
        </p:txBody>
      </p:sp>
      <p:sp>
        <p:nvSpPr>
          <p:cNvPr id="3" name="Text Placeholder 2"/>
          <p:cNvSpPr>
            <a:spLocks noGrp="1"/>
          </p:cNvSpPr>
          <p:nvPr>
            <p:ph type="body" idx="1"/>
          </p:nvPr>
        </p:nvSpPr>
        <p:spPr/>
        <p:txBody>
          <a:bodyPr>
            <a:normAutofit fontScale="70000" lnSpcReduction="20000"/>
          </a:bodyPr>
          <a:lstStyle/>
          <a:p>
            <a:pPr marL="0" indent="0">
              <a:buNone/>
            </a:pPr>
            <a:r>
              <a:rPr lang="en-US" b="1" dirty="0"/>
              <a:t>Using rhyme meaningfully (my attempt at using meaningful rhyme in a poem – you don’t have to have an A B rhyme scheme – it just has to use rhyme meaningfully. </a:t>
            </a:r>
            <a:endParaRPr lang="en-US" dirty="0"/>
          </a:p>
          <a:p>
            <a:pPr marL="0" indent="0">
              <a:buNone/>
            </a:pPr>
            <a:r>
              <a:rPr lang="en-US" b="1" dirty="0"/>
              <a:t>	</a:t>
            </a:r>
            <a:r>
              <a:rPr lang="en-US" dirty="0"/>
              <a:t>My name wasn’t always Mrs. Bowe;</a:t>
            </a:r>
          </a:p>
          <a:p>
            <a:pPr marL="0" indent="0">
              <a:buNone/>
            </a:pPr>
            <a:r>
              <a:rPr lang="en-US" dirty="0"/>
              <a:t>	    I once had a different identity.</a:t>
            </a:r>
          </a:p>
          <a:p>
            <a:pPr marL="0" indent="0">
              <a:buNone/>
            </a:pPr>
            <a:r>
              <a:rPr lang="en-US" dirty="0"/>
              <a:t>	The thought of changing it made me think “Oh no!”</a:t>
            </a:r>
          </a:p>
          <a:p>
            <a:pPr marL="0" indent="0">
              <a:buNone/>
            </a:pPr>
            <a:r>
              <a:rPr lang="en-US" dirty="0"/>
              <a:t>	    But then I had a piece of serenity.</a:t>
            </a:r>
          </a:p>
          <a:p>
            <a:pPr marL="0" indent="0">
              <a:buNone/>
            </a:pPr>
            <a:r>
              <a:rPr lang="en-US" dirty="0"/>
              <a:t>	Changing my name didn’t change my face,</a:t>
            </a:r>
          </a:p>
          <a:p>
            <a:pPr marL="0" indent="0">
              <a:buNone/>
            </a:pPr>
            <a:r>
              <a:rPr lang="en-US" dirty="0"/>
              <a:t>	    my thoughts, my likes, my hates.</a:t>
            </a:r>
          </a:p>
          <a:p>
            <a:pPr marL="0" indent="0">
              <a:buNone/>
            </a:pPr>
            <a:r>
              <a:rPr lang="en-US" dirty="0"/>
              <a:t>	Changing my name didn’t change my place</a:t>
            </a:r>
          </a:p>
          <a:p>
            <a:pPr marL="0" indent="0">
              <a:buNone/>
            </a:pPr>
            <a:r>
              <a:rPr lang="en-US" dirty="0"/>
              <a:t>	    my car, my clothes, my fate.</a:t>
            </a:r>
          </a:p>
          <a:p>
            <a:pPr marL="0" indent="0">
              <a:buNone/>
            </a:pPr>
            <a:r>
              <a:rPr lang="en-US" dirty="0"/>
              <a:t>	I changed it to marry a man</a:t>
            </a:r>
          </a:p>
          <a:p>
            <a:pPr marL="0" indent="0">
              <a:buNone/>
            </a:pPr>
            <a:r>
              <a:rPr lang="en-US" dirty="0"/>
              <a:t>	   who has proven rock solid all along</a:t>
            </a:r>
          </a:p>
          <a:p>
            <a:pPr marL="0" indent="0">
              <a:buNone/>
            </a:pPr>
            <a:r>
              <a:rPr lang="en-US" dirty="0"/>
              <a:t>	to marry this man, of whom I’m a fan</a:t>
            </a:r>
          </a:p>
          <a:p>
            <a:pPr marL="0" indent="0">
              <a:buNone/>
            </a:pPr>
            <a:r>
              <a:rPr lang="en-US" dirty="0"/>
              <a:t>	    who has made my heart chirp a song. </a:t>
            </a:r>
          </a:p>
          <a:p>
            <a:pPr marL="0" indent="0">
              <a:buNone/>
            </a:pPr>
            <a:r>
              <a:rPr lang="en-US" dirty="0"/>
              <a:t>	So while my name wasn’t always Mrs. Bowe,</a:t>
            </a:r>
          </a:p>
          <a:p>
            <a:pPr marL="0" indent="0">
              <a:buNone/>
            </a:pPr>
            <a:r>
              <a:rPr lang="en-US" dirty="0"/>
              <a:t>	   I’m glad today that it is.</a:t>
            </a:r>
          </a:p>
          <a:p>
            <a:pPr marL="0" indent="0">
              <a:buNone/>
            </a:pPr>
            <a:r>
              <a:rPr lang="en-US" dirty="0"/>
              <a:t>	It’s been 15 years, as we both know,</a:t>
            </a:r>
          </a:p>
          <a:p>
            <a:pPr marL="0" indent="0">
              <a:buNone/>
            </a:pPr>
            <a:r>
              <a:rPr lang="en-US" dirty="0"/>
              <a:t>	   and I’m glad that I took his. </a:t>
            </a:r>
          </a:p>
          <a:p>
            <a:pPr marL="0" indent="0">
              <a:buNone/>
            </a:pPr>
            <a:r>
              <a:rPr lang="en-US" dirty="0"/>
              <a:t> </a:t>
            </a:r>
          </a:p>
          <a:p>
            <a:pPr marL="0" indent="0">
              <a:buNone/>
            </a:pPr>
            <a:r>
              <a:rPr lang="en-US" dirty="0"/>
              <a:t> </a:t>
            </a:r>
          </a:p>
          <a:p>
            <a:pPr marL="0" indent="0">
              <a:buNone/>
            </a:pPr>
            <a:r>
              <a:rPr lang="en-US" dirty="0"/>
              <a:t> </a:t>
            </a:r>
          </a:p>
          <a:p>
            <a:endParaRPr lang="en-US" dirty="0"/>
          </a:p>
          <a:p>
            <a:endParaRPr lang="en-US" b="1" dirty="0"/>
          </a:p>
        </p:txBody>
      </p:sp>
    </p:spTree>
    <p:extLst>
      <p:ext uri="{BB962C8B-B14F-4D97-AF65-F5344CB8AC3E}">
        <p14:creationId xmlns:p14="http://schemas.microsoft.com/office/powerpoint/2010/main" val="33734458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609600"/>
            <a:ext cx="8229600" cy="5791200"/>
          </a:xfrm>
        </p:spPr>
        <p:txBody>
          <a:bodyPr>
            <a:normAutofit fontScale="92500" lnSpcReduction="10000"/>
          </a:bodyPr>
          <a:lstStyle/>
          <a:p>
            <a:pPr marL="0" indent="0">
              <a:buNone/>
            </a:pPr>
            <a:r>
              <a:rPr lang="en-US" dirty="0"/>
              <a:t> </a:t>
            </a:r>
          </a:p>
          <a:p>
            <a:pPr marL="0" indent="0">
              <a:buNone/>
            </a:pPr>
            <a:r>
              <a:rPr lang="en-US" b="1" dirty="0"/>
              <a:t> </a:t>
            </a:r>
          </a:p>
          <a:p>
            <a:pPr marL="0" indent="0">
              <a:buNone/>
            </a:pPr>
            <a:r>
              <a:rPr lang="en-US" b="1" dirty="0" smtClean="0"/>
              <a:t>Using Personification:</a:t>
            </a:r>
          </a:p>
          <a:p>
            <a:pPr marL="0" indent="0">
              <a:buNone/>
            </a:pPr>
            <a:r>
              <a:rPr lang="en-US" dirty="0"/>
              <a:t>	This daring book I am reading creeps into my mind when I’m least expecting it. The characters are so wrong! The plot seems so weird. The book leaps into my brain like a ballerina on the stage performing a grotesque move which seems impossible. It might be the author’s song this book is singing while it dances but the characters seems to lack both the wisdom and the love of the book it references. </a:t>
            </a:r>
            <a:r>
              <a:rPr lang="en-US" i="1" dirty="0"/>
              <a:t>Song of Solomon</a:t>
            </a:r>
            <a:r>
              <a:rPr lang="en-US" dirty="0"/>
              <a:t> – it should be a love poem. </a:t>
            </a:r>
            <a:r>
              <a:rPr lang="en-US" i="1" dirty="0"/>
              <a:t>Song of</a:t>
            </a:r>
            <a:r>
              <a:rPr lang="en-US" dirty="0"/>
              <a:t> </a:t>
            </a:r>
            <a:r>
              <a:rPr lang="en-US" i="1" dirty="0"/>
              <a:t>Solomon</a:t>
            </a:r>
            <a:r>
              <a:rPr lang="en-US" dirty="0"/>
              <a:t> – it should be wise. This book attacks my squeamishness, flaying open my sense of what people should do and shouldn’t. I recognize the honesty this book has as violence occurs and racism occurs and loving the wrong person occurs (all the time). Yet does such a lovely name belong on such a harsh book? It seems almost like a betrayal – at least, up through chapter 4 it does. </a:t>
            </a:r>
          </a:p>
          <a:p>
            <a:pPr marL="0" indent="0">
              <a:buNone/>
            </a:pPr>
            <a:endParaRPr lang="en-US" dirty="0"/>
          </a:p>
        </p:txBody>
      </p:sp>
    </p:spTree>
    <p:extLst>
      <p:ext uri="{BB962C8B-B14F-4D97-AF65-F5344CB8AC3E}">
        <p14:creationId xmlns:p14="http://schemas.microsoft.com/office/powerpoint/2010/main" val="231206137"/>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Spring">
  <a:themeElements>
    <a:clrScheme name="Spring">
      <a:dk1>
        <a:srgbClr val="000000"/>
      </a:dk1>
      <a:lt1>
        <a:srgbClr val="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426</TotalTime>
  <Words>1741</Words>
  <Application>Microsoft Office PowerPoint</Application>
  <PresentationFormat>On-screen Show (4:3)</PresentationFormat>
  <Paragraphs>209</Paragraphs>
  <Slides>34</Slides>
  <Notes>14</Notes>
  <HiddenSlides>0</HiddenSlides>
  <MMClips>0</MMClips>
  <ScaleCrop>false</ScaleCrop>
  <HeadingPairs>
    <vt:vector size="4" baseType="variant">
      <vt:variant>
        <vt:lpstr>Theme</vt:lpstr>
      </vt:variant>
      <vt:variant>
        <vt:i4>3</vt:i4>
      </vt:variant>
      <vt:variant>
        <vt:lpstr>Slide Titles</vt:lpstr>
      </vt:variant>
      <vt:variant>
        <vt:i4>34</vt:i4>
      </vt:variant>
    </vt:vector>
  </HeadingPairs>
  <TitlesOfParts>
    <vt:vector size="37" baseType="lpstr">
      <vt:lpstr>Office Theme</vt:lpstr>
      <vt:lpstr>Clarity</vt:lpstr>
      <vt:lpstr>Spring</vt:lpstr>
      <vt:lpstr>Bellringer Oct. 19 Period 2 and 4 </vt:lpstr>
      <vt:lpstr>Agenda – Period 5</vt:lpstr>
      <vt:lpstr>The question we answered last class is an assessment.</vt:lpstr>
      <vt:lpstr>Unit 1 project</vt:lpstr>
      <vt:lpstr>Preview: Drafting part of the unit project</vt:lpstr>
      <vt:lpstr>Modelling the unit project</vt:lpstr>
      <vt:lpstr>Alternative Original poem (like “If” </vt:lpstr>
      <vt:lpstr>Examples continued. </vt:lpstr>
      <vt:lpstr>PowerPoint Presentation</vt:lpstr>
      <vt:lpstr>PowerPoint Presentation</vt:lpstr>
      <vt:lpstr>Unit Project Drafting </vt:lpstr>
      <vt:lpstr>Lesson 2 model</vt:lpstr>
      <vt:lpstr>Lesson 2 models</vt:lpstr>
      <vt:lpstr>Inductive and Deductive Structure (reasoning, logic)</vt:lpstr>
      <vt:lpstr>Outliers – Deductive or Inductive? </vt:lpstr>
      <vt:lpstr>Freakonomics – Deductive or Inductive? </vt:lpstr>
      <vt:lpstr>Moving on…  LESSON 3</vt:lpstr>
      <vt:lpstr>Who is her audience? </vt:lpstr>
      <vt:lpstr>Part 1: Organization</vt:lpstr>
      <vt:lpstr>Organization</vt:lpstr>
      <vt:lpstr>Organization</vt:lpstr>
      <vt:lpstr>Topic Sentences</vt:lpstr>
      <vt:lpstr>Let’s look back at the text!</vt:lpstr>
      <vt:lpstr>Where is the author’s claim or central idea stated? </vt:lpstr>
      <vt:lpstr>Exit Ticket: </vt:lpstr>
      <vt:lpstr>Part 2: Point-of-View</vt:lpstr>
      <vt:lpstr>1st person</vt:lpstr>
      <vt:lpstr>3rd person</vt:lpstr>
      <vt:lpstr>Let’s look back at the text: 2nd person</vt:lpstr>
      <vt:lpstr>Part 3: Word Choice and Tone</vt:lpstr>
      <vt:lpstr>Let’s look back at the text!</vt:lpstr>
      <vt:lpstr>Discussion</vt:lpstr>
      <vt:lpstr>LEQ 2-How does Joanne Hyppolite control structure and literary devices to develop an argument in “Dyaspora”? </vt:lpstr>
      <vt:lpstr>Exit Ticket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 Oct. 19</dc:title>
  <dc:creator>Windows User</dc:creator>
  <cp:lastModifiedBy>Windows User</cp:lastModifiedBy>
  <cp:revision>12</cp:revision>
  <dcterms:created xsi:type="dcterms:W3CDTF">2015-10-19T10:31:07Z</dcterms:created>
  <dcterms:modified xsi:type="dcterms:W3CDTF">2015-10-20T18:35:11Z</dcterms:modified>
</cp:coreProperties>
</file>