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3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1774-F3FD-45AB-B251-513187C9BDD0}" type="datetimeFigureOut">
              <a:rPr lang="en-US" smtClean="0">
                <a:solidFill>
                  <a:srgbClr val="073E87"/>
                </a:solidFill>
              </a:rPr>
              <a:pPr/>
              <a:t>9/24/2013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34AB-1271-4FC5-9EA3-0C05999849B4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450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1774-F3FD-45AB-B251-513187C9BDD0}" type="datetimeFigureOut">
              <a:rPr lang="en-US" smtClean="0">
                <a:solidFill>
                  <a:srgbClr val="073E87"/>
                </a:solidFill>
              </a:rPr>
              <a:pPr/>
              <a:t>9/24/2013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34AB-1271-4FC5-9EA3-0C05999849B4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240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1774-F3FD-45AB-B251-513187C9BDD0}" type="datetimeFigureOut">
              <a:rPr lang="en-US" smtClean="0">
                <a:solidFill>
                  <a:srgbClr val="073E87"/>
                </a:solidFill>
              </a:rPr>
              <a:pPr/>
              <a:t>9/24/2013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34AB-1271-4FC5-9EA3-0C05999849B4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264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1774-F3FD-45AB-B251-513187C9BDD0}" type="datetimeFigureOut">
              <a:rPr lang="en-US" smtClean="0">
                <a:solidFill>
                  <a:srgbClr val="073E87"/>
                </a:solidFill>
              </a:rPr>
              <a:pPr/>
              <a:t>9/24/2013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34AB-1271-4FC5-9EA3-0C05999849B4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9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1774-F3FD-45AB-B251-513187C9BDD0}" type="datetimeFigureOut">
              <a:rPr lang="en-US" smtClean="0">
                <a:solidFill>
                  <a:srgbClr val="073E87"/>
                </a:solidFill>
              </a:rPr>
              <a:pPr/>
              <a:t>9/24/2013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34AB-1271-4FC5-9EA3-0C05999849B4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153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1774-F3FD-45AB-B251-513187C9BDD0}" type="datetimeFigureOut">
              <a:rPr lang="en-US" smtClean="0">
                <a:solidFill>
                  <a:srgbClr val="073E87"/>
                </a:solidFill>
              </a:rPr>
              <a:pPr/>
              <a:t>9/24/2013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34AB-1271-4FC5-9EA3-0C05999849B4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1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1774-F3FD-45AB-B251-513187C9BDD0}" type="datetimeFigureOut">
              <a:rPr lang="en-US" smtClean="0">
                <a:solidFill>
                  <a:srgbClr val="073E87"/>
                </a:solidFill>
              </a:rPr>
              <a:pPr/>
              <a:t>9/24/2013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34AB-1271-4FC5-9EA3-0C05999849B4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828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1774-F3FD-45AB-B251-513187C9BDD0}" type="datetimeFigureOut">
              <a:rPr lang="en-US" smtClean="0">
                <a:solidFill>
                  <a:srgbClr val="073E87"/>
                </a:solidFill>
              </a:rPr>
              <a:pPr/>
              <a:t>9/24/2013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34AB-1271-4FC5-9EA3-0C05999849B4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071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1774-F3FD-45AB-B251-513187C9BDD0}" type="datetimeFigureOut">
              <a:rPr lang="en-US" smtClean="0">
                <a:solidFill>
                  <a:srgbClr val="073E87"/>
                </a:solidFill>
              </a:rPr>
              <a:pPr/>
              <a:t>9/24/2013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34AB-1271-4FC5-9EA3-0C05999849B4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839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1774-F3FD-45AB-B251-513187C9BDD0}" type="datetimeFigureOut">
              <a:rPr lang="en-US" smtClean="0">
                <a:solidFill>
                  <a:srgbClr val="073E87"/>
                </a:solidFill>
              </a:rPr>
              <a:pPr/>
              <a:t>9/24/2013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34AB-1271-4FC5-9EA3-0C05999849B4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894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1774-F3FD-45AB-B251-513187C9BDD0}" type="datetimeFigureOut">
              <a:rPr lang="en-US" smtClean="0">
                <a:solidFill>
                  <a:srgbClr val="073E87"/>
                </a:solidFill>
              </a:rPr>
              <a:pPr/>
              <a:t>9/24/2013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34AB-1271-4FC5-9EA3-0C05999849B4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71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96B1774-F3FD-45AB-B251-513187C9BDD0}" type="datetimeFigureOut">
              <a:rPr lang="en-US" smtClean="0">
                <a:solidFill>
                  <a:srgbClr val="073E87"/>
                </a:solidFill>
              </a:rPr>
              <a:pPr/>
              <a:t>9/24/2013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C0334AB-1271-4FC5-9EA3-0C05999849B4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584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1" y="1752600"/>
            <a:ext cx="7747000" cy="4373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/>
              <a:t>ON THE SCRAP PAPER I GAVE YOU AT THE DOOR,</a:t>
            </a:r>
          </a:p>
          <a:p>
            <a:r>
              <a:rPr lang="en-US" sz="2600" dirty="0" smtClean="0"/>
              <a:t>Write your name and today’s date.</a:t>
            </a:r>
          </a:p>
          <a:p>
            <a:r>
              <a:rPr lang="en-US" sz="2600" dirty="0" smtClean="0"/>
              <a:t>Explain what this question is asking:</a:t>
            </a:r>
          </a:p>
          <a:p>
            <a:pPr lvl="1"/>
            <a:r>
              <a:rPr lang="en-US" dirty="0" smtClean="0"/>
              <a:t>How CREDIBLE is the argument that we should work harder AND smarter?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301943" lvl="1" indent="0">
              <a:buNone/>
            </a:pPr>
            <a:r>
              <a:rPr lang="en-US" dirty="0" smtClean="0"/>
              <a:t>HAVE YOUR ESSAY PROJECT OUT ON YOUR DESK. IF YOU DON’T HAVE IT, YOU WILL BE COMPLETING A PINK SLIP.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 Sept 23/24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93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33600"/>
            <a:ext cx="7408333" cy="3992563"/>
          </a:xfrm>
        </p:spPr>
        <p:txBody>
          <a:bodyPr/>
          <a:lstStyle/>
          <a:p>
            <a:r>
              <a:rPr lang="en-US" dirty="0" smtClean="0"/>
              <a:t>Review with your expert group your section. Write your one sentence summary in LARGE READABLE letters on the LARGE paper in your group. </a:t>
            </a:r>
          </a:p>
          <a:p>
            <a:endParaRPr lang="en-US" dirty="0"/>
          </a:p>
          <a:p>
            <a:r>
              <a:rPr lang="en-US" dirty="0" smtClean="0"/>
              <a:t>Count off by numbers (each person in your group gets a new number). Be ready to move to this new group where you will be the only one from your original group.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Outliers: </a:t>
            </a:r>
            <a:r>
              <a:rPr lang="en-US" dirty="0" smtClean="0"/>
              <a:t>Day 2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7076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447800"/>
            <a:ext cx="7408333" cy="46783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On your reading guide somewhere, write down the MOST important idea you’ve gotten from your section so far.  Be prepared to share.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LUNCH BELLRINGER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447800"/>
            <a:ext cx="7408333" cy="4678363"/>
          </a:xfrm>
        </p:spPr>
        <p:txBody>
          <a:bodyPr>
            <a:normAutofit/>
          </a:bodyPr>
          <a:lstStyle/>
          <a:p>
            <a:r>
              <a:rPr lang="en-US" dirty="0" smtClean="0"/>
              <a:t>In Your new GROUP, you will be TEACHING and discussing (NOT PASSING PAPERS AROUND) your original group’s section.</a:t>
            </a:r>
          </a:p>
          <a:p>
            <a:r>
              <a:rPr lang="en-US" dirty="0" smtClean="0"/>
              <a:t>Your new group has 10 minutes to accomplish this for sections 1-6. </a:t>
            </a:r>
          </a:p>
          <a:p>
            <a:r>
              <a:rPr lang="en-US" dirty="0" smtClean="0"/>
              <a:t>In a pair (2) answer and be ready to submit responses. </a:t>
            </a:r>
          </a:p>
          <a:p>
            <a:pPr marL="581343" lvl="2" indent="0">
              <a:buNone/>
            </a:pPr>
            <a:r>
              <a:rPr lang="en-US" dirty="0" smtClean="0"/>
              <a:t>1.  Why has </a:t>
            </a:r>
            <a:r>
              <a:rPr lang="en-US" dirty="0" err="1" smtClean="0"/>
              <a:t>Gladwell</a:t>
            </a:r>
            <a:r>
              <a:rPr lang="en-US" dirty="0" smtClean="0"/>
              <a:t> selected the specific details he did to support his claim?</a:t>
            </a:r>
          </a:p>
          <a:p>
            <a:pPr marL="581343" lvl="2" indent="0">
              <a:buNone/>
            </a:pPr>
            <a:r>
              <a:rPr lang="en-US" dirty="0" smtClean="0"/>
              <a:t>2. Why does he present those details in the order he did?</a:t>
            </a:r>
          </a:p>
          <a:p>
            <a:pPr marL="342900" indent="-342900"/>
            <a:r>
              <a:rPr lang="en-US" dirty="0" smtClean="0"/>
              <a:t>You have 10 minutes to answer these questions.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GROUP! </a:t>
            </a:r>
            <a:endParaRPr lang="en-US" dirty="0"/>
          </a:p>
        </p:txBody>
      </p:sp>
      <p:sp>
        <p:nvSpPr>
          <p:cNvPr id="19" name="SMARTInkShape-16"/>
          <p:cNvSpPr/>
          <p:nvPr/>
        </p:nvSpPr>
        <p:spPr>
          <a:xfrm>
            <a:off x="1455565" y="3839765"/>
            <a:ext cx="62483" cy="553638"/>
          </a:xfrm>
          <a:custGeom>
            <a:avLst/>
            <a:gdLst/>
            <a:ahLst/>
            <a:cxnLst/>
            <a:rect l="0" t="0" r="0" b="0"/>
            <a:pathLst>
              <a:path w="62483" h="553638">
                <a:moveTo>
                  <a:pt x="62482" y="0"/>
                </a:moveTo>
                <a:lnTo>
                  <a:pt x="57741" y="0"/>
                </a:lnTo>
                <a:lnTo>
                  <a:pt x="56345" y="993"/>
                </a:lnTo>
                <a:lnTo>
                  <a:pt x="55414" y="2646"/>
                </a:lnTo>
                <a:lnTo>
                  <a:pt x="53920" y="12429"/>
                </a:lnTo>
                <a:lnTo>
                  <a:pt x="52581" y="38910"/>
                </a:lnTo>
                <a:lnTo>
                  <a:pt x="46489" y="55679"/>
                </a:lnTo>
                <a:lnTo>
                  <a:pt x="42530" y="72061"/>
                </a:lnTo>
                <a:lnTo>
                  <a:pt x="37718" y="89482"/>
                </a:lnTo>
                <a:lnTo>
                  <a:pt x="33225" y="127678"/>
                </a:lnTo>
                <a:lnTo>
                  <a:pt x="24685" y="171760"/>
                </a:lnTo>
                <a:lnTo>
                  <a:pt x="15789" y="216359"/>
                </a:lnTo>
                <a:lnTo>
                  <a:pt x="9810" y="258239"/>
                </a:lnTo>
                <a:lnTo>
                  <a:pt x="9023" y="295957"/>
                </a:lnTo>
                <a:lnTo>
                  <a:pt x="8920" y="336851"/>
                </a:lnTo>
                <a:lnTo>
                  <a:pt x="8906" y="374905"/>
                </a:lnTo>
                <a:lnTo>
                  <a:pt x="8904" y="412119"/>
                </a:lnTo>
                <a:lnTo>
                  <a:pt x="8904" y="452034"/>
                </a:lnTo>
                <a:lnTo>
                  <a:pt x="7912" y="476171"/>
                </a:lnTo>
                <a:lnTo>
                  <a:pt x="3759" y="494086"/>
                </a:lnTo>
                <a:lnTo>
                  <a:pt x="5946" y="510970"/>
                </a:lnTo>
                <a:lnTo>
                  <a:pt x="0" y="551863"/>
                </a:lnTo>
                <a:lnTo>
                  <a:pt x="983" y="552456"/>
                </a:lnTo>
                <a:lnTo>
                  <a:pt x="5124" y="553290"/>
                </a:lnTo>
                <a:lnTo>
                  <a:pt x="848" y="553595"/>
                </a:lnTo>
                <a:lnTo>
                  <a:pt x="7739" y="553637"/>
                </a:lnTo>
                <a:lnTo>
                  <a:pt x="13299" y="548899"/>
                </a:lnTo>
                <a:lnTo>
                  <a:pt x="31807" y="506391"/>
                </a:lnTo>
                <a:lnTo>
                  <a:pt x="35534" y="489260"/>
                </a:lnTo>
                <a:lnTo>
                  <a:pt x="51071" y="450447"/>
                </a:lnTo>
                <a:lnTo>
                  <a:pt x="53552" y="410766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SMARTInkShape-Group6"/>
          <p:cNvGrpSpPr/>
          <p:nvPr/>
        </p:nvGrpSpPr>
        <p:grpSpPr>
          <a:xfrm>
            <a:off x="303767" y="3571997"/>
            <a:ext cx="973024" cy="821410"/>
            <a:chOff x="303767" y="3571997"/>
            <a:chExt cx="973024" cy="821410"/>
          </a:xfrm>
        </p:grpSpPr>
        <p:sp>
          <p:nvSpPr>
            <p:cNvPr id="20" name="SMARTInkShape-17"/>
            <p:cNvSpPr/>
            <p:nvPr/>
          </p:nvSpPr>
          <p:spPr>
            <a:xfrm>
              <a:off x="303767" y="3571997"/>
              <a:ext cx="214156" cy="214191"/>
            </a:xfrm>
            <a:custGeom>
              <a:avLst/>
              <a:gdLst/>
              <a:ahLst/>
              <a:cxnLst/>
              <a:rect l="0" t="0" r="0" b="0"/>
              <a:pathLst>
                <a:path w="214156" h="214191">
                  <a:moveTo>
                    <a:pt x="214155" y="62385"/>
                  </a:moveTo>
                  <a:lnTo>
                    <a:pt x="214155" y="32239"/>
                  </a:lnTo>
                  <a:lnTo>
                    <a:pt x="211509" y="26498"/>
                  </a:lnTo>
                  <a:lnTo>
                    <a:pt x="201726" y="14727"/>
                  </a:lnTo>
                  <a:lnTo>
                    <a:pt x="196063" y="11438"/>
                  </a:lnTo>
                  <a:lnTo>
                    <a:pt x="163380" y="808"/>
                  </a:lnTo>
                  <a:lnTo>
                    <a:pt x="136349" y="0"/>
                  </a:lnTo>
                  <a:lnTo>
                    <a:pt x="95068" y="8979"/>
                  </a:lnTo>
                  <a:lnTo>
                    <a:pt x="60364" y="23967"/>
                  </a:lnTo>
                  <a:lnTo>
                    <a:pt x="18322" y="61839"/>
                  </a:lnTo>
                  <a:lnTo>
                    <a:pt x="8956" y="73799"/>
                  </a:lnTo>
                  <a:lnTo>
                    <a:pt x="2543" y="87265"/>
                  </a:lnTo>
                  <a:lnTo>
                    <a:pt x="0" y="109899"/>
                  </a:lnTo>
                  <a:lnTo>
                    <a:pt x="2558" y="115914"/>
                  </a:lnTo>
                  <a:lnTo>
                    <a:pt x="4630" y="118908"/>
                  </a:lnTo>
                  <a:lnTo>
                    <a:pt x="9577" y="122233"/>
                  </a:lnTo>
                  <a:lnTo>
                    <a:pt x="15083" y="124703"/>
                  </a:lnTo>
                  <a:lnTo>
                    <a:pt x="23761" y="130680"/>
                  </a:lnTo>
                  <a:lnTo>
                    <a:pt x="29655" y="132426"/>
                  </a:lnTo>
                  <a:lnTo>
                    <a:pt x="38228" y="130556"/>
                  </a:lnTo>
                  <a:lnTo>
                    <a:pt x="54211" y="126571"/>
                  </a:lnTo>
                  <a:lnTo>
                    <a:pt x="89209" y="122395"/>
                  </a:lnTo>
                  <a:lnTo>
                    <a:pt x="117922" y="109681"/>
                  </a:lnTo>
                  <a:lnTo>
                    <a:pt x="157968" y="86185"/>
                  </a:lnTo>
                  <a:lnTo>
                    <a:pt x="167024" y="77593"/>
                  </a:lnTo>
                  <a:lnTo>
                    <a:pt x="173364" y="68153"/>
                  </a:lnTo>
                  <a:lnTo>
                    <a:pt x="180080" y="54007"/>
                  </a:lnTo>
                  <a:lnTo>
                    <a:pt x="196175" y="35720"/>
                  </a:lnTo>
                  <a:lnTo>
                    <a:pt x="196260" y="40374"/>
                  </a:lnTo>
                  <a:lnTo>
                    <a:pt x="195280" y="41758"/>
                  </a:lnTo>
                  <a:lnTo>
                    <a:pt x="193634" y="42680"/>
                  </a:lnTo>
                  <a:lnTo>
                    <a:pt x="191544" y="43296"/>
                  </a:lnTo>
                  <a:lnTo>
                    <a:pt x="190152" y="44698"/>
                  </a:lnTo>
                  <a:lnTo>
                    <a:pt x="185270" y="54078"/>
                  </a:lnTo>
                  <a:lnTo>
                    <a:pt x="182992" y="56847"/>
                  </a:lnTo>
                  <a:lnTo>
                    <a:pt x="180461" y="65216"/>
                  </a:lnTo>
                  <a:lnTo>
                    <a:pt x="178344" y="74558"/>
                  </a:lnTo>
                  <a:lnTo>
                    <a:pt x="172566" y="86387"/>
                  </a:lnTo>
                  <a:lnTo>
                    <a:pt x="160492" y="130745"/>
                  </a:lnTo>
                  <a:lnTo>
                    <a:pt x="153688" y="152250"/>
                  </a:lnTo>
                  <a:lnTo>
                    <a:pt x="151663" y="196266"/>
                  </a:lnTo>
                  <a:lnTo>
                    <a:pt x="151658" y="199265"/>
                  </a:lnTo>
                  <a:lnTo>
                    <a:pt x="154298" y="205242"/>
                  </a:lnTo>
                  <a:lnTo>
                    <a:pt x="160577" y="2141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8"/>
            <p:cNvSpPr/>
            <p:nvPr/>
          </p:nvSpPr>
          <p:spPr>
            <a:xfrm>
              <a:off x="517965" y="3696890"/>
              <a:ext cx="116031" cy="142876"/>
            </a:xfrm>
            <a:custGeom>
              <a:avLst/>
              <a:gdLst/>
              <a:ahLst/>
              <a:cxnLst/>
              <a:rect l="0" t="0" r="0" b="0"/>
              <a:pathLst>
                <a:path w="116031" h="142876">
                  <a:moveTo>
                    <a:pt x="53535" y="0"/>
                  </a:moveTo>
                  <a:lnTo>
                    <a:pt x="48795" y="0"/>
                  </a:lnTo>
                  <a:lnTo>
                    <a:pt x="47398" y="993"/>
                  </a:lnTo>
                  <a:lnTo>
                    <a:pt x="46467" y="2647"/>
                  </a:lnTo>
                  <a:lnTo>
                    <a:pt x="45847" y="4741"/>
                  </a:lnTo>
                  <a:lnTo>
                    <a:pt x="37701" y="18092"/>
                  </a:lnTo>
                  <a:lnTo>
                    <a:pt x="37026" y="20992"/>
                  </a:lnTo>
                  <a:lnTo>
                    <a:pt x="20282" y="51723"/>
                  </a:lnTo>
                  <a:lnTo>
                    <a:pt x="17920" y="58707"/>
                  </a:lnTo>
                  <a:lnTo>
                    <a:pt x="2435" y="80319"/>
                  </a:lnTo>
                  <a:lnTo>
                    <a:pt x="283" y="95244"/>
                  </a:lnTo>
                  <a:lnTo>
                    <a:pt x="0" y="105392"/>
                  </a:lnTo>
                  <a:lnTo>
                    <a:pt x="978" y="105980"/>
                  </a:lnTo>
                  <a:lnTo>
                    <a:pt x="7094" y="107800"/>
                  </a:lnTo>
                  <a:lnTo>
                    <a:pt x="12389" y="111742"/>
                  </a:lnTo>
                  <a:lnTo>
                    <a:pt x="14198" y="112198"/>
                  </a:lnTo>
                  <a:lnTo>
                    <a:pt x="15404" y="111510"/>
                  </a:lnTo>
                  <a:lnTo>
                    <a:pt x="16208" y="110059"/>
                  </a:lnTo>
                  <a:lnTo>
                    <a:pt x="17736" y="109092"/>
                  </a:lnTo>
                  <a:lnTo>
                    <a:pt x="24628" y="107730"/>
                  </a:lnTo>
                  <a:lnTo>
                    <a:pt x="33946" y="106334"/>
                  </a:lnTo>
                  <a:lnTo>
                    <a:pt x="47841" y="100078"/>
                  </a:lnTo>
                  <a:lnTo>
                    <a:pt x="71235" y="82948"/>
                  </a:lnTo>
                  <a:lnTo>
                    <a:pt x="74265" y="82088"/>
                  </a:lnTo>
                  <a:lnTo>
                    <a:pt x="88010" y="71397"/>
                  </a:lnTo>
                  <a:lnTo>
                    <a:pt x="93662" y="63813"/>
                  </a:lnTo>
                  <a:lnTo>
                    <a:pt x="95169" y="60401"/>
                  </a:lnTo>
                  <a:lnTo>
                    <a:pt x="97166" y="58127"/>
                  </a:lnTo>
                  <a:lnTo>
                    <a:pt x="110348" y="49438"/>
                  </a:lnTo>
                  <a:lnTo>
                    <a:pt x="113512" y="44131"/>
                  </a:lnTo>
                  <a:lnTo>
                    <a:pt x="115999" y="35865"/>
                  </a:lnTo>
                  <a:lnTo>
                    <a:pt x="116030" y="40503"/>
                  </a:lnTo>
                  <a:lnTo>
                    <a:pt x="115042" y="41885"/>
                  </a:lnTo>
                  <a:lnTo>
                    <a:pt x="111299" y="43420"/>
                  </a:lnTo>
                  <a:lnTo>
                    <a:pt x="109903" y="44822"/>
                  </a:lnTo>
                  <a:lnTo>
                    <a:pt x="105018" y="54201"/>
                  </a:lnTo>
                  <a:lnTo>
                    <a:pt x="71378" y="97680"/>
                  </a:lnTo>
                  <a:lnTo>
                    <a:pt x="68407" y="100839"/>
                  </a:lnTo>
                  <a:lnTo>
                    <a:pt x="65106" y="109641"/>
                  </a:lnTo>
                  <a:lnTo>
                    <a:pt x="62465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9"/>
            <p:cNvSpPr/>
            <p:nvPr/>
          </p:nvSpPr>
          <p:spPr>
            <a:xfrm>
              <a:off x="634214" y="3710208"/>
              <a:ext cx="194480" cy="254574"/>
            </a:xfrm>
            <a:custGeom>
              <a:avLst/>
              <a:gdLst/>
              <a:ahLst/>
              <a:cxnLst/>
              <a:rect l="0" t="0" r="0" b="0"/>
              <a:pathLst>
                <a:path w="194480" h="254574">
                  <a:moveTo>
                    <a:pt x="151598" y="129557"/>
                  </a:moveTo>
                  <a:lnTo>
                    <a:pt x="151598" y="124817"/>
                  </a:lnTo>
                  <a:lnTo>
                    <a:pt x="150606" y="123420"/>
                  </a:lnTo>
                  <a:lnTo>
                    <a:pt x="148953" y="122489"/>
                  </a:lnTo>
                  <a:lnTo>
                    <a:pt x="143910" y="120996"/>
                  </a:lnTo>
                  <a:lnTo>
                    <a:pt x="135785" y="114564"/>
                  </a:lnTo>
                  <a:lnTo>
                    <a:pt x="127510" y="112547"/>
                  </a:lnTo>
                  <a:lnTo>
                    <a:pt x="121710" y="112075"/>
                  </a:lnTo>
                  <a:lnTo>
                    <a:pt x="115825" y="109220"/>
                  </a:lnTo>
                  <a:lnTo>
                    <a:pt x="112867" y="107069"/>
                  </a:lnTo>
                  <a:lnTo>
                    <a:pt x="109902" y="106628"/>
                  </a:lnTo>
                  <a:lnTo>
                    <a:pt x="106934" y="107326"/>
                  </a:lnTo>
                  <a:lnTo>
                    <a:pt x="99998" y="109755"/>
                  </a:lnTo>
                  <a:lnTo>
                    <a:pt x="64203" y="116182"/>
                  </a:lnTo>
                  <a:lnTo>
                    <a:pt x="21319" y="140355"/>
                  </a:lnTo>
                  <a:lnTo>
                    <a:pt x="7715" y="150065"/>
                  </a:lnTo>
                  <a:lnTo>
                    <a:pt x="3314" y="156201"/>
                  </a:lnTo>
                  <a:lnTo>
                    <a:pt x="837" y="165233"/>
                  </a:lnTo>
                  <a:lnTo>
                    <a:pt x="0" y="177174"/>
                  </a:lnTo>
                  <a:lnTo>
                    <a:pt x="2531" y="183132"/>
                  </a:lnTo>
                  <a:lnTo>
                    <a:pt x="4595" y="186110"/>
                  </a:lnTo>
                  <a:lnTo>
                    <a:pt x="7956" y="188095"/>
                  </a:lnTo>
                  <a:lnTo>
                    <a:pt x="24961" y="193927"/>
                  </a:lnTo>
                  <a:lnTo>
                    <a:pt x="28478" y="196283"/>
                  </a:lnTo>
                  <a:lnTo>
                    <a:pt x="42909" y="199599"/>
                  </a:lnTo>
                  <a:lnTo>
                    <a:pt x="83222" y="191819"/>
                  </a:lnTo>
                  <a:lnTo>
                    <a:pt x="100030" y="185157"/>
                  </a:lnTo>
                  <a:lnTo>
                    <a:pt x="140061" y="154574"/>
                  </a:lnTo>
                  <a:lnTo>
                    <a:pt x="152920" y="140057"/>
                  </a:lnTo>
                  <a:lnTo>
                    <a:pt x="175314" y="98717"/>
                  </a:lnTo>
                  <a:lnTo>
                    <a:pt x="190281" y="62327"/>
                  </a:lnTo>
                  <a:lnTo>
                    <a:pt x="194479" y="34121"/>
                  </a:lnTo>
                  <a:lnTo>
                    <a:pt x="192815" y="20003"/>
                  </a:lnTo>
                  <a:lnTo>
                    <a:pt x="188041" y="5586"/>
                  </a:lnTo>
                  <a:lnTo>
                    <a:pt x="187639" y="706"/>
                  </a:lnTo>
                  <a:lnTo>
                    <a:pt x="186539" y="0"/>
                  </a:lnTo>
                  <a:lnTo>
                    <a:pt x="184814" y="522"/>
                  </a:lnTo>
                  <a:lnTo>
                    <a:pt x="180252" y="2755"/>
                  </a:lnTo>
                  <a:lnTo>
                    <a:pt x="172105" y="5005"/>
                  </a:lnTo>
                  <a:lnTo>
                    <a:pt x="157508" y="16901"/>
                  </a:lnTo>
                  <a:lnTo>
                    <a:pt x="154225" y="25248"/>
                  </a:lnTo>
                  <a:lnTo>
                    <a:pt x="151774" y="34580"/>
                  </a:lnTo>
                  <a:lnTo>
                    <a:pt x="125913" y="78160"/>
                  </a:lnTo>
                  <a:lnTo>
                    <a:pt x="104332" y="117320"/>
                  </a:lnTo>
                  <a:lnTo>
                    <a:pt x="93834" y="158081"/>
                  </a:lnTo>
                  <a:lnTo>
                    <a:pt x="89507" y="197648"/>
                  </a:lnTo>
                  <a:lnTo>
                    <a:pt x="89102" y="239158"/>
                  </a:lnTo>
                  <a:lnTo>
                    <a:pt x="89091" y="2545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20"/>
            <p:cNvSpPr/>
            <p:nvPr/>
          </p:nvSpPr>
          <p:spPr>
            <a:xfrm>
              <a:off x="803672" y="3893343"/>
              <a:ext cx="35720" cy="98228"/>
            </a:xfrm>
            <a:custGeom>
              <a:avLst/>
              <a:gdLst/>
              <a:ahLst/>
              <a:cxnLst/>
              <a:rect l="0" t="0" r="0" b="0"/>
              <a:pathLst>
                <a:path w="35720" h="98228">
                  <a:moveTo>
                    <a:pt x="35719" y="0"/>
                  </a:moveTo>
                  <a:lnTo>
                    <a:pt x="35719" y="4741"/>
                  </a:lnTo>
                  <a:lnTo>
                    <a:pt x="34726" y="6138"/>
                  </a:lnTo>
                  <a:lnTo>
                    <a:pt x="33073" y="7068"/>
                  </a:lnTo>
                  <a:lnTo>
                    <a:pt x="30978" y="7689"/>
                  </a:lnTo>
                  <a:lnTo>
                    <a:pt x="29582" y="9095"/>
                  </a:lnTo>
                  <a:lnTo>
                    <a:pt x="24695" y="18480"/>
                  </a:lnTo>
                  <a:lnTo>
                    <a:pt x="12622" y="32825"/>
                  </a:lnTo>
                  <a:lnTo>
                    <a:pt x="1385" y="64247"/>
                  </a:lnTo>
                  <a:lnTo>
                    <a:pt x="0" y="982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1"/>
            <p:cNvSpPr/>
            <p:nvPr/>
          </p:nvSpPr>
          <p:spPr>
            <a:xfrm>
              <a:off x="892969" y="3830836"/>
              <a:ext cx="8930" cy="8930"/>
            </a:xfrm>
            <a:custGeom>
              <a:avLst/>
              <a:gdLst/>
              <a:ahLst/>
              <a:cxnLst/>
              <a:rect l="0" t="0" r="0" b="0"/>
              <a:pathLst>
                <a:path w="8930" h="8930">
                  <a:moveTo>
                    <a:pt x="8929" y="8929"/>
                  </a:moveTo>
                  <a:lnTo>
                    <a:pt x="8929" y="4189"/>
                  </a:lnTo>
                  <a:lnTo>
                    <a:pt x="7937" y="2792"/>
                  </a:lnTo>
                  <a:lnTo>
                    <a:pt x="6284" y="186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2"/>
            <p:cNvSpPr/>
            <p:nvPr/>
          </p:nvSpPr>
          <p:spPr>
            <a:xfrm>
              <a:off x="857405" y="3946968"/>
              <a:ext cx="205183" cy="276775"/>
            </a:xfrm>
            <a:custGeom>
              <a:avLst/>
              <a:gdLst/>
              <a:ahLst/>
              <a:cxnLst/>
              <a:rect l="0" t="0" r="0" b="0"/>
              <a:pathLst>
                <a:path w="205183" h="276775">
                  <a:moveTo>
                    <a:pt x="8775" y="62461"/>
                  </a:moveTo>
                  <a:lnTo>
                    <a:pt x="8775" y="67202"/>
                  </a:lnTo>
                  <a:lnTo>
                    <a:pt x="9767" y="68599"/>
                  </a:lnTo>
                  <a:lnTo>
                    <a:pt x="11420" y="69529"/>
                  </a:lnTo>
                  <a:lnTo>
                    <a:pt x="13515" y="70150"/>
                  </a:lnTo>
                  <a:lnTo>
                    <a:pt x="26866" y="80941"/>
                  </a:lnTo>
                  <a:lnTo>
                    <a:pt x="32690" y="85558"/>
                  </a:lnTo>
                  <a:lnTo>
                    <a:pt x="38586" y="87609"/>
                  </a:lnTo>
                  <a:lnTo>
                    <a:pt x="52224" y="88764"/>
                  </a:lnTo>
                  <a:lnTo>
                    <a:pt x="60497" y="86389"/>
                  </a:lnTo>
                  <a:lnTo>
                    <a:pt x="80049" y="73786"/>
                  </a:lnTo>
                  <a:lnTo>
                    <a:pt x="86093" y="71463"/>
                  </a:lnTo>
                  <a:lnTo>
                    <a:pt x="92086" y="67124"/>
                  </a:lnTo>
                  <a:lnTo>
                    <a:pt x="95411" y="59242"/>
                  </a:lnTo>
                  <a:lnTo>
                    <a:pt x="97881" y="50116"/>
                  </a:lnTo>
                  <a:lnTo>
                    <a:pt x="104906" y="36173"/>
                  </a:lnTo>
                  <a:lnTo>
                    <a:pt x="105604" y="33030"/>
                  </a:lnTo>
                  <a:lnTo>
                    <a:pt x="105078" y="29942"/>
                  </a:lnTo>
                  <a:lnTo>
                    <a:pt x="99749" y="17857"/>
                  </a:lnTo>
                  <a:lnTo>
                    <a:pt x="99190" y="14865"/>
                  </a:lnTo>
                  <a:lnTo>
                    <a:pt x="93663" y="5915"/>
                  </a:lnTo>
                  <a:lnTo>
                    <a:pt x="88505" y="2603"/>
                  </a:lnTo>
                  <a:lnTo>
                    <a:pt x="77110" y="477"/>
                  </a:lnTo>
                  <a:lnTo>
                    <a:pt x="54625" y="0"/>
                  </a:lnTo>
                  <a:lnTo>
                    <a:pt x="46350" y="2620"/>
                  </a:lnTo>
                  <a:lnTo>
                    <a:pt x="29855" y="15188"/>
                  </a:lnTo>
                  <a:lnTo>
                    <a:pt x="20753" y="24862"/>
                  </a:lnTo>
                  <a:lnTo>
                    <a:pt x="5808" y="51091"/>
                  </a:lnTo>
                  <a:lnTo>
                    <a:pt x="1612" y="68573"/>
                  </a:lnTo>
                  <a:lnTo>
                    <a:pt x="0" y="104148"/>
                  </a:lnTo>
                  <a:lnTo>
                    <a:pt x="10875" y="144691"/>
                  </a:lnTo>
                  <a:lnTo>
                    <a:pt x="18327" y="158594"/>
                  </a:lnTo>
                  <a:lnTo>
                    <a:pt x="23934" y="164719"/>
                  </a:lnTo>
                  <a:lnTo>
                    <a:pt x="42533" y="175324"/>
                  </a:lnTo>
                  <a:lnTo>
                    <a:pt x="64091" y="178123"/>
                  </a:lnTo>
                  <a:lnTo>
                    <a:pt x="70732" y="175713"/>
                  </a:lnTo>
                  <a:lnTo>
                    <a:pt x="112703" y="145772"/>
                  </a:lnTo>
                  <a:lnTo>
                    <a:pt x="148671" y="111079"/>
                  </a:lnTo>
                  <a:lnTo>
                    <a:pt x="157602" y="108286"/>
                  </a:lnTo>
                  <a:lnTo>
                    <a:pt x="181415" y="107156"/>
                  </a:lnTo>
                  <a:lnTo>
                    <a:pt x="187368" y="109776"/>
                  </a:lnTo>
                  <a:lnTo>
                    <a:pt x="199275" y="119543"/>
                  </a:lnTo>
                  <a:lnTo>
                    <a:pt x="202582" y="125204"/>
                  </a:lnTo>
                  <a:lnTo>
                    <a:pt x="204705" y="136922"/>
                  </a:lnTo>
                  <a:lnTo>
                    <a:pt x="205182" y="162427"/>
                  </a:lnTo>
                  <a:lnTo>
                    <a:pt x="191924" y="203724"/>
                  </a:lnTo>
                  <a:lnTo>
                    <a:pt x="178255" y="222592"/>
                  </a:lnTo>
                  <a:lnTo>
                    <a:pt x="155611" y="255087"/>
                  </a:lnTo>
                  <a:lnTo>
                    <a:pt x="152823" y="264615"/>
                  </a:lnTo>
                  <a:lnTo>
                    <a:pt x="151650" y="2767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3"/>
            <p:cNvSpPr/>
            <p:nvPr/>
          </p:nvSpPr>
          <p:spPr>
            <a:xfrm>
              <a:off x="1081889" y="4179127"/>
              <a:ext cx="194902" cy="214280"/>
            </a:xfrm>
            <a:custGeom>
              <a:avLst/>
              <a:gdLst/>
              <a:ahLst/>
              <a:cxnLst/>
              <a:rect l="0" t="0" r="0" b="0"/>
              <a:pathLst>
                <a:path w="194902" h="214280">
                  <a:moveTo>
                    <a:pt x="114689" y="26755"/>
                  </a:moveTo>
                  <a:lnTo>
                    <a:pt x="114689" y="13454"/>
                  </a:lnTo>
                  <a:lnTo>
                    <a:pt x="113697" y="11934"/>
                  </a:lnTo>
                  <a:lnTo>
                    <a:pt x="112043" y="10922"/>
                  </a:lnTo>
                  <a:lnTo>
                    <a:pt x="107001" y="9296"/>
                  </a:lnTo>
                  <a:lnTo>
                    <a:pt x="101387" y="4274"/>
                  </a:lnTo>
                  <a:lnTo>
                    <a:pt x="93563" y="1881"/>
                  </a:lnTo>
                  <a:lnTo>
                    <a:pt x="53492" y="0"/>
                  </a:lnTo>
                  <a:lnTo>
                    <a:pt x="45157" y="2627"/>
                  </a:lnTo>
                  <a:lnTo>
                    <a:pt x="28620" y="15200"/>
                  </a:lnTo>
                  <a:lnTo>
                    <a:pt x="13519" y="29778"/>
                  </a:lnTo>
                  <a:lnTo>
                    <a:pt x="10193" y="38352"/>
                  </a:lnTo>
                  <a:lnTo>
                    <a:pt x="7723" y="47784"/>
                  </a:lnTo>
                  <a:lnTo>
                    <a:pt x="699" y="61924"/>
                  </a:lnTo>
                  <a:lnTo>
                    <a:pt x="0" y="65084"/>
                  </a:lnTo>
                  <a:lnTo>
                    <a:pt x="527" y="68183"/>
                  </a:lnTo>
                  <a:lnTo>
                    <a:pt x="5855" y="80285"/>
                  </a:lnTo>
                  <a:lnTo>
                    <a:pt x="6414" y="83278"/>
                  </a:lnTo>
                  <a:lnTo>
                    <a:pt x="11942" y="92230"/>
                  </a:lnTo>
                  <a:lnTo>
                    <a:pt x="21706" y="104144"/>
                  </a:lnTo>
                  <a:lnTo>
                    <a:pt x="23754" y="110099"/>
                  </a:lnTo>
                  <a:lnTo>
                    <a:pt x="26284" y="112084"/>
                  </a:lnTo>
                  <a:lnTo>
                    <a:pt x="41958" y="117914"/>
                  </a:lnTo>
                  <a:lnTo>
                    <a:pt x="48630" y="121841"/>
                  </a:lnTo>
                  <a:lnTo>
                    <a:pt x="85073" y="133002"/>
                  </a:lnTo>
                  <a:lnTo>
                    <a:pt x="99740" y="134634"/>
                  </a:lnTo>
                  <a:lnTo>
                    <a:pt x="117265" y="141565"/>
                  </a:lnTo>
                  <a:lnTo>
                    <a:pt x="153006" y="142808"/>
                  </a:lnTo>
                  <a:lnTo>
                    <a:pt x="159169" y="140181"/>
                  </a:lnTo>
                  <a:lnTo>
                    <a:pt x="165216" y="136698"/>
                  </a:lnTo>
                  <a:lnTo>
                    <a:pt x="174198" y="133745"/>
                  </a:lnTo>
                  <a:lnTo>
                    <a:pt x="183143" y="128020"/>
                  </a:lnTo>
                  <a:lnTo>
                    <a:pt x="189100" y="126332"/>
                  </a:lnTo>
                  <a:lnTo>
                    <a:pt x="191086" y="124890"/>
                  </a:lnTo>
                  <a:lnTo>
                    <a:pt x="192409" y="122936"/>
                  </a:lnTo>
                  <a:lnTo>
                    <a:pt x="194272" y="115446"/>
                  </a:lnTo>
                  <a:lnTo>
                    <a:pt x="194901" y="104026"/>
                  </a:lnTo>
                  <a:lnTo>
                    <a:pt x="192341" y="98139"/>
                  </a:lnTo>
                  <a:lnTo>
                    <a:pt x="182614" y="86276"/>
                  </a:lnTo>
                  <a:lnTo>
                    <a:pt x="176959" y="82975"/>
                  </a:lnTo>
                  <a:lnTo>
                    <a:pt x="171138" y="80516"/>
                  </a:lnTo>
                  <a:lnTo>
                    <a:pt x="162283" y="74545"/>
                  </a:lnTo>
                  <a:lnTo>
                    <a:pt x="152383" y="72335"/>
                  </a:lnTo>
                  <a:lnTo>
                    <a:pt x="116269" y="71441"/>
                  </a:lnTo>
                  <a:lnTo>
                    <a:pt x="107785" y="74066"/>
                  </a:lnTo>
                  <a:lnTo>
                    <a:pt x="100706" y="77548"/>
                  </a:lnTo>
                  <a:lnTo>
                    <a:pt x="94253" y="79096"/>
                  </a:lnTo>
                  <a:lnTo>
                    <a:pt x="92135" y="80501"/>
                  </a:lnTo>
                  <a:lnTo>
                    <a:pt x="90724" y="82430"/>
                  </a:lnTo>
                  <a:lnTo>
                    <a:pt x="88163" y="87218"/>
                  </a:lnTo>
                  <a:lnTo>
                    <a:pt x="83717" y="92654"/>
                  </a:lnTo>
                  <a:lnTo>
                    <a:pt x="81080" y="101023"/>
                  </a:lnTo>
                  <a:lnTo>
                    <a:pt x="79094" y="132342"/>
                  </a:lnTo>
                  <a:lnTo>
                    <a:pt x="83747" y="149212"/>
                  </a:lnTo>
                  <a:lnTo>
                    <a:pt x="114208" y="193789"/>
                  </a:lnTo>
                  <a:lnTo>
                    <a:pt x="132548" y="2142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SMARTInkShape-Group7"/>
          <p:cNvGrpSpPr/>
          <p:nvPr/>
        </p:nvGrpSpPr>
        <p:grpSpPr>
          <a:xfrm>
            <a:off x="205548" y="3750501"/>
            <a:ext cx="839226" cy="730438"/>
            <a:chOff x="205548" y="3750501"/>
            <a:chExt cx="839226" cy="730438"/>
          </a:xfrm>
        </p:grpSpPr>
        <p:sp>
          <p:nvSpPr>
            <p:cNvPr id="28" name="SMARTInkShape-24"/>
            <p:cNvSpPr/>
            <p:nvPr/>
          </p:nvSpPr>
          <p:spPr>
            <a:xfrm>
              <a:off x="214312" y="3750501"/>
              <a:ext cx="830462" cy="642906"/>
            </a:xfrm>
            <a:custGeom>
              <a:avLst/>
              <a:gdLst/>
              <a:ahLst/>
              <a:cxnLst/>
              <a:rect l="0" t="0" r="0" b="0"/>
              <a:pathLst>
                <a:path w="830462" h="642906">
                  <a:moveTo>
                    <a:pt x="0" y="8897"/>
                  </a:moveTo>
                  <a:lnTo>
                    <a:pt x="0" y="4157"/>
                  </a:lnTo>
                  <a:lnTo>
                    <a:pt x="993" y="2760"/>
                  </a:lnTo>
                  <a:lnTo>
                    <a:pt x="2646" y="1829"/>
                  </a:lnTo>
                  <a:lnTo>
                    <a:pt x="12429" y="336"/>
                  </a:lnTo>
                  <a:lnTo>
                    <a:pt x="29812" y="0"/>
                  </a:lnTo>
                  <a:lnTo>
                    <a:pt x="35740" y="2628"/>
                  </a:lnTo>
                  <a:lnTo>
                    <a:pt x="74764" y="23884"/>
                  </a:lnTo>
                  <a:lnTo>
                    <a:pt x="117293" y="48778"/>
                  </a:lnTo>
                  <a:lnTo>
                    <a:pt x="156153" y="77515"/>
                  </a:lnTo>
                  <a:lnTo>
                    <a:pt x="199672" y="114212"/>
                  </a:lnTo>
                  <a:lnTo>
                    <a:pt x="239974" y="144243"/>
                  </a:lnTo>
                  <a:lnTo>
                    <a:pt x="282735" y="178838"/>
                  </a:lnTo>
                  <a:lnTo>
                    <a:pt x="323519" y="216980"/>
                  </a:lnTo>
                  <a:lnTo>
                    <a:pt x="357795" y="248153"/>
                  </a:lnTo>
                  <a:lnTo>
                    <a:pt x="400193" y="290093"/>
                  </a:lnTo>
                  <a:lnTo>
                    <a:pt x="432879" y="324827"/>
                  </a:lnTo>
                  <a:lnTo>
                    <a:pt x="467699" y="355514"/>
                  </a:lnTo>
                  <a:lnTo>
                    <a:pt x="503152" y="383458"/>
                  </a:lnTo>
                  <a:lnTo>
                    <a:pt x="538791" y="410589"/>
                  </a:lnTo>
                  <a:lnTo>
                    <a:pt x="580253" y="446424"/>
                  </a:lnTo>
                  <a:lnTo>
                    <a:pt x="622986" y="482165"/>
                  </a:lnTo>
                  <a:lnTo>
                    <a:pt x="660384" y="517888"/>
                  </a:lnTo>
                  <a:lnTo>
                    <a:pt x="696434" y="552616"/>
                  </a:lnTo>
                  <a:lnTo>
                    <a:pt x="736413" y="585828"/>
                  </a:lnTo>
                  <a:lnTo>
                    <a:pt x="774788" y="613401"/>
                  </a:lnTo>
                  <a:lnTo>
                    <a:pt x="802704" y="631092"/>
                  </a:lnTo>
                  <a:lnTo>
                    <a:pt x="830461" y="6429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5"/>
            <p:cNvSpPr/>
            <p:nvPr/>
          </p:nvSpPr>
          <p:spPr>
            <a:xfrm>
              <a:off x="205548" y="3955862"/>
              <a:ext cx="124819" cy="160725"/>
            </a:xfrm>
            <a:custGeom>
              <a:avLst/>
              <a:gdLst/>
              <a:ahLst/>
              <a:cxnLst/>
              <a:rect l="0" t="0" r="0" b="0"/>
              <a:pathLst>
                <a:path w="124819" h="160725">
                  <a:moveTo>
                    <a:pt x="115921" y="44638"/>
                  </a:moveTo>
                  <a:lnTo>
                    <a:pt x="115921" y="39897"/>
                  </a:lnTo>
                  <a:lnTo>
                    <a:pt x="116913" y="38501"/>
                  </a:lnTo>
                  <a:lnTo>
                    <a:pt x="118567" y="37570"/>
                  </a:lnTo>
                  <a:lnTo>
                    <a:pt x="120661" y="36950"/>
                  </a:lnTo>
                  <a:lnTo>
                    <a:pt x="122058" y="35544"/>
                  </a:lnTo>
                  <a:lnTo>
                    <a:pt x="123609" y="31336"/>
                  </a:lnTo>
                  <a:lnTo>
                    <a:pt x="124818" y="10646"/>
                  </a:lnTo>
                  <a:lnTo>
                    <a:pt x="117159" y="1383"/>
                  </a:lnTo>
                  <a:lnTo>
                    <a:pt x="72558" y="0"/>
                  </a:lnTo>
                  <a:lnTo>
                    <a:pt x="55888" y="4733"/>
                  </a:lnTo>
                  <a:lnTo>
                    <a:pt x="43122" y="12419"/>
                  </a:lnTo>
                  <a:lnTo>
                    <a:pt x="6198" y="47261"/>
                  </a:lnTo>
                  <a:lnTo>
                    <a:pt x="2663" y="56056"/>
                  </a:lnTo>
                  <a:lnTo>
                    <a:pt x="0" y="82956"/>
                  </a:lnTo>
                  <a:lnTo>
                    <a:pt x="2554" y="89119"/>
                  </a:lnTo>
                  <a:lnTo>
                    <a:pt x="13141" y="102424"/>
                  </a:lnTo>
                  <a:lnTo>
                    <a:pt x="18317" y="105047"/>
                  </a:lnTo>
                  <a:lnTo>
                    <a:pt x="21086" y="105746"/>
                  </a:lnTo>
                  <a:lnTo>
                    <a:pt x="23924" y="105221"/>
                  </a:lnTo>
                  <a:lnTo>
                    <a:pt x="35608" y="99894"/>
                  </a:lnTo>
                  <a:lnTo>
                    <a:pt x="38567" y="99334"/>
                  </a:lnTo>
                  <a:lnTo>
                    <a:pt x="47471" y="93807"/>
                  </a:lnTo>
                  <a:lnTo>
                    <a:pt x="56393" y="85885"/>
                  </a:lnTo>
                  <a:lnTo>
                    <a:pt x="59698" y="80168"/>
                  </a:lnTo>
                  <a:lnTo>
                    <a:pt x="62159" y="74320"/>
                  </a:lnTo>
                  <a:lnTo>
                    <a:pt x="78547" y="55328"/>
                  </a:lnTo>
                  <a:lnTo>
                    <a:pt x="79466" y="51705"/>
                  </a:lnTo>
                  <a:lnTo>
                    <a:pt x="80189" y="44760"/>
                  </a:lnTo>
                  <a:lnTo>
                    <a:pt x="80202" y="87479"/>
                  </a:lnTo>
                  <a:lnTo>
                    <a:pt x="80202" y="130692"/>
                  </a:lnTo>
                  <a:lnTo>
                    <a:pt x="80202" y="136793"/>
                  </a:lnTo>
                  <a:lnTo>
                    <a:pt x="89132" y="1607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6"/>
            <p:cNvSpPr/>
            <p:nvPr/>
          </p:nvSpPr>
          <p:spPr>
            <a:xfrm>
              <a:off x="321624" y="4045195"/>
              <a:ext cx="133668" cy="142829"/>
            </a:xfrm>
            <a:custGeom>
              <a:avLst/>
              <a:gdLst/>
              <a:ahLst/>
              <a:cxnLst/>
              <a:rect l="0" t="0" r="0" b="0"/>
              <a:pathLst>
                <a:path w="133668" h="142829">
                  <a:moveTo>
                    <a:pt x="98071" y="62461"/>
                  </a:moveTo>
                  <a:lnTo>
                    <a:pt x="98071" y="53899"/>
                  </a:lnTo>
                  <a:lnTo>
                    <a:pt x="93331" y="48900"/>
                  </a:lnTo>
                  <a:lnTo>
                    <a:pt x="88358" y="46512"/>
                  </a:lnTo>
                  <a:lnTo>
                    <a:pt x="62332" y="44651"/>
                  </a:lnTo>
                  <a:lnTo>
                    <a:pt x="59362" y="44635"/>
                  </a:lnTo>
                  <a:lnTo>
                    <a:pt x="33827" y="52293"/>
                  </a:lnTo>
                  <a:lnTo>
                    <a:pt x="27185" y="58273"/>
                  </a:lnTo>
                  <a:lnTo>
                    <a:pt x="14836" y="73540"/>
                  </a:lnTo>
                  <a:lnTo>
                    <a:pt x="8823" y="77307"/>
                  </a:lnTo>
                  <a:lnTo>
                    <a:pt x="5830" y="78311"/>
                  </a:lnTo>
                  <a:lnTo>
                    <a:pt x="3835" y="79973"/>
                  </a:lnTo>
                  <a:lnTo>
                    <a:pt x="1618" y="84466"/>
                  </a:lnTo>
                  <a:lnTo>
                    <a:pt x="0" y="96518"/>
                  </a:lnTo>
                  <a:lnTo>
                    <a:pt x="4631" y="102428"/>
                  </a:lnTo>
                  <a:lnTo>
                    <a:pt x="9579" y="105029"/>
                  </a:lnTo>
                  <a:lnTo>
                    <a:pt x="20840" y="106698"/>
                  </a:lnTo>
                  <a:lnTo>
                    <a:pt x="26704" y="104281"/>
                  </a:lnTo>
                  <a:lnTo>
                    <a:pt x="69703" y="72554"/>
                  </a:lnTo>
                  <a:lnTo>
                    <a:pt x="94828" y="46828"/>
                  </a:lnTo>
                  <a:lnTo>
                    <a:pt x="122210" y="9051"/>
                  </a:lnTo>
                  <a:lnTo>
                    <a:pt x="123093" y="6018"/>
                  </a:lnTo>
                  <a:lnTo>
                    <a:pt x="124675" y="3997"/>
                  </a:lnTo>
                  <a:lnTo>
                    <a:pt x="133667" y="0"/>
                  </a:lnTo>
                  <a:lnTo>
                    <a:pt x="92109" y="42627"/>
                  </a:lnTo>
                  <a:lnTo>
                    <a:pt x="68305" y="78740"/>
                  </a:lnTo>
                  <a:lnTo>
                    <a:pt x="53423" y="1428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7"/>
            <p:cNvSpPr/>
            <p:nvPr/>
          </p:nvSpPr>
          <p:spPr>
            <a:xfrm>
              <a:off x="428767" y="4143375"/>
              <a:ext cx="89156" cy="80213"/>
            </a:xfrm>
            <a:custGeom>
              <a:avLst/>
              <a:gdLst/>
              <a:ahLst/>
              <a:cxnLst/>
              <a:rect l="0" t="0" r="0" b="0"/>
              <a:pathLst>
                <a:path w="89156" h="80213">
                  <a:moveTo>
                    <a:pt x="26647" y="0"/>
                  </a:moveTo>
                  <a:lnTo>
                    <a:pt x="18959" y="7688"/>
                  </a:lnTo>
                  <a:lnTo>
                    <a:pt x="16970" y="15813"/>
                  </a:lnTo>
                  <a:lnTo>
                    <a:pt x="2286" y="35773"/>
                  </a:lnTo>
                  <a:lnTo>
                    <a:pt x="178" y="50608"/>
                  </a:lnTo>
                  <a:lnTo>
                    <a:pt x="0" y="56557"/>
                  </a:lnTo>
                  <a:lnTo>
                    <a:pt x="2567" y="62509"/>
                  </a:lnTo>
                  <a:lnTo>
                    <a:pt x="6023" y="68461"/>
                  </a:lnTo>
                  <a:lnTo>
                    <a:pt x="7559" y="74414"/>
                  </a:lnTo>
                  <a:lnTo>
                    <a:pt x="8961" y="76398"/>
                  </a:lnTo>
                  <a:lnTo>
                    <a:pt x="10887" y="77721"/>
                  </a:lnTo>
                  <a:lnTo>
                    <a:pt x="18339" y="79583"/>
                  </a:lnTo>
                  <a:lnTo>
                    <a:pt x="29747" y="80212"/>
                  </a:lnTo>
                  <a:lnTo>
                    <a:pt x="35631" y="77652"/>
                  </a:lnTo>
                  <a:lnTo>
                    <a:pt x="41554" y="74200"/>
                  </a:lnTo>
                  <a:lnTo>
                    <a:pt x="50467" y="71263"/>
                  </a:lnTo>
                  <a:lnTo>
                    <a:pt x="71296" y="56040"/>
                  </a:lnTo>
                  <a:lnTo>
                    <a:pt x="77249" y="53680"/>
                  </a:lnTo>
                  <a:lnTo>
                    <a:pt x="83202" y="49324"/>
                  </a:lnTo>
                  <a:lnTo>
                    <a:pt x="86509" y="44080"/>
                  </a:lnTo>
                  <a:lnTo>
                    <a:pt x="89155" y="357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8"/>
            <p:cNvSpPr/>
            <p:nvPr/>
          </p:nvSpPr>
          <p:spPr>
            <a:xfrm>
              <a:off x="508992" y="4143375"/>
              <a:ext cx="107157" cy="196454"/>
            </a:xfrm>
            <a:custGeom>
              <a:avLst/>
              <a:gdLst/>
              <a:ahLst/>
              <a:cxnLst/>
              <a:rect l="0" t="0" r="0" b="0"/>
              <a:pathLst>
                <a:path w="107157" h="196454">
                  <a:moveTo>
                    <a:pt x="107156" y="0"/>
                  </a:moveTo>
                  <a:lnTo>
                    <a:pt x="107156" y="13302"/>
                  </a:lnTo>
                  <a:lnTo>
                    <a:pt x="104511" y="18480"/>
                  </a:lnTo>
                  <a:lnTo>
                    <a:pt x="101019" y="24088"/>
                  </a:lnTo>
                  <a:lnTo>
                    <a:pt x="91343" y="47833"/>
                  </a:lnTo>
                  <a:lnTo>
                    <a:pt x="65460" y="91558"/>
                  </a:lnTo>
                  <a:lnTo>
                    <a:pt x="27340" y="135976"/>
                  </a:lnTo>
                  <a:lnTo>
                    <a:pt x="11624" y="160129"/>
                  </a:lnTo>
                  <a:lnTo>
                    <a:pt x="8292" y="175537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9"/>
            <p:cNvSpPr/>
            <p:nvPr/>
          </p:nvSpPr>
          <p:spPr>
            <a:xfrm>
              <a:off x="616148" y="4232671"/>
              <a:ext cx="71439" cy="187525"/>
            </a:xfrm>
            <a:custGeom>
              <a:avLst/>
              <a:gdLst/>
              <a:ahLst/>
              <a:cxnLst/>
              <a:rect l="0" t="0" r="0" b="0"/>
              <a:pathLst>
                <a:path w="71439" h="187525">
                  <a:moveTo>
                    <a:pt x="71438" y="0"/>
                  </a:moveTo>
                  <a:lnTo>
                    <a:pt x="71438" y="21250"/>
                  </a:lnTo>
                  <a:lnTo>
                    <a:pt x="68792" y="26973"/>
                  </a:lnTo>
                  <a:lnTo>
                    <a:pt x="66697" y="29889"/>
                  </a:lnTo>
                  <a:lnTo>
                    <a:pt x="55624" y="64848"/>
                  </a:lnTo>
                  <a:lnTo>
                    <a:pt x="30734" y="104251"/>
                  </a:lnTo>
                  <a:lnTo>
                    <a:pt x="24923" y="122972"/>
                  </a:lnTo>
                  <a:lnTo>
                    <a:pt x="12653" y="145767"/>
                  </a:lnTo>
                  <a:lnTo>
                    <a:pt x="6502" y="169485"/>
                  </a:lnTo>
                  <a:lnTo>
                    <a:pt x="2890" y="175538"/>
                  </a:lnTo>
                  <a:lnTo>
                    <a:pt x="0" y="1875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30"/>
            <p:cNvSpPr/>
            <p:nvPr/>
          </p:nvSpPr>
          <p:spPr>
            <a:xfrm>
              <a:off x="544711" y="4286250"/>
              <a:ext cx="151806" cy="71438"/>
            </a:xfrm>
            <a:custGeom>
              <a:avLst/>
              <a:gdLst/>
              <a:ahLst/>
              <a:cxnLst/>
              <a:rect l="0" t="0" r="0" b="0"/>
              <a:pathLst>
                <a:path w="151806" h="71438">
                  <a:moveTo>
                    <a:pt x="0" y="0"/>
                  </a:moveTo>
                  <a:lnTo>
                    <a:pt x="21250" y="0"/>
                  </a:lnTo>
                  <a:lnTo>
                    <a:pt x="26973" y="2645"/>
                  </a:lnTo>
                  <a:lnTo>
                    <a:pt x="32824" y="6136"/>
                  </a:lnTo>
                  <a:lnTo>
                    <a:pt x="56745" y="15813"/>
                  </a:lnTo>
                  <a:lnTo>
                    <a:pt x="68628" y="23096"/>
                  </a:lnTo>
                  <a:lnTo>
                    <a:pt x="87272" y="28706"/>
                  </a:lnTo>
                  <a:lnTo>
                    <a:pt x="110050" y="40932"/>
                  </a:lnTo>
                  <a:lnTo>
                    <a:pt x="121133" y="44539"/>
                  </a:lnTo>
                  <a:lnTo>
                    <a:pt x="142822" y="60030"/>
                  </a:lnTo>
                  <a:lnTo>
                    <a:pt x="145816" y="60856"/>
                  </a:lnTo>
                  <a:lnTo>
                    <a:pt x="147812" y="62398"/>
                  </a:lnTo>
                  <a:lnTo>
                    <a:pt x="151805" y="71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31"/>
            <p:cNvSpPr/>
            <p:nvPr/>
          </p:nvSpPr>
          <p:spPr>
            <a:xfrm>
              <a:off x="669727" y="4350117"/>
              <a:ext cx="107157" cy="130822"/>
            </a:xfrm>
            <a:custGeom>
              <a:avLst/>
              <a:gdLst/>
              <a:ahLst/>
              <a:cxnLst/>
              <a:rect l="0" t="0" r="0" b="0"/>
              <a:pathLst>
                <a:path w="107157" h="130822">
                  <a:moveTo>
                    <a:pt x="107156" y="25429"/>
                  </a:moveTo>
                  <a:lnTo>
                    <a:pt x="98594" y="25429"/>
                  </a:lnTo>
                  <a:lnTo>
                    <a:pt x="91170" y="19293"/>
                  </a:lnTo>
                  <a:lnTo>
                    <a:pt x="83016" y="16335"/>
                  </a:lnTo>
                  <a:lnTo>
                    <a:pt x="73325" y="10609"/>
                  </a:lnTo>
                  <a:lnTo>
                    <a:pt x="59318" y="7478"/>
                  </a:lnTo>
                  <a:lnTo>
                    <a:pt x="45194" y="680"/>
                  </a:lnTo>
                  <a:lnTo>
                    <a:pt x="42035" y="0"/>
                  </a:lnTo>
                  <a:lnTo>
                    <a:pt x="38937" y="540"/>
                  </a:lnTo>
                  <a:lnTo>
                    <a:pt x="28584" y="6448"/>
                  </a:lnTo>
                  <a:lnTo>
                    <a:pt x="27587" y="9718"/>
                  </a:lnTo>
                  <a:lnTo>
                    <a:pt x="26835" y="20843"/>
                  </a:lnTo>
                  <a:lnTo>
                    <a:pt x="31543" y="33551"/>
                  </a:lnTo>
                  <a:lnTo>
                    <a:pt x="44882" y="51720"/>
                  </a:lnTo>
                  <a:lnTo>
                    <a:pt x="77393" y="93639"/>
                  </a:lnTo>
                  <a:lnTo>
                    <a:pt x="85329" y="102746"/>
                  </a:lnTo>
                  <a:lnTo>
                    <a:pt x="88121" y="111728"/>
                  </a:lnTo>
                  <a:lnTo>
                    <a:pt x="88774" y="117694"/>
                  </a:lnTo>
                  <a:lnTo>
                    <a:pt x="86418" y="123652"/>
                  </a:lnTo>
                  <a:lnTo>
                    <a:pt x="81562" y="130821"/>
                  </a:lnTo>
                  <a:lnTo>
                    <a:pt x="80171" y="130417"/>
                  </a:lnTo>
                  <a:lnTo>
                    <a:pt x="73474" y="126101"/>
                  </a:lnTo>
                  <a:lnTo>
                    <a:pt x="39498" y="114626"/>
                  </a:lnTo>
                  <a:lnTo>
                    <a:pt x="17906" y="99333"/>
                  </a:lnTo>
                  <a:lnTo>
                    <a:pt x="14914" y="98511"/>
                  </a:lnTo>
                  <a:lnTo>
                    <a:pt x="12919" y="96971"/>
                  </a:lnTo>
                  <a:lnTo>
                    <a:pt x="9119" y="91055"/>
                  </a:lnTo>
                  <a:lnTo>
                    <a:pt x="0" y="87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5351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52600"/>
            <a:ext cx="7408333" cy="4373563"/>
          </a:xfrm>
        </p:spPr>
        <p:txBody>
          <a:bodyPr/>
          <a:lstStyle/>
          <a:p>
            <a:r>
              <a:rPr lang="en-US" dirty="0" smtClean="0"/>
              <a:t>INDIVIDUALLY: </a:t>
            </a:r>
          </a:p>
          <a:p>
            <a:r>
              <a:rPr lang="en-US" dirty="0" smtClean="0"/>
              <a:t>Answer the Question in a well formed paragraph.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dirty="0"/>
              <a:t>is Malcolm </a:t>
            </a:r>
            <a:r>
              <a:rPr lang="en-US" dirty="0" err="1"/>
              <a:t>Gladwell's</a:t>
            </a:r>
            <a:r>
              <a:rPr lang="en-US" dirty="0"/>
              <a:t> purpose in presenting the different factors that determine success</a:t>
            </a:r>
            <a:r>
              <a:rPr lang="en-US" dirty="0" smtClean="0"/>
              <a:t>?</a:t>
            </a:r>
          </a:p>
          <a:p>
            <a:pPr marL="301943" lvl="1" indent="0">
              <a:buNone/>
            </a:pPr>
            <a:r>
              <a:rPr lang="en-US" dirty="0" smtClean="0"/>
              <a:t>(consider which factors he selected, the examples he use to support his claim, and the order in which he presented his information)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the LEQ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91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24000"/>
            <a:ext cx="7408333" cy="46021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Argue for or against </a:t>
            </a:r>
            <a:r>
              <a:rPr lang="en-US" dirty="0" err="1" smtClean="0"/>
              <a:t>Gladwell’s</a:t>
            </a:r>
            <a:r>
              <a:rPr lang="en-US" dirty="0" smtClean="0"/>
              <a:t> claim </a:t>
            </a:r>
            <a:r>
              <a:rPr lang="en-US" dirty="0"/>
              <a:t>that with hard work and creativity "you can shape the world to your desires." </a:t>
            </a:r>
            <a:endParaRPr lang="en-US" dirty="0" smtClean="0"/>
          </a:p>
          <a:p>
            <a:r>
              <a:rPr lang="en-US" dirty="0" smtClean="0"/>
              <a:t>You need to provide EVIDENCE for you argument.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further Consideration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45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4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335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Waveform</vt:lpstr>
      <vt:lpstr>BELLRINGER Sept 23/24</vt:lpstr>
      <vt:lpstr>Outliers: Day 2</vt:lpstr>
      <vt:lpstr>AFTER LUNCH BELLRINGER</vt:lpstr>
      <vt:lpstr>NEW GROUP! </vt:lpstr>
      <vt:lpstr>WRITING the LEQ </vt:lpstr>
      <vt:lpstr>For further Consideration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 Sept 23/24</dc:title>
  <dc:creator>Windows User</dc:creator>
  <cp:lastModifiedBy>Windows User</cp:lastModifiedBy>
  <cp:revision>11</cp:revision>
  <dcterms:created xsi:type="dcterms:W3CDTF">2013-09-23T11:11:25Z</dcterms:created>
  <dcterms:modified xsi:type="dcterms:W3CDTF">2013-09-24T19:30:34Z</dcterms:modified>
</cp:coreProperties>
</file>