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77AFC3-250A-4F12-AEF3-D8FC76C75CB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992121-E7FC-4211-B5C2-132A3E0E051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Bellringer March 13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500" dirty="0" smtClean="0"/>
              <a:t>GO TO WPBOWEELA.WEEBLY.COM</a:t>
            </a:r>
          </a:p>
          <a:p>
            <a:endParaRPr lang="en-US" sz="2500" dirty="0"/>
          </a:p>
          <a:p>
            <a:r>
              <a:rPr lang="en-US" sz="2500" dirty="0" smtClean="0"/>
              <a:t>Find the Link for the PSA project. If you hover over the “HOME” page link, it will appear. </a:t>
            </a:r>
          </a:p>
          <a:p>
            <a:endParaRPr lang="en-US" sz="2500" dirty="0"/>
          </a:p>
          <a:p>
            <a:r>
              <a:rPr lang="en-US" sz="2500" dirty="0" smtClean="0"/>
              <a:t>Then, open a new tab in your browser and LOG ON to your Google Drive. Open a new document and follow steps 1, 2, and 3 for making a reference page. Share that document with me immediately. </a:t>
            </a:r>
          </a:p>
          <a:p>
            <a:endParaRPr lang="en-US" sz="2500" dirty="0"/>
          </a:p>
          <a:p>
            <a:r>
              <a:rPr lang="en-US" sz="2500" dirty="0" smtClean="0"/>
              <a:t>Once you have done this, start researching facts, statistics and other pieces of information/visuals for your topic</a:t>
            </a:r>
            <a:r>
              <a:rPr lang="en-US" sz="2500" smtClean="0"/>
              <a:t>. </a:t>
            </a:r>
            <a:endParaRPr lang="en-US" sz="2500" smtClean="0"/>
          </a:p>
          <a:p>
            <a:pPr marL="0" indent="0">
              <a:buNone/>
            </a:pPr>
            <a:endParaRPr lang="en-US" sz="2500" dirty="0" smtClean="0"/>
          </a:p>
          <a:p>
            <a:r>
              <a:rPr lang="en-US" sz="2500" dirty="0" smtClean="0"/>
              <a:t>Your reference page is due today. By you sharing it on Google drive, you have submitted it. </a:t>
            </a:r>
            <a:endParaRPr lang="en-US" sz="2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</TotalTime>
  <Words>112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Bellringer March 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13</dc:title>
  <dc:creator>Windows User</dc:creator>
  <cp:lastModifiedBy>Windows User</cp:lastModifiedBy>
  <cp:revision>2</cp:revision>
  <dcterms:created xsi:type="dcterms:W3CDTF">2014-03-13T11:59:33Z</dcterms:created>
  <dcterms:modified xsi:type="dcterms:W3CDTF">2014-03-13T17:35:28Z</dcterms:modified>
</cp:coreProperties>
</file>