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8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1141-A03C-4306-A218-75706563D03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C23D-5D43-4E13-9EB3-23A3CB5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Bellringer Dec.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581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Get out your notes and your copy of </a:t>
            </a:r>
            <a:r>
              <a:rPr lang="en-US" i="1" dirty="0" smtClean="0">
                <a:solidFill>
                  <a:schemeClr val="tx1"/>
                </a:solidFill>
              </a:rPr>
              <a:t>The Art of Hearing Heartbeats. 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do you think is the theme of the novel?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writing an essay.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Body </a:t>
            </a:r>
            <a:r>
              <a:rPr lang="en-US" dirty="0" err="1" smtClean="0"/>
              <a:t>paragraphssssssssss</a:t>
            </a:r>
            <a:endParaRPr lang="en-US" dirty="0" smtClean="0"/>
          </a:p>
          <a:p>
            <a:pPr lvl="1"/>
            <a:r>
              <a:rPr lang="en-US" dirty="0" smtClean="0"/>
              <a:t>Closing paragraph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Be sure to plan out your development FIRST, then start writing.</a:t>
            </a:r>
          </a:p>
          <a:p>
            <a:pPr marL="457200" lvl="1" indent="0">
              <a:buNone/>
            </a:pPr>
            <a:r>
              <a:rPr lang="en-US" dirty="0" smtClean="0"/>
              <a:t>You may use a chrome book if you choose.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share it with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These students have not shared</a:t>
            </a:r>
            <a:r>
              <a:rPr lang="en-US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67200" y="1427946"/>
            <a:ext cx="368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students have shared: </a:t>
            </a:r>
          </a:p>
          <a:p>
            <a:pPr marL="0" lvl="1"/>
            <a:r>
              <a:rPr lang="en-US" sz="2800" dirty="0" smtClean="0"/>
              <a:t>Shanna</a:t>
            </a:r>
          </a:p>
          <a:p>
            <a:pPr marL="0" lvl="1"/>
            <a:r>
              <a:rPr lang="en-US" sz="2800" dirty="0" smtClean="0"/>
              <a:t>Darius</a:t>
            </a:r>
          </a:p>
          <a:p>
            <a:pPr marL="0" lvl="1"/>
            <a:r>
              <a:rPr lang="en-US" sz="2800" dirty="0" smtClean="0"/>
              <a:t>Flor</a:t>
            </a:r>
            <a:endParaRPr lang="en-US" sz="2800" dirty="0" smtClean="0"/>
          </a:p>
          <a:p>
            <a:pPr marL="0" lvl="1"/>
            <a:r>
              <a:rPr lang="en-US" sz="2800" dirty="0" smtClean="0"/>
              <a:t>Taylor</a:t>
            </a:r>
          </a:p>
          <a:p>
            <a:pPr marL="0" lvl="1"/>
            <a:r>
              <a:rPr lang="en-US" sz="2800" dirty="0" err="1" smtClean="0"/>
              <a:t>Amadou</a:t>
            </a:r>
            <a:endParaRPr lang="en-US" sz="2800" dirty="0" smtClean="0"/>
          </a:p>
          <a:p>
            <a:pPr marL="0" lvl="1"/>
            <a:r>
              <a:rPr lang="en-US" sz="2800" dirty="0"/>
              <a:t>Eric L	</a:t>
            </a:r>
            <a:endParaRPr lang="en-US" sz="2800" dirty="0" smtClean="0"/>
          </a:p>
          <a:p>
            <a:pPr marL="0" lvl="1"/>
            <a:r>
              <a:rPr lang="en-US" sz="2800" dirty="0"/>
              <a:t>Alita</a:t>
            </a:r>
          </a:p>
          <a:p>
            <a:pPr marL="0" lvl="1"/>
            <a:r>
              <a:rPr lang="en-US" sz="2800" dirty="0" smtClean="0"/>
              <a:t>Patrick</a:t>
            </a:r>
          </a:p>
          <a:p>
            <a:pPr marL="0" lvl="1"/>
            <a:r>
              <a:rPr lang="en-US" sz="2800" dirty="0" err="1"/>
              <a:t>Zionna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281535"/>
            <a:ext cx="167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2800" dirty="0" smtClean="0"/>
          </a:p>
          <a:p>
            <a:pPr marL="0" lvl="1"/>
            <a:endParaRPr lang="en-US" sz="2800" dirty="0" smtClean="0"/>
          </a:p>
          <a:p>
            <a:pPr marL="0" lvl="1"/>
            <a:endParaRPr lang="en-US" sz="2800" dirty="0" smtClean="0"/>
          </a:p>
          <a:p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1427946"/>
            <a:ext cx="0" cy="4515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30900" y="2296317"/>
            <a:ext cx="2679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Jose</a:t>
            </a:r>
          </a:p>
          <a:p>
            <a:r>
              <a:rPr lang="en-US" sz="2800" dirty="0" smtClean="0"/>
              <a:t>Anna</a:t>
            </a:r>
          </a:p>
          <a:p>
            <a:r>
              <a:rPr lang="en-US" sz="2800" dirty="0" err="1"/>
              <a:t>Tyajah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Ainsworth</a:t>
            </a:r>
          </a:p>
          <a:p>
            <a:r>
              <a:rPr lang="en-US" sz="2800" dirty="0" smtClean="0"/>
              <a:t>Katherine</a:t>
            </a:r>
          </a:p>
          <a:p>
            <a:r>
              <a:rPr lang="en-US" sz="2800" dirty="0" smtClean="0"/>
              <a:t>Cassidy</a:t>
            </a:r>
          </a:p>
          <a:p>
            <a:r>
              <a:rPr lang="en-US" sz="2800" dirty="0"/>
              <a:t>Nick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973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rest of the week.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are reading “A Rose for Emily</a:t>
            </a:r>
            <a:r>
              <a:rPr lang="en-US" dirty="0" smtClean="0"/>
              <a:t>” in small groups. You’ll read silently, but discuss in small groups.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Thursday </a:t>
            </a:r>
            <a:r>
              <a:rPr lang="en-US" dirty="0" smtClean="0"/>
              <a:t>you’ll be writing a short written response analyzing the text.</a:t>
            </a:r>
          </a:p>
          <a:p>
            <a:r>
              <a:rPr lang="en-US" dirty="0" smtClean="0"/>
              <a:t>If you are absent, you need to go on the </a:t>
            </a:r>
            <a:r>
              <a:rPr lang="en-US" dirty="0" err="1" smtClean="0"/>
              <a:t>weebly</a:t>
            </a:r>
            <a:r>
              <a:rPr lang="en-US" dirty="0" smtClean="0"/>
              <a:t> site and get the written response. You need to have it done before you come back from break.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175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Bellringer Dec. 15</vt:lpstr>
      <vt:lpstr>Take the test</vt:lpstr>
      <vt:lpstr>Remember to share it with me!</vt:lpstr>
      <vt:lpstr>For the rest of the week.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Dec. 14</dc:title>
  <dc:creator>Windows User</dc:creator>
  <cp:lastModifiedBy>Windows User</cp:lastModifiedBy>
  <cp:revision>12</cp:revision>
  <dcterms:created xsi:type="dcterms:W3CDTF">2015-12-14T14:03:55Z</dcterms:created>
  <dcterms:modified xsi:type="dcterms:W3CDTF">2015-12-15T19:19:37Z</dcterms:modified>
</cp:coreProperties>
</file>