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6E-2550-4493-AA39-B3ECE5FA9FD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7CE4-1A8A-4F9D-BDA7-25059E1FC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3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6E-2550-4493-AA39-B3ECE5FA9FD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7CE4-1A8A-4F9D-BDA7-25059E1FC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9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6E-2550-4493-AA39-B3ECE5FA9FD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7CE4-1A8A-4F9D-BDA7-25059E1FC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7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6E-2550-4493-AA39-B3ECE5FA9FD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7CE4-1A8A-4F9D-BDA7-25059E1FC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5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6E-2550-4493-AA39-B3ECE5FA9FD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7CE4-1A8A-4F9D-BDA7-25059E1FC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6E-2550-4493-AA39-B3ECE5FA9FD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7CE4-1A8A-4F9D-BDA7-25059E1FC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9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6E-2550-4493-AA39-B3ECE5FA9FD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7CE4-1A8A-4F9D-BDA7-25059E1FC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6E-2550-4493-AA39-B3ECE5FA9FD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7CE4-1A8A-4F9D-BDA7-25059E1FC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3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6E-2550-4493-AA39-B3ECE5FA9FD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7CE4-1A8A-4F9D-BDA7-25059E1FC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6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6E-2550-4493-AA39-B3ECE5FA9FD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7CE4-1A8A-4F9D-BDA7-25059E1FC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3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416E-2550-4493-AA39-B3ECE5FA9FD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7CE4-1A8A-4F9D-BDA7-25059E1FC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0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E416E-2550-4493-AA39-B3ECE5FA9FD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47CE4-1A8A-4F9D-BDA7-25059E1FC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9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727" y="375516"/>
            <a:ext cx="7772400" cy="1470025"/>
          </a:xfrm>
        </p:spPr>
        <p:txBody>
          <a:bodyPr/>
          <a:lstStyle/>
          <a:p>
            <a:r>
              <a:rPr lang="en-US" dirty="0" smtClean="0"/>
              <a:t>Bellringer: Dec.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dirty="0" smtClean="0"/>
              <a:t>Write this question in your notebook and then answer it.</a:t>
            </a:r>
          </a:p>
          <a:p>
            <a:endParaRPr lang="en-US" dirty="0"/>
          </a:p>
          <a:p>
            <a:r>
              <a:rPr lang="en-US" dirty="0" smtClean="0"/>
              <a:t>Why do you think Emily kept Homer with her all that time? </a:t>
            </a:r>
          </a:p>
        </p:txBody>
      </p:sp>
    </p:spTree>
    <p:extLst>
      <p:ext uri="{BB962C8B-B14F-4D97-AF65-F5344CB8AC3E}">
        <p14:creationId xmlns:p14="http://schemas.microsoft.com/office/powerpoint/2010/main" val="140571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/>
              <a:t>Quiz on “A Rose for Emily”</a:t>
            </a:r>
          </a:p>
          <a:p>
            <a:r>
              <a:rPr lang="en-US" dirty="0" smtClean="0"/>
              <a:t>CSET refresher – These ar</a:t>
            </a:r>
            <a:r>
              <a:rPr lang="en-US" dirty="0" smtClean="0"/>
              <a:t>e the components of a good text based response. It’s getting time to take these training wheels off our responses though!</a:t>
            </a:r>
          </a:p>
          <a:p>
            <a:r>
              <a:rPr lang="en-US" dirty="0" smtClean="0"/>
              <a:t>Collect “The Possibility of Evil” work – if you didn’t already submit it.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will begin the next lesson if there is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7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Only to finish up any work for “The Possibility of Evil” or “A Rose for Emily” which you haven’t finished.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Next class – we are having a class discussion using the Socratic Seminar format. You will be addressing questions about both of the above texts and you will earn a participation grade based on the QUALITY of your responses.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6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4525963"/>
          </a:xfrm>
        </p:spPr>
        <p:txBody>
          <a:bodyPr/>
          <a:lstStyle/>
          <a:p>
            <a:r>
              <a:rPr lang="en-US" dirty="0" smtClean="0"/>
              <a:t>For those who </a:t>
            </a:r>
            <a:r>
              <a:rPr lang="en-US" dirty="0" smtClean="0"/>
              <a:t>still need it:</a:t>
            </a:r>
          </a:p>
          <a:p>
            <a:pPr lvl="1"/>
            <a:r>
              <a:rPr lang="en-US" dirty="0" smtClean="0"/>
              <a:t>LEQ</a:t>
            </a:r>
            <a:r>
              <a:rPr lang="en-US" dirty="0" smtClean="0"/>
              <a:t>: How does Shirley Jackson use characterization and word choice to illustrate the difference between perception and reality in “A Possibility of Evil”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51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194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Bellringer: Dec. 2</vt:lpstr>
      <vt:lpstr>Agenda:</vt:lpstr>
      <vt:lpstr>Homework: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Dec. 1</dc:title>
  <dc:creator>Windows User</dc:creator>
  <cp:lastModifiedBy>Windows User</cp:lastModifiedBy>
  <cp:revision>9</cp:revision>
  <dcterms:created xsi:type="dcterms:W3CDTF">2014-12-01T12:24:52Z</dcterms:created>
  <dcterms:modified xsi:type="dcterms:W3CDTF">2014-12-02T19:45:29Z</dcterms:modified>
</cp:coreProperties>
</file>