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FE416E-2550-4493-AA39-B3ECE5FA9FD9}"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15561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416E-2550-4493-AA39-B3ECE5FA9FD9}"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99879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416E-2550-4493-AA39-B3ECE5FA9FD9}"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367127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416E-2550-4493-AA39-B3ECE5FA9FD9}"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3241250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E416E-2550-4493-AA39-B3ECE5FA9FD9}"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23468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FE416E-2550-4493-AA39-B3ECE5FA9FD9}"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322069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FE416E-2550-4493-AA39-B3ECE5FA9FD9}"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41327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FE416E-2550-4493-AA39-B3ECE5FA9FD9}"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290243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E416E-2550-4493-AA39-B3ECE5FA9FD9}"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71956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E416E-2550-4493-AA39-B3ECE5FA9FD9}"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2943733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E416E-2550-4493-AA39-B3ECE5FA9FD9}"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424780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E416E-2550-4493-AA39-B3ECE5FA9FD9}" type="datetimeFigureOut">
              <a:rPr lang="en-US" smtClean="0"/>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47CE4-1A8A-4F9D-BDA7-25059E1FC082}" type="slidenum">
              <a:rPr lang="en-US" smtClean="0"/>
              <a:t>‹#›</a:t>
            </a:fld>
            <a:endParaRPr lang="en-US"/>
          </a:p>
        </p:txBody>
      </p:sp>
    </p:spTree>
    <p:extLst>
      <p:ext uri="{BB962C8B-B14F-4D97-AF65-F5344CB8AC3E}">
        <p14:creationId xmlns:p14="http://schemas.microsoft.com/office/powerpoint/2010/main" val="182469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727" y="375516"/>
            <a:ext cx="7772400" cy="1470025"/>
          </a:xfrm>
        </p:spPr>
        <p:txBody>
          <a:bodyPr/>
          <a:lstStyle/>
          <a:p>
            <a:r>
              <a:rPr lang="en-US" dirty="0" smtClean="0"/>
              <a:t>Bellringer: Dec. 3</a:t>
            </a:r>
            <a:endParaRPr lang="en-US" dirty="0"/>
          </a:p>
        </p:txBody>
      </p:sp>
      <p:sp>
        <p:nvSpPr>
          <p:cNvPr id="3" name="Subtitle 2"/>
          <p:cNvSpPr>
            <a:spLocks noGrp="1"/>
          </p:cNvSpPr>
          <p:nvPr>
            <p:ph type="subTitle" idx="1"/>
          </p:nvPr>
        </p:nvSpPr>
        <p:spPr>
          <a:xfrm>
            <a:off x="533400" y="1600200"/>
            <a:ext cx="7239000" cy="4876800"/>
          </a:xfrm>
        </p:spPr>
        <p:txBody>
          <a:bodyPr>
            <a:normAutofit lnSpcReduction="10000"/>
          </a:bodyPr>
          <a:lstStyle/>
          <a:p>
            <a:r>
              <a:rPr lang="en-US" dirty="0" smtClean="0"/>
              <a:t>Answer the question on the handout about Brooks’ poem “We Real Cool”</a:t>
            </a:r>
          </a:p>
          <a:p>
            <a:endParaRPr lang="en-US" dirty="0"/>
          </a:p>
          <a:p>
            <a:pPr algn="l"/>
            <a:r>
              <a:rPr lang="en-US" dirty="0"/>
              <a:t>A</a:t>
            </a:r>
            <a:r>
              <a:rPr lang="en-US" dirty="0" smtClean="0"/>
              <a:t>genda: </a:t>
            </a:r>
          </a:p>
          <a:p>
            <a:pPr algn="l"/>
            <a:r>
              <a:rPr lang="en-US" dirty="0" smtClean="0"/>
              <a:t>1.CSET refresher</a:t>
            </a:r>
          </a:p>
          <a:p>
            <a:pPr algn="l"/>
            <a:r>
              <a:rPr lang="en-US" dirty="0"/>
              <a:t>2</a:t>
            </a:r>
            <a:r>
              <a:rPr lang="en-US" dirty="0" smtClean="0"/>
              <a:t>. Socratic Seminar for</a:t>
            </a:r>
            <a:r>
              <a:rPr lang="en-US" i="1" dirty="0"/>
              <a:t> </a:t>
            </a:r>
            <a:r>
              <a:rPr lang="en-US" i="1" dirty="0" smtClean="0"/>
              <a:t>Seize the Day</a:t>
            </a:r>
            <a:r>
              <a:rPr lang="en-US" dirty="0" smtClean="0"/>
              <a:t>.</a:t>
            </a:r>
          </a:p>
          <a:p>
            <a:pPr algn="l"/>
            <a:r>
              <a:rPr lang="en-US" dirty="0" smtClean="0"/>
              <a:t>3. Essay assignment for </a:t>
            </a:r>
            <a:r>
              <a:rPr lang="en-US" i="1" dirty="0" smtClean="0"/>
              <a:t>Seize the Day – </a:t>
            </a:r>
            <a:r>
              <a:rPr lang="en-US" dirty="0" smtClean="0"/>
              <a:t>while some kids write, you can finish your quiz. </a:t>
            </a:r>
            <a:endParaRPr lang="en-US" dirty="0" smtClean="0"/>
          </a:p>
        </p:txBody>
      </p:sp>
    </p:spTree>
    <p:extLst>
      <p:ext uri="{BB962C8B-B14F-4D97-AF65-F5344CB8AC3E}">
        <p14:creationId xmlns:p14="http://schemas.microsoft.com/office/powerpoint/2010/main" val="1405714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Socratic Seminar Steps</a:t>
            </a:r>
            <a:endParaRPr lang="en-US" dirty="0"/>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pPr marL="514350" indent="-514350">
              <a:buFont typeface="+mj-lt"/>
              <a:buAutoNum type="arabicPeriod"/>
            </a:pPr>
            <a:r>
              <a:rPr lang="en-US" dirty="0" smtClean="0"/>
              <a:t>We move into two circles – an inner and an outer. Do not fight with me about your seat. </a:t>
            </a:r>
          </a:p>
          <a:p>
            <a:pPr marL="514350" indent="-514350">
              <a:buFont typeface="+mj-lt"/>
              <a:buAutoNum type="arabicPeriod"/>
            </a:pPr>
            <a:r>
              <a:rPr lang="en-US" dirty="0" smtClean="0"/>
              <a:t>We get out our notes and our copies of the texts for both stories.</a:t>
            </a:r>
          </a:p>
          <a:p>
            <a:pPr marL="514350" indent="-514350">
              <a:buFont typeface="+mj-lt"/>
              <a:buAutoNum type="arabicPeriod"/>
            </a:pPr>
            <a:r>
              <a:rPr lang="en-US" dirty="0" smtClean="0"/>
              <a:t>We receive the first question and then write our thoughts down for 5 minutes. You have to find specific quotes or examples from the text to support your thoughts. </a:t>
            </a:r>
          </a:p>
          <a:p>
            <a:pPr marL="514350" indent="-514350">
              <a:buFont typeface="+mj-lt"/>
              <a:buAutoNum type="arabicPeriod"/>
            </a:pPr>
            <a:r>
              <a:rPr lang="en-US" dirty="0" smtClean="0"/>
              <a:t>Inner circle – discusses for 5 minutes</a:t>
            </a:r>
            <a:r>
              <a:rPr lang="en-US" dirty="0"/>
              <a:t> </a:t>
            </a:r>
            <a:r>
              <a:rPr lang="en-US" dirty="0" smtClean="0"/>
              <a:t>while the outer circle doesn’t talk.</a:t>
            </a:r>
          </a:p>
          <a:p>
            <a:pPr marL="514350" indent="-514350">
              <a:buFont typeface="+mj-lt"/>
              <a:buAutoNum type="arabicPeriod"/>
            </a:pPr>
            <a:r>
              <a:rPr lang="en-US" dirty="0" smtClean="0"/>
              <a:t>With your circle partner – coach for 2 minutes</a:t>
            </a:r>
          </a:p>
          <a:p>
            <a:pPr marL="514350" indent="-514350">
              <a:buFont typeface="+mj-lt"/>
              <a:buAutoNum type="arabicPeriod"/>
            </a:pPr>
            <a:r>
              <a:rPr lang="en-US" dirty="0" smtClean="0"/>
              <a:t>Inner circle discusses for 3 more minutes</a:t>
            </a:r>
          </a:p>
          <a:p>
            <a:pPr marL="514350" indent="-514350">
              <a:buFont typeface="+mj-lt"/>
              <a:buAutoNum type="arabicPeriod"/>
            </a:pPr>
            <a:r>
              <a:rPr lang="en-US" dirty="0" smtClean="0"/>
              <a:t>We switch seats.</a:t>
            </a:r>
          </a:p>
          <a:p>
            <a:pPr marL="514350" indent="-514350">
              <a:buFont typeface="+mj-lt"/>
              <a:buAutoNum type="arabicPeriod"/>
            </a:pPr>
            <a:r>
              <a:rPr lang="en-US" dirty="0" smtClean="0"/>
              <a:t>New Inner circle discusses same question for 3 more minutes.</a:t>
            </a:r>
          </a:p>
          <a:p>
            <a:pPr marL="514350" indent="-514350">
              <a:buFont typeface="+mj-lt"/>
              <a:buAutoNum type="arabicPeriod"/>
            </a:pPr>
            <a:r>
              <a:rPr lang="en-US" dirty="0" smtClean="0"/>
              <a:t>We address a NEW question and repeat the process. </a:t>
            </a:r>
          </a:p>
        </p:txBody>
      </p:sp>
    </p:spTree>
    <p:extLst>
      <p:ext uri="{BB962C8B-B14F-4D97-AF65-F5344CB8AC3E}">
        <p14:creationId xmlns:p14="http://schemas.microsoft.com/office/powerpoint/2010/main" val="1578870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marL="0" indent="0">
              <a:buNone/>
            </a:pPr>
            <a:r>
              <a:rPr lang="en-US" dirty="0" smtClean="0"/>
              <a:t>In the final scene – is Tommy Wilhelm drowning or is he being baptized? </a:t>
            </a:r>
          </a:p>
          <a:p>
            <a:pPr marL="0" indent="0">
              <a:buNone/>
            </a:pPr>
            <a:endParaRPr lang="en-US" dirty="0"/>
          </a:p>
          <a:p>
            <a:pPr marL="0" indent="0">
              <a:buNone/>
            </a:pPr>
            <a:r>
              <a:rPr lang="en-US" dirty="0" smtClean="0"/>
              <a:t>Support your response with examples from the text. </a:t>
            </a:r>
          </a:p>
          <a:p>
            <a:pPr marL="0" indent="0">
              <a:buNone/>
            </a:pPr>
            <a:r>
              <a:rPr lang="en-US" dirty="0" smtClean="0"/>
              <a:t>Sample answer: He is ______. I know this because on page ____ it shows _____ which means ______.  </a:t>
            </a:r>
            <a:endParaRPr lang="en-US" dirty="0"/>
          </a:p>
        </p:txBody>
      </p:sp>
    </p:spTree>
    <p:extLst>
      <p:ext uri="{BB962C8B-B14F-4D97-AF65-F5344CB8AC3E}">
        <p14:creationId xmlns:p14="http://schemas.microsoft.com/office/powerpoint/2010/main" val="25007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500" dirty="0" smtClean="0"/>
              <a:t>It </a:t>
            </a:r>
            <a:r>
              <a:rPr lang="en-US" sz="2500" dirty="0"/>
              <a:t>is the special distinction of Mr. Bellow as a novelist that he is able to give us, step by step, the world we really live each day -- and in the same movement to show us that the real suffering of not </a:t>
            </a:r>
            <a:r>
              <a:rPr lang="en-US" sz="2500" dirty="0" smtClean="0"/>
              <a:t>understanding [is] </a:t>
            </a:r>
            <a:r>
              <a:rPr lang="en-US" sz="2500" dirty="0"/>
              <a:t>the deprivation of </a:t>
            </a:r>
            <a:r>
              <a:rPr lang="en-US" sz="2500" dirty="0" smtClean="0"/>
              <a:t>light. - </a:t>
            </a:r>
            <a:r>
              <a:rPr lang="en-US" sz="2500" b="1" dirty="0"/>
              <a:t>ALFRED </a:t>
            </a:r>
            <a:r>
              <a:rPr lang="en-US" sz="2500" b="1" dirty="0" smtClean="0"/>
              <a:t>KAZIN</a:t>
            </a:r>
            <a:r>
              <a:rPr lang="en-US" sz="2500" dirty="0" smtClean="0"/>
              <a:t>, “In Search of Light” </a:t>
            </a:r>
            <a:r>
              <a:rPr lang="en-US" sz="2500" i="1" dirty="0" smtClean="0"/>
              <a:t>New York Times Book Review</a:t>
            </a:r>
          </a:p>
          <a:p>
            <a:pPr marL="0" indent="0">
              <a:buNone/>
            </a:pPr>
            <a:endParaRPr lang="en-US" sz="3000" b="1" i="1" dirty="0"/>
          </a:p>
          <a:p>
            <a:pPr marL="0" indent="0">
              <a:buNone/>
            </a:pPr>
            <a:r>
              <a:rPr lang="en-US" sz="3000" b="1" i="1" dirty="0" smtClean="0"/>
              <a:t>- </a:t>
            </a:r>
            <a:r>
              <a:rPr lang="en-US" sz="3000" dirty="0" smtClean="0"/>
              <a:t>Do you agree with </a:t>
            </a:r>
            <a:r>
              <a:rPr lang="en-US" sz="3000" dirty="0" err="1" smtClean="0"/>
              <a:t>Kazin’s</a:t>
            </a:r>
            <a:r>
              <a:rPr lang="en-US" sz="3000" dirty="0" smtClean="0"/>
              <a:t> opinion of </a:t>
            </a:r>
            <a:r>
              <a:rPr lang="en-US" sz="3000" i="1" dirty="0" smtClean="0"/>
              <a:t>Seize the Day</a:t>
            </a:r>
            <a:r>
              <a:rPr lang="en-US" sz="3000" dirty="0" smtClean="0"/>
              <a:t>? </a:t>
            </a:r>
            <a:endParaRPr lang="en-US" sz="3000" b="1" dirty="0"/>
          </a:p>
        </p:txBody>
      </p:sp>
    </p:spTree>
    <p:extLst>
      <p:ext uri="{BB962C8B-B14F-4D97-AF65-F5344CB8AC3E}">
        <p14:creationId xmlns:p14="http://schemas.microsoft.com/office/powerpoint/2010/main" val="141608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Assignment! </a:t>
            </a:r>
            <a:endParaRPr lang="en-US" dirty="0"/>
          </a:p>
        </p:txBody>
      </p:sp>
      <p:sp>
        <p:nvSpPr>
          <p:cNvPr id="3" name="Content Placeholder 2"/>
          <p:cNvSpPr>
            <a:spLocks noGrp="1"/>
          </p:cNvSpPr>
          <p:nvPr>
            <p:ph idx="1"/>
          </p:nvPr>
        </p:nvSpPr>
        <p:spPr/>
        <p:txBody>
          <a:bodyPr>
            <a:normAutofit lnSpcReduction="10000"/>
          </a:bodyPr>
          <a:lstStyle/>
          <a:p>
            <a:r>
              <a:rPr lang="en-US" dirty="0" smtClean="0"/>
              <a:t>Rough draft is due Dec. 9</a:t>
            </a:r>
          </a:p>
          <a:p>
            <a:r>
              <a:rPr lang="en-US" dirty="0" smtClean="0"/>
              <a:t>Final draft is due Dec. 15</a:t>
            </a:r>
          </a:p>
          <a:p>
            <a:endParaRPr lang="en-US" dirty="0"/>
          </a:p>
          <a:p>
            <a:r>
              <a:rPr lang="en-US" dirty="0" smtClean="0"/>
              <a:t>You have already started this essay with the three responses we wrote about the text. Review what you said in those. Add to them based on the entire book. You MAY change your mind as you look to integrate the three different ideas. </a:t>
            </a:r>
            <a:endParaRPr lang="en-US" dirty="0"/>
          </a:p>
        </p:txBody>
      </p:sp>
    </p:spTree>
    <p:extLst>
      <p:ext uri="{BB962C8B-B14F-4D97-AF65-F5344CB8AC3E}">
        <p14:creationId xmlns:p14="http://schemas.microsoft.com/office/powerpoint/2010/main" val="181393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dirty="0" smtClean="0"/>
              <a:t>Essay for </a:t>
            </a:r>
            <a:r>
              <a:rPr lang="en-US" i="1" dirty="0" smtClean="0"/>
              <a:t>Seize the Day</a:t>
            </a:r>
            <a:r>
              <a:rPr lang="en-US" dirty="0" smtClean="0"/>
              <a:t> – rough draft is due Dec. 9</a:t>
            </a:r>
          </a:p>
          <a:p>
            <a:pPr marL="0" indent="0">
              <a:buNone/>
            </a:pPr>
            <a:r>
              <a:rPr lang="en-US" dirty="0" smtClean="0"/>
              <a:t>You will turn in the novels on Dec. 15, when the final draft of the essay is due. </a:t>
            </a:r>
          </a:p>
          <a:p>
            <a:pPr marL="0" indent="0">
              <a:buNone/>
            </a:pPr>
            <a:endParaRPr lang="en-US" dirty="0" smtClean="0"/>
          </a:p>
          <a:p>
            <a:pPr marL="0" indent="0">
              <a:buNone/>
            </a:pPr>
            <a:r>
              <a:rPr lang="en-US" dirty="0" smtClean="0"/>
              <a:t>Nothing is due for next class. We will be reading “The Yellow Wallpaper” by Charlotte Perkins Gilmore. You want to talk about crazy people? It’s in this upcoming short story. </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92566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443</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Bellringer: Dec. 3</vt:lpstr>
      <vt:lpstr>Socratic Seminar Steps</vt:lpstr>
      <vt:lpstr>Question 1</vt:lpstr>
      <vt:lpstr>Question 2</vt:lpstr>
      <vt:lpstr>Essay Assignment! </vt:lpstr>
      <vt:lpstr>Homework: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Dec. 1</dc:title>
  <dc:creator>Windows User</dc:creator>
  <cp:lastModifiedBy>Windows User</cp:lastModifiedBy>
  <cp:revision>12</cp:revision>
  <dcterms:created xsi:type="dcterms:W3CDTF">2014-12-01T12:24:52Z</dcterms:created>
  <dcterms:modified xsi:type="dcterms:W3CDTF">2014-12-03T19:20:10Z</dcterms:modified>
</cp:coreProperties>
</file>