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50430E-AB3B-41A1-9526-66862C559E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430E-AB3B-41A1-9526-66862C559E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430E-AB3B-41A1-9526-66862C559E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430E-AB3B-41A1-9526-66862C559E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430E-AB3B-41A1-9526-66862C559E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430E-AB3B-41A1-9526-66862C559E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430E-AB3B-41A1-9526-66862C559E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430E-AB3B-41A1-9526-66862C559E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0430E-AB3B-41A1-9526-66862C559E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50430E-AB3B-41A1-9526-66862C559E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50430E-AB3B-41A1-9526-66862C559E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50430E-AB3B-41A1-9526-66862C559E6E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E8A3C3-3118-45B6-89F0-971E55D96A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>
            <a:normAutofit fontScale="92500" lnSpcReduction="20000"/>
          </a:bodyPr>
          <a:lstStyle/>
          <a:p>
            <a:pPr marL="109728" indent="0" algn="l">
              <a:buNone/>
            </a:pPr>
            <a:r>
              <a:rPr lang="en-US" b="1" dirty="0" smtClean="0"/>
              <a:t>Write this in your “The Possibility of Evil” Packet – </a:t>
            </a:r>
            <a:r>
              <a:rPr lang="en-US" b="1" dirty="0" smtClean="0"/>
              <a:t>Perhaps the blank back or where ever there is room. </a:t>
            </a:r>
            <a:endParaRPr lang="en-US" b="1" dirty="0" smtClean="0"/>
          </a:p>
          <a:p>
            <a:pPr algn="l"/>
            <a:endParaRPr lang="en-US" dirty="0" smtClean="0"/>
          </a:p>
          <a:p>
            <a:pPr marL="109728" indent="0" algn="l">
              <a:buNone/>
            </a:pPr>
            <a:r>
              <a:rPr lang="en-US" dirty="0" smtClean="0"/>
              <a:t>What can you infer about how the narrator feels about Miss Strangeworth based on the following sentences?</a:t>
            </a:r>
          </a:p>
          <a:p>
            <a:pPr algn="l"/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dirty="0">
                <a:solidFill>
                  <a:srgbClr val="C00000"/>
                </a:solidFill>
              </a:rPr>
              <a:t>Miss Strangeworth never concerned herself with facts; her letters all dealt with the more negotiable stuff of suspicion. </a:t>
            </a:r>
            <a:r>
              <a:rPr lang="en-US" dirty="0">
                <a:solidFill>
                  <a:schemeClr val="tx1"/>
                </a:solidFill>
              </a:rPr>
              <a:t>Mr. Lewis would never have imagined for a minute that his grandson might be lifting petty cash from the store register if he had not had one of Miss Strangeworth's letters. </a:t>
            </a:r>
          </a:p>
          <a:p>
            <a:pPr algn="l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l"/>
            <a:r>
              <a:rPr lang="en-US" dirty="0" smtClean="0"/>
              <a:t>Bellringer: Dec. </a:t>
            </a:r>
            <a:r>
              <a:rPr lang="en-US" dirty="0" smtClean="0"/>
              <a:t>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7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is an inference? </a:t>
            </a:r>
          </a:p>
          <a:p>
            <a:pPr marL="109728" indent="0" algn="ctr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It 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is a logical guess using evidence from a text, your own knowledge, and common sense.</a:t>
            </a:r>
          </a:p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inferences (review)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12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264091"/>
          </a:xfrm>
        </p:spPr>
        <p:txBody>
          <a:bodyPr/>
          <a:lstStyle/>
          <a:p>
            <a:r>
              <a:rPr lang="en-US" dirty="0" smtClean="0"/>
              <a:t>What you and your partner need to do now is to complete the character and tone charts.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should have finished reading the text over the weekend and answering the question.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5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97491"/>
          </a:xfrm>
        </p:spPr>
        <p:txBody>
          <a:bodyPr/>
          <a:lstStyle/>
          <a:p>
            <a:r>
              <a:rPr lang="en-US" dirty="0" smtClean="0"/>
              <a:t>What about Miss Strangeworth helps show us this message?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message about the difference between perception and reality?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92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/>
          <a:lstStyle/>
          <a:p>
            <a:r>
              <a:rPr lang="en-US" dirty="0" smtClean="0"/>
              <a:t>How does Shirley Jackson, the author, seem to feel about Miss Strangeworth, what she does, and what the town does to her? </a:t>
            </a:r>
          </a:p>
          <a:p>
            <a:endParaRPr lang="en-US" dirty="0"/>
          </a:p>
          <a:p>
            <a:r>
              <a:rPr lang="en-US" dirty="0" smtClean="0"/>
              <a:t>What words and phrases help show us this feeling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message about the difference between perception and reality? </a:t>
            </a:r>
          </a:p>
        </p:txBody>
      </p:sp>
    </p:spTree>
    <p:extLst>
      <p:ext uri="{BB962C8B-B14F-4D97-AF65-F5344CB8AC3E}">
        <p14:creationId xmlns:p14="http://schemas.microsoft.com/office/powerpoint/2010/main" val="13435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BLANK SIDE OF THE SCRAP PAPER,</a:t>
            </a:r>
          </a:p>
          <a:p>
            <a:endParaRPr lang="en-US" dirty="0"/>
          </a:p>
          <a:p>
            <a:r>
              <a:rPr lang="en-US" dirty="0" smtClean="0"/>
              <a:t>What is one thing that is unexpected about Miss Strangeworth? (I mean IRONIC)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will be collecting the reading packet.</a:t>
            </a:r>
          </a:p>
          <a:p>
            <a:r>
              <a:rPr lang="en-US" dirty="0" smtClean="0"/>
              <a:t>You will be using the character/word </a:t>
            </a:r>
            <a:r>
              <a:rPr lang="en-US" smtClean="0"/>
              <a:t>choice chart for the quiz. 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next class!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852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1214</TotalTime>
  <Words>282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Bellringer: Dec. 8 </vt:lpstr>
      <vt:lpstr>Making inferences (review) </vt:lpstr>
      <vt:lpstr>You should have finished reading the text over the weekend and answering the question. </vt:lpstr>
      <vt:lpstr>What is the message about the difference between perception and reality? </vt:lpstr>
      <vt:lpstr>What is the message about the difference between perception and reality? </vt:lpstr>
      <vt:lpstr>Exit Ticket</vt:lpstr>
      <vt:lpstr>Quiz next class!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Dec. 2</dc:title>
  <dc:creator>Windows User</dc:creator>
  <cp:lastModifiedBy>Windows User</cp:lastModifiedBy>
  <cp:revision>17</cp:revision>
  <dcterms:created xsi:type="dcterms:W3CDTF">2015-12-02T12:00:11Z</dcterms:created>
  <dcterms:modified xsi:type="dcterms:W3CDTF">2015-12-08T14:08:28Z</dcterms:modified>
</cp:coreProperties>
</file>