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3.xml" ContentType="application/inkml+xml"/>
  <Override PartName="/ppt/ink/ink4.xml" ContentType="application/inkml+xml"/>
  <Override PartName="/ppt/ink/ink5.xml" ContentType="application/inkml+xml"/>
  <Override PartName="/ppt/notesSlides/notesSlide3.xml" ContentType="application/vnd.openxmlformats-officedocument.presentationml.notesSlide+xml"/>
  <Override PartName="/ppt/ink/ink6.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7.xml" ContentType="application/inkml+xml"/>
  <Override PartName="/ppt/ink/ink8.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60" r:id="rId2"/>
    <p:sldId id="257" r:id="rId3"/>
    <p:sldId id="261" r:id="rId4"/>
    <p:sldId id="263" r:id="rId5"/>
    <p:sldId id="264" r:id="rId6"/>
    <p:sldId id="262" r:id="rId7"/>
    <p:sldId id="265" r:id="rId8"/>
    <p:sldId id="272" r:id="rId9"/>
    <p:sldId id="266" r:id="rId10"/>
    <p:sldId id="267" r:id="rId11"/>
    <p:sldId id="268" r:id="rId12"/>
    <p:sldId id="269" r:id="rId13"/>
    <p:sldId id="277" r:id="rId14"/>
    <p:sldId id="278" r:id="rId15"/>
    <p:sldId id="279" r:id="rId16"/>
    <p:sldId id="280" r:id="rId17"/>
    <p:sldId id="270" r:id="rId18"/>
    <p:sldId id="273" r:id="rId19"/>
    <p:sldId id="274" r:id="rId20"/>
    <p:sldId id="276" r:id="rId21"/>
    <p:sldId id="281" r:id="rId22"/>
    <p:sldId id="284" r:id="rId23"/>
    <p:sldId id="283" r:id="rId24"/>
    <p:sldId id="258" r:id="rId25"/>
    <p:sldId id="282" r:id="rId26"/>
    <p:sldId id="25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5T16:26:44.669"/>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8B44F9A7-26AF-41E8-A25E-BBA7CD2ADDBA}" emma:medium="tactile" emma:mode="ink">
          <msink:context xmlns:msink="http://schemas.microsoft.com/ink/2010/main" type="writingRegion" rotatedBoundingBox="692,6414 1821,6414 1821,8133 692,8133"/>
        </emma:interpretation>
      </emma:emma>
    </inkml:annotationXML>
    <inkml:traceGroup>
      <inkml:annotationXML>
        <emma:emma xmlns:emma="http://www.w3.org/2003/04/emma" version="1.0">
          <emma:interpretation id="{4777E214-D8A6-4E66-95B6-FB58FCB10E11}" emma:medium="tactile" emma:mode="ink">
            <msink:context xmlns:msink="http://schemas.microsoft.com/ink/2010/main" type="paragraph" rotatedBoundingBox="692,6414 1821,6414 1821,8133 692,8133" alignmentLevel="1"/>
          </emma:interpretation>
        </emma:emma>
      </inkml:annotationXML>
      <inkml:traceGroup>
        <inkml:annotationXML>
          <emma:emma xmlns:emma="http://www.w3.org/2003/04/emma" version="1.0">
            <emma:interpretation id="{CB39041A-3C6D-46F8-9BB8-987FEFC82875}" emma:medium="tactile" emma:mode="ink">
              <msink:context xmlns:msink="http://schemas.microsoft.com/ink/2010/main" type="line" rotatedBoundingBox="692,6414 1821,6414 1821,8133 692,8133"/>
            </emma:interpretation>
          </emma:emma>
        </inkml:annotationXML>
        <inkml:traceGroup>
          <inkml:annotationXML>
            <emma:emma xmlns:emma="http://www.w3.org/2003/04/emma" version="1.0">
              <emma:interpretation id="{098FC523-B59C-49B2-91B2-54B24FCBD4D2}" emma:medium="tactile" emma:mode="ink">
                <msink:context xmlns:msink="http://schemas.microsoft.com/ink/2010/main" type="inkWord" rotatedBoundingBox="692,6414 1821,6414 1821,8133 692,8133"/>
              </emma:interpretation>
              <emma:one-of disjunction-type="recognition" id="oneOf0">
                <emma:interpretation id="interp0" emma:lang="en-US" emma:confidence="0">
                  <emma:literal>Pl</emma:literal>
                </emma:interpretation>
                <emma:interpretation id="interp1" emma:lang="en-US" emma:confidence="0">
                  <emma:literal>PI</emma:literal>
                </emma:interpretation>
                <emma:interpretation id="interp2" emma:lang="en-US" emma:confidence="0">
                  <emma:literal>Ph</emma:literal>
                </emma:interpretation>
                <emma:interpretation id="interp3" emma:lang="en-US" emma:confidence="0">
                  <emma:literal>P/</emma:literal>
                </emma:interpretation>
                <emma:interpretation id="interp4" emma:lang="en-US" emma:confidence="0">
                  <emma:literal>Pi</emma:literal>
                </emma:interpretation>
              </emma:one-of>
            </emma:emma>
          </inkml:annotationXML>
          <inkml:trace contextRef="#ctx0" brushRef="#br0">0 172 512,'26'-25'0,"-26"-2"0,26 2 0,25-26 0,0 26 0,52-1 0,-26 52 0,25-1 0,1 26 0,-26 1 0,0 25 0,0 0 0,-52 0 0,1 25 0,-26-25 0,-26 0 0,-25 0 0,0 0 0,-26-25 0,0-27 0,1 1 0,-2 0 0,27-26 0,25 0 0</inkml:trace>
          <inkml:trace contextRef="#ctx0" brushRef="#br0" timeOffset="-331.0329">359 249 512,'0'26'0,"0"0"0,26 26 0,-26 50 0,25 0 0,-25 27 0,26-1 0,-26 27 0,27-2 0,-2-25 0,-25 0 0,0 1 0,26-52 0,-1 0 0,-25-53 0,26 3 0,-26-27 0,0 0 0</inkml:trace>
          <inkml:trace contextRef="#ctx0" brushRef="#br0" timeOffset="297.0297">1001 95 512,'0'25'0,"0"2"0,26 50 0,-26 25 0,25 27 0,-25-1 0,0 0 0,26 26 0,-26-26 0,26-25 0,-26 25 0,25-25 0,-25-52 0,0 1 0</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5T18:49:52.873"/>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10D47FC2-18BD-4629-8163-8D5A24FF9671}" emma:medium="tactile" emma:mode="ink">
          <msink:context xmlns:msink="http://schemas.microsoft.com/ink/2010/main" type="writingRegion" rotatedBoundingBox="3030,11711 14226,11762 14208,15573 3012,15522"/>
        </emma:interpretation>
      </emma:emma>
    </inkml:annotationXML>
    <inkml:traceGroup>
      <inkml:annotationXML>
        <emma:emma xmlns:emma="http://www.w3.org/2003/04/emma" version="1.0">
          <emma:interpretation id="{02B8587C-141B-4273-8FCE-E9C92DF89F6C}" emma:medium="tactile" emma:mode="ink">
            <msink:context xmlns:msink="http://schemas.microsoft.com/ink/2010/main" type="paragraph" rotatedBoundingBox="3030,11711 12240,11753 12232,13615 3021,13573" alignmentLevel="1"/>
          </emma:interpretation>
        </emma:emma>
      </inkml:annotationXML>
      <inkml:traceGroup>
        <inkml:annotationXML>
          <emma:emma xmlns:emma="http://www.w3.org/2003/04/emma" version="1.0">
            <emma:interpretation id="{A3C5A592-882A-4F43-9E99-3E662E72A69F}" emma:medium="tactile" emma:mode="ink">
              <msink:context xmlns:msink="http://schemas.microsoft.com/ink/2010/main" type="line" rotatedBoundingBox="3030,11711 12240,11753 12232,13615 3021,13573"/>
            </emma:interpretation>
          </emma:emma>
        </inkml:annotationXML>
        <inkml:traceGroup>
          <inkml:annotationXML>
            <emma:emma xmlns:emma="http://www.w3.org/2003/04/emma" version="1.0">
              <emma:interpretation id="{2D394616-5148-4128-9446-D2647A88B66C}" emma:medium="tactile" emma:mode="ink">
                <msink:context xmlns:msink="http://schemas.microsoft.com/ink/2010/main" type="inkWord" rotatedBoundingBox="3030,11711 12240,11753 12232,13615 3021,13573"/>
              </emma:interpretation>
              <emma:one-of disjunction-type="recognition" id="oneOf0">
                <emma:interpretation id="interp0" emma:lang="en-US" emma:confidence="0">
                  <emma:literal>counterargument</emma:literal>
                </emma:interpretation>
                <emma:interpretation id="interp1" emma:lang="en-US" emma:confidence="0">
                  <emma:literal>Counterargument</emma:literal>
                </emma:interpretation>
                <emma:interpretation id="interp2" emma:lang="en-US" emma:confidence="0">
                  <emma:literal>counterarguments</emma:literal>
                </emma:interpretation>
                <emma:interpretation id="interp3" emma:lang="en-US" emma:confidence="0">
                  <emma:literal>Counterarguments</emma:literal>
                </emma:interpretation>
                <emma:interpretation id="interp4" emma:lang="en-US" emma:confidence="0">
                  <emma:literal>counteragent</emma:literal>
                </emma:interpretation>
              </emma:one-of>
            </emma:emma>
          </inkml:annotationXML>
          <inkml:trace contextRef="#ctx0" brushRef="#br0">722 51 512,'0'-26'0,"-25"26"0,-1 0 0,-51-25 0,26 50 0,-26-25 0,0 26 0,0 25 0,0 0 0,0 27 0,0-2 0,52 1 0,-27 26 0,52 0 0,0-26 0,26 25 0,25-24 0,0-2 0,26-24 0,-26-1 0,26-26 0,-50-25 0</inkml:trace>
          <inkml:trace contextRef="#ctx0" brushRef="#br0" timeOffset="643.0643">1235 333 512,'0'0'0,"0"0"0,-25 0 0,25 0 0,-26 26 0,-25 51 0,25-26 0,-25 25 0,0 2 0,25-1 0,1 0 0,25 0 0,0-26 0,25-25 0,26 0 0,1-26 0,-1-26 0,26 0 0,-25-25 0,-1-26 0,0 0 0,-25 0 0,-26-26 0,0 1 0,0 25 0,-26-1 0,1 2 0,-1 24 0,0 1 0,1 26 0,-2-1 0,54 26 0,-27 0 0,25 26 0,1 25 0,25 0 0,-25 26 0,51 0 0,-52 0 0,1 0 0,25 26 0,0-26 0,-25 0 0,-1 0 0,28-26 0,-28-26 0,26 1 0,1-52 0,-1 1 0,0 0 0,-25-53 0,25 1 0,-26 0 0,-25 0 0,0 0 0,0 0 0,0 26 0,0 25 0</inkml:trace>
          <inkml:trace contextRef="#ctx0" brushRef="#br0" timeOffset="1063.1063">2160 847 512,'0'25'0,"25"0"0,-25 1 0,0 26 0,26-52 0,-26 0 0,0-26 0,0 0 0,-26-25 0,26-26 0,0 0 0,0 0 0,0-1 0,26 28 0,0-27 0,-1 25 0,1 27 0,25-1 0,-25 0 0,-1 52 0,26 0 0,-25 25 0,25 0 0,-25 1 0,-1 25 0,-25 0 0,0 0 0,27-26 0,-27 26 0,0-26 0,0 1 0,0-27 0,0-25 0,0 26 0,0-26 0</inkml:trace>
          <inkml:trace contextRef="#ctx0" brushRef="#br0" timeOffset="2295.2295">2518 384 512,'0'0'0,"26"26"0,26-26 0,-1 0 0,52 0 0,25 0 0,-26 0 0,27 0 0,-27 0 0,1 0 0,-1-26 0,-51 1 0,2-27 0,-53 26 0,25 1 0,-50 0 0,-1-1 0,-1 26 0,-24 0 0,0 51 0,0-26 0,25 53 0,26-27 0,-25 26 0,50-1 0,1 2 0,-1-1 0,52 0 0,-26-25 0,2-27 0,-2 0 0,0-25 0,-25 0 0,-1-25 0,1-26 0,-1-1 0,-25 1 0,26-26 0,-26 26 0,26-1 0,-1 1 0,26 25 0,1 1 0,25-1 0,0 0 0,25 52 0,26-26 0,-51 26 0,27-1 0,-28-25 0,-50 0 0,25 26 0,-51-26 0,0 0 0,-25 26 0,-27-1 0,1 27 0,-26-27 0,25 1 0,1 25 0,25 1 0,26-27 0,0 27 0,26-26 0,0-26 0,51 0 0,0 0 0,0-26 0,0-26 0,-26 1 0,0 25 0,-25-25 0,-1 0 0,-25 24 0,0 2 0,0 25 0,0 0 0,0 25 0,-25 2 0,25 24 0,0 0 0,0-25 0,25 25 0,1 1 0,1-26 0,-2-1 0,1 0 0</inkml:trace>
          <inkml:trace contextRef="#ctx0" brushRef="#br0" timeOffset="1381.138">2980-180 512,'0'0'0,"0"26"0,0-26 0,0 52 0,0-3 0,0 4 0,-26 24 0,26 25 0,-25-25 0,-1 26 0,26-26 0,0 25 0,-25-25 0,-1 0 0,26 0 0,26-25 0,-26-1 0,25-26 0,-25 1 0,26 0 0,-26-26 0</inkml:trace>
          <inkml:trace contextRef="#ctx0" brushRef="#br0" timeOffset="2836.2835">5495 487 512,'0'-26'0,"0"26"0,-26-25 0,0 25 0,1 25 0,-26 1 0,25 25 0,-25 1 0,24-1 0,2 0 0,25 1 0,0-1 0,25-25 0,2-26 0,24 0 0,0-26 0,0 0 0,1 1 0,-1-27 0,0 1 0,-25 25 0,-26 1 0,25 25 0,-25 0 0,0 25 0,0 1 0,0 51 0,-25 0 0,25 0 0,0 51 0,25-25 0,-25 24 0,0-23 0,0-2 0,-25-25 0,-1 0 0,0-25 0,1-27 0,-26 1 0,25-26 0,-25 0 0,25 0 0,-25-51 0,25 25 0,1-51 0,-2 26 0,2-1 0,25 27 0</inkml:trace>
          <inkml:trace contextRef="#ctx0" brushRef="#br0" timeOffset="3507.3507">5263 744 512,'0'0'0,"0"0"0,27 25 0,-27-25 0,0 0 0,25 0 0,-25 0 0,0-25 0,0-1 0,-25 0 0,25-25 0,-27 0 0,2-26 0,-1 25 0,0 1 0,26 0 0,-25-1 0,-1 26 0,26 1 0,0 25 0,26 0 0,25 0 0,-25 0 0,26 25 0,-1-25 0,51 26 0,-76 0 0,25-26 0</inkml:trace>
          <inkml:trace contextRef="#ctx0" brushRef="#br0" timeOffset="3962.3962">6059 563 512,'-26'27'0,"26"-2"0,0 27 0,-25-1 0,50 0 0,-25 1 0,26-26 0,25-26 0,-25 25 0,-1-50 0,27-1 0,-26 0 0,0-25 0,-1-1 0,1 1 0,-1-27 0,-25 2 0,0 50 0,-25-25 0</inkml:trace>
          <inkml:trace contextRef="#ctx0" brushRef="#br0" timeOffset="4942.4942">6495 667 512,'0'25'0,"0"-25"0,0 52 0,0-27 0,0-25 0,0 0 0,0 0 0,0 0 0,0-25 0,26-27 0,-26 1 0,25 0 0,1-1 0,-1 1 0,2 0 0,24-1 0,-25 27 0,25 25 0,-25 0 0,-1 25 0,1 1 0,-26 25 0,25 1 0,-25-2 0,-25 2 0,25 0 0,-26-1 0,26 0 0,-25-25 0,25-26 0,-26 0 0,52 0 0,-26-26 0,25-25 0,-25 0 0,51-1 0,-25 0 0,25 2 0,0 24 0,-25 0 0,0 1 0,-1 25 0,-25 0 0,27 25 0,-27 1 0,0 0 0,0 24 0,0 2 0,25 0 0,-25-27 0,26 1 0,25 0 0,0-26 0,-25-103 0,51 103 0,-26-51 0,0 24 0,0-23 0,-24-2 0,-1 1 0,-26 25 0,0 1 0,0-1 0,-26 26 0,26 0 0,-27 26 0,-24-1 0,26 27 0,25-27 0,-26 27 0,26-2 0,26-23 0,-1 24 0,1-51 0,26 26 0,-26-26 0,50-26 0,-24 0 0,24 1 0,-24-2 0,24 2 0,-24 25 0,0-25 0,-1 25 0,-25 0 0,-1 25 0,-25-25 0,0 52 0,0-27 0,0 27 0,0-27 0,26 27 0,-26-27 0,25 1 0,1 0 0,-26-26 0,26-26 0</inkml:trace>
          <inkml:trace contextRef="#ctx0" brushRef="#br0" timeOffset="5211.5211">8702 25 512,'0'0'0,"0"0"0,0 0 0,0 0 0,-26 26 0,26 0 0,-26 50 0,-25-24 0,26-1 0,-1 26 0,0 0 0,26 0 0,0-26 0,0 26 0,26-25 0,25-27 0,26 27 0,-26-52 0,-25 0 0,-1 0 0</inkml:trace>
          <inkml:trace contextRef="#ctx0" brushRef="#br0" timeOffset="5408.5408">8368 231 512,'0'0'0,"0"-26"0,-26 26 0,52 0 0,-1 0 0,28 0 0,49 26 0,0-1 0,26 0 0,-24 1 0,24 26 0,-26-27 0,-25 1 0,-51-26 0</inkml:trace>
        </inkml:traceGroup>
      </inkml:traceGroup>
    </inkml:traceGroup>
    <inkml:traceGroup>
      <inkml:annotationXML>
        <emma:emma xmlns:emma="http://www.w3.org/2003/04/emma" version="1.0">
          <emma:interpretation id="{9115E71C-83C6-48FB-A0F2-E35EB034865A}" emma:medium="tactile" emma:mode="ink">
            <msink:context xmlns:msink="http://schemas.microsoft.com/ink/2010/main" type="paragraph" rotatedBoundingBox="6367,13376 14160,13029 14261,15309 6469,15656" alignmentLevel="2"/>
          </emma:interpretation>
        </emma:emma>
      </inkml:annotationXML>
      <inkml:traceGroup>
        <inkml:annotationXML>
          <emma:emma xmlns:emma="http://www.w3.org/2003/04/emma" version="1.0">
            <emma:interpretation id="{BBCAE1FA-60A7-4CF1-9BEE-A4AC9E5BC765}" emma:medium="tactile" emma:mode="ink">
              <msink:context xmlns:msink="http://schemas.microsoft.com/ink/2010/main" type="line" rotatedBoundingBox="6367,13376 14160,13029 14261,15309 6469,15656"/>
            </emma:interpretation>
          </emma:emma>
        </inkml:annotationXML>
        <inkml:traceGroup>
          <inkml:annotationXML>
            <emma:emma xmlns:emma="http://www.w3.org/2003/04/emma" version="1.0">
              <emma:interpretation id="{540BE4F0-9F03-49ED-A6A3-2900B4A08EFD}" emma:medium="tactile" emma:mode="ink">
                <msink:context xmlns:msink="http://schemas.microsoft.com/ink/2010/main" type="inkWord" rotatedBoundingBox="8563,13677 14177,13427 14261,15309 8647,15559"/>
              </emma:interpretation>
              <emma:one-of disjunction-type="recognition" id="oneOf1">
                <emma:interpretation id="interp5" emma:lang="en-US" emma:confidence="0">
                  <emma:literal>blogosphere)</emma:literal>
                </emma:interpretation>
                <emma:interpretation id="interp6" emma:lang="en-US" emma:confidence="1">
                  <emma:literal>(logos (ethos)</emma:literal>
                </emma:interpretation>
                <emma:interpretation id="interp7" emma:lang="en-US" emma:confidence="1">
                  <emma:literal>(logos/ ethos)</emma:literal>
                </emma:interpretation>
                <emma:interpretation id="interp8" emma:lang="en-US" emma:confidence="0">
                  <emma:literal>Blogosphere)</emma:literal>
                </emma:interpretation>
                <emma:interpretation id="interp9" emma:lang="en-US" emma:confidence="0">
                  <emma:literal>(loosebox)</emma:literal>
                </emma:interpretation>
              </emma:one-of>
            </emma:emma>
          </inkml:annotationXML>
          <inkml:trace contextRef="#ctx0" brushRef="#br0" timeOffset="9944.9944">5752 2283 512,'0'0'0,"0"0"0,-26 0 0,26 0 0,0 26 0,-52-26 0,26 25 0,-25-25 0,51 52 0,-26-26 0,26-1 0,0 0 0,26 1 0,0 0 0,25-26 0,1 0 0,-26 0 0,50-26 0,-24 26 0,-1 0 0,-26-26 0,1 26 0,0 0 0,-26 0 0,0 26 0,0 0 0,0 0 0,-26 25 0,26 26 0,0 1 0,-26-2 0,26 26 0,-25 2 0,25-2 0,-26-25 0,26 25 0,0 0 0,-25-24 0,-1-1 0,26-26 0,0-24 0,0-27 0,-26 0 0,26-27 0,-25 2 0,25-52 0,0 25 0,0-50 0,0 25 0,25-52 0,1 27 0,0-1 0,25 0 0,0 27 0,26-1 0,-26 0 0,52 0 0,-51 25 0,50 1 0,-51 0 0,26 25 0,-26 26 0,-25-26 0,-1 26 0,-25 0 0,0 26 0,-25 0 0,25 0 0,-26 24 0,1-24 0,-1 26 0,26-1 0,0 0 0,0-25 0,26 25 0,25-24 0,1-27 0,-26 0 0,25-27 0,-26 2 0,1-1 0,-26-25 0,0-26 0,0 25 0,0 1 0,-26-26 0,26 26 0,-25 25 0,25 0 0,25-25 0,1 25 0,-26 26 0</inkml:trace>
          <inkml:trace contextRef="#ctx0" brushRef="#br0" timeOffset="10225.0224">7291 2103 512,'0'0'0,"0"0"0,0 0 0,-26 0 0,26 0 0,-26 77 0,-25-51 0,26-26 0,-1 51 0,0-25 0,52 25 0,-26 27 0,26-28 0,25 2 0,-26-26 0,1-78 0,-26 52 0,0 26 0,-51 51 0,25-77 0,-25-26 0,0 1 0,-1 25 0,26-26 0,0-26 0,26 52 0</inkml:trace>
          <inkml:trace contextRef="#ctx0" brushRef="#br0" timeOffset="10527.0525">8112 1796 512,'0'0'0,"0"0"0,-26 25 0,1 27 0,-27-1 0,0 26 0,1 25 0,0-25 0,0 26 0,-1 0 0,-24-27 0,24 27 0,1 0 0,0-25 0,51-2 0,-27-25 0,27-25 0,0-26 0</inkml:trace>
          <inkml:trace contextRef="#ctx0" brushRef="#br0" timeOffset="11222.1221">8035 2437 512,'0'0'0,"0"0"0,26-25 0,25-1 0,0 26 0,0 0 0,0-26 0,26 26 0,-26-26 0,27 26 0,-27-51 0,-25 25 0,0 1 0,-1-1 0,-25 0 0,0-26 0,-25 52 0,-1-25 0,0 25 0,-25 0 0,0 25 0,24 2 0,-24-2 0,0 27 0,25-27 0,1 27 0,25-1 0,25 1 0,1-2 0,0 2 0,50-26 0,-23-1 0,23-25 0,27 0 0,-26 0 0,25-51 0,-24-1 0,-1 2 0,-1-53 0,-24 26 0,-1-27 0,0 28 0,-25-27 0,-1 27 0,1-1 0,-26 0 0,0 25 0,0 27 0,0 25 0,0 0 0,-26 25 0,26 27 0,-25-1 0,-1 0 0,0 26 0,26 0 0,-25 27 0,-1-28 0,26 26 0,-25 1 0,25-1 0,0-24 0,0-27 0,25 0 0,-25-51 0</inkml:trace>
          <inkml:trace contextRef="#ctx0" brushRef="#br0" timeOffset="11942.1941">8804 2155 512,'0'0'0,"0"0"0,0 0 0,26 0 0,26 0 0,25 25 0,25-25 0,0 0 0,1 0 0,26-25 0,-27 25 0,1-27 0,-1-22 0,1-4 0,-51 2 0,24 0 0,-50-27 0,0 2 0,-26 25 0,0-1 0,-26 27 0,26-1 0,-26 26 0,1 0 0,-26 26 0,25 25 0,-51 0 0,51 26 0,-26 0 0,1 26 0,0-1 0,0 1 0,0-26 0,25 26 0,-25-27 0,25-24 0,1-1 0,-1 1 0,-1-52 0,27 25 0,0-50 0,0 25 0,27-52 0,-1 1 0,-1-1 0,26 2 0,1-2 0,-1 1 0,0 25 0,26 0 0,-26 1 0,-25-1 0,26 26 0,-27 0 0,-25 0 0,26 26 0,-26-1 0,-26 1 0,1 25 0,25-25 0,-26 26 0,0-2 0,26 2 0,-26-26 0,26 25 0,26 0 0,-26-25 0,0-26 0</inkml:trace>
          <inkml:trace contextRef="#ctx0" brushRef="#br0" timeOffset="12274.2273">10242 2334 512,'0'0'0,"-26"-25"0,26 25 0,0-26 0,-27 0 0,2 26 0,-26 26 0,25 0 0,0-1 0,26 1 0,-25 26 0,50-2 0,-25-24 0,26 26 0,25-27 0,0 1 0,2-26 0,-2 0 0,-26-26 0,1 1 0,-26-1 0,0 0 0,-26-25 0,1 0 0,-1 25 0,26 26 0,-25-26 0,25 26 0</inkml:trace>
          <inkml:trace contextRef="#ctx0" brushRef="#br0" timeOffset="12550.2549">10678 2412 512,'0'0'0,"0"-26"0,25 26 0,-25-26 0,-25 0 0,25 1 0,-26 25 0,-1 0 0,2 0 0,25 25 0,0 27 0,0-1 0,25 0 0,2 1 0,-27-27 0,26 1 0,-52-26 0,26 0 0,-27 0 0,2-26 0,-1 1 0,1-1 0,-1 0 0,1 26 0</inkml:trace>
          <inkml:trace contextRef="#ctx0" brushRef="#br0" timeOffset="12833.2832">10780 1539 512,'0'0'0,"26"0"0,-1 26 0,26-1 0,1 52 0,-1 0 0,0 25 0,0 27 0,1-1 0,-26 1 0,0-27 0,-26 1 0,0 0 0,-26-1 0,0-25 0,-26-1 0,1 2 0,-26-27 0,-25 1 0,102-52 0</inkml:trace>
          <inkml:trace contextRef="#ctx0" brushRef="#br0" timeOffset="7622.7622">4160 1436 512,'0'0'0,"-25"0"0,25 0 0,0 27 0,-26-27 0,1 25 0,-1 0 0,-51 27 0,25-1 0,-25 0 0,26 1 0,-51 25 0,51 0 0,-26-1 0,51 1 0,-25 0 0,-1 0 0,26 0 0,1 26 0,25-51 0,0 50 0,25-51 0,1 26 0,-1-25 0,28 0 0,-28-3 0,26-22 0,1-2 0,-27 1 0,1 0 0,-1-26 0,1 25 0,-26-25 0,0 0 0,0 0 0,0 0 0,0 0 0,0-25 0,0 25 0,0 0 0</inkml:trace>
          <inkml:trace contextRef="#ctx0" brushRef="#br0" timeOffset="8580.8575">4469 1744 512,'0'0'0,"-26"26"0,26 25 0,0 26 0,-26 0 0,1 0 0,-2-1 0,2 28 0,-1-27 0,0 26 0,26-1 0,-25 1 0,-1-26 0,1 0 0,-1-1 0,26-24 0,26-1 0,-26-25 0,0-1 0</inkml:trace>
          <inkml:trace contextRef="#ctx0" brushRef="#br0" timeOffset="9005.9005">4854 2386 512,'0'0'0,"0"-26"0,0 26 0,0 0 0,-27 26 0,27-26 0,0 51 0,-26-26 0,1 27 0,25 25 0,-26-26 0,26 1 0,-25 0 0,50-3 0,1 3 0,-1-26 0,1-26 0,1 26 0,49-52 0,-50 26 0,25-26 0,-25-26 0,-1 3 0,1-3 0,-26-25 0,0 25 0,0-25 0,-26 26 0,1-26 0,-1 26 0,1 25 0,-1-25 0,26 25 0,0 26 0</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5T19:03:47.174"/>
    </inkml:context>
    <inkml:brush xml:id="br0">
      <inkml:brushProperty name="width" value="0.06667" units="cm"/>
      <inkml:brushProperty name="height" value="0.06667" units="cm"/>
      <inkml:brushProperty name="fitToCurve" value="1"/>
    </inkml:brush>
  </inkml:definitions>
  <inkml:trace contextRef="#ctx0" brushRef="#br0">0-1 512,'0'0'0,"0"0"0,0 0 0,27 0 0,-1 0 0,-26 0 0</inkml:trace>
</inkml:ink>
</file>

<file path=ppt/ink/ink4.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5T19:03:49.995"/>
    </inkml:context>
    <inkml:brush xml:id="br0">
      <inkml:brushProperty name="width" value="0.06667" units="cm"/>
      <inkml:brushProperty name="height" value="0.06667" units="cm"/>
      <inkml:brushProperty name="fitToCurve" value="1"/>
    </inkml:brush>
  </inkml:definitions>
  <inkml:trace contextRef="#ctx0" brushRef="#br0">0-1 512,'0'0'0,"0"0"0,26 0 0,-1 0 0,28 0 0,-28 0 0,26 0 0</inkml:trace>
</inkml:ink>
</file>

<file path=ppt/ink/ink5.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5T19:03:44.630"/>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08C7452E-0499-4492-B2A7-D60DA7725322}" emma:medium="tactile" emma:mode="ink">
          <msink:context xmlns:msink="http://schemas.microsoft.com/ink/2010/main" type="writingRegion" rotatedBoundingBox="1814,7236 9410,7377 9382,8894 1786,8753"/>
        </emma:interpretation>
      </emma:emma>
    </inkml:annotationXML>
    <inkml:traceGroup>
      <inkml:annotationXML>
        <emma:emma xmlns:emma="http://www.w3.org/2003/04/emma" version="1.0">
          <emma:interpretation id="{AE6C6AC2-0BEC-484C-8589-8E6EF2E6AD6F}" emma:medium="tactile" emma:mode="ink">
            <msink:context xmlns:msink="http://schemas.microsoft.com/ink/2010/main" type="paragraph" rotatedBoundingBox="2265,7381 4827,7196 4849,7491 2287,7675" alignmentLevel="2"/>
          </emma:interpretation>
        </emma:emma>
      </inkml:annotationXML>
      <inkml:traceGroup>
        <inkml:annotationXML>
          <emma:emma xmlns:emma="http://www.w3.org/2003/04/emma" version="1.0">
            <emma:interpretation id="{31CFBABF-94CD-4C14-A6C7-C4CCC0825EF7}" emma:medium="tactile" emma:mode="ink">
              <msink:context xmlns:msink="http://schemas.microsoft.com/ink/2010/main" type="line" rotatedBoundingBox="2265,7381 4827,7196 4849,7491 2287,7675"/>
            </emma:interpretation>
          </emma:emma>
        </inkml:annotationXML>
        <inkml:traceGroup>
          <inkml:annotationXML>
            <emma:emma xmlns:emma="http://www.w3.org/2003/04/emma" version="1.0">
              <emma:interpretation id="{6DE1E882-0A0F-49ED-BE32-072B2075EFA0}" emma:medium="tactile" emma:mode="ink">
                <msink:context xmlns:msink="http://schemas.microsoft.com/ink/2010/main" type="inkWord" rotatedBoundingBox="2265,7381 4827,7196 4849,7491 2287,7675"/>
              </emma:interpretation>
              <emma:one-of disjunction-type="recognition" id="oneOf0">
                <emma:interpretation id="interp0" emma:lang="en-US" emma:confidence="0">
                  <emma:literal>1</emma:literal>
                </emma:interpretation>
                <emma:interpretation id="interp1" emma:lang="en-US" emma:confidence="0">
                  <emma:literal>B</emma:literal>
                </emma:interpretation>
                <emma:interpretation id="interp2" emma:lang="en-US" emma:confidence="0">
                  <emma:literal>Z</emma:literal>
                </emma:interpretation>
                <emma:interpretation id="interp3" emma:lang="en-US" emma:confidence="0">
                  <emma:literal>z</emma:literal>
                </emma:interpretation>
                <emma:interpretation id="interp4" emma:lang="en-US" emma:confidence="0">
                  <emma:literal>-</emma:literal>
                </emma:interpretation>
              </emma:one-of>
            </emma:emma>
          </inkml:annotationXML>
          <inkml:trace contextRef="#ctx0" brushRef="#br0">949 58 512,'0'0'0,"51"0"0,26-26 0,27 26 0,24-26 0,0 26 0,26 0 0,25 0 0,-51 0 0,27 0 0,-78 0 0,-26 0 0,-102 0 0,-52 0 0,-77 0 0,-50 26 0,-53 0 0,-25 26 0,1 24 0,24-25 0,78 0 0,51-25 0,77 0 0,77-52 0,26 0 0,76-25 0,78 0 0,25-1 0,103 28 0,-25-3 0,24 2 0,1 25 0,-52 25 0,-24-25 0,-104 0 0,-77 0 0,-51 0 0,-77-25 0,-102 25 0,-53 0 0,-24 0 0,-1 25 0,1 26 0,76-51 0,52 25 0,51 2 0,103-54 0,51 2 0,76 1 0,53 24 0,50 0 0,52 0 0,-25 49 0,-27-22 0,-76-2 0,-103-25 0,-103 0 0,-76-25 0,-104 25 0,-51 0 0,-76 0 0,25 25 0,51 1 0,52 0 0,103-26 0,76 0 0,52 0 0,76-26 0,52 0 0,52 26 0,24-25 0,-24 50 0,-27-25 0,-51 0 0,-76 0 0,-77 0 0,-79-25 0,-49 25 0,-79 25 0,2 1 0,-1 0 0,51-1 0,52 1 0,77-26 0,77 0 0,51-51 0,76 25 0,27 0 0,51 26 0,-52-25 0,-50 25 0</inkml:trace>
        </inkml:traceGroup>
      </inkml:traceGroup>
    </inkml:traceGroup>
    <inkml:traceGroup>
      <inkml:annotationXML>
        <emma:emma xmlns:emma="http://www.w3.org/2003/04/emma" version="1.0">
          <emma:interpretation id="{59C3233A-6881-4E46-AA2D-7198B3AE7960}" emma:medium="tactile" emma:mode="ink">
            <msink:context xmlns:msink="http://schemas.microsoft.com/ink/2010/main" type="paragraph" rotatedBoundingBox="1807,7654 9402,7795 9382,8894 1786,8753" alignmentLevel="1"/>
          </emma:interpretation>
        </emma:emma>
      </inkml:annotationXML>
      <inkml:traceGroup>
        <inkml:annotationXML>
          <emma:emma xmlns:emma="http://www.w3.org/2003/04/emma" version="1.0">
            <emma:interpretation id="{039E1F42-88C5-429D-BFF1-BA982B7F4669}" emma:medium="tactile" emma:mode="ink">
              <msink:context xmlns:msink="http://schemas.microsoft.com/ink/2010/main" type="line" rotatedBoundingBox="1807,7654 9402,7795 9382,8894 1786,8753"/>
            </emma:interpretation>
          </emma:emma>
        </inkml:annotationXML>
        <inkml:traceGroup>
          <inkml:annotationXML>
            <emma:emma xmlns:emma="http://www.w3.org/2003/04/emma" version="1.0">
              <emma:interpretation id="{BC1816FE-CBAC-4972-A299-0477FFECE077}" emma:medium="tactile" emma:mode="ink">
                <msink:context xmlns:msink="http://schemas.microsoft.com/ink/2010/main" type="inkWord" rotatedBoundingBox="1805,7774 5314,7839 5302,8476 1793,8411"/>
              </emma:interpretation>
              <emma:one-of disjunction-type="recognition" id="oneOf1">
                <emma:interpretation id="interp5" emma:lang="en-US" emma:confidence="0">
                  <emma:literal>counter</emma:literal>
                </emma:interpretation>
                <emma:interpretation id="interp6" emma:lang="en-US" emma:confidence="0">
                  <emma:literal>canto</emma:literal>
                </emma:interpretation>
                <emma:interpretation id="interp7" emma:lang="en-US" emma:confidence="0">
                  <emma:literal>ante</emma:literal>
                </emma:interpretation>
                <emma:interpretation id="interp8" emma:lang="en-US" emma:confidence="0">
                  <emma:literal>antes</emma:literal>
                </emma:interpretation>
                <emma:interpretation id="interp9" emma:lang="en-US" emma:confidence="0">
                  <emma:literal>aunt</emma:literal>
                </emma:interpretation>
              </emma:one-of>
            </emma:emma>
          </inkml:annotationXML>
          <inkml:trace contextRef="#ctx0" brushRef="#br0" timeOffset="1518.8481">411 725 512,'0'0'0,"-26"0"0,26 0 0,0 0 0,0 0 0,0 0 0,0 0 0,-26-26 0,26 0 0,-51 1 0,26-1 0,-27 0 0,-25 26 0,-26 0 0,26 26 0,-25 0 0,0 25 0,24 0 0,1 1 0,26 25 0,25-26 0,1 0 0,50 0 0,-25-24 0,51-2 0,1 0 0,24 1 0,28-26 0,-27-26 0,51 1 0,-52 0 0,28-27 0,-2 1 0,-25-1 0,0 1 0,-26 0 0,-51 26 0,26-2 0,-26 27 0,-26-25 0,0 50 0,1 2 0,-1-2 0,1 26 0,-1 0 0,26-25 0,0 25 0,26 0 0,-1-24 0,26-2 0,26-25 0,0 0 0,1 0 0,-1-25 0,-1-2 0,1-24 0,-51 0 0,-1 0 0,1 25 0,-26-25 0,-26-1 0,1 27 0,-1-1 0,-25 0 0,25 1 0,-25 25 0,26 0 0,-1 0 0,0 0 0,26 0 0,26 25 0,-26-25 0,51 26 0,0-26 0,1 26 0,-1-1 0,0-25 0,0 27 0,-24-2 0,-27-1 0,25 3 0,-50 24 0,25-25 0,0 25 0,-27 0 0,27-24 0,0 23 0,0-24 0,27 0 0,-2-26 0,1 0 0,25-26 0,0 26 0,1-51 0,-27 26 0,26-2 0,-25-24 0,0 26 0,-26-1 0,0 26 0,0 0 0,0 0 0,0 0 0,0 26 0,25-1 0,-25 26 0,0-24 0,26-2 0,-1 0 0,-25 1 0,26 0 0,-26-26 0,0 0 0,27 0 0,-27-26 0,0 26 0,0-26 0,25-24 0,-25 23 0,26-24 0,-1 0 0,1 25 0,25 1 0,-51-1 0,51-1 0,-25 27 0,0 0 0,-1 27 0,1-1 0,-1-1 0,-25 27 0,26-1 0,-26-26 0,0 27 0,26-27 0,-26 1 0,0 0 0,0-26 0</inkml:trace>
          <inkml:trace contextRef="#ctx0" brushRef="#br0" timeOffset="2358.7641">2027 853 512,'0'0'0,"0"0"0,0 0 0,0 0 0,26 0 0,25 0 0,26 0 0,-26 0 0,26-27 0,-26 27 0,0-24 0,2-1 0,-28-2 0,1 2 0,-1-1 0,-25 0 0,-25 1 0,25 25 0,-26 0 0,1 25 0,25 1 0,-26 0 0,-1 26 0,27-27 0,0 26 0,27 0 0,24-25 0,-25 25 0,25-25 0,0-1 0,0-25 0,-25 0 0,25-25 0,-51-1 0,26 1 0,-26-1 0,0-25 0,-26 25 0,1-25 0,25 26 0,-26-2 0,26 27 0,0-25 0,26 25 0,-26-26 0,51 26 0,0 26 0,0-26 0,27 25 0,-1-25 0,-77 0 0</inkml:trace>
          <inkml:trace contextRef="#ctx0" brushRef="#br0" timeOffset="1804.8195">2232 545 512,'0'0'0,"0"0"0,0 0 0,0 0 0,0 26 0,0-1 0,0 27 0,0 25 0,0-25 0,-25 24 0,25-25 0,0-25 0,-26 25 0,26 0 0,0-24 0,0-2 0,26 0 0,-26-25 0,0 0 0</inkml:trace>
        </inkml:traceGroup>
        <inkml:traceGroup>
          <inkml:annotationXML>
            <emma:emma xmlns:emma="http://www.w3.org/2003/04/emma" version="1.0">
              <emma:interpretation id="{BF74275C-B7F4-4792-A83C-B1FCBE9554D2}" emma:medium="tactile" emma:mode="ink">
                <msink:context xmlns:msink="http://schemas.microsoft.com/ink/2010/main" type="inkWord" rotatedBoundingBox="5960,7731 9402,7795 9382,8894 5940,8830"/>
              </emma:interpretation>
              <emma:one-of disjunction-type="recognition" id="oneOf2">
                <emma:interpretation id="interp10" emma:lang="en-US" emma:confidence="0">
                  <emma:literal>arguing</emma:literal>
                </emma:interpretation>
                <emma:interpretation id="interp11" emma:lang="en-US" emma:confidence="0">
                  <emma:literal>ageing</emma:literal>
                </emma:interpretation>
                <emma:interpretation id="interp12" emma:lang="en-US" emma:confidence="0">
                  <emma:literal>aging</emma:literal>
                </emma:interpretation>
                <emma:interpretation id="interp13" emma:lang="en-US" emma:confidence="0">
                  <emma:literal>crying</emma:literal>
                </emma:interpretation>
                <emma:interpretation id="interp14" emma:lang="en-US" emma:confidence="0">
                  <emma:literal>aping</emma:literal>
                </emma:interpretation>
              </emma:one-of>
            </emma:emma>
          </inkml:annotationXML>
          <inkml:trace contextRef="#ctx0" brushRef="#br0" timeOffset="3860.6139">3926 725 512,'0'0'0,"-26"0"0,26 0 0,-25 0 0,-27 0 0,0 25 0,27 2 0,-1-2 0,0 26 0,1 0 0,25 1 0,0-27 0,25 1 0,1-1 0,0-25 0,26 0 0,-27 0 0,52-25 0,-51-1 0,-1-25 0,1 0 0,0 25 0,-26-25 0,0 26 0,0-2 0,-26 27 0,26 0 0,0 0 0,0 27 0,0-2 0,26 26 0,-26-25 0,25 25 0,1 0 0,-1-25 0,27-1 0,-27-25 0,26 0 0,2 0 0,-28-25 0,-25-1 0,0 1 0,26-1 0,-26-25 0,0 25 0,0-1 0,0 3 0,25-1 0,1-2 0,0 27 0,25 0 0,26 0 0,-26 0 0,51 27 0,-50-27 0,-1 25 0,-25-25 0,-26 24 0,0 3 0,0-1 0,-26 25 0,-25-25 0,26 25 0,-2-26 0,2 27 0,25-52 0,0 25 0,25-25 0,2 0 0,-2-25 0,26 0 0,-25-2 0,25-24 0,-25 51 0,-1-25 0,-25 25 0,26 25 0,-26-25 0,0 51 0,0-24 0,0 23 0,0 27 0,0-25 0,0 25 0,0-26 0,0 25 0,-26-24 0,26-26 0,-25 0 0,-1-1 0,-25-25 0,25 0 0,1-25 0,-26-27 0,24 27 0,-24-27 0,51 1 0,0 0 0,26-1 0,-1 1 0,27-26 0,-1 26 0,26-26 0,26 26 0,-27 25 0,-24-25 0,0 25 0,-1 26 0,-51 0 0,26 0 0,-26 0 0,0 26 0,0-1 0,0 1 0,0 0 0,25-1 0,-25 1 0,51-1 0,-25-25 0,25 0 0,26-25 0,-51-1 0,25 1 0,0-27 0,-24 27 0,-27-28 0,25 29 0,-25-1 0,0 25 0</inkml:trace>
          <inkml:trace contextRef="#ctx0" brushRef="#br0" timeOffset="4045.5954">5747 699 512,'0'26'0,"0"-26"0,26 25 0,-26 27 0,25-28 0,-25 29 0,0-28 0,26 1 0,-26 0 0,0-26 0,0 0 0</inkml:trace>
          <inkml:trace contextRef="#ctx0" brushRef="#br0" timeOffset="4211.5786">5901 493 512,'0'0'0,"0"0"0</inkml:trace>
          <inkml:trace contextRef="#ctx0" brushRef="#br0" timeOffset="4533.5466">6209 1007 512,'-26'0'0,"26"0"0,0 25 0,0-25 0,0 0 0,0-25 0,0-1 0,0 1 0,0-1 0,26-25 0,-26-2 0,26 4 0,-1 22 0,26 2 0,-25 25 0,25 0 0,0 0 0,-24 25 0,-1 2 0,-1-2 0,-25 26 0,0-25 0,0 25 0,0-25 0,0-1 0,0 1 0,0-1 0,26 2 0,-26-27 0</inkml:trace>
          <inkml:trace contextRef="#ctx0" brushRef="#br0" timeOffset="4926.5072">6979 853 512,'0'-27'0,"0"3"0,0-1 0,-26-2 0,1 27 0,-53 0 0,27 0 0,0 0 0,25 27 0,-25-27 0,51 25 0,0-25 0,25 24 0,1-24 0,51 27 0,-26-27 0,27 0 0,-27 0 0,0 26 0,-25 25 0,-1-25 0,1 50 0,-26-24 0,0 25 0,0-26 0,-26 26 0,1-26 0,-1-25 0,-25 25 0,0-26 0,-1 2 0,-25-27 0,26 0 0,-26-27 0,0 2 0,0 25 0,26-24 0</inkml:trace>
        </inkml:traceGroup>
      </inkml:traceGroup>
    </inkml:traceGroup>
  </inkml:traceGroup>
</inkml:ink>
</file>

<file path=ppt/ink/ink6.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5T19:13:54.688"/>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AEBC7940-9912-460B-9A30-D8DE7FF2B8CF}" emma:medium="tactile" emma:mode="ink">
          <msink:context xmlns:msink="http://schemas.microsoft.com/ink/2010/main" type="inkDrawing" rotatedBoundingBox="1445,13742 5062,12797 5404,14107 1787,15052" hotPoints="5579,13512 3755,14534 1681,14260 3506,13238" semanticType="enclosure" shapeName="Ellipse"/>
        </emma:interpretation>
      </emma:emma>
    </inkml:annotationXML>
    <inkml:trace contextRef="#ctx0" brushRef="#br0">3335 281 512,'-26'-26'0,"-50"1"0,-27-27 0,-51-25 0,-26 52 0,-25-27 0,0 52 0,-27 0 0,2 26 0,-26 25 0,26 1 0,-27 25 0,1 25 0,50 26 0,1-1 0,25 28 0,26-28 0,52 28 0,51-27 0,25-26 0,26-25 0,51 26 0,26-51 0,25-3 0,52-49 0,26 0 0,-1 0 0,27-49 0,50 22 0,1-24 0,26 0 0,-28-1 0,27 1 0,0 25 0,-25-25 0,-27 1 0,-24-2 0,-27-25 0,-75 0 0,-2-24 0,-76-29 0,-26 27 0,-26 1 0,-51-25 0,-26 24 0,-25 26 0,-26 0 0,-26 0 0,-25 52 0,52 25 0,49 0 0</inkml:trace>
  </inkml:traceGroup>
</inkml:ink>
</file>

<file path=ppt/ink/ink7.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3-09T15:25:43.045"/>
    </inkml:context>
    <inkml:brush xml:id="br0">
      <inkml:brushProperty name="width" value="0.06667" units="cm"/>
      <inkml:brushProperty name="height" value="0.06667" units="cm"/>
      <inkml:brushProperty name="fitToCurve" value="1"/>
    </inkml:brush>
  </inkml:definitions>
  <inkml:trace contextRef="#ctx0" brushRef="#br0">0-1 512,'0'0'0,"0"0"0,0 0 0,52 0 0,25 0 0,-77 0 0</inkml:trace>
</inkml:ink>
</file>

<file path=ppt/ink/ink8.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3-09T15:25:43.199"/>
    </inkml:context>
    <inkml:brush xml:id="br0">
      <inkml:brushProperty name="width" value="0.06667" units="cm"/>
      <inkml:brushProperty name="height" value="0.06667" units="cm"/>
      <inkml:brushProperty name="fitToCurve" value="1"/>
    </inkml:brush>
  </inkml:definitions>
  <inkml:trace contextRef="#ctx0" brushRef="#br0">-1 0 512,'0'26'0,"0"-26"0,0 25 0,0 0 0,0 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95E8A0-51D3-470A-A3DE-C748A5D9124C}" type="datetimeFigureOut">
              <a:rPr lang="en-US" smtClean="0"/>
              <a:t>3/11/2015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0EB568-AA30-4DB8-B9E8-E7E541469A92}" type="slidenum">
              <a:rPr lang="en-US" smtClean="0"/>
              <a:t>‹#›</a:t>
            </a:fld>
            <a:endParaRPr lang="en-US"/>
          </a:p>
        </p:txBody>
      </p:sp>
    </p:spTree>
    <p:extLst>
      <p:ext uri="{BB962C8B-B14F-4D97-AF65-F5344CB8AC3E}">
        <p14:creationId xmlns:p14="http://schemas.microsoft.com/office/powerpoint/2010/main" val="4096433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Preview “</a:t>
            </a:r>
            <a:r>
              <a:rPr lang="en-US" dirty="0" err="1" smtClean="0"/>
              <a:t>saith</a:t>
            </a:r>
            <a:r>
              <a:rPr lang="en-US" dirty="0" smtClean="0"/>
              <a:t>” </a:t>
            </a:r>
            <a:r>
              <a:rPr lang="en-US" dirty="0" err="1" smtClean="0"/>
              <a:t>Graeco</a:t>
            </a:r>
            <a:r>
              <a:rPr lang="en-US" dirty="0" smtClean="0"/>
              <a:t>-Roman,</a:t>
            </a:r>
            <a:r>
              <a:rPr lang="en-US" baseline="0" dirty="0" smtClean="0"/>
              <a:t> and Macedonian</a:t>
            </a:r>
            <a:endParaRPr lang="en-US" dirty="0"/>
          </a:p>
        </p:txBody>
      </p:sp>
      <p:sp>
        <p:nvSpPr>
          <p:cNvPr id="4" name="Slide Number Placeholder 3"/>
          <p:cNvSpPr>
            <a:spLocks noGrp="1"/>
          </p:cNvSpPr>
          <p:nvPr>
            <p:ph type="sldNum" sz="quarter" idx="10"/>
          </p:nvPr>
        </p:nvSpPr>
        <p:spPr/>
        <p:txBody>
          <a:bodyPr/>
          <a:lstStyle/>
          <a:p>
            <a:fld id="{DE0EB568-AA30-4DB8-B9E8-E7E541469A92}" type="slidenum">
              <a:rPr lang="en-US" smtClean="0"/>
              <a:t>5</a:t>
            </a:fld>
            <a:endParaRPr lang="en-US"/>
          </a:p>
        </p:txBody>
      </p:sp>
    </p:spTree>
    <p:extLst>
      <p:ext uri="{BB962C8B-B14F-4D97-AF65-F5344CB8AC3E}">
        <p14:creationId xmlns:p14="http://schemas.microsoft.com/office/powerpoint/2010/main" val="2775113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Preview “cognizant” “agitator” </a:t>
            </a:r>
            <a:endParaRPr lang="en-US" dirty="0"/>
          </a:p>
        </p:txBody>
      </p:sp>
      <p:sp>
        <p:nvSpPr>
          <p:cNvPr id="4" name="Slide Number Placeholder 3"/>
          <p:cNvSpPr>
            <a:spLocks noGrp="1"/>
          </p:cNvSpPr>
          <p:nvPr>
            <p:ph type="sldNum" sz="quarter" idx="10"/>
          </p:nvPr>
        </p:nvSpPr>
        <p:spPr/>
        <p:txBody>
          <a:bodyPr/>
          <a:lstStyle/>
          <a:p>
            <a:fld id="{DE0EB568-AA30-4DB8-B9E8-E7E541469A92}" type="slidenum">
              <a:rPr lang="en-US" smtClean="0"/>
              <a:t>6</a:t>
            </a:fld>
            <a:endParaRPr lang="en-US"/>
          </a:p>
        </p:txBody>
      </p:sp>
    </p:spTree>
    <p:extLst>
      <p:ext uri="{BB962C8B-B14F-4D97-AF65-F5344CB8AC3E}">
        <p14:creationId xmlns:p14="http://schemas.microsoft.com/office/powerpoint/2010/main" val="3726153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Period 5 stopped here</a:t>
            </a:r>
          </a:p>
          <a:p>
            <a:r>
              <a:rPr lang="en-US" dirty="0" smtClean="0"/>
              <a:t>Period</a:t>
            </a:r>
            <a:r>
              <a:rPr lang="en-US" baseline="0" dirty="0" smtClean="0"/>
              <a:t> </a:t>
            </a:r>
            <a:r>
              <a:rPr lang="en-US" baseline="0" smtClean="0"/>
              <a:t>1 stopped here</a:t>
            </a:r>
            <a:endParaRPr lang="en-US" dirty="0"/>
          </a:p>
        </p:txBody>
      </p:sp>
      <p:sp>
        <p:nvSpPr>
          <p:cNvPr id="4" name="Slide Number Placeholder 3"/>
          <p:cNvSpPr>
            <a:spLocks noGrp="1"/>
          </p:cNvSpPr>
          <p:nvPr>
            <p:ph type="sldNum" sz="quarter" idx="10"/>
          </p:nvPr>
        </p:nvSpPr>
        <p:spPr/>
        <p:txBody>
          <a:bodyPr/>
          <a:lstStyle/>
          <a:p>
            <a:fld id="{DE0EB568-AA30-4DB8-B9E8-E7E541469A92}" type="slidenum">
              <a:rPr lang="en-US" smtClean="0"/>
              <a:t>7</a:t>
            </a:fld>
            <a:endParaRPr lang="en-US"/>
          </a:p>
        </p:txBody>
      </p:sp>
    </p:spTree>
    <p:extLst>
      <p:ext uri="{BB962C8B-B14F-4D97-AF65-F5344CB8AC3E}">
        <p14:creationId xmlns:p14="http://schemas.microsoft.com/office/powerpoint/2010/main" val="3927751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Preview</a:t>
            </a:r>
            <a:r>
              <a:rPr lang="en-US" baseline="0" dirty="0" smtClean="0"/>
              <a:t> “gainsaying” </a:t>
            </a:r>
          </a:p>
          <a:p>
            <a:r>
              <a:rPr lang="en-US" baseline="0" dirty="0" err="1" smtClean="0"/>
              <a:t>Pd</a:t>
            </a:r>
            <a:r>
              <a:rPr lang="en-US" baseline="0" dirty="0" smtClean="0"/>
              <a:t> 3 stopped here. </a:t>
            </a:r>
            <a:endParaRPr lang="en-US" dirty="0"/>
          </a:p>
        </p:txBody>
      </p:sp>
      <p:sp>
        <p:nvSpPr>
          <p:cNvPr id="4" name="Slide Number Placeholder 3"/>
          <p:cNvSpPr>
            <a:spLocks noGrp="1"/>
          </p:cNvSpPr>
          <p:nvPr>
            <p:ph type="sldNum" sz="quarter" idx="10"/>
          </p:nvPr>
        </p:nvSpPr>
        <p:spPr/>
        <p:txBody>
          <a:bodyPr/>
          <a:lstStyle/>
          <a:p>
            <a:fld id="{DE0EB568-AA30-4DB8-B9E8-E7E541469A92}" type="slidenum">
              <a:rPr lang="en-US" smtClean="0"/>
              <a:t>9</a:t>
            </a:fld>
            <a:endParaRPr lang="en-US"/>
          </a:p>
        </p:txBody>
      </p:sp>
    </p:spTree>
    <p:extLst>
      <p:ext uri="{BB962C8B-B14F-4D97-AF65-F5344CB8AC3E}">
        <p14:creationId xmlns:p14="http://schemas.microsoft.com/office/powerpoint/2010/main" val="17741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Preview: futility</a:t>
            </a:r>
            <a:r>
              <a:rPr lang="en-US" baseline="0" dirty="0" smtClean="0"/>
              <a:t> and Reinhold Niebuhr</a:t>
            </a:r>
            <a:endParaRPr lang="en-US" dirty="0"/>
          </a:p>
        </p:txBody>
      </p:sp>
      <p:sp>
        <p:nvSpPr>
          <p:cNvPr id="4" name="Slide Number Placeholder 3"/>
          <p:cNvSpPr>
            <a:spLocks noGrp="1"/>
          </p:cNvSpPr>
          <p:nvPr>
            <p:ph type="sldNum" sz="quarter" idx="10"/>
          </p:nvPr>
        </p:nvSpPr>
        <p:spPr/>
        <p:txBody>
          <a:bodyPr/>
          <a:lstStyle/>
          <a:p>
            <a:fld id="{DE0EB568-AA30-4DB8-B9E8-E7E541469A92}" type="slidenum">
              <a:rPr lang="en-US" smtClean="0"/>
              <a:t>11</a:t>
            </a:fld>
            <a:endParaRPr lang="en-US"/>
          </a:p>
        </p:txBody>
      </p:sp>
    </p:spTree>
    <p:extLst>
      <p:ext uri="{BB962C8B-B14F-4D97-AF65-F5344CB8AC3E}">
        <p14:creationId xmlns:p14="http://schemas.microsoft.com/office/powerpoint/2010/main" val="4044811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Preview [sic]</a:t>
            </a:r>
          </a:p>
          <a:p>
            <a:r>
              <a:rPr lang="en-US" dirty="0" smtClean="0"/>
              <a:t>Period 1 stopped here. </a:t>
            </a:r>
          </a:p>
          <a:p>
            <a:r>
              <a:rPr lang="en-US" dirty="0" smtClean="0"/>
              <a:t>Period</a:t>
            </a:r>
            <a:r>
              <a:rPr lang="en-US" baseline="0" dirty="0" smtClean="0"/>
              <a:t> 5 stopped here. </a:t>
            </a:r>
            <a:endParaRPr lang="en-US" dirty="0"/>
          </a:p>
        </p:txBody>
      </p:sp>
      <p:sp>
        <p:nvSpPr>
          <p:cNvPr id="4" name="Slide Number Placeholder 3"/>
          <p:cNvSpPr>
            <a:spLocks noGrp="1"/>
          </p:cNvSpPr>
          <p:nvPr>
            <p:ph type="sldNum" sz="quarter" idx="10"/>
          </p:nvPr>
        </p:nvSpPr>
        <p:spPr/>
        <p:txBody>
          <a:bodyPr/>
          <a:lstStyle/>
          <a:p>
            <a:fld id="{DE0EB568-AA30-4DB8-B9E8-E7E541469A92}" type="slidenum">
              <a:rPr lang="en-US" smtClean="0"/>
              <a:t>12</a:t>
            </a:fld>
            <a:endParaRPr lang="en-US"/>
          </a:p>
        </p:txBody>
      </p:sp>
    </p:spTree>
    <p:extLst>
      <p:ext uri="{BB962C8B-B14F-4D97-AF65-F5344CB8AC3E}">
        <p14:creationId xmlns:p14="http://schemas.microsoft.com/office/powerpoint/2010/main" val="973914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Period 3 stopped after starting</a:t>
            </a:r>
            <a:r>
              <a:rPr lang="en-US" baseline="0" dirty="0" smtClean="0"/>
              <a:t> this section.</a:t>
            </a:r>
          </a:p>
          <a:p>
            <a:endParaRPr lang="en-US" dirty="0"/>
          </a:p>
        </p:txBody>
      </p:sp>
      <p:sp>
        <p:nvSpPr>
          <p:cNvPr id="4" name="Slide Number Placeholder 3"/>
          <p:cNvSpPr>
            <a:spLocks noGrp="1"/>
          </p:cNvSpPr>
          <p:nvPr>
            <p:ph type="sldNum" sz="quarter" idx="10"/>
          </p:nvPr>
        </p:nvSpPr>
        <p:spPr/>
        <p:txBody>
          <a:bodyPr/>
          <a:lstStyle/>
          <a:p>
            <a:fld id="{DE0EB568-AA30-4DB8-B9E8-E7E541469A92}" type="slidenum">
              <a:rPr lang="en-US" smtClean="0"/>
              <a:t>17</a:t>
            </a:fld>
            <a:endParaRPr lang="en-US"/>
          </a:p>
        </p:txBody>
      </p:sp>
    </p:spTree>
    <p:extLst>
      <p:ext uri="{BB962C8B-B14F-4D97-AF65-F5344CB8AC3E}">
        <p14:creationId xmlns:p14="http://schemas.microsoft.com/office/powerpoint/2010/main" val="3056912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0EB568-AA30-4DB8-B9E8-E7E541469A92}" type="slidenum">
              <a:rPr lang="en-US" smtClean="0"/>
              <a:t>23</a:t>
            </a:fld>
            <a:endParaRPr lang="en-US"/>
          </a:p>
        </p:txBody>
      </p:sp>
    </p:spTree>
    <p:extLst>
      <p:ext uri="{BB962C8B-B14F-4D97-AF65-F5344CB8AC3E}">
        <p14:creationId xmlns:p14="http://schemas.microsoft.com/office/powerpoint/2010/main" val="1305780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p:nvPr/>
        </p:nvSpPr>
        <p:spPr>
          <a:xfrm>
            <a:off x="777239" y="0"/>
            <a:ext cx="7543800" cy="3048000"/>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
        <p:nvSpPr>
          <p:cNvPr id="14" name="Shape 14"/>
          <p:cNvSpPr txBox="1">
            <a:spLocks noGrp="1"/>
          </p:cNvSpPr>
          <p:nvPr>
            <p:ph type="ctrTitle"/>
          </p:nvPr>
        </p:nvSpPr>
        <p:spPr>
          <a:xfrm>
            <a:off x="762000" y="3200400"/>
            <a:ext cx="7543800" cy="1524000"/>
          </a:xfrm>
          <a:prstGeom prst="rect">
            <a:avLst/>
          </a:prstGeom>
          <a:noFill/>
          <a:ln>
            <a:noFill/>
          </a:ln>
        </p:spPr>
        <p:txBody>
          <a:bodyPr lIns="91425" tIns="91425" rIns="91425" bIns="91425" anchor="b" anchorCtr="0"/>
          <a:lstStyle>
            <a:lvl1pPr marL="0" marR="0" indent="0" algn="l" rtl="0">
              <a:spcBef>
                <a:spcPts val="0"/>
              </a:spcBef>
              <a:buClr>
                <a:srgbClr val="262626"/>
              </a:buClr>
              <a:buFont typeface="Impact"/>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5" name="Shape 15"/>
          <p:cNvSpPr txBox="1">
            <a:spLocks noGrp="1"/>
          </p:cNvSpPr>
          <p:nvPr>
            <p:ph type="subTitle" idx="1"/>
          </p:nvPr>
        </p:nvSpPr>
        <p:spPr>
          <a:xfrm>
            <a:off x="762000" y="4724402"/>
            <a:ext cx="6858000" cy="990599"/>
          </a:xfrm>
          <a:prstGeom prst="rect">
            <a:avLst/>
          </a:prstGeom>
          <a:noFill/>
          <a:ln>
            <a:noFill/>
          </a:ln>
        </p:spPr>
        <p:txBody>
          <a:bodyPr lIns="91425" tIns="91425" rIns="91425" bIns="91425" anchor="t" anchorCtr="0"/>
          <a:lstStyle>
            <a:lvl1pPr marL="0" marR="0" indent="0" algn="l" rtl="0">
              <a:spcBef>
                <a:spcPts val="560"/>
              </a:spcBef>
              <a:buClr>
                <a:schemeClr val="accent1"/>
              </a:buClr>
              <a:buFont typeface="Times New Roman"/>
              <a:buNone/>
              <a:defRPr/>
            </a:lvl1pPr>
            <a:lvl2pPr marL="457200" marR="0" indent="0" algn="ctr" rtl="0">
              <a:spcBef>
                <a:spcPts val="440"/>
              </a:spcBef>
              <a:buClr>
                <a:schemeClr val="accent1"/>
              </a:buClr>
              <a:buFont typeface="Times New Roman"/>
              <a:buNone/>
              <a:defRPr/>
            </a:lvl2pPr>
            <a:lvl3pPr marL="914400" marR="0" indent="0" algn="ctr" rtl="0">
              <a:spcBef>
                <a:spcPts val="400"/>
              </a:spcBef>
              <a:buClr>
                <a:schemeClr val="accent1"/>
              </a:buClr>
              <a:buFont typeface="Times New Roman"/>
              <a:buNone/>
              <a:defRPr/>
            </a:lvl3pPr>
            <a:lvl4pPr marL="1371600" marR="0" indent="0" algn="ctr" rtl="0">
              <a:spcBef>
                <a:spcPts val="360"/>
              </a:spcBef>
              <a:buClr>
                <a:schemeClr val="accent1"/>
              </a:buClr>
              <a:buFont typeface="Times New Roman"/>
              <a:buNone/>
              <a:defRPr/>
            </a:lvl4pPr>
            <a:lvl5pPr marL="1828800" marR="0" indent="0" algn="ctr" rtl="0">
              <a:spcBef>
                <a:spcPts val="360"/>
              </a:spcBef>
              <a:buClr>
                <a:schemeClr val="accent1"/>
              </a:buClr>
              <a:buFont typeface="Times New Roman"/>
              <a:buNone/>
              <a:defRPr/>
            </a:lvl5pPr>
            <a:lvl6pPr marL="2286000" marR="0" indent="0" algn="ctr" rtl="0">
              <a:spcBef>
                <a:spcPts val="320"/>
              </a:spcBef>
              <a:buClr>
                <a:schemeClr val="accent1"/>
              </a:buClr>
              <a:buFont typeface="Times New Roman"/>
              <a:buNone/>
              <a:defRPr/>
            </a:lvl6pPr>
            <a:lvl7pPr marL="2743200" marR="0" indent="0" algn="ctr" rtl="0">
              <a:spcBef>
                <a:spcPts val="320"/>
              </a:spcBef>
              <a:buClr>
                <a:schemeClr val="accent1"/>
              </a:buClr>
              <a:buFont typeface="Times New Roman"/>
              <a:buNone/>
              <a:defRPr/>
            </a:lvl7pPr>
            <a:lvl8pPr marL="3200400" marR="0" indent="0" algn="ctr" rtl="0">
              <a:spcBef>
                <a:spcPts val="320"/>
              </a:spcBef>
              <a:buClr>
                <a:schemeClr val="accent1"/>
              </a:buClr>
              <a:buFont typeface="Times New Roman"/>
              <a:buNone/>
              <a:defRPr/>
            </a:lvl8pPr>
            <a:lvl9pPr marL="3657600" marR="0" indent="0" algn="ctr" rtl="0">
              <a:spcBef>
                <a:spcPts val="320"/>
              </a:spcBef>
              <a:buClr>
                <a:schemeClr val="accent1"/>
              </a:buClr>
              <a:buFont typeface="Times New Roman"/>
              <a:buNone/>
              <a:defRPr/>
            </a:lvl9pPr>
          </a:lstStyle>
          <a:p>
            <a:endParaRPr/>
          </a:p>
        </p:txBody>
      </p:sp>
      <p:sp>
        <p:nvSpPr>
          <p:cNvPr id="16" name="Shape 16"/>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17" name="Shape 17"/>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18" name="Shape 18"/>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
        <p:nvSpPr>
          <p:cNvPr id="19" name="Shape 19"/>
          <p:cNvSpPr/>
          <p:nvPr/>
        </p:nvSpPr>
        <p:spPr>
          <a:xfrm>
            <a:off x="777239" y="6172202"/>
            <a:ext cx="7543800" cy="27431"/>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Tree>
    <p:extLst>
      <p:ext uri="{BB962C8B-B14F-4D97-AF65-F5344CB8AC3E}">
        <p14:creationId xmlns:p14="http://schemas.microsoft.com/office/powerpoint/2010/main" val="2422738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8" name="Shape 78"/>
          <p:cNvSpPr txBox="1">
            <a:spLocks noGrp="1"/>
          </p:cNvSpPr>
          <p:nvPr>
            <p:ph type="body" idx="1"/>
          </p:nvPr>
        </p:nvSpPr>
        <p:spPr>
          <a:xfrm rot="5400000">
            <a:off x="2590799" y="-990600"/>
            <a:ext cx="3886200" cy="7239000"/>
          </a:xfrm>
          <a:prstGeom prst="rect">
            <a:avLst/>
          </a:prstGeom>
          <a:noFill/>
          <a:ln>
            <a:noFill/>
          </a:ln>
        </p:spPr>
        <p:txBody>
          <a:bodyPr lIns="91425" tIns="91425" rIns="91425" bIns="91425" anchor="t" anchorCtr="0"/>
          <a:lstStyle>
            <a:lvl1pPr marL="274320" indent="-121920" algn="l" rtl="0">
              <a:spcBef>
                <a:spcPts val="480"/>
              </a:spcBef>
              <a:buClr>
                <a:schemeClr val="accent1"/>
              </a:buClr>
              <a:buFont typeface="Times New Roman"/>
              <a:buChar char="•"/>
              <a:defRPr/>
            </a:lvl1pPr>
            <a:lvl2pPr marL="594360" indent="-137159" algn="l" rtl="0">
              <a:spcBef>
                <a:spcPts val="440"/>
              </a:spcBef>
              <a:buClr>
                <a:schemeClr val="accent1"/>
              </a:buClr>
              <a:buFont typeface="Times New Roman"/>
              <a:buChar char="•"/>
              <a:defRPr/>
            </a:lvl2pPr>
            <a:lvl3pPr marL="868680" indent="-106680" algn="l" rtl="0">
              <a:spcBef>
                <a:spcPts val="400"/>
              </a:spcBef>
              <a:buClr>
                <a:schemeClr val="accent1"/>
              </a:buClr>
              <a:buFont typeface="Times New Roman"/>
              <a:buChar char="•"/>
              <a:defRPr/>
            </a:lvl3pPr>
            <a:lvl4pPr marL="1143000" indent="-114300" algn="l" rtl="0">
              <a:spcBef>
                <a:spcPts val="360"/>
              </a:spcBef>
              <a:buClr>
                <a:schemeClr val="accent1"/>
              </a:buClr>
              <a:buFont typeface="Times New Roman"/>
              <a:buChar char="•"/>
              <a:defRPr/>
            </a:lvl4pPr>
            <a:lvl5pPr marL="1371600" indent="-114300" algn="l" rtl="0">
              <a:spcBef>
                <a:spcPts val="360"/>
              </a:spcBef>
              <a:buClr>
                <a:schemeClr val="accent1"/>
              </a:buClr>
              <a:buFont typeface="Times New Roman"/>
              <a:buChar char="•"/>
              <a:defRPr/>
            </a:lvl5pPr>
            <a:lvl6pPr marL="1645920" indent="-134620" algn="l" rtl="0">
              <a:spcBef>
                <a:spcPts val="320"/>
              </a:spcBef>
              <a:buClr>
                <a:schemeClr val="accent1"/>
              </a:buClr>
              <a:buFont typeface="Times New Roman"/>
              <a:buChar char="•"/>
              <a:defRPr/>
            </a:lvl6pPr>
            <a:lvl7pPr marL="1901951" indent="-136651" algn="l" rtl="0">
              <a:spcBef>
                <a:spcPts val="320"/>
              </a:spcBef>
              <a:buClr>
                <a:schemeClr val="accent1"/>
              </a:buClr>
              <a:buFont typeface="Times New Roman"/>
              <a:buChar char="•"/>
              <a:defRPr/>
            </a:lvl7pPr>
            <a:lvl8pPr marL="2194560" indent="-137160" algn="l" rtl="0">
              <a:spcBef>
                <a:spcPts val="320"/>
              </a:spcBef>
              <a:buClr>
                <a:schemeClr val="accent1"/>
              </a:buClr>
              <a:buFont typeface="Times New Roman"/>
              <a:buChar char="•"/>
              <a:defRPr/>
            </a:lvl8pPr>
            <a:lvl9pPr marL="2468880" indent="-132079" algn="l" rtl="0">
              <a:spcBef>
                <a:spcPts val="320"/>
              </a:spcBef>
              <a:buClr>
                <a:schemeClr val="accent1"/>
              </a:buClr>
              <a:buFont typeface="Times New Roman"/>
              <a:buChar char="•"/>
              <a:defRPr/>
            </a:lvl9pPr>
          </a:lstStyle>
          <a:p>
            <a:endParaRPr/>
          </a:p>
        </p:txBody>
      </p:sp>
      <p:sp>
        <p:nvSpPr>
          <p:cNvPr id="79" name="Shape 79"/>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0" name="Shape 80"/>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1" name="Shape 81"/>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3972917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rot="5400000">
            <a:off x="-1028699" y="2476500"/>
            <a:ext cx="5410199" cy="1828800"/>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4" name="Shape 84"/>
          <p:cNvSpPr txBox="1">
            <a:spLocks noGrp="1"/>
          </p:cNvSpPr>
          <p:nvPr>
            <p:ph type="body" idx="1"/>
          </p:nvPr>
        </p:nvSpPr>
        <p:spPr>
          <a:xfrm rot="5400000">
            <a:off x="3009902" y="266701"/>
            <a:ext cx="4876799" cy="5714999"/>
          </a:xfrm>
          <a:prstGeom prst="rect">
            <a:avLst/>
          </a:prstGeom>
          <a:noFill/>
          <a:ln>
            <a:noFill/>
          </a:ln>
        </p:spPr>
        <p:txBody>
          <a:bodyPr lIns="91425" tIns="91425" rIns="91425" bIns="91425" anchor="t" anchorCtr="0"/>
          <a:lstStyle>
            <a:lvl1pPr marL="274320" indent="-121920" algn="l" rtl="0">
              <a:spcBef>
                <a:spcPts val="480"/>
              </a:spcBef>
              <a:buClr>
                <a:schemeClr val="accent1"/>
              </a:buClr>
              <a:buFont typeface="Times New Roman"/>
              <a:buChar char="•"/>
              <a:defRPr/>
            </a:lvl1pPr>
            <a:lvl2pPr marL="594360" indent="-137159" algn="l" rtl="0">
              <a:spcBef>
                <a:spcPts val="440"/>
              </a:spcBef>
              <a:buClr>
                <a:schemeClr val="accent1"/>
              </a:buClr>
              <a:buFont typeface="Times New Roman"/>
              <a:buChar char="•"/>
              <a:defRPr/>
            </a:lvl2pPr>
            <a:lvl3pPr marL="868680" indent="-106680" algn="l" rtl="0">
              <a:spcBef>
                <a:spcPts val="400"/>
              </a:spcBef>
              <a:buClr>
                <a:schemeClr val="accent1"/>
              </a:buClr>
              <a:buFont typeface="Times New Roman"/>
              <a:buChar char="•"/>
              <a:defRPr/>
            </a:lvl3pPr>
            <a:lvl4pPr marL="1143000" indent="-114300" algn="l" rtl="0">
              <a:spcBef>
                <a:spcPts val="360"/>
              </a:spcBef>
              <a:buClr>
                <a:schemeClr val="accent1"/>
              </a:buClr>
              <a:buFont typeface="Times New Roman"/>
              <a:buChar char="•"/>
              <a:defRPr/>
            </a:lvl4pPr>
            <a:lvl5pPr marL="1371600" indent="-114300" algn="l" rtl="0">
              <a:spcBef>
                <a:spcPts val="360"/>
              </a:spcBef>
              <a:buClr>
                <a:schemeClr val="accent1"/>
              </a:buClr>
              <a:buFont typeface="Times New Roman"/>
              <a:buChar char="•"/>
              <a:defRPr/>
            </a:lvl5pPr>
            <a:lvl6pPr marL="1645920" indent="-134620" algn="l" rtl="0">
              <a:spcBef>
                <a:spcPts val="320"/>
              </a:spcBef>
              <a:buClr>
                <a:schemeClr val="accent1"/>
              </a:buClr>
              <a:buFont typeface="Times New Roman"/>
              <a:buChar char="•"/>
              <a:defRPr/>
            </a:lvl6pPr>
            <a:lvl7pPr marL="1901951" indent="-136651" algn="l" rtl="0">
              <a:spcBef>
                <a:spcPts val="320"/>
              </a:spcBef>
              <a:buClr>
                <a:schemeClr val="accent1"/>
              </a:buClr>
              <a:buFont typeface="Times New Roman"/>
              <a:buChar char="•"/>
              <a:defRPr/>
            </a:lvl7pPr>
            <a:lvl8pPr marL="2194560" indent="-137160" algn="l" rtl="0">
              <a:spcBef>
                <a:spcPts val="320"/>
              </a:spcBef>
              <a:buClr>
                <a:schemeClr val="accent1"/>
              </a:buClr>
              <a:buFont typeface="Times New Roman"/>
              <a:buChar char="•"/>
              <a:defRPr/>
            </a:lvl8pPr>
            <a:lvl9pPr marL="2468880" indent="-132079" algn="l" rtl="0">
              <a:spcBef>
                <a:spcPts val="320"/>
              </a:spcBef>
              <a:buClr>
                <a:schemeClr val="accent1"/>
              </a:buClr>
              <a:buFont typeface="Times New Roman"/>
              <a:buChar char="•"/>
              <a:defRPr/>
            </a:lvl9pPr>
          </a:lstStyle>
          <a:p>
            <a:endParaRPr/>
          </a:p>
        </p:txBody>
      </p:sp>
      <p:sp>
        <p:nvSpPr>
          <p:cNvPr id="85" name="Shape 85"/>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6" name="Shape 86"/>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7" name="Shape 87"/>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3948292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4320" indent="-121920" algn="l" rtl="0">
              <a:spcBef>
                <a:spcPts val="480"/>
              </a:spcBef>
              <a:buClr>
                <a:schemeClr val="accent1"/>
              </a:buClr>
              <a:buFont typeface="Times New Roman"/>
              <a:buChar char="•"/>
              <a:defRPr/>
            </a:lvl1pPr>
            <a:lvl2pPr marL="594360" indent="-137159" algn="l" rtl="0">
              <a:spcBef>
                <a:spcPts val="440"/>
              </a:spcBef>
              <a:buClr>
                <a:schemeClr val="accent1"/>
              </a:buClr>
              <a:buFont typeface="Times New Roman"/>
              <a:buChar char="•"/>
              <a:defRPr/>
            </a:lvl2pPr>
            <a:lvl3pPr marL="868680" indent="-106680" algn="l" rtl="0">
              <a:spcBef>
                <a:spcPts val="400"/>
              </a:spcBef>
              <a:buClr>
                <a:schemeClr val="accent1"/>
              </a:buClr>
              <a:buFont typeface="Times New Roman"/>
              <a:buChar char="•"/>
              <a:defRPr/>
            </a:lvl3pPr>
            <a:lvl4pPr marL="1143000" indent="-114300" algn="l" rtl="0">
              <a:spcBef>
                <a:spcPts val="360"/>
              </a:spcBef>
              <a:buClr>
                <a:schemeClr val="accent1"/>
              </a:buClr>
              <a:buFont typeface="Times New Roman"/>
              <a:buChar char="•"/>
              <a:defRPr/>
            </a:lvl4pPr>
            <a:lvl5pPr marL="1371600" indent="-114300" algn="l" rtl="0">
              <a:spcBef>
                <a:spcPts val="360"/>
              </a:spcBef>
              <a:buClr>
                <a:schemeClr val="accent1"/>
              </a:buClr>
              <a:buFont typeface="Times New Roman"/>
              <a:buChar char="•"/>
              <a:defRPr/>
            </a:lvl5pPr>
            <a:lvl6pPr marL="1645920" indent="-134620" algn="l" rtl="0">
              <a:spcBef>
                <a:spcPts val="320"/>
              </a:spcBef>
              <a:buClr>
                <a:schemeClr val="accent1"/>
              </a:buClr>
              <a:buFont typeface="Times New Roman"/>
              <a:buChar char="•"/>
              <a:defRPr/>
            </a:lvl6pPr>
            <a:lvl7pPr marL="1901951" indent="-136651" algn="l" rtl="0">
              <a:spcBef>
                <a:spcPts val="320"/>
              </a:spcBef>
              <a:buClr>
                <a:schemeClr val="accent1"/>
              </a:buClr>
              <a:buFont typeface="Times New Roman"/>
              <a:buChar char="•"/>
              <a:defRPr/>
            </a:lvl7pPr>
            <a:lvl8pPr marL="2194560" indent="-137160" algn="l" rtl="0">
              <a:spcBef>
                <a:spcPts val="320"/>
              </a:spcBef>
              <a:buClr>
                <a:schemeClr val="accent1"/>
              </a:buClr>
              <a:buFont typeface="Times New Roman"/>
              <a:buChar char="•"/>
              <a:defRPr/>
            </a:lvl8pPr>
            <a:lvl9pPr marL="2468880" indent="-132079" algn="l" rtl="0">
              <a:spcBef>
                <a:spcPts val="320"/>
              </a:spcBef>
              <a:buClr>
                <a:schemeClr val="accent1"/>
              </a:buClr>
              <a:buFont typeface="Times New Roman"/>
              <a:buChar char="•"/>
              <a:defRPr/>
            </a:lvl9pPr>
          </a:lstStyle>
          <a:p>
            <a:endParaRPr/>
          </a:p>
        </p:txBody>
      </p:sp>
      <p:sp>
        <p:nvSpPr>
          <p:cNvPr id="23" name="Shape 23"/>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24" name="Shape 24"/>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25" name="Shape 25"/>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254257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6"/>
        <p:cNvGrpSpPr/>
        <p:nvPr/>
      </p:nvGrpSpPr>
      <p:grpSpPr>
        <a:xfrm>
          <a:off x="0" y="0"/>
          <a:ext cx="0" cy="0"/>
          <a:chOff x="0" y="0"/>
          <a:chExt cx="0" cy="0"/>
        </a:xfrm>
      </p:grpSpPr>
      <p:sp>
        <p:nvSpPr>
          <p:cNvPr id="27" name="Shape 27"/>
          <p:cNvSpPr/>
          <p:nvPr/>
        </p:nvSpPr>
        <p:spPr>
          <a:xfrm>
            <a:off x="777239" y="0"/>
            <a:ext cx="7543800" cy="3048000"/>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
        <p:nvSpPr>
          <p:cNvPr id="28" name="Shape 28"/>
          <p:cNvSpPr txBox="1">
            <a:spLocks noGrp="1"/>
          </p:cNvSpPr>
          <p:nvPr>
            <p:ph type="title"/>
          </p:nvPr>
        </p:nvSpPr>
        <p:spPr>
          <a:xfrm>
            <a:off x="762000" y="3276602"/>
            <a:ext cx="7543800" cy="16763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9" name="Shape 29"/>
          <p:cNvSpPr txBox="1">
            <a:spLocks noGrp="1"/>
          </p:cNvSpPr>
          <p:nvPr>
            <p:ph type="body" idx="1"/>
          </p:nvPr>
        </p:nvSpPr>
        <p:spPr>
          <a:xfrm>
            <a:off x="762000" y="4953000"/>
            <a:ext cx="6858000" cy="914400"/>
          </a:xfrm>
          <a:prstGeom prst="rect">
            <a:avLst/>
          </a:prstGeom>
          <a:noFill/>
          <a:ln>
            <a:noFill/>
          </a:ln>
        </p:spPr>
        <p:txBody>
          <a:bodyPr lIns="91425" tIns="91425" rIns="91425" bIns="91425" anchor="t" anchorCtr="0"/>
          <a:lstStyle>
            <a:lvl1pPr marL="0" indent="0" rtl="0">
              <a:spcBef>
                <a:spcPts val="0"/>
              </a:spcBef>
              <a:buClr>
                <a:schemeClr val="dk2"/>
              </a:buClr>
              <a:buFont typeface="Times New Roman"/>
              <a:buNone/>
              <a:defRPr/>
            </a:lvl1pPr>
            <a:lvl2pPr marL="457200" indent="0" rtl="0">
              <a:spcBef>
                <a:spcPts val="0"/>
              </a:spcBef>
              <a:buClr>
                <a:srgbClr val="888888"/>
              </a:buClr>
              <a:buFont typeface="Times New Roman"/>
              <a:buNone/>
              <a:defRPr/>
            </a:lvl2pPr>
            <a:lvl3pPr marL="914400" indent="0" rtl="0">
              <a:spcBef>
                <a:spcPts val="0"/>
              </a:spcBef>
              <a:buClr>
                <a:srgbClr val="888888"/>
              </a:buClr>
              <a:buFont typeface="Times New Roman"/>
              <a:buNone/>
              <a:defRPr/>
            </a:lvl3pPr>
            <a:lvl4pPr marL="1371600" indent="0" rtl="0">
              <a:spcBef>
                <a:spcPts val="0"/>
              </a:spcBef>
              <a:buClr>
                <a:srgbClr val="888888"/>
              </a:buClr>
              <a:buFont typeface="Times New Roman"/>
              <a:buNone/>
              <a:defRPr/>
            </a:lvl4pPr>
            <a:lvl5pPr marL="1828800" indent="0" rtl="0">
              <a:spcBef>
                <a:spcPts val="0"/>
              </a:spcBef>
              <a:buClr>
                <a:srgbClr val="888888"/>
              </a:buClr>
              <a:buFont typeface="Times New Roman"/>
              <a:buNone/>
              <a:defRPr/>
            </a:lvl5pPr>
            <a:lvl6pPr marL="2286000" indent="0" rtl="0">
              <a:spcBef>
                <a:spcPts val="0"/>
              </a:spcBef>
              <a:buClr>
                <a:srgbClr val="888888"/>
              </a:buClr>
              <a:buFont typeface="Times New Roman"/>
              <a:buNone/>
              <a:defRPr/>
            </a:lvl6pPr>
            <a:lvl7pPr marL="2743200" indent="0" rtl="0">
              <a:spcBef>
                <a:spcPts val="0"/>
              </a:spcBef>
              <a:buClr>
                <a:srgbClr val="888888"/>
              </a:buClr>
              <a:buFont typeface="Times New Roman"/>
              <a:buNone/>
              <a:defRPr/>
            </a:lvl7pPr>
            <a:lvl8pPr marL="3200400" indent="0" rtl="0">
              <a:spcBef>
                <a:spcPts val="0"/>
              </a:spcBef>
              <a:buClr>
                <a:srgbClr val="888888"/>
              </a:buClr>
              <a:buFont typeface="Times New Roman"/>
              <a:buNone/>
              <a:defRPr/>
            </a:lvl8pPr>
            <a:lvl9pPr marL="3657600" indent="0" rtl="0">
              <a:spcBef>
                <a:spcPts val="0"/>
              </a:spcBef>
              <a:buClr>
                <a:srgbClr val="888888"/>
              </a:buClr>
              <a:buFont typeface="Times New Roman"/>
              <a:buNone/>
              <a:defRPr/>
            </a:lvl9pPr>
          </a:lstStyle>
          <a:p>
            <a:endParaRPr/>
          </a:p>
        </p:txBody>
      </p:sp>
      <p:sp>
        <p:nvSpPr>
          <p:cNvPr id="30" name="Shape 30"/>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31" name="Shape 31"/>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32" name="Shape 32"/>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
        <p:nvSpPr>
          <p:cNvPr id="33" name="Shape 33"/>
          <p:cNvSpPr/>
          <p:nvPr/>
        </p:nvSpPr>
        <p:spPr>
          <a:xfrm>
            <a:off x="777239" y="6172202"/>
            <a:ext cx="7543800" cy="27431"/>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Tree>
    <p:extLst>
      <p:ext uri="{BB962C8B-B14F-4D97-AF65-F5344CB8AC3E}">
        <p14:creationId xmlns:p14="http://schemas.microsoft.com/office/powerpoint/2010/main" val="109279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body" idx="1"/>
          </p:nvPr>
        </p:nvSpPr>
        <p:spPr>
          <a:xfrm>
            <a:off x="762000" y="609600"/>
            <a:ext cx="3657600" cy="3767328"/>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2"/>
          </p:nvPr>
        </p:nvSpPr>
        <p:spPr>
          <a:xfrm>
            <a:off x="4648200" y="609600"/>
            <a:ext cx="3657600" cy="3767328"/>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8" name="Shape 38"/>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39" name="Shape 39"/>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40" name="Shape 40"/>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359509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1"/>
          </p:nvPr>
        </p:nvSpPr>
        <p:spPr>
          <a:xfrm>
            <a:off x="758952" y="609600"/>
            <a:ext cx="3657600" cy="639763"/>
          </a:xfrm>
          <a:prstGeom prst="rect">
            <a:avLst/>
          </a:prstGeom>
          <a:noFill/>
          <a:ln>
            <a:noFill/>
          </a:ln>
        </p:spPr>
        <p:txBody>
          <a:bodyPr lIns="91425" tIns="91425" rIns="91425" bIns="91425" anchor="b" anchorCtr="0"/>
          <a:lstStyle>
            <a:lvl1pPr marL="0" indent="0" rtl="0">
              <a:spcBef>
                <a:spcPts val="0"/>
              </a:spcBef>
              <a:buFont typeface="Impact"/>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44" name="Shape 44"/>
          <p:cNvSpPr txBox="1">
            <a:spLocks noGrp="1"/>
          </p:cNvSpPr>
          <p:nvPr>
            <p:ph type="body" idx="2"/>
          </p:nvPr>
        </p:nvSpPr>
        <p:spPr>
          <a:xfrm>
            <a:off x="758952" y="1329263"/>
            <a:ext cx="3657600" cy="3048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3"/>
          </p:nvPr>
        </p:nvSpPr>
        <p:spPr>
          <a:xfrm>
            <a:off x="4645151" y="609600"/>
            <a:ext cx="3657600" cy="639763"/>
          </a:xfrm>
          <a:prstGeom prst="rect">
            <a:avLst/>
          </a:prstGeom>
          <a:noFill/>
          <a:ln>
            <a:noFill/>
          </a:ln>
        </p:spPr>
        <p:txBody>
          <a:bodyPr lIns="91425" tIns="91425" rIns="91425" bIns="91425" anchor="b" anchorCtr="0"/>
          <a:lstStyle>
            <a:lvl1pPr marL="0" indent="0" rtl="0">
              <a:spcBef>
                <a:spcPts val="0"/>
              </a:spcBef>
              <a:buFont typeface="Impact"/>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46" name="Shape 46"/>
          <p:cNvSpPr txBox="1">
            <a:spLocks noGrp="1"/>
          </p:cNvSpPr>
          <p:nvPr>
            <p:ph type="body" idx="4"/>
          </p:nvPr>
        </p:nvSpPr>
        <p:spPr>
          <a:xfrm>
            <a:off x="4645151" y="1329263"/>
            <a:ext cx="3657600" cy="3048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7" name="Shape 47"/>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48" name="Shape 48"/>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49" name="Shape 49"/>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cxnSp>
        <p:nvCxnSpPr>
          <p:cNvPr id="50" name="Shape 50"/>
          <p:cNvCxnSpPr/>
          <p:nvPr/>
        </p:nvCxnSpPr>
        <p:spPr>
          <a:xfrm>
            <a:off x="758952" y="1249363"/>
            <a:ext cx="3657600" cy="1587"/>
          </a:xfrm>
          <a:prstGeom prst="straightConnector1">
            <a:avLst/>
          </a:prstGeom>
          <a:noFill/>
          <a:ln w="15875" cap="flat">
            <a:solidFill>
              <a:schemeClr val="accent1"/>
            </a:solidFill>
            <a:prstDash val="solid"/>
            <a:round/>
            <a:headEnd type="none" w="med" len="med"/>
            <a:tailEnd type="none" w="med" len="med"/>
          </a:ln>
        </p:spPr>
      </p:cxnSp>
      <p:cxnSp>
        <p:nvCxnSpPr>
          <p:cNvPr id="51" name="Shape 51"/>
          <p:cNvCxnSpPr/>
          <p:nvPr/>
        </p:nvCxnSpPr>
        <p:spPr>
          <a:xfrm>
            <a:off x="4645151" y="1249363"/>
            <a:ext cx="3657600" cy="1587"/>
          </a:xfrm>
          <a:prstGeom prst="straightConnector1">
            <a:avLst/>
          </a:prstGeom>
          <a:noFill/>
          <a:ln w="15875" cap="flat">
            <a:solidFill>
              <a:schemeClr val="accent1"/>
            </a:solidFill>
            <a:prstDash val="solid"/>
            <a:round/>
            <a:headEnd type="none" w="med" len="med"/>
            <a:tailEnd type="none" w="med" len="med"/>
          </a:ln>
        </p:spPr>
      </p:cxnSp>
    </p:spTree>
    <p:extLst>
      <p:ext uri="{BB962C8B-B14F-4D97-AF65-F5344CB8AC3E}">
        <p14:creationId xmlns:p14="http://schemas.microsoft.com/office/powerpoint/2010/main" val="388614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4" name="Shape 54"/>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55" name="Shape 55"/>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56" name="Shape 56"/>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2519218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59" name="Shape 59"/>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60" name="Shape 60"/>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2343156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762002" y="4572002"/>
            <a:ext cx="6784847" cy="16001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3" name="Shape 63"/>
          <p:cNvSpPr txBox="1">
            <a:spLocks noGrp="1"/>
          </p:cNvSpPr>
          <p:nvPr>
            <p:ph type="body" idx="1"/>
          </p:nvPr>
        </p:nvSpPr>
        <p:spPr>
          <a:xfrm>
            <a:off x="3710866" y="457201"/>
            <a:ext cx="4594934" cy="4114799"/>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4" name="Shape 64"/>
          <p:cNvSpPr txBox="1">
            <a:spLocks noGrp="1"/>
          </p:cNvSpPr>
          <p:nvPr>
            <p:ph type="body" idx="2"/>
          </p:nvPr>
        </p:nvSpPr>
        <p:spPr>
          <a:xfrm>
            <a:off x="762002" y="457200"/>
            <a:ext cx="2673657" cy="4114800"/>
          </a:xfrm>
          <a:prstGeom prst="rect">
            <a:avLst/>
          </a:prstGeom>
          <a:noFill/>
          <a:ln>
            <a:noFill/>
          </a:ln>
        </p:spPr>
        <p:txBody>
          <a:bodyPr lIns="91425" tIns="91425" rIns="91425" bIns="91425" anchor="ctr" anchorCtr="0"/>
          <a:lstStyle>
            <a:lvl1pPr marL="0" indent="0" rtl="0">
              <a:spcBef>
                <a:spcPts val="0"/>
              </a:spcBef>
              <a:buClr>
                <a:schemeClr val="dk2"/>
              </a:buClr>
              <a:buFont typeface="Times New Roman"/>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65" name="Shape 65"/>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66" name="Shape 66"/>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67" name="Shape 67"/>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cxnSp>
        <p:nvCxnSpPr>
          <p:cNvPr id="68" name="Shape 68"/>
          <p:cNvCxnSpPr/>
          <p:nvPr/>
        </p:nvCxnSpPr>
        <p:spPr>
          <a:xfrm rot="5400000">
            <a:off x="1677195" y="2514600"/>
            <a:ext cx="3809999" cy="1587"/>
          </a:xfrm>
          <a:prstGeom prst="straightConnector1">
            <a:avLst/>
          </a:prstGeom>
          <a:noFill/>
          <a:ln w="9525" cap="flat">
            <a:solidFill>
              <a:srgbClr val="979797"/>
            </a:solidFill>
            <a:prstDash val="solid"/>
            <a:round/>
            <a:headEnd type="none" w="med" len="med"/>
            <a:tailEnd type="none" w="med" len="med"/>
          </a:ln>
        </p:spPr>
      </p:cxnSp>
    </p:spTree>
    <p:extLst>
      <p:ext uri="{BB962C8B-B14F-4D97-AF65-F5344CB8AC3E}">
        <p14:creationId xmlns:p14="http://schemas.microsoft.com/office/powerpoint/2010/main" val="2746149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758954" y="4572002"/>
            <a:ext cx="6784847" cy="16001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1" name="Shape 71"/>
          <p:cNvSpPr>
            <a:spLocks noGrp="1"/>
          </p:cNvSpPr>
          <p:nvPr>
            <p:ph type="pic" idx="2"/>
          </p:nvPr>
        </p:nvSpPr>
        <p:spPr>
          <a:xfrm>
            <a:off x="777239" y="457200"/>
            <a:ext cx="7543800" cy="2895600"/>
          </a:xfrm>
          <a:prstGeom prst="rect">
            <a:avLst/>
          </a:prstGeom>
          <a:noFill/>
          <a:ln w="9525" cap="flat">
            <a:solidFill>
              <a:schemeClr val="dk2"/>
            </a:solidFill>
            <a:prstDash val="solid"/>
            <a:round/>
            <a:headEnd type="none" w="med" len="med"/>
            <a:tailEnd type="none" w="med" len="med"/>
          </a:ln>
        </p:spPr>
      </p:sp>
      <p:sp>
        <p:nvSpPr>
          <p:cNvPr id="72" name="Shape 72"/>
          <p:cNvSpPr txBox="1">
            <a:spLocks noGrp="1"/>
          </p:cNvSpPr>
          <p:nvPr>
            <p:ph type="body" idx="1"/>
          </p:nvPr>
        </p:nvSpPr>
        <p:spPr>
          <a:xfrm>
            <a:off x="850393" y="3505200"/>
            <a:ext cx="7391399" cy="804861"/>
          </a:xfrm>
          <a:prstGeom prst="rect">
            <a:avLst/>
          </a:prstGeom>
          <a:noFill/>
          <a:ln>
            <a:noFill/>
          </a:ln>
        </p:spPr>
        <p:txBody>
          <a:bodyPr lIns="91425" tIns="91425" rIns="91425" bIns="91425" anchor="t" anchorCtr="0"/>
          <a:lstStyle>
            <a:lvl1pPr marL="0" indent="0" rtl="0">
              <a:spcBef>
                <a:spcPts val="0"/>
              </a:spcBef>
              <a:buFont typeface="Times New Roman"/>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73" name="Shape 73"/>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74" name="Shape 74"/>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75" name="Shape 75"/>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2145869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marL="0" marR="0" indent="0" algn="l" rtl="0">
              <a:spcBef>
                <a:spcPts val="0"/>
              </a:spcBef>
              <a:buClr>
                <a:srgbClr val="262626"/>
              </a:buClr>
              <a:buFont typeface="Impact"/>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4320" marR="0" indent="-121920" algn="l" rtl="0">
              <a:spcBef>
                <a:spcPts val="480"/>
              </a:spcBef>
              <a:buClr>
                <a:schemeClr val="accent1"/>
              </a:buClr>
              <a:buFont typeface="Times New Roman"/>
              <a:buChar char="•"/>
              <a:defRPr/>
            </a:lvl1pPr>
            <a:lvl2pPr marL="594360" marR="0" indent="-137159" algn="l" rtl="0">
              <a:spcBef>
                <a:spcPts val="440"/>
              </a:spcBef>
              <a:buClr>
                <a:schemeClr val="accent1"/>
              </a:buClr>
              <a:buFont typeface="Times New Roman"/>
              <a:buChar char="•"/>
              <a:defRPr/>
            </a:lvl2pPr>
            <a:lvl3pPr marL="868680" marR="0" indent="-106680" algn="l" rtl="0">
              <a:spcBef>
                <a:spcPts val="400"/>
              </a:spcBef>
              <a:buClr>
                <a:schemeClr val="accent1"/>
              </a:buClr>
              <a:buFont typeface="Times New Roman"/>
              <a:buChar char="•"/>
              <a:defRPr/>
            </a:lvl3pPr>
            <a:lvl4pPr marL="1143000" marR="0" indent="-114300" algn="l" rtl="0">
              <a:spcBef>
                <a:spcPts val="360"/>
              </a:spcBef>
              <a:buClr>
                <a:schemeClr val="accent1"/>
              </a:buClr>
              <a:buFont typeface="Times New Roman"/>
              <a:buChar char="•"/>
              <a:defRPr/>
            </a:lvl4pPr>
            <a:lvl5pPr marL="1371600" marR="0" indent="-114300" algn="l" rtl="0">
              <a:spcBef>
                <a:spcPts val="360"/>
              </a:spcBef>
              <a:buClr>
                <a:schemeClr val="accent1"/>
              </a:buClr>
              <a:buFont typeface="Times New Roman"/>
              <a:buChar char="•"/>
              <a:defRPr/>
            </a:lvl5pPr>
            <a:lvl6pPr marL="1645920" marR="0" indent="-134620" algn="l" rtl="0">
              <a:spcBef>
                <a:spcPts val="320"/>
              </a:spcBef>
              <a:buClr>
                <a:schemeClr val="accent1"/>
              </a:buClr>
              <a:buFont typeface="Times New Roman"/>
              <a:buChar char="•"/>
              <a:defRPr/>
            </a:lvl6pPr>
            <a:lvl7pPr marL="1901951" marR="0" indent="-136651" algn="l" rtl="0">
              <a:spcBef>
                <a:spcPts val="320"/>
              </a:spcBef>
              <a:buClr>
                <a:schemeClr val="accent1"/>
              </a:buClr>
              <a:buFont typeface="Times New Roman"/>
              <a:buChar char="•"/>
              <a:defRPr/>
            </a:lvl7pPr>
            <a:lvl8pPr marL="2194560" marR="0" indent="-137160" algn="l" rtl="0">
              <a:spcBef>
                <a:spcPts val="320"/>
              </a:spcBef>
              <a:buClr>
                <a:schemeClr val="accent1"/>
              </a:buClr>
              <a:buFont typeface="Times New Roman"/>
              <a:buChar char="•"/>
              <a:defRPr/>
            </a:lvl8pPr>
            <a:lvl9pPr marL="2468880" marR="0" indent="-132079" algn="l" rtl="0">
              <a:spcBef>
                <a:spcPts val="320"/>
              </a:spcBef>
              <a:buClr>
                <a:schemeClr val="accent1"/>
              </a:buClr>
              <a:buFont typeface="Times New Roman"/>
              <a:buChar char="•"/>
              <a:defRPr/>
            </a:lvl9pPr>
          </a:lstStyle>
          <a:p>
            <a:endParaRPr/>
          </a:p>
        </p:txBody>
      </p:sp>
      <p:sp>
        <p:nvSpPr>
          <p:cNvPr id="7" name="Shape 7"/>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sz="1400" kern="0">
              <a:solidFill>
                <a:srgbClr val="000000"/>
              </a:solidFill>
              <a:cs typeface="Arial"/>
              <a:sym typeface="Arial"/>
              <a:rtl val="0"/>
            </a:endParaRPr>
          </a:p>
        </p:txBody>
      </p:sp>
      <p:sp>
        <p:nvSpPr>
          <p:cNvPr id="8" name="Shape 8"/>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sz="1400" kern="0">
              <a:solidFill>
                <a:srgbClr val="000000"/>
              </a:solidFill>
              <a:cs typeface="Arial"/>
              <a:sym typeface="Arial"/>
              <a:rtl val="0"/>
            </a:endParaRPr>
          </a:p>
        </p:txBody>
      </p:sp>
      <p:sp>
        <p:nvSpPr>
          <p:cNvPr id="9" name="Shape 9"/>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sz="1400" kern="0">
              <a:solidFill>
                <a:srgbClr val="000000"/>
              </a:solidFill>
              <a:cs typeface="Arial"/>
              <a:sym typeface="Arial"/>
              <a:rtl val="0"/>
            </a:endParaRPr>
          </a:p>
          <a:p>
            <a:pPr lvl="1" indent="-88900">
              <a:buClr>
                <a:srgbClr val="000000"/>
              </a:buClr>
              <a:buFont typeface="Courier New"/>
              <a:buChar char="o"/>
            </a:pPr>
            <a:endParaRPr sz="1400" kern="0">
              <a:solidFill>
                <a:srgbClr val="000000"/>
              </a:solidFill>
              <a:cs typeface="Arial"/>
              <a:sym typeface="Arial"/>
              <a:rtl val="0"/>
            </a:endParaRPr>
          </a:p>
          <a:p>
            <a:pPr lvl="2" indent="-88900">
              <a:buClr>
                <a:srgbClr val="000000"/>
              </a:buClr>
              <a:buFont typeface="Wingdings"/>
              <a:buChar char="§"/>
            </a:pPr>
            <a:endParaRPr sz="1400" kern="0">
              <a:solidFill>
                <a:srgbClr val="000000"/>
              </a:solidFill>
              <a:cs typeface="Arial"/>
              <a:sym typeface="Arial"/>
              <a:rtl val="0"/>
            </a:endParaRPr>
          </a:p>
          <a:p>
            <a:pPr lvl="3" indent="-88900">
              <a:buClr>
                <a:srgbClr val="000000"/>
              </a:buClr>
              <a:buFont typeface="Arial"/>
              <a:buChar char="●"/>
            </a:pPr>
            <a:endParaRPr sz="1400" kern="0">
              <a:solidFill>
                <a:srgbClr val="000000"/>
              </a:solidFill>
              <a:cs typeface="Arial"/>
              <a:sym typeface="Arial"/>
              <a:rtl val="0"/>
            </a:endParaRPr>
          </a:p>
          <a:p>
            <a:pPr lvl="4" indent="-88900">
              <a:buClr>
                <a:srgbClr val="000000"/>
              </a:buClr>
              <a:buFont typeface="Courier New"/>
              <a:buChar char="o"/>
            </a:pPr>
            <a:endParaRPr sz="1400" kern="0">
              <a:solidFill>
                <a:srgbClr val="000000"/>
              </a:solidFill>
              <a:cs typeface="Arial"/>
              <a:sym typeface="Arial"/>
              <a:rtl val="0"/>
            </a:endParaRPr>
          </a:p>
          <a:p>
            <a:pPr lvl="5" indent="-88900">
              <a:buClr>
                <a:srgbClr val="000000"/>
              </a:buClr>
              <a:buFont typeface="Wingdings"/>
              <a:buChar char="§"/>
            </a:pPr>
            <a:endParaRPr sz="1400" kern="0">
              <a:solidFill>
                <a:srgbClr val="000000"/>
              </a:solidFill>
              <a:cs typeface="Arial"/>
              <a:sym typeface="Arial"/>
              <a:rtl val="0"/>
            </a:endParaRPr>
          </a:p>
          <a:p>
            <a:pPr lvl="6" indent="-88900">
              <a:buClr>
                <a:srgbClr val="000000"/>
              </a:buClr>
              <a:buFont typeface="Arial"/>
              <a:buChar char="●"/>
            </a:pPr>
            <a:endParaRPr sz="1400" kern="0">
              <a:solidFill>
                <a:srgbClr val="000000"/>
              </a:solidFill>
              <a:cs typeface="Arial"/>
              <a:sym typeface="Arial"/>
              <a:rtl val="0"/>
            </a:endParaRPr>
          </a:p>
          <a:p>
            <a:pPr lvl="7" indent="-88900">
              <a:buClr>
                <a:srgbClr val="000000"/>
              </a:buClr>
              <a:buFont typeface="Courier New"/>
              <a:buChar char="o"/>
            </a:pPr>
            <a:endParaRPr sz="1400" kern="0">
              <a:solidFill>
                <a:srgbClr val="000000"/>
              </a:solidFill>
              <a:cs typeface="Arial"/>
              <a:sym typeface="Arial"/>
              <a:rtl val="0"/>
            </a:endParaRPr>
          </a:p>
          <a:p>
            <a:pPr lvl="8" indent="-88900">
              <a:buClr>
                <a:srgbClr val="000000"/>
              </a:buClr>
              <a:buFont typeface="Wingdings"/>
              <a:buChar char="§"/>
            </a:pPr>
            <a:endParaRPr sz="1400" kern="0">
              <a:solidFill>
                <a:srgbClr val="000000"/>
              </a:solidFill>
              <a:cs typeface="Arial"/>
              <a:sym typeface="Arial"/>
              <a:rtl val="0"/>
            </a:endParaRPr>
          </a:p>
        </p:txBody>
      </p:sp>
      <p:sp>
        <p:nvSpPr>
          <p:cNvPr id="10" name="Shape 10"/>
          <p:cNvSpPr/>
          <p:nvPr/>
        </p:nvSpPr>
        <p:spPr>
          <a:xfrm>
            <a:off x="777239" y="0"/>
            <a:ext cx="7543800" cy="381000"/>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
        <p:nvSpPr>
          <p:cNvPr id="11" name="Shape 11"/>
          <p:cNvSpPr/>
          <p:nvPr/>
        </p:nvSpPr>
        <p:spPr>
          <a:xfrm>
            <a:off x="777239" y="6172202"/>
            <a:ext cx="7543800" cy="27431"/>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Tree>
    <p:extLst>
      <p:ext uri="{BB962C8B-B14F-4D97-AF65-F5344CB8AC3E}">
        <p14:creationId xmlns:p14="http://schemas.microsoft.com/office/powerpoint/2010/main" val="168874671"/>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customXml" Target="../ink/ink7.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customXml" Target="../ink/ink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youtu.be/S83jYXYTwHw"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customXml" Target="../ink/ink3.xml"/><Relationship Id="rId7" Type="http://schemas.openxmlformats.org/officeDocument/2006/relationships/customXml" Target="../ink/ink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customXml" Target="../ink/ink4.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00200"/>
            <a:ext cx="8077200" cy="1600199"/>
          </a:xfrm>
        </p:spPr>
        <p:txBody>
          <a:bodyPr anchor="t"/>
          <a:lstStyle/>
          <a:p>
            <a:r>
              <a:rPr lang="en-US" sz="2500" dirty="0" smtClean="0"/>
              <a:t>Write this in your notebook.</a:t>
            </a:r>
            <a:br>
              <a:rPr lang="en-US" sz="2500" dirty="0" smtClean="0"/>
            </a:br>
            <a:r>
              <a:rPr lang="en-US" sz="2500" dirty="0" smtClean="0"/>
              <a:t>Currently, the RESPECT campaign is occurring. It used to be called “Spread the Word to End the Word.” It calls for tolerance and acceptance of those who are developmentally different. </a:t>
            </a:r>
            <a:br>
              <a:rPr lang="en-US" sz="2500" dirty="0" smtClean="0"/>
            </a:br>
            <a:r>
              <a:rPr lang="en-US" sz="2500" b="1" dirty="0" smtClean="0"/>
              <a:t>What rhetorical device does this campaign seem to rely on the most? What’s your evidence?</a:t>
            </a:r>
            <a:br>
              <a:rPr lang="en-US" sz="2500" b="1" dirty="0" smtClean="0"/>
            </a:br>
            <a:r>
              <a:rPr lang="en-US" sz="1800" dirty="0" smtClean="0"/>
              <a:t>If you aren’t sure about the campaign, listen to the announcements or talk to your partner.</a:t>
            </a:r>
            <a:r>
              <a:rPr lang="en-US" sz="3000" dirty="0" smtClean="0"/>
              <a:t/>
            </a:r>
            <a:br>
              <a:rPr lang="en-US" sz="3000" dirty="0" smtClean="0"/>
            </a:br>
            <a:endParaRPr lang="en-US" sz="3000" dirty="0"/>
          </a:p>
        </p:txBody>
      </p:sp>
      <p:sp>
        <p:nvSpPr>
          <p:cNvPr id="3" name="Subtitle 2"/>
          <p:cNvSpPr>
            <a:spLocks noGrp="1"/>
          </p:cNvSpPr>
          <p:nvPr>
            <p:ph type="body" idx="1"/>
          </p:nvPr>
        </p:nvSpPr>
        <p:spPr>
          <a:xfrm>
            <a:off x="762000" y="685800"/>
            <a:ext cx="7543800" cy="990600"/>
          </a:xfrm>
        </p:spPr>
        <p:txBody>
          <a:bodyPr anchor="t"/>
          <a:lstStyle/>
          <a:p>
            <a:r>
              <a:rPr lang="en-US" sz="4000" dirty="0" smtClean="0"/>
              <a:t>Bellringer: Feb. 25</a:t>
            </a:r>
            <a:endParaRPr lang="en-US" sz="4000" dirty="0"/>
          </a:p>
        </p:txBody>
      </p:sp>
      <p:sp>
        <p:nvSpPr>
          <p:cNvPr id="4" name="TextBox 3"/>
          <p:cNvSpPr txBox="1"/>
          <p:nvPr/>
        </p:nvSpPr>
        <p:spPr>
          <a:xfrm>
            <a:off x="6553200" y="4648200"/>
            <a:ext cx="1905000" cy="1477328"/>
          </a:xfrm>
          <a:prstGeom prst="rect">
            <a:avLst/>
          </a:prstGeom>
          <a:noFill/>
        </p:spPr>
        <p:txBody>
          <a:bodyPr wrap="square" rtlCol="0">
            <a:spAutoFit/>
          </a:bodyPr>
          <a:lstStyle/>
          <a:p>
            <a:r>
              <a:rPr lang="en-US" sz="1500" dirty="0" smtClean="0"/>
              <a:t>PD 7 7:36-8:45</a:t>
            </a:r>
          </a:p>
          <a:p>
            <a:r>
              <a:rPr lang="en-US" sz="1500" dirty="0" smtClean="0"/>
              <a:t>PD 9 8:50-9:40</a:t>
            </a:r>
          </a:p>
          <a:p>
            <a:r>
              <a:rPr lang="en-US" sz="1500" dirty="0" smtClean="0"/>
              <a:t>PD 5 9:45-10:55</a:t>
            </a:r>
          </a:p>
          <a:p>
            <a:r>
              <a:rPr lang="en-US" sz="1500" dirty="0" smtClean="0"/>
              <a:t>PD 3 11:00-12:55</a:t>
            </a:r>
          </a:p>
          <a:p>
            <a:r>
              <a:rPr lang="en-US" sz="1500" dirty="0" smtClean="0"/>
              <a:t>Lunch @ 11:30</a:t>
            </a:r>
          </a:p>
          <a:p>
            <a:r>
              <a:rPr lang="en-US" sz="1500" dirty="0" smtClean="0"/>
              <a:t>PD 1 1:00-2:15</a:t>
            </a:r>
            <a:endParaRPr lang="en-US" sz="1500" dirty="0"/>
          </a:p>
        </p:txBody>
      </p:sp>
    </p:spTree>
    <p:extLst>
      <p:ext uri="{BB962C8B-B14F-4D97-AF65-F5344CB8AC3E}">
        <p14:creationId xmlns:p14="http://schemas.microsoft.com/office/powerpoint/2010/main" val="969396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smtClean="0"/>
              <a:t>Paragraphs 9-10  </a:t>
            </a:r>
            <a:r>
              <a:rPr lang="en-US" sz="2500" dirty="0" smtClean="0"/>
              <a:t/>
            </a:r>
            <a:br>
              <a:rPr lang="en-US" sz="2500" dirty="0" smtClean="0"/>
            </a:br>
            <a:r>
              <a:rPr lang="en-US" sz="2500" dirty="0" smtClean="0"/>
              <a:t>Window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Window partner: 10 word summary of paragraph 9 </a:t>
            </a:r>
          </a:p>
          <a:p>
            <a:pPr marL="152400" indent="0">
              <a:buNone/>
            </a:pPr>
            <a:endParaRPr lang="en-US" sz="2000" dirty="0"/>
          </a:p>
          <a:p>
            <a:pPr marL="152400" indent="0">
              <a:buNone/>
            </a:pPr>
            <a:endParaRPr lang="en-US" sz="2000" dirty="0" smtClean="0"/>
          </a:p>
          <a:p>
            <a:pPr marL="152400" indent="0">
              <a:buNone/>
            </a:pPr>
            <a:r>
              <a:rPr lang="en-US" sz="2000" dirty="0"/>
              <a:t>Door partner: </a:t>
            </a:r>
            <a:r>
              <a:rPr lang="en-US" sz="2000" dirty="0" smtClean="0"/>
              <a:t>10 word summary of paragraph 10</a:t>
            </a:r>
            <a:endParaRPr lang="en-US" sz="2000" dirty="0"/>
          </a:p>
          <a:p>
            <a:pPr marL="152400" indent="0">
              <a:buNone/>
            </a:pPr>
            <a:endParaRPr lang="en-US" sz="2000" dirty="0"/>
          </a:p>
          <a:p>
            <a:pPr marL="152400" indent="0">
              <a:buNone/>
            </a:pPr>
            <a:endParaRPr lang="en-US" sz="2000" dirty="0" smtClean="0"/>
          </a:p>
          <a:p>
            <a:pPr marL="152400" indent="0">
              <a:buNone/>
            </a:pPr>
            <a:r>
              <a:rPr lang="en-US" sz="2000" dirty="0" smtClean="0"/>
              <a:t>Together: How does he defend his choice to protest?</a:t>
            </a:r>
          </a:p>
          <a:p>
            <a:pPr marL="152400" indent="0">
              <a:buNone/>
            </a:pPr>
            <a:endParaRPr lang="en-US" sz="2000" dirty="0" smtClean="0"/>
          </a:p>
          <a:p>
            <a:pPr marL="152400" indent="0">
              <a:buNone/>
            </a:pPr>
            <a:r>
              <a:rPr lang="en-US" sz="2000" dirty="0" smtClean="0"/>
              <a:t>Together: Do these paragraphs rely on ethos, logos, and/or pathos? Why? </a:t>
            </a:r>
            <a:endParaRPr lang="en-US" sz="2000" dirty="0"/>
          </a:p>
        </p:txBody>
      </p:sp>
    </p:spTree>
    <p:extLst>
      <p:ext uri="{BB962C8B-B14F-4D97-AF65-F5344CB8AC3E}">
        <p14:creationId xmlns:p14="http://schemas.microsoft.com/office/powerpoint/2010/main" val="2166508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Paragraph 11   </a:t>
            </a:r>
            <a:br>
              <a:rPr lang="en-US" sz="2500" dirty="0" smtClean="0"/>
            </a:br>
            <a:r>
              <a:rPr lang="en-US" sz="2500" dirty="0" smtClean="0"/>
              <a:t>Door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Door </a:t>
            </a:r>
            <a:r>
              <a:rPr lang="en-US" sz="2000" dirty="0"/>
              <a:t>partner: </a:t>
            </a:r>
            <a:r>
              <a:rPr lang="en-US" sz="2000" dirty="0" smtClean="0"/>
              <a:t>10 word summary of paragraph 11</a:t>
            </a:r>
            <a:endParaRPr lang="en-US" sz="2000" dirty="0"/>
          </a:p>
          <a:p>
            <a:pPr marL="152400" indent="0">
              <a:buNone/>
            </a:pPr>
            <a:endParaRPr lang="en-US" sz="2000" dirty="0" smtClean="0"/>
          </a:p>
          <a:p>
            <a:pPr marL="152400" indent="0">
              <a:buNone/>
            </a:pPr>
            <a:endParaRPr lang="en-US" sz="2000" dirty="0"/>
          </a:p>
          <a:p>
            <a:pPr marL="152400" indent="0">
              <a:buNone/>
            </a:pPr>
            <a:r>
              <a:rPr lang="en-US" sz="2000" dirty="0"/>
              <a:t>Window partner: Which vocabulary term matches most closely with this type of paragraph? (look on the bulletin board to your right – any of those words are fair game). Why is it this term?</a:t>
            </a:r>
          </a:p>
          <a:p>
            <a:pPr marL="152400" indent="0">
              <a:buNone/>
            </a:pPr>
            <a:endParaRPr lang="en-US" sz="2000" dirty="0" smtClean="0"/>
          </a:p>
          <a:p>
            <a:pPr marL="152400" indent="0">
              <a:buNone/>
            </a:pPr>
            <a:r>
              <a:rPr lang="en-US" sz="2000" dirty="0" smtClean="0"/>
              <a:t>Smudged line in paragraph 11 “</a:t>
            </a:r>
            <a:r>
              <a:rPr lang="en-US" sz="2000" dirty="0"/>
              <a:t>feel that the election of Mr. </a:t>
            </a:r>
            <a:r>
              <a:rPr lang="en-US" sz="2000" dirty="0" err="1"/>
              <a:t>Boutwell</a:t>
            </a:r>
            <a:r>
              <a:rPr lang="en-US" sz="2000" dirty="0"/>
              <a:t> will bring the millennium to Birmingham. While Mr. </a:t>
            </a:r>
            <a:r>
              <a:rPr lang="en-US" sz="2000" dirty="0" err="1"/>
              <a:t>Boutwell</a:t>
            </a:r>
            <a:r>
              <a:rPr lang="en-US" sz="2000" dirty="0"/>
              <a:t> is </a:t>
            </a:r>
            <a:r>
              <a:rPr lang="en-US" sz="2000" dirty="0" smtClean="0"/>
              <a:t>much” </a:t>
            </a:r>
            <a:endParaRPr lang="en-US" sz="2000" dirty="0"/>
          </a:p>
        </p:txBody>
      </p:sp>
      <p:grpSp>
        <p:nvGrpSpPr>
          <p:cNvPr id="38" name="SMARTInkShape-Group49"/>
          <p:cNvGrpSpPr/>
          <p:nvPr/>
        </p:nvGrpSpPr>
        <p:grpSpPr>
          <a:xfrm>
            <a:off x="6850856" y="2786063"/>
            <a:ext cx="914401" cy="378619"/>
            <a:chOff x="6850856" y="2786063"/>
            <a:chExt cx="914401" cy="378619"/>
          </a:xfrm>
        </p:grpSpPr>
        <p:sp>
          <p:nvSpPr>
            <p:cNvPr id="33" name="SMARTInkShape-55"/>
            <p:cNvSpPr/>
            <p:nvPr/>
          </p:nvSpPr>
          <p:spPr>
            <a:xfrm>
              <a:off x="6850856" y="3021902"/>
              <a:ext cx="171451" cy="142780"/>
            </a:xfrm>
            <a:custGeom>
              <a:avLst/>
              <a:gdLst/>
              <a:ahLst/>
              <a:cxnLst/>
              <a:rect l="0" t="0" r="0" b="0"/>
              <a:pathLst>
                <a:path w="171451" h="142780">
                  <a:moveTo>
                    <a:pt x="7144" y="49911"/>
                  </a:moveTo>
                  <a:lnTo>
                    <a:pt x="0" y="49911"/>
                  </a:lnTo>
                  <a:lnTo>
                    <a:pt x="21137" y="49911"/>
                  </a:lnTo>
                  <a:lnTo>
                    <a:pt x="21429" y="56967"/>
                  </a:lnTo>
                  <a:lnTo>
                    <a:pt x="21431" y="52921"/>
                  </a:lnTo>
                  <a:lnTo>
                    <a:pt x="21432" y="54688"/>
                  </a:lnTo>
                  <a:lnTo>
                    <a:pt x="21432" y="52471"/>
                  </a:lnTo>
                  <a:lnTo>
                    <a:pt x="21432" y="57054"/>
                  </a:lnTo>
                  <a:lnTo>
                    <a:pt x="21432" y="52939"/>
                  </a:lnTo>
                  <a:lnTo>
                    <a:pt x="21432" y="54696"/>
                  </a:lnTo>
                  <a:lnTo>
                    <a:pt x="21432" y="49931"/>
                  </a:lnTo>
                  <a:lnTo>
                    <a:pt x="21432" y="56967"/>
                  </a:lnTo>
                  <a:lnTo>
                    <a:pt x="21432" y="49913"/>
                  </a:lnTo>
                  <a:lnTo>
                    <a:pt x="21432" y="56062"/>
                  </a:lnTo>
                  <a:lnTo>
                    <a:pt x="21432" y="52742"/>
                  </a:lnTo>
                  <a:lnTo>
                    <a:pt x="21432" y="54630"/>
                  </a:lnTo>
                  <a:lnTo>
                    <a:pt x="21432" y="52455"/>
                  </a:lnTo>
                  <a:lnTo>
                    <a:pt x="21432" y="54545"/>
                  </a:lnTo>
                  <a:lnTo>
                    <a:pt x="21432" y="50138"/>
                  </a:lnTo>
                  <a:lnTo>
                    <a:pt x="21432" y="56081"/>
                  </a:lnTo>
                  <a:lnTo>
                    <a:pt x="21432" y="52746"/>
                  </a:lnTo>
                  <a:lnTo>
                    <a:pt x="21432" y="54632"/>
                  </a:lnTo>
                  <a:lnTo>
                    <a:pt x="21432" y="52456"/>
                  </a:lnTo>
                  <a:lnTo>
                    <a:pt x="21432" y="54545"/>
                  </a:lnTo>
                  <a:lnTo>
                    <a:pt x="21432" y="49916"/>
                  </a:lnTo>
                  <a:lnTo>
                    <a:pt x="21432" y="54027"/>
                  </a:lnTo>
                  <a:lnTo>
                    <a:pt x="21432" y="49911"/>
                  </a:lnTo>
                  <a:lnTo>
                    <a:pt x="21432" y="57052"/>
                  </a:lnTo>
                  <a:lnTo>
                    <a:pt x="28281" y="57054"/>
                  </a:lnTo>
                  <a:lnTo>
                    <a:pt x="28488" y="60846"/>
                  </a:lnTo>
                  <a:lnTo>
                    <a:pt x="29311" y="61964"/>
                  </a:lnTo>
                  <a:lnTo>
                    <a:pt x="32342" y="63205"/>
                  </a:lnTo>
                  <a:lnTo>
                    <a:pt x="66702" y="64197"/>
                  </a:lnTo>
                  <a:lnTo>
                    <a:pt x="80965" y="64198"/>
                  </a:lnTo>
                  <a:lnTo>
                    <a:pt x="85726" y="62081"/>
                  </a:lnTo>
                  <a:lnTo>
                    <a:pt x="90489" y="59289"/>
                  </a:lnTo>
                  <a:lnTo>
                    <a:pt x="97632" y="56922"/>
                  </a:lnTo>
                  <a:lnTo>
                    <a:pt x="104775" y="52341"/>
                  </a:lnTo>
                  <a:lnTo>
                    <a:pt x="111919" y="50631"/>
                  </a:lnTo>
                  <a:lnTo>
                    <a:pt x="116682" y="50231"/>
                  </a:lnTo>
                  <a:lnTo>
                    <a:pt x="118269" y="49330"/>
                  </a:lnTo>
                  <a:lnTo>
                    <a:pt x="119327" y="47936"/>
                  </a:lnTo>
                  <a:lnTo>
                    <a:pt x="121297" y="44271"/>
                  </a:lnTo>
                  <a:lnTo>
                    <a:pt x="126075" y="37744"/>
                  </a:lnTo>
                  <a:lnTo>
                    <a:pt x="127843" y="30783"/>
                  </a:lnTo>
                  <a:lnTo>
                    <a:pt x="128257" y="26064"/>
                  </a:lnTo>
                  <a:lnTo>
                    <a:pt x="126324" y="21320"/>
                  </a:lnTo>
                  <a:lnTo>
                    <a:pt x="124697" y="18944"/>
                  </a:lnTo>
                  <a:lnTo>
                    <a:pt x="122819" y="17360"/>
                  </a:lnTo>
                  <a:lnTo>
                    <a:pt x="118615" y="15600"/>
                  </a:lnTo>
                  <a:lnTo>
                    <a:pt x="117178" y="14337"/>
                  </a:lnTo>
                  <a:lnTo>
                    <a:pt x="115578" y="10816"/>
                  </a:lnTo>
                  <a:lnTo>
                    <a:pt x="114359" y="9560"/>
                  </a:lnTo>
                  <a:lnTo>
                    <a:pt x="94222" y="1541"/>
                  </a:lnTo>
                  <a:lnTo>
                    <a:pt x="66337" y="0"/>
                  </a:lnTo>
                  <a:lnTo>
                    <a:pt x="59116" y="2063"/>
                  </a:lnTo>
                  <a:lnTo>
                    <a:pt x="27221" y="23754"/>
                  </a:lnTo>
                  <a:lnTo>
                    <a:pt x="11997" y="44158"/>
                  </a:lnTo>
                  <a:lnTo>
                    <a:pt x="9301" y="51587"/>
                  </a:lnTo>
                  <a:lnTo>
                    <a:pt x="7570" y="65499"/>
                  </a:lnTo>
                  <a:lnTo>
                    <a:pt x="15980" y="94406"/>
                  </a:lnTo>
                  <a:lnTo>
                    <a:pt x="17797" y="98624"/>
                  </a:lnTo>
                  <a:lnTo>
                    <a:pt x="24049" y="105428"/>
                  </a:lnTo>
                  <a:lnTo>
                    <a:pt x="57660" y="128449"/>
                  </a:lnTo>
                  <a:lnTo>
                    <a:pt x="66902" y="132442"/>
                  </a:lnTo>
                  <a:lnTo>
                    <a:pt x="100026" y="141103"/>
                  </a:lnTo>
                  <a:lnTo>
                    <a:pt x="130705" y="142632"/>
                  </a:lnTo>
                  <a:lnTo>
                    <a:pt x="165566" y="142773"/>
                  </a:lnTo>
                  <a:lnTo>
                    <a:pt x="171450" y="1427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56"/>
            <p:cNvSpPr/>
            <p:nvPr/>
          </p:nvSpPr>
          <p:spPr>
            <a:xfrm>
              <a:off x="7094006" y="2936081"/>
              <a:ext cx="139223" cy="228240"/>
            </a:xfrm>
            <a:custGeom>
              <a:avLst/>
              <a:gdLst/>
              <a:ahLst/>
              <a:cxnLst/>
              <a:rect l="0" t="0" r="0" b="0"/>
              <a:pathLst>
                <a:path w="139223" h="228240">
                  <a:moveTo>
                    <a:pt x="35457" y="0"/>
                  </a:moveTo>
                  <a:lnTo>
                    <a:pt x="35457" y="3793"/>
                  </a:lnTo>
                  <a:lnTo>
                    <a:pt x="33340" y="7771"/>
                  </a:lnTo>
                  <a:lnTo>
                    <a:pt x="31664" y="9943"/>
                  </a:lnTo>
                  <a:lnTo>
                    <a:pt x="20983" y="42683"/>
                  </a:lnTo>
                  <a:lnTo>
                    <a:pt x="15400" y="71402"/>
                  </a:lnTo>
                  <a:lnTo>
                    <a:pt x="8594" y="100006"/>
                  </a:lnTo>
                  <a:lnTo>
                    <a:pt x="1722" y="128586"/>
                  </a:lnTo>
                  <a:lnTo>
                    <a:pt x="0" y="159397"/>
                  </a:lnTo>
                  <a:lnTo>
                    <a:pt x="609" y="178462"/>
                  </a:lnTo>
                  <a:lnTo>
                    <a:pt x="5464" y="193724"/>
                  </a:lnTo>
                  <a:lnTo>
                    <a:pt x="16534" y="212826"/>
                  </a:lnTo>
                  <a:lnTo>
                    <a:pt x="19666" y="215703"/>
                  </a:lnTo>
                  <a:lnTo>
                    <a:pt x="45268" y="225861"/>
                  </a:lnTo>
                  <a:lnTo>
                    <a:pt x="72624" y="228239"/>
                  </a:lnTo>
                  <a:lnTo>
                    <a:pt x="89243" y="224701"/>
                  </a:lnTo>
                  <a:lnTo>
                    <a:pt x="109081" y="215600"/>
                  </a:lnTo>
                  <a:lnTo>
                    <a:pt x="122712" y="203758"/>
                  </a:lnTo>
                  <a:lnTo>
                    <a:pt x="129270" y="194805"/>
                  </a:lnTo>
                  <a:lnTo>
                    <a:pt x="132714" y="185534"/>
                  </a:lnTo>
                  <a:lnTo>
                    <a:pt x="139222" y="161899"/>
                  </a:lnTo>
                  <a:lnTo>
                    <a:pt x="135109" y="134141"/>
                  </a:lnTo>
                  <a:lnTo>
                    <a:pt x="129894" y="124765"/>
                  </a:lnTo>
                  <a:lnTo>
                    <a:pt x="122529" y="116960"/>
                  </a:lnTo>
                  <a:lnTo>
                    <a:pt x="101682" y="104812"/>
                  </a:lnTo>
                  <a:lnTo>
                    <a:pt x="69725" y="96642"/>
                  </a:lnTo>
                  <a:lnTo>
                    <a:pt x="56888"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57"/>
            <p:cNvSpPr/>
            <p:nvPr/>
          </p:nvSpPr>
          <p:spPr>
            <a:xfrm>
              <a:off x="7229770" y="2993231"/>
              <a:ext cx="128291" cy="103826"/>
            </a:xfrm>
            <a:custGeom>
              <a:avLst/>
              <a:gdLst/>
              <a:ahLst/>
              <a:cxnLst/>
              <a:rect l="0" t="0" r="0" b="0"/>
              <a:pathLst>
                <a:path w="128291" h="103826">
                  <a:moveTo>
                    <a:pt x="6849" y="14288"/>
                  </a:moveTo>
                  <a:lnTo>
                    <a:pt x="6849" y="18080"/>
                  </a:lnTo>
                  <a:lnTo>
                    <a:pt x="4732" y="22059"/>
                  </a:lnTo>
                  <a:lnTo>
                    <a:pt x="3056" y="24231"/>
                  </a:lnTo>
                  <a:lnTo>
                    <a:pt x="1194" y="30878"/>
                  </a:lnTo>
                  <a:lnTo>
                    <a:pt x="0" y="48080"/>
                  </a:lnTo>
                  <a:lnTo>
                    <a:pt x="3585" y="62047"/>
                  </a:lnTo>
                  <a:lnTo>
                    <a:pt x="15540" y="92247"/>
                  </a:lnTo>
                  <a:lnTo>
                    <a:pt x="17405" y="94836"/>
                  </a:lnTo>
                  <a:lnTo>
                    <a:pt x="20237" y="96561"/>
                  </a:lnTo>
                  <a:lnTo>
                    <a:pt x="45287" y="103825"/>
                  </a:lnTo>
                  <a:lnTo>
                    <a:pt x="78306" y="98189"/>
                  </a:lnTo>
                  <a:lnTo>
                    <a:pt x="83062" y="96416"/>
                  </a:lnTo>
                  <a:lnTo>
                    <a:pt x="90463" y="90212"/>
                  </a:lnTo>
                  <a:lnTo>
                    <a:pt x="104995" y="74410"/>
                  </a:lnTo>
                  <a:lnTo>
                    <a:pt x="112911" y="69319"/>
                  </a:lnTo>
                  <a:lnTo>
                    <a:pt x="115658" y="66056"/>
                  </a:lnTo>
                  <a:lnTo>
                    <a:pt x="126482" y="37660"/>
                  </a:lnTo>
                  <a:lnTo>
                    <a:pt x="128289" y="2121"/>
                  </a:lnTo>
                  <a:lnTo>
                    <a:pt x="128290" y="1414"/>
                  </a:lnTo>
                  <a:lnTo>
                    <a:pt x="127497" y="943"/>
                  </a:lnTo>
                  <a:lnTo>
                    <a:pt x="12114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58"/>
            <p:cNvSpPr/>
            <p:nvPr/>
          </p:nvSpPr>
          <p:spPr>
            <a:xfrm>
              <a:off x="7393781" y="2786063"/>
              <a:ext cx="107158" cy="257176"/>
            </a:xfrm>
            <a:custGeom>
              <a:avLst/>
              <a:gdLst/>
              <a:ahLst/>
              <a:cxnLst/>
              <a:rect l="0" t="0" r="0" b="0"/>
              <a:pathLst>
                <a:path w="107158" h="257176">
                  <a:moveTo>
                    <a:pt x="28575" y="0"/>
                  </a:moveTo>
                  <a:lnTo>
                    <a:pt x="24782" y="3792"/>
                  </a:lnTo>
                  <a:lnTo>
                    <a:pt x="22921" y="7770"/>
                  </a:lnTo>
                  <a:lnTo>
                    <a:pt x="21470" y="43064"/>
                  </a:lnTo>
                  <a:lnTo>
                    <a:pt x="19326" y="59326"/>
                  </a:lnTo>
                  <a:lnTo>
                    <a:pt x="14951" y="93155"/>
                  </a:lnTo>
                  <a:lnTo>
                    <a:pt x="10583" y="128625"/>
                  </a:lnTo>
                  <a:lnTo>
                    <a:pt x="7597" y="164311"/>
                  </a:lnTo>
                  <a:lnTo>
                    <a:pt x="2294" y="199232"/>
                  </a:lnTo>
                  <a:lnTo>
                    <a:pt x="134" y="233441"/>
                  </a:lnTo>
                  <a:lnTo>
                    <a:pt x="0" y="249990"/>
                  </a:lnTo>
                  <a:lnTo>
                    <a:pt x="0" y="236292"/>
                  </a:lnTo>
                  <a:lnTo>
                    <a:pt x="2117" y="229901"/>
                  </a:lnTo>
                  <a:lnTo>
                    <a:pt x="3793" y="227086"/>
                  </a:lnTo>
                  <a:lnTo>
                    <a:pt x="14784" y="192729"/>
                  </a:lnTo>
                  <a:lnTo>
                    <a:pt x="23911" y="177593"/>
                  </a:lnTo>
                  <a:lnTo>
                    <a:pt x="38109" y="162046"/>
                  </a:lnTo>
                  <a:lnTo>
                    <a:pt x="52537" y="153217"/>
                  </a:lnTo>
                  <a:lnTo>
                    <a:pt x="63853" y="150650"/>
                  </a:lnTo>
                  <a:lnTo>
                    <a:pt x="80937" y="150055"/>
                  </a:lnTo>
                  <a:lnTo>
                    <a:pt x="85714" y="152151"/>
                  </a:lnTo>
                  <a:lnTo>
                    <a:pt x="88099" y="153822"/>
                  </a:lnTo>
                  <a:lnTo>
                    <a:pt x="90749" y="157794"/>
                  </a:lnTo>
                  <a:lnTo>
                    <a:pt x="99268" y="183512"/>
                  </a:lnTo>
                  <a:lnTo>
                    <a:pt x="99993" y="216628"/>
                  </a:lnTo>
                  <a:lnTo>
                    <a:pt x="100805" y="238057"/>
                  </a:lnTo>
                  <a:lnTo>
                    <a:pt x="106495" y="249669"/>
                  </a:lnTo>
                  <a:lnTo>
                    <a:pt x="107157" y="2571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59"/>
            <p:cNvSpPr/>
            <p:nvPr/>
          </p:nvSpPr>
          <p:spPr>
            <a:xfrm>
              <a:off x="7572375" y="2873201"/>
              <a:ext cx="192882" cy="141364"/>
            </a:xfrm>
            <a:custGeom>
              <a:avLst/>
              <a:gdLst/>
              <a:ahLst/>
              <a:cxnLst/>
              <a:rect l="0" t="0" r="0" b="0"/>
              <a:pathLst>
                <a:path w="192882" h="141364">
                  <a:moveTo>
                    <a:pt x="0" y="62880"/>
                  </a:moveTo>
                  <a:lnTo>
                    <a:pt x="0" y="98201"/>
                  </a:lnTo>
                  <a:lnTo>
                    <a:pt x="0" y="132817"/>
                  </a:lnTo>
                  <a:lnTo>
                    <a:pt x="0" y="141363"/>
                  </a:lnTo>
                  <a:lnTo>
                    <a:pt x="0" y="124666"/>
                  </a:lnTo>
                  <a:lnTo>
                    <a:pt x="10642" y="92716"/>
                  </a:lnTo>
                  <a:lnTo>
                    <a:pt x="19777" y="61227"/>
                  </a:lnTo>
                  <a:lnTo>
                    <a:pt x="42875" y="27657"/>
                  </a:lnTo>
                  <a:lnTo>
                    <a:pt x="53977" y="15320"/>
                  </a:lnTo>
                  <a:lnTo>
                    <a:pt x="55739" y="10522"/>
                  </a:lnTo>
                  <a:lnTo>
                    <a:pt x="60757" y="5743"/>
                  </a:lnTo>
                  <a:lnTo>
                    <a:pt x="67484" y="1767"/>
                  </a:lnTo>
                  <a:lnTo>
                    <a:pt x="73120" y="0"/>
                  </a:lnTo>
                  <a:lnTo>
                    <a:pt x="104997" y="5945"/>
                  </a:lnTo>
                  <a:lnTo>
                    <a:pt x="136388" y="11805"/>
                  </a:lnTo>
                  <a:lnTo>
                    <a:pt x="167999" y="20504"/>
                  </a:lnTo>
                  <a:lnTo>
                    <a:pt x="192881" y="271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2" name="SMARTInkShape-Group50"/>
          <p:cNvGrpSpPr/>
          <p:nvPr/>
        </p:nvGrpSpPr>
        <p:grpSpPr>
          <a:xfrm>
            <a:off x="6108898" y="2500313"/>
            <a:ext cx="1263368" cy="819977"/>
            <a:chOff x="6108898" y="2500313"/>
            <a:chExt cx="1263368" cy="819977"/>
          </a:xfrm>
        </p:grpSpPr>
        <p:sp>
          <p:nvSpPr>
            <p:cNvPr id="39" name="SMARTInkShape-60"/>
            <p:cNvSpPr/>
            <p:nvPr/>
          </p:nvSpPr>
          <p:spPr>
            <a:xfrm>
              <a:off x="6257925" y="2621756"/>
              <a:ext cx="28576" cy="428626"/>
            </a:xfrm>
            <a:custGeom>
              <a:avLst/>
              <a:gdLst/>
              <a:ahLst/>
              <a:cxnLst/>
              <a:rect l="0" t="0" r="0" b="0"/>
              <a:pathLst>
                <a:path w="28576" h="428626">
                  <a:moveTo>
                    <a:pt x="28575" y="0"/>
                  </a:moveTo>
                  <a:lnTo>
                    <a:pt x="28575" y="33792"/>
                  </a:lnTo>
                  <a:lnTo>
                    <a:pt x="27781" y="63884"/>
                  </a:lnTo>
                  <a:lnTo>
                    <a:pt x="23665" y="91072"/>
                  </a:lnTo>
                  <a:lnTo>
                    <a:pt x="22093" y="120030"/>
                  </a:lnTo>
                  <a:lnTo>
                    <a:pt x="21627" y="153392"/>
                  </a:lnTo>
                  <a:lnTo>
                    <a:pt x="20696" y="188413"/>
                  </a:lnTo>
                  <a:lnTo>
                    <a:pt x="16539" y="223925"/>
                  </a:lnTo>
                  <a:lnTo>
                    <a:pt x="14955" y="259582"/>
                  </a:lnTo>
                  <a:lnTo>
                    <a:pt x="13691" y="295283"/>
                  </a:lnTo>
                  <a:lnTo>
                    <a:pt x="9437" y="330203"/>
                  </a:lnTo>
                  <a:lnTo>
                    <a:pt x="7029" y="360216"/>
                  </a:lnTo>
                  <a:lnTo>
                    <a:pt x="1082" y="395716"/>
                  </a:lnTo>
                  <a:lnTo>
                    <a:pt x="0" y="4286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61"/>
            <p:cNvSpPr/>
            <p:nvPr/>
          </p:nvSpPr>
          <p:spPr>
            <a:xfrm>
              <a:off x="6108898" y="2552344"/>
              <a:ext cx="333512" cy="540901"/>
            </a:xfrm>
            <a:custGeom>
              <a:avLst/>
              <a:gdLst/>
              <a:ahLst/>
              <a:cxnLst/>
              <a:rect l="0" t="0" r="0" b="0"/>
              <a:pathLst>
                <a:path w="333512" h="540901">
                  <a:moveTo>
                    <a:pt x="6152" y="162281"/>
                  </a:moveTo>
                  <a:lnTo>
                    <a:pt x="6152" y="158489"/>
                  </a:lnTo>
                  <a:lnTo>
                    <a:pt x="0" y="131753"/>
                  </a:lnTo>
                  <a:lnTo>
                    <a:pt x="6910" y="97730"/>
                  </a:lnTo>
                  <a:lnTo>
                    <a:pt x="19619" y="65569"/>
                  </a:lnTo>
                  <a:lnTo>
                    <a:pt x="36601" y="45608"/>
                  </a:lnTo>
                  <a:lnTo>
                    <a:pt x="70169" y="24640"/>
                  </a:lnTo>
                  <a:lnTo>
                    <a:pt x="101938" y="10815"/>
                  </a:lnTo>
                  <a:lnTo>
                    <a:pt x="132606" y="2132"/>
                  </a:lnTo>
                  <a:lnTo>
                    <a:pt x="166476" y="0"/>
                  </a:lnTo>
                  <a:lnTo>
                    <a:pt x="201645" y="4043"/>
                  </a:lnTo>
                  <a:lnTo>
                    <a:pt x="236408" y="11855"/>
                  </a:lnTo>
                  <a:lnTo>
                    <a:pt x="266375" y="27752"/>
                  </a:lnTo>
                  <a:lnTo>
                    <a:pt x="289894" y="43663"/>
                  </a:lnTo>
                  <a:lnTo>
                    <a:pt x="312467" y="72087"/>
                  </a:lnTo>
                  <a:lnTo>
                    <a:pt x="328420" y="104248"/>
                  </a:lnTo>
                  <a:lnTo>
                    <a:pt x="333511" y="139235"/>
                  </a:lnTo>
                  <a:lnTo>
                    <a:pt x="332806" y="167271"/>
                  </a:lnTo>
                  <a:lnTo>
                    <a:pt x="324042" y="194892"/>
                  </a:lnTo>
                  <a:lnTo>
                    <a:pt x="314478" y="217717"/>
                  </a:lnTo>
                  <a:lnTo>
                    <a:pt x="283968" y="248878"/>
                  </a:lnTo>
                  <a:lnTo>
                    <a:pt x="251118" y="271050"/>
                  </a:lnTo>
                  <a:lnTo>
                    <a:pt x="220875" y="288600"/>
                  </a:lnTo>
                  <a:lnTo>
                    <a:pt x="191971" y="299945"/>
                  </a:lnTo>
                  <a:lnTo>
                    <a:pt x="158298" y="310124"/>
                  </a:lnTo>
                  <a:lnTo>
                    <a:pt x="132901" y="312172"/>
                  </a:lnTo>
                  <a:lnTo>
                    <a:pt x="131134" y="313009"/>
                  </a:lnTo>
                  <a:lnTo>
                    <a:pt x="129955" y="314360"/>
                  </a:lnTo>
                  <a:lnTo>
                    <a:pt x="128062" y="318439"/>
                  </a:lnTo>
                  <a:lnTo>
                    <a:pt x="131527" y="322938"/>
                  </a:lnTo>
                  <a:lnTo>
                    <a:pt x="139014" y="331570"/>
                  </a:lnTo>
                  <a:lnTo>
                    <a:pt x="142620" y="339352"/>
                  </a:lnTo>
                  <a:lnTo>
                    <a:pt x="165450" y="367936"/>
                  </a:lnTo>
                  <a:lnTo>
                    <a:pt x="183773" y="402853"/>
                  </a:lnTo>
                  <a:lnTo>
                    <a:pt x="201433" y="433586"/>
                  </a:lnTo>
                  <a:lnTo>
                    <a:pt x="215391" y="463395"/>
                  </a:lnTo>
                  <a:lnTo>
                    <a:pt x="233221" y="492525"/>
                  </a:lnTo>
                  <a:lnTo>
                    <a:pt x="248905" y="524012"/>
                  </a:lnTo>
                  <a:lnTo>
                    <a:pt x="263327" y="5409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62"/>
            <p:cNvSpPr/>
            <p:nvPr/>
          </p:nvSpPr>
          <p:spPr>
            <a:xfrm>
              <a:off x="6343650" y="2773197"/>
              <a:ext cx="214314" cy="191460"/>
            </a:xfrm>
            <a:custGeom>
              <a:avLst/>
              <a:gdLst/>
              <a:ahLst/>
              <a:cxnLst/>
              <a:rect l="0" t="0" r="0" b="0"/>
              <a:pathLst>
                <a:path w="214314" h="191460">
                  <a:moveTo>
                    <a:pt x="0" y="134309"/>
                  </a:moveTo>
                  <a:lnTo>
                    <a:pt x="9943" y="134309"/>
                  </a:lnTo>
                  <a:lnTo>
                    <a:pt x="14473" y="132193"/>
                  </a:lnTo>
                  <a:lnTo>
                    <a:pt x="20720" y="128606"/>
                  </a:lnTo>
                  <a:lnTo>
                    <a:pt x="50853" y="117517"/>
                  </a:lnTo>
                  <a:lnTo>
                    <a:pt x="85837" y="103601"/>
                  </a:lnTo>
                  <a:lnTo>
                    <a:pt x="118114" y="90055"/>
                  </a:lnTo>
                  <a:lnTo>
                    <a:pt x="141888" y="78423"/>
                  </a:lnTo>
                  <a:lnTo>
                    <a:pt x="156429" y="64922"/>
                  </a:lnTo>
                  <a:lnTo>
                    <a:pt x="173558" y="36649"/>
                  </a:lnTo>
                  <a:lnTo>
                    <a:pt x="174443" y="32690"/>
                  </a:lnTo>
                  <a:lnTo>
                    <a:pt x="174239" y="29257"/>
                  </a:lnTo>
                  <a:lnTo>
                    <a:pt x="171024" y="15524"/>
                  </a:lnTo>
                  <a:lnTo>
                    <a:pt x="167821" y="10607"/>
                  </a:lnTo>
                  <a:lnTo>
                    <a:pt x="157763" y="3377"/>
                  </a:lnTo>
                  <a:lnTo>
                    <a:pt x="144728" y="0"/>
                  </a:lnTo>
                  <a:lnTo>
                    <a:pt x="127020" y="2792"/>
                  </a:lnTo>
                  <a:lnTo>
                    <a:pt x="91738" y="15408"/>
                  </a:lnTo>
                  <a:lnTo>
                    <a:pt x="69774" y="30507"/>
                  </a:lnTo>
                  <a:lnTo>
                    <a:pt x="41338" y="58988"/>
                  </a:lnTo>
                  <a:lnTo>
                    <a:pt x="26620" y="88084"/>
                  </a:lnTo>
                  <a:lnTo>
                    <a:pt x="22968" y="106855"/>
                  </a:lnTo>
                  <a:lnTo>
                    <a:pt x="25679" y="123705"/>
                  </a:lnTo>
                  <a:lnTo>
                    <a:pt x="31509" y="138752"/>
                  </a:lnTo>
                  <a:lnTo>
                    <a:pt x="38081" y="146338"/>
                  </a:lnTo>
                  <a:lnTo>
                    <a:pt x="72272" y="168340"/>
                  </a:lnTo>
                  <a:lnTo>
                    <a:pt x="107266" y="180918"/>
                  </a:lnTo>
                  <a:lnTo>
                    <a:pt x="137869" y="185761"/>
                  </a:lnTo>
                  <a:lnTo>
                    <a:pt x="170462" y="190334"/>
                  </a:lnTo>
                  <a:lnTo>
                    <a:pt x="204283" y="191360"/>
                  </a:lnTo>
                  <a:lnTo>
                    <a:pt x="214313" y="1914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63"/>
            <p:cNvSpPr/>
            <p:nvPr/>
          </p:nvSpPr>
          <p:spPr>
            <a:xfrm>
              <a:off x="6607977" y="2814638"/>
              <a:ext cx="21424" cy="157163"/>
            </a:xfrm>
            <a:custGeom>
              <a:avLst/>
              <a:gdLst/>
              <a:ahLst/>
              <a:cxnLst/>
              <a:rect l="0" t="0" r="0" b="0"/>
              <a:pathLst>
                <a:path w="21424" h="157163">
                  <a:moveTo>
                    <a:pt x="7136" y="0"/>
                  </a:moveTo>
                  <a:lnTo>
                    <a:pt x="3343" y="3792"/>
                  </a:lnTo>
                  <a:lnTo>
                    <a:pt x="1481" y="7770"/>
                  </a:lnTo>
                  <a:lnTo>
                    <a:pt x="50" y="43312"/>
                  </a:lnTo>
                  <a:lnTo>
                    <a:pt x="0" y="72594"/>
                  </a:lnTo>
                  <a:lnTo>
                    <a:pt x="7763" y="107308"/>
                  </a:lnTo>
                  <a:lnTo>
                    <a:pt x="15824" y="140144"/>
                  </a:lnTo>
                  <a:lnTo>
                    <a:pt x="18935" y="146424"/>
                  </a:lnTo>
                  <a:lnTo>
                    <a:pt x="21423" y="1571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64"/>
            <p:cNvSpPr/>
            <p:nvPr/>
          </p:nvSpPr>
          <p:spPr>
            <a:xfrm>
              <a:off x="6572250" y="2628900"/>
              <a:ext cx="35720" cy="42864"/>
            </a:xfrm>
            <a:custGeom>
              <a:avLst/>
              <a:gdLst/>
              <a:ahLst/>
              <a:cxnLst/>
              <a:rect l="0" t="0" r="0" b="0"/>
              <a:pathLst>
                <a:path w="35720" h="42864">
                  <a:moveTo>
                    <a:pt x="35719" y="42863"/>
                  </a:moveTo>
                  <a:lnTo>
                    <a:pt x="14543" y="1957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65"/>
            <p:cNvSpPr/>
            <p:nvPr/>
          </p:nvSpPr>
          <p:spPr>
            <a:xfrm>
              <a:off x="6622256" y="2786319"/>
              <a:ext cx="121445" cy="156907"/>
            </a:xfrm>
            <a:custGeom>
              <a:avLst/>
              <a:gdLst/>
              <a:ahLst/>
              <a:cxnLst/>
              <a:rect l="0" t="0" r="0" b="0"/>
              <a:pathLst>
                <a:path w="121445" h="156907">
                  <a:moveTo>
                    <a:pt x="0" y="6887"/>
                  </a:moveTo>
                  <a:lnTo>
                    <a:pt x="794" y="24775"/>
                  </a:lnTo>
                  <a:lnTo>
                    <a:pt x="5655" y="47080"/>
                  </a:lnTo>
                  <a:lnTo>
                    <a:pt x="7742" y="80208"/>
                  </a:lnTo>
                  <a:lnTo>
                    <a:pt x="15951" y="115016"/>
                  </a:lnTo>
                  <a:lnTo>
                    <a:pt x="21111" y="127552"/>
                  </a:lnTo>
                  <a:lnTo>
                    <a:pt x="21424" y="94725"/>
                  </a:lnTo>
                  <a:lnTo>
                    <a:pt x="21431" y="60244"/>
                  </a:lnTo>
                  <a:lnTo>
                    <a:pt x="27582" y="24634"/>
                  </a:lnTo>
                  <a:lnTo>
                    <a:pt x="32073" y="9588"/>
                  </a:lnTo>
                  <a:lnTo>
                    <a:pt x="36215" y="4119"/>
                  </a:lnTo>
                  <a:lnTo>
                    <a:pt x="38431" y="2660"/>
                  </a:lnTo>
                  <a:lnTo>
                    <a:pt x="49134" y="608"/>
                  </a:lnTo>
                  <a:lnTo>
                    <a:pt x="58567" y="0"/>
                  </a:lnTo>
                  <a:lnTo>
                    <a:pt x="63865" y="1974"/>
                  </a:lnTo>
                  <a:lnTo>
                    <a:pt x="77527" y="13501"/>
                  </a:lnTo>
                  <a:lnTo>
                    <a:pt x="94949" y="40387"/>
                  </a:lnTo>
                  <a:lnTo>
                    <a:pt x="109511" y="74965"/>
                  </a:lnTo>
                  <a:lnTo>
                    <a:pt x="113669" y="107398"/>
                  </a:lnTo>
                  <a:lnTo>
                    <a:pt x="114813" y="119821"/>
                  </a:lnTo>
                  <a:lnTo>
                    <a:pt x="120757" y="144609"/>
                  </a:lnTo>
                  <a:lnTo>
                    <a:pt x="121444" y="156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66"/>
            <p:cNvSpPr/>
            <p:nvPr/>
          </p:nvSpPr>
          <p:spPr>
            <a:xfrm>
              <a:off x="6836569" y="2528888"/>
              <a:ext cx="85726" cy="385763"/>
            </a:xfrm>
            <a:custGeom>
              <a:avLst/>
              <a:gdLst/>
              <a:ahLst/>
              <a:cxnLst/>
              <a:rect l="0" t="0" r="0" b="0"/>
              <a:pathLst>
                <a:path w="85726" h="385763">
                  <a:moveTo>
                    <a:pt x="21431" y="0"/>
                  </a:moveTo>
                  <a:lnTo>
                    <a:pt x="17638" y="3792"/>
                  </a:lnTo>
                  <a:lnTo>
                    <a:pt x="15776" y="7770"/>
                  </a:lnTo>
                  <a:lnTo>
                    <a:pt x="12301" y="37028"/>
                  </a:lnTo>
                  <a:lnTo>
                    <a:pt x="8163" y="72137"/>
                  </a:lnTo>
                  <a:lnTo>
                    <a:pt x="7445" y="105687"/>
                  </a:lnTo>
                  <a:lnTo>
                    <a:pt x="3440" y="140764"/>
                  </a:lnTo>
                  <a:lnTo>
                    <a:pt x="1020" y="176292"/>
                  </a:lnTo>
                  <a:lnTo>
                    <a:pt x="453" y="202177"/>
                  </a:lnTo>
                  <a:lnTo>
                    <a:pt x="201" y="228762"/>
                  </a:lnTo>
                  <a:lnTo>
                    <a:pt x="90" y="253807"/>
                  </a:lnTo>
                  <a:lnTo>
                    <a:pt x="26" y="286427"/>
                  </a:lnTo>
                  <a:lnTo>
                    <a:pt x="8" y="316201"/>
                  </a:lnTo>
                  <a:lnTo>
                    <a:pt x="1" y="348722"/>
                  </a:lnTo>
                  <a:lnTo>
                    <a:pt x="0" y="377060"/>
                  </a:lnTo>
                  <a:lnTo>
                    <a:pt x="794" y="376786"/>
                  </a:lnTo>
                  <a:lnTo>
                    <a:pt x="3793" y="374364"/>
                  </a:lnTo>
                  <a:lnTo>
                    <a:pt x="5654" y="368525"/>
                  </a:lnTo>
                  <a:lnTo>
                    <a:pt x="8819" y="356313"/>
                  </a:lnTo>
                  <a:lnTo>
                    <a:pt x="18476" y="327556"/>
                  </a:lnTo>
                  <a:lnTo>
                    <a:pt x="24834" y="292754"/>
                  </a:lnTo>
                  <a:lnTo>
                    <a:pt x="31259" y="275213"/>
                  </a:lnTo>
                  <a:lnTo>
                    <a:pt x="37970" y="267044"/>
                  </a:lnTo>
                  <a:lnTo>
                    <a:pt x="45450" y="261561"/>
                  </a:lnTo>
                  <a:lnTo>
                    <a:pt x="55452" y="257752"/>
                  </a:lnTo>
                  <a:lnTo>
                    <a:pt x="60439" y="257346"/>
                  </a:lnTo>
                  <a:lnTo>
                    <a:pt x="64697" y="259367"/>
                  </a:lnTo>
                  <a:lnTo>
                    <a:pt x="66944" y="261018"/>
                  </a:lnTo>
                  <a:lnTo>
                    <a:pt x="80986" y="283915"/>
                  </a:lnTo>
                  <a:lnTo>
                    <a:pt x="84321" y="297818"/>
                  </a:lnTo>
                  <a:lnTo>
                    <a:pt x="85539" y="329260"/>
                  </a:lnTo>
                  <a:lnTo>
                    <a:pt x="85708" y="363760"/>
                  </a:lnTo>
                  <a:lnTo>
                    <a:pt x="85725" y="3857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67"/>
            <p:cNvSpPr/>
            <p:nvPr/>
          </p:nvSpPr>
          <p:spPr>
            <a:xfrm>
              <a:off x="6980828" y="2800350"/>
              <a:ext cx="105310" cy="98573"/>
            </a:xfrm>
            <a:custGeom>
              <a:avLst/>
              <a:gdLst/>
              <a:ahLst/>
              <a:cxnLst/>
              <a:rect l="0" t="0" r="0" b="0"/>
              <a:pathLst>
                <a:path w="105310" h="98573">
                  <a:moveTo>
                    <a:pt x="34335" y="7144"/>
                  </a:moveTo>
                  <a:lnTo>
                    <a:pt x="30542" y="10936"/>
                  </a:lnTo>
                  <a:lnTo>
                    <a:pt x="26564" y="12798"/>
                  </a:lnTo>
                  <a:lnTo>
                    <a:pt x="24392" y="13295"/>
                  </a:lnTo>
                  <a:lnTo>
                    <a:pt x="22943" y="15213"/>
                  </a:lnTo>
                  <a:lnTo>
                    <a:pt x="10217" y="47847"/>
                  </a:lnTo>
                  <a:lnTo>
                    <a:pt x="1730" y="61809"/>
                  </a:lnTo>
                  <a:lnTo>
                    <a:pt x="0" y="70069"/>
                  </a:lnTo>
                  <a:lnTo>
                    <a:pt x="1126" y="73700"/>
                  </a:lnTo>
                  <a:lnTo>
                    <a:pt x="14831" y="87777"/>
                  </a:lnTo>
                  <a:lnTo>
                    <a:pt x="29878" y="95152"/>
                  </a:lnTo>
                  <a:lnTo>
                    <a:pt x="45625" y="98572"/>
                  </a:lnTo>
                  <a:lnTo>
                    <a:pt x="64139" y="95794"/>
                  </a:lnTo>
                  <a:lnTo>
                    <a:pt x="85231" y="87743"/>
                  </a:lnTo>
                  <a:lnTo>
                    <a:pt x="92144" y="83183"/>
                  </a:lnTo>
                  <a:lnTo>
                    <a:pt x="100499" y="72360"/>
                  </a:lnTo>
                  <a:lnTo>
                    <a:pt x="104210" y="59099"/>
                  </a:lnTo>
                  <a:lnTo>
                    <a:pt x="105309" y="48908"/>
                  </a:lnTo>
                  <a:lnTo>
                    <a:pt x="103450" y="43433"/>
                  </a:lnTo>
                  <a:lnTo>
                    <a:pt x="92766" y="26122"/>
                  </a:lnTo>
                  <a:lnTo>
                    <a:pt x="557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68"/>
            <p:cNvSpPr/>
            <p:nvPr/>
          </p:nvSpPr>
          <p:spPr>
            <a:xfrm>
              <a:off x="7125936" y="2500313"/>
              <a:ext cx="17815" cy="335757"/>
            </a:xfrm>
            <a:custGeom>
              <a:avLst/>
              <a:gdLst/>
              <a:ahLst/>
              <a:cxnLst/>
              <a:rect l="0" t="0" r="0" b="0"/>
              <a:pathLst>
                <a:path w="17815" h="335757">
                  <a:moveTo>
                    <a:pt x="10670" y="0"/>
                  </a:moveTo>
                  <a:lnTo>
                    <a:pt x="10670" y="31063"/>
                  </a:lnTo>
                  <a:lnTo>
                    <a:pt x="9877" y="65415"/>
                  </a:lnTo>
                  <a:lnTo>
                    <a:pt x="5016" y="100704"/>
                  </a:lnTo>
                  <a:lnTo>
                    <a:pt x="3968" y="130909"/>
                  </a:lnTo>
                  <a:lnTo>
                    <a:pt x="3657" y="162877"/>
                  </a:lnTo>
                  <a:lnTo>
                    <a:pt x="1448" y="194574"/>
                  </a:lnTo>
                  <a:lnTo>
                    <a:pt x="0" y="226984"/>
                  </a:lnTo>
                  <a:lnTo>
                    <a:pt x="2830" y="262588"/>
                  </a:lnTo>
                  <a:lnTo>
                    <a:pt x="8298" y="292551"/>
                  </a:lnTo>
                  <a:lnTo>
                    <a:pt x="14151" y="324775"/>
                  </a:lnTo>
                  <a:lnTo>
                    <a:pt x="17814" y="3357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69"/>
            <p:cNvSpPr/>
            <p:nvPr/>
          </p:nvSpPr>
          <p:spPr>
            <a:xfrm>
              <a:off x="7259867" y="2500313"/>
              <a:ext cx="112399" cy="353723"/>
            </a:xfrm>
            <a:custGeom>
              <a:avLst/>
              <a:gdLst/>
              <a:ahLst/>
              <a:cxnLst/>
              <a:rect l="0" t="0" r="0" b="0"/>
              <a:pathLst>
                <a:path w="112399" h="353723">
                  <a:moveTo>
                    <a:pt x="98196" y="242887"/>
                  </a:moveTo>
                  <a:lnTo>
                    <a:pt x="98196" y="232245"/>
                  </a:lnTo>
                  <a:lnTo>
                    <a:pt x="97402" y="231030"/>
                  </a:lnTo>
                  <a:lnTo>
                    <a:pt x="96079" y="230220"/>
                  </a:lnTo>
                  <a:lnTo>
                    <a:pt x="90425" y="229079"/>
                  </a:lnTo>
                  <a:lnTo>
                    <a:pt x="88253" y="228920"/>
                  </a:lnTo>
                  <a:lnTo>
                    <a:pt x="77611" y="232487"/>
                  </a:lnTo>
                  <a:lnTo>
                    <a:pt x="45718" y="255013"/>
                  </a:lnTo>
                  <a:lnTo>
                    <a:pt x="18019" y="281215"/>
                  </a:lnTo>
                  <a:lnTo>
                    <a:pt x="5952" y="302199"/>
                  </a:lnTo>
                  <a:lnTo>
                    <a:pt x="485" y="322109"/>
                  </a:lnTo>
                  <a:lnTo>
                    <a:pt x="0" y="334453"/>
                  </a:lnTo>
                  <a:lnTo>
                    <a:pt x="2431" y="342585"/>
                  </a:lnTo>
                  <a:lnTo>
                    <a:pt x="4190" y="345071"/>
                  </a:lnTo>
                  <a:lnTo>
                    <a:pt x="8261" y="347834"/>
                  </a:lnTo>
                  <a:lnTo>
                    <a:pt x="18808" y="353181"/>
                  </a:lnTo>
                  <a:lnTo>
                    <a:pt x="22252" y="353722"/>
                  </a:lnTo>
                  <a:lnTo>
                    <a:pt x="43588" y="346892"/>
                  </a:lnTo>
                  <a:lnTo>
                    <a:pt x="55645" y="340290"/>
                  </a:lnTo>
                  <a:lnTo>
                    <a:pt x="77118" y="318694"/>
                  </a:lnTo>
                  <a:lnTo>
                    <a:pt x="92092" y="292345"/>
                  </a:lnTo>
                  <a:lnTo>
                    <a:pt x="102693" y="258507"/>
                  </a:lnTo>
                  <a:lnTo>
                    <a:pt x="109230" y="230670"/>
                  </a:lnTo>
                  <a:lnTo>
                    <a:pt x="111519" y="202314"/>
                  </a:lnTo>
                  <a:lnTo>
                    <a:pt x="112198" y="173803"/>
                  </a:lnTo>
                  <a:lnTo>
                    <a:pt x="112398" y="145248"/>
                  </a:lnTo>
                  <a:lnTo>
                    <a:pt x="111664" y="116678"/>
                  </a:lnTo>
                  <a:lnTo>
                    <a:pt x="107566" y="88899"/>
                  </a:lnTo>
                  <a:lnTo>
                    <a:pt x="103663" y="57777"/>
                  </a:lnTo>
                  <a:lnTo>
                    <a:pt x="96559" y="24230"/>
                  </a:lnTo>
                  <a:lnTo>
                    <a:pt x="85223" y="2567"/>
                  </a:lnTo>
                  <a:lnTo>
                    <a:pt x="83991" y="1711"/>
                  </a:lnTo>
                  <a:lnTo>
                    <a:pt x="7676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70"/>
            <p:cNvSpPr/>
            <p:nvPr/>
          </p:nvSpPr>
          <p:spPr>
            <a:xfrm>
              <a:off x="6465398" y="3057787"/>
              <a:ext cx="292591" cy="262503"/>
            </a:xfrm>
            <a:custGeom>
              <a:avLst/>
              <a:gdLst/>
              <a:ahLst/>
              <a:cxnLst/>
              <a:rect l="0" t="0" r="0" b="0"/>
              <a:pathLst>
                <a:path w="292591" h="262503">
                  <a:moveTo>
                    <a:pt x="28272" y="56888"/>
                  </a:moveTo>
                  <a:lnTo>
                    <a:pt x="28272" y="60680"/>
                  </a:lnTo>
                  <a:lnTo>
                    <a:pt x="26154" y="64659"/>
                  </a:lnTo>
                  <a:lnTo>
                    <a:pt x="24479" y="66831"/>
                  </a:lnTo>
                  <a:lnTo>
                    <a:pt x="17629" y="100623"/>
                  </a:lnTo>
                  <a:lnTo>
                    <a:pt x="9794" y="134201"/>
                  </a:lnTo>
                  <a:lnTo>
                    <a:pt x="7423" y="169291"/>
                  </a:lnTo>
                  <a:lnTo>
                    <a:pt x="3162" y="199388"/>
                  </a:lnTo>
                  <a:lnTo>
                    <a:pt x="0" y="228857"/>
                  </a:lnTo>
                  <a:lnTo>
                    <a:pt x="692" y="231065"/>
                  </a:lnTo>
                  <a:lnTo>
                    <a:pt x="1948" y="232537"/>
                  </a:lnTo>
                  <a:lnTo>
                    <a:pt x="3578" y="233519"/>
                  </a:lnTo>
                  <a:lnTo>
                    <a:pt x="4664" y="234967"/>
                  </a:lnTo>
                  <a:lnTo>
                    <a:pt x="6195" y="239210"/>
                  </a:lnTo>
                  <a:lnTo>
                    <a:pt x="6410" y="238761"/>
                  </a:lnTo>
                  <a:lnTo>
                    <a:pt x="6832" y="205010"/>
                  </a:lnTo>
                  <a:lnTo>
                    <a:pt x="12541" y="172254"/>
                  </a:lnTo>
                  <a:lnTo>
                    <a:pt x="19819" y="144604"/>
                  </a:lnTo>
                  <a:lnTo>
                    <a:pt x="30881" y="116304"/>
                  </a:lnTo>
                  <a:lnTo>
                    <a:pt x="40334" y="87810"/>
                  </a:lnTo>
                  <a:lnTo>
                    <a:pt x="52835" y="60053"/>
                  </a:lnTo>
                  <a:lnTo>
                    <a:pt x="75995" y="25378"/>
                  </a:lnTo>
                  <a:lnTo>
                    <a:pt x="94171" y="6449"/>
                  </a:lnTo>
                  <a:lnTo>
                    <a:pt x="100687" y="2721"/>
                  </a:lnTo>
                  <a:lnTo>
                    <a:pt x="112462" y="0"/>
                  </a:lnTo>
                  <a:lnTo>
                    <a:pt x="117334" y="7400"/>
                  </a:lnTo>
                  <a:lnTo>
                    <a:pt x="120012" y="19647"/>
                  </a:lnTo>
                  <a:lnTo>
                    <a:pt x="120991" y="52601"/>
                  </a:lnTo>
                  <a:lnTo>
                    <a:pt x="121095" y="79166"/>
                  </a:lnTo>
                  <a:lnTo>
                    <a:pt x="121126" y="109262"/>
                  </a:lnTo>
                  <a:lnTo>
                    <a:pt x="123253" y="141198"/>
                  </a:lnTo>
                  <a:lnTo>
                    <a:pt x="127290" y="176641"/>
                  </a:lnTo>
                  <a:lnTo>
                    <a:pt x="134584" y="210689"/>
                  </a:lnTo>
                  <a:lnTo>
                    <a:pt x="154674" y="243709"/>
                  </a:lnTo>
                  <a:lnTo>
                    <a:pt x="171655" y="256186"/>
                  </a:lnTo>
                  <a:lnTo>
                    <a:pt x="180897" y="260559"/>
                  </a:lnTo>
                  <a:lnTo>
                    <a:pt x="190297" y="262502"/>
                  </a:lnTo>
                  <a:lnTo>
                    <a:pt x="199766" y="261249"/>
                  </a:lnTo>
                  <a:lnTo>
                    <a:pt x="209266" y="257253"/>
                  </a:lnTo>
                  <a:lnTo>
                    <a:pt x="233061" y="237280"/>
                  </a:lnTo>
                  <a:lnTo>
                    <a:pt x="256871" y="204086"/>
                  </a:lnTo>
                  <a:lnTo>
                    <a:pt x="272128" y="172042"/>
                  </a:lnTo>
                  <a:lnTo>
                    <a:pt x="282786" y="141988"/>
                  </a:lnTo>
                  <a:lnTo>
                    <a:pt x="290418" y="108417"/>
                  </a:lnTo>
                  <a:lnTo>
                    <a:pt x="292303" y="75492"/>
                  </a:lnTo>
                  <a:lnTo>
                    <a:pt x="292565" y="40997"/>
                  </a:lnTo>
                  <a:lnTo>
                    <a:pt x="292590" y="354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71"/>
            <p:cNvSpPr/>
            <p:nvPr/>
          </p:nvSpPr>
          <p:spPr>
            <a:xfrm>
              <a:off x="6836569" y="3207544"/>
              <a:ext cx="14288" cy="64295"/>
            </a:xfrm>
            <a:custGeom>
              <a:avLst/>
              <a:gdLst/>
              <a:ahLst/>
              <a:cxnLst/>
              <a:rect l="0" t="0" r="0" b="0"/>
              <a:pathLst>
                <a:path w="14288" h="64295">
                  <a:moveTo>
                    <a:pt x="0" y="0"/>
                  </a:moveTo>
                  <a:lnTo>
                    <a:pt x="0" y="34153"/>
                  </a:lnTo>
                  <a:lnTo>
                    <a:pt x="794" y="40579"/>
                  </a:lnTo>
                  <a:lnTo>
                    <a:pt x="14287" y="642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72"/>
            <p:cNvSpPr/>
            <p:nvPr/>
          </p:nvSpPr>
          <p:spPr>
            <a:xfrm>
              <a:off x="6836569" y="3050381"/>
              <a:ext cx="7145" cy="7145"/>
            </a:xfrm>
            <a:custGeom>
              <a:avLst/>
              <a:gdLst/>
              <a:ahLst/>
              <a:cxnLst/>
              <a:rect l="0" t="0" r="0" b="0"/>
              <a:pathLst>
                <a:path w="7145" h="7145">
                  <a:moveTo>
                    <a:pt x="7144" y="7144"/>
                  </a:moveTo>
                  <a:lnTo>
                    <a:pt x="3351" y="7144"/>
                  </a:lnTo>
                  <a:lnTo>
                    <a:pt x="2234" y="6350"/>
                  </a:lnTo>
                  <a:lnTo>
                    <a:pt x="1489" y="5027"/>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1" name="SMARTInkShape-Group51"/>
          <p:cNvGrpSpPr/>
          <p:nvPr/>
        </p:nvGrpSpPr>
        <p:grpSpPr>
          <a:xfrm>
            <a:off x="6250780" y="443993"/>
            <a:ext cx="1292884" cy="949039"/>
            <a:chOff x="6250780" y="443993"/>
            <a:chExt cx="1292884" cy="949039"/>
          </a:xfrm>
        </p:grpSpPr>
        <p:sp>
          <p:nvSpPr>
            <p:cNvPr id="53" name="SMARTInkShape-73"/>
            <p:cNvSpPr/>
            <p:nvPr/>
          </p:nvSpPr>
          <p:spPr>
            <a:xfrm>
              <a:off x="6400985" y="580713"/>
              <a:ext cx="271279" cy="612294"/>
            </a:xfrm>
            <a:custGeom>
              <a:avLst/>
              <a:gdLst/>
              <a:ahLst/>
              <a:cxnLst/>
              <a:rect l="0" t="0" r="0" b="0"/>
              <a:pathLst>
                <a:path w="271279" h="612294">
                  <a:moveTo>
                    <a:pt x="56965" y="612293"/>
                  </a:moveTo>
                  <a:lnTo>
                    <a:pt x="56965" y="604709"/>
                  </a:lnTo>
                  <a:lnTo>
                    <a:pt x="54848" y="598868"/>
                  </a:lnTo>
                  <a:lnTo>
                    <a:pt x="47022" y="581066"/>
                  </a:lnTo>
                  <a:lnTo>
                    <a:pt x="37832" y="548916"/>
                  </a:lnTo>
                  <a:lnTo>
                    <a:pt x="30747" y="520578"/>
                  </a:lnTo>
                  <a:lnTo>
                    <a:pt x="23621" y="485811"/>
                  </a:lnTo>
                  <a:lnTo>
                    <a:pt x="18862" y="456596"/>
                  </a:lnTo>
                  <a:lnTo>
                    <a:pt x="14101" y="427207"/>
                  </a:lnTo>
                  <a:lnTo>
                    <a:pt x="9339" y="398270"/>
                  </a:lnTo>
                  <a:lnTo>
                    <a:pt x="4578" y="369534"/>
                  </a:lnTo>
                  <a:lnTo>
                    <a:pt x="1932" y="343005"/>
                  </a:lnTo>
                  <a:lnTo>
                    <a:pt x="756" y="317984"/>
                  </a:lnTo>
                  <a:lnTo>
                    <a:pt x="233" y="293635"/>
                  </a:lnTo>
                  <a:lnTo>
                    <a:pt x="0" y="269584"/>
                  </a:lnTo>
                  <a:lnTo>
                    <a:pt x="691" y="245666"/>
                  </a:lnTo>
                  <a:lnTo>
                    <a:pt x="5543" y="210681"/>
                  </a:lnTo>
                  <a:lnTo>
                    <a:pt x="12801" y="179060"/>
                  </a:lnTo>
                  <a:lnTo>
                    <a:pt x="25447" y="144909"/>
                  </a:lnTo>
                  <a:lnTo>
                    <a:pt x="43922" y="109654"/>
                  </a:lnTo>
                  <a:lnTo>
                    <a:pt x="65271" y="74867"/>
                  </a:lnTo>
                  <a:lnTo>
                    <a:pt x="92147" y="45686"/>
                  </a:lnTo>
                  <a:lnTo>
                    <a:pt x="124098" y="26280"/>
                  </a:lnTo>
                  <a:lnTo>
                    <a:pt x="153233" y="11269"/>
                  </a:lnTo>
                  <a:lnTo>
                    <a:pt x="184813" y="801"/>
                  </a:lnTo>
                  <a:lnTo>
                    <a:pt x="198718" y="0"/>
                  </a:lnTo>
                  <a:lnTo>
                    <a:pt x="220579" y="5954"/>
                  </a:lnTo>
                  <a:lnTo>
                    <a:pt x="225572" y="8042"/>
                  </a:lnTo>
                  <a:lnTo>
                    <a:pt x="233237" y="16712"/>
                  </a:lnTo>
                  <a:lnTo>
                    <a:pt x="252069" y="47735"/>
                  </a:lnTo>
                  <a:lnTo>
                    <a:pt x="271278" y="765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SMARTInkShape-74"/>
            <p:cNvSpPr/>
            <p:nvPr/>
          </p:nvSpPr>
          <p:spPr>
            <a:xfrm>
              <a:off x="6250780" y="875591"/>
              <a:ext cx="435771" cy="223007"/>
            </a:xfrm>
            <a:custGeom>
              <a:avLst/>
              <a:gdLst/>
              <a:ahLst/>
              <a:cxnLst/>
              <a:rect l="0" t="0" r="0" b="0"/>
              <a:pathLst>
                <a:path w="435771" h="223007">
                  <a:moveTo>
                    <a:pt x="0" y="95959"/>
                  </a:moveTo>
                  <a:lnTo>
                    <a:pt x="795" y="86302"/>
                  </a:lnTo>
                  <a:lnTo>
                    <a:pt x="3793" y="73940"/>
                  </a:lnTo>
                  <a:lnTo>
                    <a:pt x="12006" y="62096"/>
                  </a:lnTo>
                  <a:lnTo>
                    <a:pt x="44297" y="36672"/>
                  </a:lnTo>
                  <a:lnTo>
                    <a:pt x="79336" y="19543"/>
                  </a:lnTo>
                  <a:lnTo>
                    <a:pt x="107382" y="10875"/>
                  </a:lnTo>
                  <a:lnTo>
                    <a:pt x="135799" y="3280"/>
                  </a:lnTo>
                  <a:lnTo>
                    <a:pt x="154018" y="0"/>
                  </a:lnTo>
                  <a:lnTo>
                    <a:pt x="185117" y="4361"/>
                  </a:lnTo>
                  <a:lnTo>
                    <a:pt x="198957" y="9211"/>
                  </a:lnTo>
                  <a:lnTo>
                    <a:pt x="210399" y="16659"/>
                  </a:lnTo>
                  <a:lnTo>
                    <a:pt x="218659" y="27377"/>
                  </a:lnTo>
                  <a:lnTo>
                    <a:pt x="237905" y="60616"/>
                  </a:lnTo>
                  <a:lnTo>
                    <a:pt x="246085" y="82577"/>
                  </a:lnTo>
                  <a:lnTo>
                    <a:pt x="251370" y="115923"/>
                  </a:lnTo>
                  <a:lnTo>
                    <a:pt x="259821" y="149468"/>
                  </a:lnTo>
                  <a:lnTo>
                    <a:pt x="271499" y="180577"/>
                  </a:lnTo>
                  <a:lnTo>
                    <a:pt x="288135" y="211164"/>
                  </a:lnTo>
                  <a:lnTo>
                    <a:pt x="299069" y="219347"/>
                  </a:lnTo>
                  <a:lnTo>
                    <a:pt x="312363" y="223006"/>
                  </a:lnTo>
                  <a:lnTo>
                    <a:pt x="319539" y="221745"/>
                  </a:lnTo>
                  <a:lnTo>
                    <a:pt x="326168" y="217745"/>
                  </a:lnTo>
                  <a:lnTo>
                    <a:pt x="343359" y="200126"/>
                  </a:lnTo>
                  <a:lnTo>
                    <a:pt x="355207" y="180798"/>
                  </a:lnTo>
                  <a:lnTo>
                    <a:pt x="372950" y="145849"/>
                  </a:lnTo>
                  <a:lnTo>
                    <a:pt x="381666" y="114023"/>
                  </a:lnTo>
                  <a:lnTo>
                    <a:pt x="385658" y="96537"/>
                  </a:lnTo>
                  <a:lnTo>
                    <a:pt x="386551" y="113881"/>
                  </a:lnTo>
                  <a:lnTo>
                    <a:pt x="393039" y="146222"/>
                  </a:lnTo>
                  <a:lnTo>
                    <a:pt x="396406" y="156927"/>
                  </a:lnTo>
                  <a:lnTo>
                    <a:pt x="406556" y="171879"/>
                  </a:lnTo>
                  <a:lnTo>
                    <a:pt x="424623" y="188164"/>
                  </a:lnTo>
                  <a:lnTo>
                    <a:pt x="425957" y="190766"/>
                  </a:lnTo>
                  <a:lnTo>
                    <a:pt x="427641" y="192501"/>
                  </a:lnTo>
                  <a:lnTo>
                    <a:pt x="435770" y="1959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SMARTInkShape-75"/>
            <p:cNvSpPr/>
            <p:nvPr/>
          </p:nvSpPr>
          <p:spPr>
            <a:xfrm>
              <a:off x="6786563" y="614363"/>
              <a:ext cx="7144" cy="442913"/>
            </a:xfrm>
            <a:custGeom>
              <a:avLst/>
              <a:gdLst/>
              <a:ahLst/>
              <a:cxnLst/>
              <a:rect l="0" t="0" r="0" b="0"/>
              <a:pathLst>
                <a:path w="7144" h="442913">
                  <a:moveTo>
                    <a:pt x="7143" y="0"/>
                  </a:moveTo>
                  <a:lnTo>
                    <a:pt x="7143" y="30735"/>
                  </a:lnTo>
                  <a:lnTo>
                    <a:pt x="2233" y="59164"/>
                  </a:lnTo>
                  <a:lnTo>
                    <a:pt x="661" y="90114"/>
                  </a:lnTo>
                  <a:lnTo>
                    <a:pt x="196" y="124419"/>
                  </a:lnTo>
                  <a:lnTo>
                    <a:pt x="86" y="147901"/>
                  </a:lnTo>
                  <a:lnTo>
                    <a:pt x="38" y="173684"/>
                  </a:lnTo>
                  <a:lnTo>
                    <a:pt x="17" y="200224"/>
                  </a:lnTo>
                  <a:lnTo>
                    <a:pt x="7" y="225248"/>
                  </a:lnTo>
                  <a:lnTo>
                    <a:pt x="3" y="249600"/>
                  </a:lnTo>
                  <a:lnTo>
                    <a:pt x="1" y="273652"/>
                  </a:lnTo>
                  <a:lnTo>
                    <a:pt x="0" y="297571"/>
                  </a:lnTo>
                  <a:lnTo>
                    <a:pt x="2116" y="321430"/>
                  </a:lnTo>
                  <a:lnTo>
                    <a:pt x="5654" y="355059"/>
                  </a:lnTo>
                  <a:lnTo>
                    <a:pt x="6702" y="383015"/>
                  </a:lnTo>
                  <a:lnTo>
                    <a:pt x="7085" y="416209"/>
                  </a:lnTo>
                  <a:lnTo>
                    <a:pt x="7143" y="4429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SMARTInkShape-76"/>
            <p:cNvSpPr/>
            <p:nvPr/>
          </p:nvSpPr>
          <p:spPr>
            <a:xfrm>
              <a:off x="6672557" y="823284"/>
              <a:ext cx="299744" cy="212561"/>
            </a:xfrm>
            <a:custGeom>
              <a:avLst/>
              <a:gdLst/>
              <a:ahLst/>
              <a:cxnLst/>
              <a:rect l="0" t="0" r="0" b="0"/>
              <a:pathLst>
                <a:path w="299744" h="212561">
                  <a:moveTo>
                    <a:pt x="6849" y="91116"/>
                  </a:moveTo>
                  <a:lnTo>
                    <a:pt x="3056" y="87324"/>
                  </a:lnTo>
                  <a:lnTo>
                    <a:pt x="1195" y="83345"/>
                  </a:lnTo>
                  <a:lnTo>
                    <a:pt x="0" y="74323"/>
                  </a:lnTo>
                  <a:lnTo>
                    <a:pt x="1953" y="69630"/>
                  </a:lnTo>
                  <a:lnTo>
                    <a:pt x="9675" y="60149"/>
                  </a:lnTo>
                  <a:lnTo>
                    <a:pt x="30249" y="45723"/>
                  </a:lnTo>
                  <a:lnTo>
                    <a:pt x="64258" y="28086"/>
                  </a:lnTo>
                  <a:lnTo>
                    <a:pt x="99122" y="15636"/>
                  </a:lnTo>
                  <a:lnTo>
                    <a:pt x="131115" y="7986"/>
                  </a:lnTo>
                  <a:lnTo>
                    <a:pt x="161055" y="1486"/>
                  </a:lnTo>
                  <a:lnTo>
                    <a:pt x="189241" y="0"/>
                  </a:lnTo>
                  <a:lnTo>
                    <a:pt x="218384" y="6208"/>
                  </a:lnTo>
                  <a:lnTo>
                    <a:pt x="229453" y="11310"/>
                  </a:lnTo>
                  <a:lnTo>
                    <a:pt x="239663" y="18870"/>
                  </a:lnTo>
                  <a:lnTo>
                    <a:pt x="250544" y="35843"/>
                  </a:lnTo>
                  <a:lnTo>
                    <a:pt x="256422" y="63706"/>
                  </a:lnTo>
                  <a:lnTo>
                    <a:pt x="264404" y="96843"/>
                  </a:lnTo>
                  <a:lnTo>
                    <a:pt x="269832" y="130347"/>
                  </a:lnTo>
                  <a:lnTo>
                    <a:pt x="278763" y="163565"/>
                  </a:lnTo>
                  <a:lnTo>
                    <a:pt x="292639" y="197734"/>
                  </a:lnTo>
                  <a:lnTo>
                    <a:pt x="299743" y="2125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SMARTInkShape-77"/>
            <p:cNvSpPr/>
            <p:nvPr/>
          </p:nvSpPr>
          <p:spPr>
            <a:xfrm>
              <a:off x="7058025" y="492919"/>
              <a:ext cx="35720" cy="507207"/>
            </a:xfrm>
            <a:custGeom>
              <a:avLst/>
              <a:gdLst/>
              <a:ahLst/>
              <a:cxnLst/>
              <a:rect l="0" t="0" r="0" b="0"/>
              <a:pathLst>
                <a:path w="35720" h="507207">
                  <a:moveTo>
                    <a:pt x="0" y="0"/>
                  </a:moveTo>
                  <a:lnTo>
                    <a:pt x="3793" y="0"/>
                  </a:lnTo>
                  <a:lnTo>
                    <a:pt x="4910" y="794"/>
                  </a:lnTo>
                  <a:lnTo>
                    <a:pt x="5655" y="2116"/>
                  </a:lnTo>
                  <a:lnTo>
                    <a:pt x="6151" y="3792"/>
                  </a:lnTo>
                  <a:lnTo>
                    <a:pt x="11857" y="12978"/>
                  </a:lnTo>
                  <a:lnTo>
                    <a:pt x="18983" y="44900"/>
                  </a:lnTo>
                  <a:lnTo>
                    <a:pt x="23064" y="79454"/>
                  </a:lnTo>
                  <a:lnTo>
                    <a:pt x="26943" y="107415"/>
                  </a:lnTo>
                  <a:lnTo>
                    <a:pt x="28091" y="137924"/>
                  </a:lnTo>
                  <a:lnTo>
                    <a:pt x="30549" y="172100"/>
                  </a:lnTo>
                  <a:lnTo>
                    <a:pt x="34187" y="207361"/>
                  </a:lnTo>
                  <a:lnTo>
                    <a:pt x="35265" y="242944"/>
                  </a:lnTo>
                  <a:lnTo>
                    <a:pt x="35585" y="278623"/>
                  </a:lnTo>
                  <a:lnTo>
                    <a:pt x="35679" y="314330"/>
                  </a:lnTo>
                  <a:lnTo>
                    <a:pt x="35707" y="347928"/>
                  </a:lnTo>
                  <a:lnTo>
                    <a:pt x="35716" y="380108"/>
                  </a:lnTo>
                  <a:lnTo>
                    <a:pt x="35718" y="410545"/>
                  </a:lnTo>
                  <a:lnTo>
                    <a:pt x="35719" y="445956"/>
                  </a:lnTo>
                  <a:lnTo>
                    <a:pt x="35719" y="477027"/>
                  </a:lnTo>
                  <a:lnTo>
                    <a:pt x="35719" y="5072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SMARTInkShape-78"/>
            <p:cNvSpPr/>
            <p:nvPr/>
          </p:nvSpPr>
          <p:spPr>
            <a:xfrm>
              <a:off x="7166174" y="814388"/>
              <a:ext cx="49015" cy="135732"/>
            </a:xfrm>
            <a:custGeom>
              <a:avLst/>
              <a:gdLst/>
              <a:ahLst/>
              <a:cxnLst/>
              <a:rect l="0" t="0" r="0" b="0"/>
              <a:pathLst>
                <a:path w="49015" h="135732">
                  <a:moveTo>
                    <a:pt x="6151" y="0"/>
                  </a:moveTo>
                  <a:lnTo>
                    <a:pt x="2358" y="0"/>
                  </a:lnTo>
                  <a:lnTo>
                    <a:pt x="1241" y="793"/>
                  </a:lnTo>
                  <a:lnTo>
                    <a:pt x="496" y="2116"/>
                  </a:lnTo>
                  <a:lnTo>
                    <a:pt x="0" y="3792"/>
                  </a:lnTo>
                  <a:lnTo>
                    <a:pt x="6341" y="37020"/>
                  </a:lnTo>
                  <a:lnTo>
                    <a:pt x="16014" y="71609"/>
                  </a:lnTo>
                  <a:lnTo>
                    <a:pt x="27626" y="105062"/>
                  </a:lnTo>
                  <a:lnTo>
                    <a:pt x="36856" y="120823"/>
                  </a:lnTo>
                  <a:lnTo>
                    <a:pt x="49014" y="1357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SMARTInkShape-79"/>
            <p:cNvSpPr/>
            <p:nvPr/>
          </p:nvSpPr>
          <p:spPr>
            <a:xfrm>
              <a:off x="7315200" y="443993"/>
              <a:ext cx="27103" cy="520414"/>
            </a:xfrm>
            <a:custGeom>
              <a:avLst/>
              <a:gdLst/>
              <a:ahLst/>
              <a:cxnLst/>
              <a:rect l="0" t="0" r="0" b="0"/>
              <a:pathLst>
                <a:path w="27103" h="520414">
                  <a:moveTo>
                    <a:pt x="14288" y="13207"/>
                  </a:moveTo>
                  <a:lnTo>
                    <a:pt x="14288" y="2565"/>
                  </a:lnTo>
                  <a:lnTo>
                    <a:pt x="15081" y="1350"/>
                  </a:lnTo>
                  <a:lnTo>
                    <a:pt x="16404" y="540"/>
                  </a:lnTo>
                  <a:lnTo>
                    <a:pt x="18080" y="0"/>
                  </a:lnTo>
                  <a:lnTo>
                    <a:pt x="19197" y="433"/>
                  </a:lnTo>
                  <a:lnTo>
                    <a:pt x="19942" y="1516"/>
                  </a:lnTo>
                  <a:lnTo>
                    <a:pt x="20769" y="5630"/>
                  </a:lnTo>
                  <a:lnTo>
                    <a:pt x="26283" y="36753"/>
                  </a:lnTo>
                  <a:lnTo>
                    <a:pt x="27102" y="63752"/>
                  </a:lnTo>
                  <a:lnTo>
                    <a:pt x="24481" y="88059"/>
                  </a:lnTo>
                  <a:lnTo>
                    <a:pt x="22786" y="114737"/>
                  </a:lnTo>
                  <a:lnTo>
                    <a:pt x="21240" y="142469"/>
                  </a:lnTo>
                  <a:lnTo>
                    <a:pt x="17907" y="170669"/>
                  </a:lnTo>
                  <a:lnTo>
                    <a:pt x="13779" y="201194"/>
                  </a:lnTo>
                  <a:lnTo>
                    <a:pt x="10093" y="233282"/>
                  </a:lnTo>
                  <a:lnTo>
                    <a:pt x="8454" y="266064"/>
                  </a:lnTo>
                  <a:lnTo>
                    <a:pt x="7726" y="299155"/>
                  </a:lnTo>
                  <a:lnTo>
                    <a:pt x="6609" y="332382"/>
                  </a:lnTo>
                  <a:lnTo>
                    <a:pt x="3466" y="365671"/>
                  </a:lnTo>
                  <a:lnTo>
                    <a:pt x="1541" y="394753"/>
                  </a:lnTo>
                  <a:lnTo>
                    <a:pt x="685" y="420908"/>
                  </a:lnTo>
                  <a:lnTo>
                    <a:pt x="203" y="456358"/>
                  </a:lnTo>
                  <a:lnTo>
                    <a:pt x="40" y="488358"/>
                  </a:lnTo>
                  <a:lnTo>
                    <a:pt x="0" y="5204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SMARTInkShape-80"/>
            <p:cNvSpPr/>
            <p:nvPr/>
          </p:nvSpPr>
          <p:spPr>
            <a:xfrm>
              <a:off x="7200900" y="655179"/>
              <a:ext cx="342764" cy="737853"/>
            </a:xfrm>
            <a:custGeom>
              <a:avLst/>
              <a:gdLst/>
              <a:ahLst/>
              <a:cxnLst/>
              <a:rect l="0" t="0" r="0" b="0"/>
              <a:pathLst>
                <a:path w="342764" h="737853">
                  <a:moveTo>
                    <a:pt x="0" y="87771"/>
                  </a:moveTo>
                  <a:lnTo>
                    <a:pt x="0" y="77828"/>
                  </a:lnTo>
                  <a:lnTo>
                    <a:pt x="2117" y="73298"/>
                  </a:lnTo>
                  <a:lnTo>
                    <a:pt x="5704" y="67051"/>
                  </a:lnTo>
                  <a:lnTo>
                    <a:pt x="16590" y="45755"/>
                  </a:lnTo>
                  <a:lnTo>
                    <a:pt x="25629" y="36553"/>
                  </a:lnTo>
                  <a:lnTo>
                    <a:pt x="52953" y="22062"/>
                  </a:lnTo>
                  <a:lnTo>
                    <a:pt x="79454" y="10887"/>
                  </a:lnTo>
                  <a:lnTo>
                    <a:pt x="113061" y="0"/>
                  </a:lnTo>
                  <a:lnTo>
                    <a:pt x="139157" y="205"/>
                  </a:lnTo>
                  <a:lnTo>
                    <a:pt x="159412" y="5293"/>
                  </a:lnTo>
                  <a:lnTo>
                    <a:pt x="175468" y="15620"/>
                  </a:lnTo>
                  <a:lnTo>
                    <a:pt x="183290" y="28452"/>
                  </a:lnTo>
                  <a:lnTo>
                    <a:pt x="188618" y="44738"/>
                  </a:lnTo>
                  <a:lnTo>
                    <a:pt x="191619" y="72551"/>
                  </a:lnTo>
                  <a:lnTo>
                    <a:pt x="192507" y="105575"/>
                  </a:lnTo>
                  <a:lnTo>
                    <a:pt x="192770" y="140495"/>
                  </a:lnTo>
                  <a:lnTo>
                    <a:pt x="192849" y="175183"/>
                  </a:lnTo>
                  <a:lnTo>
                    <a:pt x="192871" y="205129"/>
                  </a:lnTo>
                  <a:lnTo>
                    <a:pt x="192880" y="236983"/>
                  </a:lnTo>
                  <a:lnTo>
                    <a:pt x="194997" y="256865"/>
                  </a:lnTo>
                  <a:lnTo>
                    <a:pt x="198585" y="266111"/>
                  </a:lnTo>
                  <a:lnTo>
                    <a:pt x="200652" y="268577"/>
                  </a:lnTo>
                  <a:lnTo>
                    <a:pt x="205066" y="271317"/>
                  </a:lnTo>
                  <a:lnTo>
                    <a:pt x="209674" y="272534"/>
                  </a:lnTo>
                  <a:lnTo>
                    <a:pt x="220523" y="269428"/>
                  </a:lnTo>
                  <a:lnTo>
                    <a:pt x="233792" y="259688"/>
                  </a:lnTo>
                  <a:lnTo>
                    <a:pt x="252498" y="229974"/>
                  </a:lnTo>
                  <a:lnTo>
                    <a:pt x="267519" y="198079"/>
                  </a:lnTo>
                  <a:lnTo>
                    <a:pt x="286698" y="163494"/>
                  </a:lnTo>
                  <a:lnTo>
                    <a:pt x="306668" y="129698"/>
                  </a:lnTo>
                  <a:lnTo>
                    <a:pt x="329202" y="96173"/>
                  </a:lnTo>
                  <a:lnTo>
                    <a:pt x="337606" y="86468"/>
                  </a:lnTo>
                  <a:lnTo>
                    <a:pt x="339371" y="85315"/>
                  </a:lnTo>
                  <a:lnTo>
                    <a:pt x="340547" y="85340"/>
                  </a:lnTo>
                  <a:lnTo>
                    <a:pt x="341331" y="86150"/>
                  </a:lnTo>
                  <a:lnTo>
                    <a:pt x="342203" y="89167"/>
                  </a:lnTo>
                  <a:lnTo>
                    <a:pt x="342763" y="105157"/>
                  </a:lnTo>
                  <a:lnTo>
                    <a:pt x="337964" y="137742"/>
                  </a:lnTo>
                  <a:lnTo>
                    <a:pt x="335616" y="170928"/>
                  </a:lnTo>
                  <a:lnTo>
                    <a:pt x="332255" y="196961"/>
                  </a:lnTo>
                  <a:lnTo>
                    <a:pt x="328115" y="226523"/>
                  </a:lnTo>
                  <a:lnTo>
                    <a:pt x="323629" y="258182"/>
                  </a:lnTo>
                  <a:lnTo>
                    <a:pt x="318989" y="290774"/>
                  </a:lnTo>
                  <a:lnTo>
                    <a:pt x="314282" y="325897"/>
                  </a:lnTo>
                  <a:lnTo>
                    <a:pt x="311914" y="344153"/>
                  </a:lnTo>
                  <a:lnTo>
                    <a:pt x="309543" y="362673"/>
                  </a:lnTo>
                  <a:lnTo>
                    <a:pt x="307168" y="381371"/>
                  </a:lnTo>
                  <a:lnTo>
                    <a:pt x="304791" y="400185"/>
                  </a:lnTo>
                  <a:lnTo>
                    <a:pt x="303206" y="419078"/>
                  </a:lnTo>
                  <a:lnTo>
                    <a:pt x="302151" y="438024"/>
                  </a:lnTo>
                  <a:lnTo>
                    <a:pt x="301446" y="457004"/>
                  </a:lnTo>
                  <a:lnTo>
                    <a:pt x="300183" y="475214"/>
                  </a:lnTo>
                  <a:lnTo>
                    <a:pt x="296663" y="510264"/>
                  </a:lnTo>
                  <a:lnTo>
                    <a:pt x="294569" y="544362"/>
                  </a:lnTo>
                  <a:lnTo>
                    <a:pt x="292844" y="578038"/>
                  </a:lnTo>
                  <a:lnTo>
                    <a:pt x="289432" y="611526"/>
                  </a:lnTo>
                  <a:lnTo>
                    <a:pt x="287386" y="642813"/>
                  </a:lnTo>
                  <a:lnTo>
                    <a:pt x="286477" y="671007"/>
                  </a:lnTo>
                  <a:lnTo>
                    <a:pt x="285965" y="703935"/>
                  </a:lnTo>
                  <a:lnTo>
                    <a:pt x="285750" y="73785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747399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Paragraphs 12-13</a:t>
            </a:r>
            <a:br>
              <a:rPr lang="en-US" sz="2500" dirty="0" smtClean="0"/>
            </a:br>
            <a:r>
              <a:rPr lang="en-US" sz="2500" dirty="0" smtClean="0"/>
              <a:t>Window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Window partner:10 word summary of paragraph 13</a:t>
            </a:r>
            <a:endParaRPr lang="en-US" sz="2000" dirty="0"/>
          </a:p>
          <a:p>
            <a:pPr marL="152400" indent="0">
              <a:buNone/>
            </a:pPr>
            <a:endParaRPr lang="en-US" sz="2000" dirty="0" smtClean="0"/>
          </a:p>
          <a:p>
            <a:pPr marL="152400" indent="0">
              <a:buNone/>
            </a:pPr>
            <a:r>
              <a:rPr lang="en-US" sz="2000" dirty="0"/>
              <a:t>Door partner: </a:t>
            </a:r>
            <a:r>
              <a:rPr lang="en-US" sz="2000" dirty="0" smtClean="0"/>
              <a:t>Why is this a solid example of using Pathos? </a:t>
            </a:r>
            <a:endParaRPr lang="en-US" sz="2000" dirty="0"/>
          </a:p>
          <a:p>
            <a:pPr marL="152400" indent="0">
              <a:buNone/>
            </a:pPr>
            <a:endParaRPr lang="en-US" sz="2000" dirty="0"/>
          </a:p>
          <a:p>
            <a:pPr marL="152400" indent="0">
              <a:buNone/>
            </a:pPr>
            <a:r>
              <a:rPr lang="en-US" sz="2000" dirty="0" smtClean="0"/>
              <a:t>Together: In the first 13 paragraphs, King focuses on the WHY and WHY NOW behind his current plan. Summarize his WHY and WHY NOW. </a:t>
            </a:r>
          </a:p>
          <a:p>
            <a:pPr marL="152400" indent="0">
              <a:buNone/>
            </a:pPr>
            <a:endParaRPr lang="en-US" sz="1000" dirty="0"/>
          </a:p>
          <a:p>
            <a:pPr marL="152400" indent="0">
              <a:buNone/>
            </a:pPr>
            <a:r>
              <a:rPr lang="en-US" sz="2000" dirty="0" smtClean="0"/>
              <a:t>Smudged line: “according </a:t>
            </a:r>
            <a:r>
              <a:rPr lang="en-US" sz="2000" dirty="0"/>
              <a:t>to the timetable of those who have not suffered unduly from the disease of segregation. For years now I have heard the words [sic]"Wait!" It rings in the ear of every Negro with a piercing familiarity. This "Wait" has </a:t>
            </a:r>
            <a:r>
              <a:rPr lang="en-US" sz="2000" dirty="0" smtClean="0"/>
              <a:t>“</a:t>
            </a:r>
            <a:endParaRPr lang="en-US" sz="2000" dirty="0"/>
          </a:p>
        </p:txBody>
      </p:sp>
    </p:spTree>
    <p:extLst>
      <p:ext uri="{BB962C8B-B14F-4D97-AF65-F5344CB8AC3E}">
        <p14:creationId xmlns:p14="http://schemas.microsoft.com/office/powerpoint/2010/main" val="219753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0" y="381000"/>
            <a:ext cx="7543800" cy="3886200"/>
          </a:xfrm>
        </p:spPr>
        <p:txBody>
          <a:bodyPr anchor="t"/>
          <a:lstStyle/>
          <a:p>
            <a:pPr marL="152400" indent="0">
              <a:buNone/>
            </a:pPr>
            <a:r>
              <a:rPr lang="en-US" sz="2500" dirty="0" smtClean="0"/>
              <a:t>Bellringer: March 3 </a:t>
            </a:r>
          </a:p>
          <a:p>
            <a:pPr marL="152400" indent="0">
              <a:buNone/>
            </a:pPr>
            <a:r>
              <a:rPr lang="en-US" sz="2500" dirty="0" smtClean="0"/>
              <a:t>King uses parallel structure in the following lines from paragraph 13: </a:t>
            </a:r>
          </a:p>
          <a:p>
            <a:pPr marL="152400" indent="0">
              <a:buNone/>
            </a:pPr>
            <a:r>
              <a:rPr lang="en-US" sz="2500" dirty="0"/>
              <a:t>	</a:t>
            </a:r>
            <a:r>
              <a:rPr lang="en-US" sz="2500" dirty="0" smtClean="0"/>
              <a:t>“</a:t>
            </a:r>
            <a:r>
              <a:rPr lang="en-US" sz="2500" dirty="0"/>
              <a:t>The nations of Asia and Africa are moving with jet-like speed toward the goal of political independence, and we still creep at horse and buggy pace toward the gaining of a cup of coffee at a lunch counter</a:t>
            </a:r>
            <a:r>
              <a:rPr lang="en-US" sz="2500" dirty="0" smtClean="0"/>
              <a:t>.”</a:t>
            </a:r>
          </a:p>
          <a:p>
            <a:pPr marL="152400" indent="0">
              <a:buNone/>
            </a:pPr>
            <a:endParaRPr lang="en-US" sz="2500" dirty="0"/>
          </a:p>
          <a:p>
            <a:pPr marL="152400" indent="0">
              <a:buNone/>
            </a:pPr>
            <a:r>
              <a:rPr lang="en-US" sz="2500" dirty="0" smtClean="0"/>
              <a:t>How does his use of parallel structure create an effective comparison? What might be his purpose in using this comparison here? </a:t>
            </a:r>
          </a:p>
        </p:txBody>
      </p:sp>
      <p:sp>
        <p:nvSpPr>
          <p:cNvPr id="24" name="SMARTInkShape-130"/>
          <p:cNvSpPr/>
          <p:nvPr/>
        </p:nvSpPr>
        <p:spPr>
          <a:xfrm>
            <a:off x="967902" y="3677055"/>
            <a:ext cx="2166837" cy="116733"/>
          </a:xfrm>
          <a:custGeom>
            <a:avLst/>
            <a:gdLst/>
            <a:ahLst/>
            <a:cxnLst/>
            <a:rect l="0" t="0" r="0" b="0"/>
            <a:pathLst>
              <a:path w="2166837" h="116733">
                <a:moveTo>
                  <a:pt x="0" y="116732"/>
                </a:moveTo>
                <a:lnTo>
                  <a:pt x="3873" y="116732"/>
                </a:lnTo>
                <a:lnTo>
                  <a:pt x="7936" y="114571"/>
                </a:lnTo>
                <a:lnTo>
                  <a:pt x="10155" y="112859"/>
                </a:lnTo>
                <a:lnTo>
                  <a:pt x="16943" y="110958"/>
                </a:lnTo>
                <a:lnTo>
                  <a:pt x="29880" y="107725"/>
                </a:lnTo>
                <a:lnTo>
                  <a:pt x="66054" y="97051"/>
                </a:lnTo>
                <a:lnTo>
                  <a:pt x="98834" y="89914"/>
                </a:lnTo>
                <a:lnTo>
                  <a:pt x="135028" y="82666"/>
                </a:lnTo>
                <a:lnTo>
                  <a:pt x="162153" y="77813"/>
                </a:lnTo>
                <a:lnTo>
                  <a:pt x="192583" y="75116"/>
                </a:lnTo>
                <a:lnTo>
                  <a:pt x="225022" y="73106"/>
                </a:lnTo>
                <a:lnTo>
                  <a:pt x="258355" y="69511"/>
                </a:lnTo>
                <a:lnTo>
                  <a:pt x="276809" y="67417"/>
                </a:lnTo>
                <a:lnTo>
                  <a:pt x="296407" y="65211"/>
                </a:lnTo>
                <a:lnTo>
                  <a:pt x="316769" y="62929"/>
                </a:lnTo>
                <a:lnTo>
                  <a:pt x="337639" y="60597"/>
                </a:lnTo>
                <a:lnTo>
                  <a:pt x="358848" y="58233"/>
                </a:lnTo>
                <a:lnTo>
                  <a:pt x="380283" y="55845"/>
                </a:lnTo>
                <a:lnTo>
                  <a:pt x="402679" y="54254"/>
                </a:lnTo>
                <a:lnTo>
                  <a:pt x="425717" y="53193"/>
                </a:lnTo>
                <a:lnTo>
                  <a:pt x="449181" y="52485"/>
                </a:lnTo>
                <a:lnTo>
                  <a:pt x="472931" y="51203"/>
                </a:lnTo>
                <a:lnTo>
                  <a:pt x="496870" y="49538"/>
                </a:lnTo>
                <a:lnTo>
                  <a:pt x="520936" y="47616"/>
                </a:lnTo>
                <a:lnTo>
                  <a:pt x="545897" y="46336"/>
                </a:lnTo>
                <a:lnTo>
                  <a:pt x="571455" y="45482"/>
                </a:lnTo>
                <a:lnTo>
                  <a:pt x="597410" y="44913"/>
                </a:lnTo>
                <a:lnTo>
                  <a:pt x="624442" y="43723"/>
                </a:lnTo>
                <a:lnTo>
                  <a:pt x="652190" y="42119"/>
                </a:lnTo>
                <a:lnTo>
                  <a:pt x="680417" y="40239"/>
                </a:lnTo>
                <a:lnTo>
                  <a:pt x="708962" y="38986"/>
                </a:lnTo>
                <a:lnTo>
                  <a:pt x="737720" y="38150"/>
                </a:lnTo>
                <a:lnTo>
                  <a:pt x="766620" y="37593"/>
                </a:lnTo>
                <a:lnTo>
                  <a:pt x="796425" y="37222"/>
                </a:lnTo>
                <a:lnTo>
                  <a:pt x="826833" y="36974"/>
                </a:lnTo>
                <a:lnTo>
                  <a:pt x="857643" y="36809"/>
                </a:lnTo>
                <a:lnTo>
                  <a:pt x="888722" y="36699"/>
                </a:lnTo>
                <a:lnTo>
                  <a:pt x="919979" y="36626"/>
                </a:lnTo>
                <a:lnTo>
                  <a:pt x="951356" y="36577"/>
                </a:lnTo>
                <a:lnTo>
                  <a:pt x="983622" y="36544"/>
                </a:lnTo>
                <a:lnTo>
                  <a:pt x="1016482" y="36523"/>
                </a:lnTo>
                <a:lnTo>
                  <a:pt x="1049738" y="36508"/>
                </a:lnTo>
                <a:lnTo>
                  <a:pt x="1082446" y="36498"/>
                </a:lnTo>
                <a:lnTo>
                  <a:pt x="1114791" y="36492"/>
                </a:lnTo>
                <a:lnTo>
                  <a:pt x="1146892" y="36488"/>
                </a:lnTo>
                <a:lnTo>
                  <a:pt x="1179641" y="36485"/>
                </a:lnTo>
                <a:lnTo>
                  <a:pt x="1212823" y="36483"/>
                </a:lnTo>
                <a:lnTo>
                  <a:pt x="1246293" y="36482"/>
                </a:lnTo>
                <a:lnTo>
                  <a:pt x="1279145" y="36481"/>
                </a:lnTo>
                <a:lnTo>
                  <a:pt x="1311585" y="36480"/>
                </a:lnTo>
                <a:lnTo>
                  <a:pt x="1343750" y="36480"/>
                </a:lnTo>
                <a:lnTo>
                  <a:pt x="1375731" y="37290"/>
                </a:lnTo>
                <a:lnTo>
                  <a:pt x="1407590" y="38641"/>
                </a:lnTo>
                <a:lnTo>
                  <a:pt x="1439368" y="40352"/>
                </a:lnTo>
                <a:lnTo>
                  <a:pt x="1471092" y="41493"/>
                </a:lnTo>
                <a:lnTo>
                  <a:pt x="1502779" y="42254"/>
                </a:lnTo>
                <a:lnTo>
                  <a:pt x="1534442" y="42761"/>
                </a:lnTo>
                <a:lnTo>
                  <a:pt x="1565278" y="43909"/>
                </a:lnTo>
                <a:lnTo>
                  <a:pt x="1595564" y="45486"/>
                </a:lnTo>
                <a:lnTo>
                  <a:pt x="1625481" y="47347"/>
                </a:lnTo>
                <a:lnTo>
                  <a:pt x="1655154" y="48589"/>
                </a:lnTo>
                <a:lnTo>
                  <a:pt x="1684664" y="49416"/>
                </a:lnTo>
                <a:lnTo>
                  <a:pt x="1714065" y="49968"/>
                </a:lnTo>
                <a:lnTo>
                  <a:pt x="1741772" y="49525"/>
                </a:lnTo>
                <a:lnTo>
                  <a:pt x="1768349" y="48418"/>
                </a:lnTo>
                <a:lnTo>
                  <a:pt x="1794174" y="46870"/>
                </a:lnTo>
                <a:lnTo>
                  <a:pt x="1818686" y="45028"/>
                </a:lnTo>
                <a:lnTo>
                  <a:pt x="1842324" y="42989"/>
                </a:lnTo>
                <a:lnTo>
                  <a:pt x="1865377" y="40819"/>
                </a:lnTo>
                <a:lnTo>
                  <a:pt x="1887232" y="38562"/>
                </a:lnTo>
                <a:lnTo>
                  <a:pt x="1908286" y="36246"/>
                </a:lnTo>
                <a:lnTo>
                  <a:pt x="1928808" y="33892"/>
                </a:lnTo>
                <a:lnTo>
                  <a:pt x="1948974" y="31512"/>
                </a:lnTo>
                <a:lnTo>
                  <a:pt x="1968903" y="29115"/>
                </a:lnTo>
                <a:lnTo>
                  <a:pt x="1988675" y="26706"/>
                </a:lnTo>
                <a:lnTo>
                  <a:pt x="2023613" y="21867"/>
                </a:lnTo>
                <a:lnTo>
                  <a:pt x="2055354" y="17014"/>
                </a:lnTo>
                <a:lnTo>
                  <a:pt x="2085674" y="12156"/>
                </a:lnTo>
                <a:lnTo>
                  <a:pt x="2111039" y="9456"/>
                </a:lnTo>
                <a:lnTo>
                  <a:pt x="2141387" y="5774"/>
                </a:lnTo>
                <a:lnTo>
                  <a:pt x="216683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8" name="SMARTInkShape-Group36"/>
          <p:cNvGrpSpPr/>
          <p:nvPr/>
        </p:nvGrpSpPr>
        <p:grpSpPr>
          <a:xfrm>
            <a:off x="5492278" y="3166354"/>
            <a:ext cx="2873510" cy="124028"/>
            <a:chOff x="5492278" y="3166354"/>
            <a:chExt cx="2873510" cy="124028"/>
          </a:xfrm>
        </p:grpSpPr>
        <p:sp>
          <p:nvSpPr>
            <p:cNvPr id="25" name="SMARTInkShape-131"/>
            <p:cNvSpPr/>
            <p:nvPr/>
          </p:nvSpPr>
          <p:spPr>
            <a:xfrm>
              <a:off x="7986409" y="3195540"/>
              <a:ext cx="379379" cy="94842"/>
            </a:xfrm>
            <a:custGeom>
              <a:avLst/>
              <a:gdLst/>
              <a:ahLst/>
              <a:cxnLst/>
              <a:rect l="0" t="0" r="0" b="0"/>
              <a:pathLst>
                <a:path w="379379" h="94842">
                  <a:moveTo>
                    <a:pt x="0" y="21883"/>
                  </a:moveTo>
                  <a:lnTo>
                    <a:pt x="6281" y="15602"/>
                  </a:lnTo>
                  <a:lnTo>
                    <a:pt x="12920" y="13977"/>
                  </a:lnTo>
                  <a:lnTo>
                    <a:pt x="19681" y="9633"/>
                  </a:lnTo>
                  <a:lnTo>
                    <a:pt x="48778" y="733"/>
                  </a:lnTo>
                  <a:lnTo>
                    <a:pt x="85217" y="25"/>
                  </a:lnTo>
                  <a:lnTo>
                    <a:pt x="117386" y="0"/>
                  </a:lnTo>
                  <a:lnTo>
                    <a:pt x="149916" y="3870"/>
                  </a:lnTo>
                  <a:lnTo>
                    <a:pt x="182554" y="7427"/>
                  </a:lnTo>
                  <a:lnTo>
                    <a:pt x="209912" y="12916"/>
                  </a:lnTo>
                  <a:lnTo>
                    <a:pt x="238555" y="20488"/>
                  </a:lnTo>
                  <a:lnTo>
                    <a:pt x="267578" y="32639"/>
                  </a:lnTo>
                  <a:lnTo>
                    <a:pt x="295903" y="46507"/>
                  </a:lnTo>
                  <a:lnTo>
                    <a:pt x="327671" y="65718"/>
                  </a:lnTo>
                  <a:lnTo>
                    <a:pt x="364090" y="86910"/>
                  </a:lnTo>
                  <a:lnTo>
                    <a:pt x="379378" y="9484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132"/>
            <p:cNvSpPr/>
            <p:nvPr/>
          </p:nvSpPr>
          <p:spPr>
            <a:xfrm>
              <a:off x="6746132" y="3166354"/>
              <a:ext cx="1276756" cy="94845"/>
            </a:xfrm>
            <a:custGeom>
              <a:avLst/>
              <a:gdLst/>
              <a:ahLst/>
              <a:cxnLst/>
              <a:rect l="0" t="0" r="0" b="0"/>
              <a:pathLst>
                <a:path w="1276756" h="94845">
                  <a:moveTo>
                    <a:pt x="0" y="94844"/>
                  </a:moveTo>
                  <a:lnTo>
                    <a:pt x="7746" y="94844"/>
                  </a:lnTo>
                  <a:lnTo>
                    <a:pt x="13710" y="92682"/>
                  </a:lnTo>
                  <a:lnTo>
                    <a:pt x="38284" y="82400"/>
                  </a:lnTo>
                  <a:lnTo>
                    <a:pt x="60522" y="76115"/>
                  </a:lnTo>
                  <a:lnTo>
                    <a:pt x="92871" y="73082"/>
                  </a:lnTo>
                  <a:lnTo>
                    <a:pt x="119097" y="69500"/>
                  </a:lnTo>
                  <a:lnTo>
                    <a:pt x="149128" y="65205"/>
                  </a:lnTo>
                  <a:lnTo>
                    <a:pt x="182200" y="60595"/>
                  </a:lnTo>
                  <a:lnTo>
                    <a:pt x="218516" y="55843"/>
                  </a:lnTo>
                  <a:lnTo>
                    <a:pt x="237280" y="53441"/>
                  </a:lnTo>
                  <a:lnTo>
                    <a:pt x="256273" y="51029"/>
                  </a:lnTo>
                  <a:lnTo>
                    <a:pt x="275422" y="48611"/>
                  </a:lnTo>
                  <a:lnTo>
                    <a:pt x="294672" y="46188"/>
                  </a:lnTo>
                  <a:lnTo>
                    <a:pt x="313990" y="43762"/>
                  </a:lnTo>
                  <a:lnTo>
                    <a:pt x="333354" y="41334"/>
                  </a:lnTo>
                  <a:lnTo>
                    <a:pt x="353559" y="38904"/>
                  </a:lnTo>
                  <a:lnTo>
                    <a:pt x="374326" y="36474"/>
                  </a:lnTo>
                  <a:lnTo>
                    <a:pt x="395465" y="34044"/>
                  </a:lnTo>
                  <a:lnTo>
                    <a:pt x="416854" y="32423"/>
                  </a:lnTo>
                  <a:lnTo>
                    <a:pt x="438409" y="31343"/>
                  </a:lnTo>
                  <a:lnTo>
                    <a:pt x="460075" y="30623"/>
                  </a:lnTo>
                  <a:lnTo>
                    <a:pt x="481814" y="29332"/>
                  </a:lnTo>
                  <a:lnTo>
                    <a:pt x="503604" y="27661"/>
                  </a:lnTo>
                  <a:lnTo>
                    <a:pt x="525425" y="25736"/>
                  </a:lnTo>
                  <a:lnTo>
                    <a:pt x="548079" y="24453"/>
                  </a:lnTo>
                  <a:lnTo>
                    <a:pt x="571288" y="23597"/>
                  </a:lnTo>
                  <a:lnTo>
                    <a:pt x="594867" y="23027"/>
                  </a:lnTo>
                  <a:lnTo>
                    <a:pt x="617882" y="21836"/>
                  </a:lnTo>
                  <a:lnTo>
                    <a:pt x="640521" y="20232"/>
                  </a:lnTo>
                  <a:lnTo>
                    <a:pt x="662910" y="18351"/>
                  </a:lnTo>
                  <a:lnTo>
                    <a:pt x="685131" y="16287"/>
                  </a:lnTo>
                  <a:lnTo>
                    <a:pt x="707242" y="14100"/>
                  </a:lnTo>
                  <a:lnTo>
                    <a:pt x="729278" y="11832"/>
                  </a:lnTo>
                  <a:lnTo>
                    <a:pt x="751263" y="10320"/>
                  </a:lnTo>
                  <a:lnTo>
                    <a:pt x="773217" y="9311"/>
                  </a:lnTo>
                  <a:lnTo>
                    <a:pt x="795148" y="8639"/>
                  </a:lnTo>
                  <a:lnTo>
                    <a:pt x="816254" y="8191"/>
                  </a:lnTo>
                  <a:lnTo>
                    <a:pt x="836810" y="7892"/>
                  </a:lnTo>
                  <a:lnTo>
                    <a:pt x="856998" y="7693"/>
                  </a:lnTo>
                  <a:lnTo>
                    <a:pt x="876943" y="6750"/>
                  </a:lnTo>
                  <a:lnTo>
                    <a:pt x="896724" y="5310"/>
                  </a:lnTo>
                  <a:lnTo>
                    <a:pt x="916397" y="3540"/>
                  </a:lnTo>
                  <a:lnTo>
                    <a:pt x="935187" y="2360"/>
                  </a:lnTo>
                  <a:lnTo>
                    <a:pt x="971195" y="1048"/>
                  </a:lnTo>
                  <a:lnTo>
                    <a:pt x="1006115" y="465"/>
                  </a:lnTo>
                  <a:lnTo>
                    <a:pt x="1040549" y="207"/>
                  </a:lnTo>
                  <a:lnTo>
                    <a:pt x="1074769" y="91"/>
                  </a:lnTo>
                  <a:lnTo>
                    <a:pt x="1104569" y="2202"/>
                  </a:lnTo>
                  <a:lnTo>
                    <a:pt x="1131324" y="4221"/>
                  </a:lnTo>
                  <a:lnTo>
                    <a:pt x="1156725" y="2416"/>
                  </a:lnTo>
                  <a:lnTo>
                    <a:pt x="1189940" y="715"/>
                  </a:lnTo>
                  <a:lnTo>
                    <a:pt x="1223578" y="141"/>
                  </a:lnTo>
                  <a:lnTo>
                    <a:pt x="1259736" y="7"/>
                  </a:lnTo>
                  <a:lnTo>
                    <a:pt x="1272763" y="0"/>
                  </a:lnTo>
                  <a:lnTo>
                    <a:pt x="1274094" y="810"/>
                  </a:lnTo>
                  <a:lnTo>
                    <a:pt x="1274982" y="2161"/>
                  </a:lnTo>
                  <a:lnTo>
                    <a:pt x="1276755" y="72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133"/>
            <p:cNvSpPr/>
            <p:nvPr/>
          </p:nvSpPr>
          <p:spPr>
            <a:xfrm>
              <a:off x="5492278" y="3246606"/>
              <a:ext cx="910865" cy="21889"/>
            </a:xfrm>
            <a:custGeom>
              <a:avLst/>
              <a:gdLst/>
              <a:ahLst/>
              <a:cxnLst/>
              <a:rect l="0" t="0" r="0" b="0"/>
              <a:pathLst>
                <a:path w="910865" h="21889">
                  <a:moveTo>
                    <a:pt x="6282" y="0"/>
                  </a:moveTo>
                  <a:lnTo>
                    <a:pt x="0" y="0"/>
                  </a:lnTo>
                  <a:lnTo>
                    <a:pt x="3159" y="3874"/>
                  </a:lnTo>
                  <a:lnTo>
                    <a:pt x="7055" y="5775"/>
                  </a:lnTo>
                  <a:lnTo>
                    <a:pt x="27223" y="7207"/>
                  </a:lnTo>
                  <a:lnTo>
                    <a:pt x="56324" y="7278"/>
                  </a:lnTo>
                  <a:lnTo>
                    <a:pt x="88494" y="7293"/>
                  </a:lnTo>
                  <a:lnTo>
                    <a:pt x="116297" y="7295"/>
                  </a:lnTo>
                  <a:lnTo>
                    <a:pt x="147235" y="7296"/>
                  </a:lnTo>
                  <a:lnTo>
                    <a:pt x="182071" y="7296"/>
                  </a:lnTo>
                  <a:lnTo>
                    <a:pt x="206817" y="7296"/>
                  </a:lnTo>
                  <a:lnTo>
                    <a:pt x="234027" y="7296"/>
                  </a:lnTo>
                  <a:lnTo>
                    <a:pt x="264495" y="7296"/>
                  </a:lnTo>
                  <a:lnTo>
                    <a:pt x="296142" y="7296"/>
                  </a:lnTo>
                  <a:lnTo>
                    <a:pt x="326419" y="7296"/>
                  </a:lnTo>
                  <a:lnTo>
                    <a:pt x="356088" y="7296"/>
                  </a:lnTo>
                  <a:lnTo>
                    <a:pt x="386298" y="8107"/>
                  </a:lnTo>
                  <a:lnTo>
                    <a:pt x="418639" y="11169"/>
                  </a:lnTo>
                  <a:lnTo>
                    <a:pt x="449767" y="13071"/>
                  </a:lnTo>
                  <a:lnTo>
                    <a:pt x="480624" y="13916"/>
                  </a:lnTo>
                  <a:lnTo>
                    <a:pt x="513254" y="14291"/>
                  </a:lnTo>
                  <a:lnTo>
                    <a:pt x="544509" y="14459"/>
                  </a:lnTo>
                  <a:lnTo>
                    <a:pt x="574613" y="14533"/>
                  </a:lnTo>
                  <a:lnTo>
                    <a:pt x="604205" y="14565"/>
                  </a:lnTo>
                  <a:lnTo>
                    <a:pt x="633570" y="14580"/>
                  </a:lnTo>
                  <a:lnTo>
                    <a:pt x="661213" y="14587"/>
                  </a:lnTo>
                  <a:lnTo>
                    <a:pt x="695815" y="15401"/>
                  </a:lnTo>
                  <a:lnTo>
                    <a:pt x="730567" y="19605"/>
                  </a:lnTo>
                  <a:lnTo>
                    <a:pt x="761760" y="21212"/>
                  </a:lnTo>
                  <a:lnTo>
                    <a:pt x="790728" y="21687"/>
                  </a:lnTo>
                  <a:lnTo>
                    <a:pt x="822715" y="21848"/>
                  </a:lnTo>
                  <a:lnTo>
                    <a:pt x="858172" y="21882"/>
                  </a:lnTo>
                  <a:lnTo>
                    <a:pt x="883776" y="21077"/>
                  </a:lnTo>
                  <a:lnTo>
                    <a:pt x="903522" y="14618"/>
                  </a:lnTo>
                  <a:lnTo>
                    <a:pt x="910864" y="14592"/>
                  </a:lnTo>
                  <a:lnTo>
                    <a:pt x="907054" y="14592"/>
                  </a:lnTo>
                  <a:lnTo>
                    <a:pt x="905922" y="15403"/>
                  </a:lnTo>
                  <a:lnTo>
                    <a:pt x="903658" y="218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9" name="SMARTInkShape-134"/>
          <p:cNvSpPr/>
          <p:nvPr/>
        </p:nvSpPr>
        <p:spPr>
          <a:xfrm>
            <a:off x="2711585" y="3232015"/>
            <a:ext cx="2327032" cy="160464"/>
          </a:xfrm>
          <a:custGeom>
            <a:avLst/>
            <a:gdLst/>
            <a:ahLst/>
            <a:cxnLst/>
            <a:rect l="0" t="0" r="0" b="0"/>
            <a:pathLst>
              <a:path w="2327032" h="160464">
                <a:moveTo>
                  <a:pt x="0" y="0"/>
                </a:moveTo>
                <a:lnTo>
                  <a:pt x="3873" y="3873"/>
                </a:lnTo>
                <a:lnTo>
                  <a:pt x="7936" y="5775"/>
                </a:lnTo>
                <a:lnTo>
                  <a:pt x="40031" y="7237"/>
                </a:lnTo>
                <a:lnTo>
                  <a:pt x="73425" y="7288"/>
                </a:lnTo>
                <a:lnTo>
                  <a:pt x="103044" y="7294"/>
                </a:lnTo>
                <a:lnTo>
                  <a:pt x="130690" y="8106"/>
                </a:lnTo>
                <a:lnTo>
                  <a:pt x="163381" y="12309"/>
                </a:lnTo>
                <a:lnTo>
                  <a:pt x="194774" y="13915"/>
                </a:lnTo>
                <a:lnTo>
                  <a:pt x="229386" y="15202"/>
                </a:lnTo>
                <a:lnTo>
                  <a:pt x="265312" y="19546"/>
                </a:lnTo>
                <a:lnTo>
                  <a:pt x="289502" y="20847"/>
                </a:lnTo>
                <a:lnTo>
                  <a:pt x="315925" y="23586"/>
                </a:lnTo>
                <a:lnTo>
                  <a:pt x="343881" y="26696"/>
                </a:lnTo>
                <a:lnTo>
                  <a:pt x="372519" y="28077"/>
                </a:lnTo>
                <a:lnTo>
                  <a:pt x="403622" y="30853"/>
                </a:lnTo>
                <a:lnTo>
                  <a:pt x="436360" y="33978"/>
                </a:lnTo>
                <a:lnTo>
                  <a:pt x="469825" y="35368"/>
                </a:lnTo>
                <a:lnTo>
                  <a:pt x="501451" y="38147"/>
                </a:lnTo>
                <a:lnTo>
                  <a:pt x="533342" y="41273"/>
                </a:lnTo>
                <a:lnTo>
                  <a:pt x="569132" y="42663"/>
                </a:lnTo>
                <a:lnTo>
                  <a:pt x="604495" y="45442"/>
                </a:lnTo>
                <a:lnTo>
                  <a:pt x="639937" y="48569"/>
                </a:lnTo>
                <a:lnTo>
                  <a:pt x="658467" y="49403"/>
                </a:lnTo>
                <a:lnTo>
                  <a:pt x="677305" y="49958"/>
                </a:lnTo>
                <a:lnTo>
                  <a:pt x="696350" y="51140"/>
                </a:lnTo>
                <a:lnTo>
                  <a:pt x="715531" y="52738"/>
                </a:lnTo>
                <a:lnTo>
                  <a:pt x="734804" y="54614"/>
                </a:lnTo>
                <a:lnTo>
                  <a:pt x="754948" y="56675"/>
                </a:lnTo>
                <a:lnTo>
                  <a:pt x="775673" y="58860"/>
                </a:lnTo>
                <a:lnTo>
                  <a:pt x="796786" y="61127"/>
                </a:lnTo>
                <a:lnTo>
                  <a:pt x="817346" y="62639"/>
                </a:lnTo>
                <a:lnTo>
                  <a:pt x="837538" y="63646"/>
                </a:lnTo>
                <a:lnTo>
                  <a:pt x="857484" y="64318"/>
                </a:lnTo>
                <a:lnTo>
                  <a:pt x="876456" y="65576"/>
                </a:lnTo>
                <a:lnTo>
                  <a:pt x="912668" y="69136"/>
                </a:lnTo>
                <a:lnTo>
                  <a:pt x="931890" y="71221"/>
                </a:lnTo>
                <a:lnTo>
                  <a:pt x="952001" y="73421"/>
                </a:lnTo>
                <a:lnTo>
                  <a:pt x="972703" y="75698"/>
                </a:lnTo>
                <a:lnTo>
                  <a:pt x="992180" y="77216"/>
                </a:lnTo>
                <a:lnTo>
                  <a:pt x="1010838" y="78229"/>
                </a:lnTo>
                <a:lnTo>
                  <a:pt x="1028951" y="78903"/>
                </a:lnTo>
                <a:lnTo>
                  <a:pt x="1047513" y="80164"/>
                </a:lnTo>
                <a:lnTo>
                  <a:pt x="1066371" y="81815"/>
                </a:lnTo>
                <a:lnTo>
                  <a:pt x="1085429" y="83726"/>
                </a:lnTo>
                <a:lnTo>
                  <a:pt x="1104620" y="85000"/>
                </a:lnTo>
                <a:lnTo>
                  <a:pt x="1123898" y="85850"/>
                </a:lnTo>
                <a:lnTo>
                  <a:pt x="1143236" y="86416"/>
                </a:lnTo>
                <a:lnTo>
                  <a:pt x="1162613" y="87604"/>
                </a:lnTo>
                <a:lnTo>
                  <a:pt x="1182016" y="89207"/>
                </a:lnTo>
                <a:lnTo>
                  <a:pt x="1201436" y="91086"/>
                </a:lnTo>
                <a:lnTo>
                  <a:pt x="1220057" y="92339"/>
                </a:lnTo>
                <a:lnTo>
                  <a:pt x="1255879" y="93731"/>
                </a:lnTo>
                <a:lnTo>
                  <a:pt x="1274187" y="94913"/>
                </a:lnTo>
                <a:lnTo>
                  <a:pt x="1292877" y="96511"/>
                </a:lnTo>
                <a:lnTo>
                  <a:pt x="1311822" y="98388"/>
                </a:lnTo>
                <a:lnTo>
                  <a:pt x="1348004" y="100472"/>
                </a:lnTo>
                <a:lnTo>
                  <a:pt x="1383811" y="102210"/>
                </a:lnTo>
                <a:lnTo>
                  <a:pt x="1402439" y="103808"/>
                </a:lnTo>
                <a:lnTo>
                  <a:pt x="1421342" y="105684"/>
                </a:lnTo>
                <a:lnTo>
                  <a:pt x="1457478" y="109930"/>
                </a:lnTo>
                <a:lnTo>
                  <a:pt x="1492453" y="114519"/>
                </a:lnTo>
                <a:lnTo>
                  <a:pt x="1526913" y="119261"/>
                </a:lnTo>
                <a:lnTo>
                  <a:pt x="1561143" y="124071"/>
                </a:lnTo>
                <a:lnTo>
                  <a:pt x="1596082" y="128100"/>
                </a:lnTo>
                <a:lnTo>
                  <a:pt x="1614478" y="129174"/>
                </a:lnTo>
                <a:lnTo>
                  <a:pt x="1650590" y="131179"/>
                </a:lnTo>
                <a:lnTo>
                  <a:pt x="1682853" y="134772"/>
                </a:lnTo>
                <a:lnTo>
                  <a:pt x="1715567" y="139071"/>
                </a:lnTo>
                <a:lnTo>
                  <a:pt x="1748211" y="142873"/>
                </a:lnTo>
                <a:lnTo>
                  <a:pt x="1778931" y="144563"/>
                </a:lnTo>
                <a:lnTo>
                  <a:pt x="1810959" y="147476"/>
                </a:lnTo>
                <a:lnTo>
                  <a:pt x="1842488" y="150661"/>
                </a:lnTo>
                <a:lnTo>
                  <a:pt x="1870011" y="152078"/>
                </a:lnTo>
                <a:lnTo>
                  <a:pt x="1897916" y="154869"/>
                </a:lnTo>
                <a:lnTo>
                  <a:pt x="1925721" y="158001"/>
                </a:lnTo>
                <a:lnTo>
                  <a:pt x="1951589" y="159393"/>
                </a:lnTo>
                <a:lnTo>
                  <a:pt x="1976596" y="160011"/>
                </a:lnTo>
                <a:lnTo>
                  <a:pt x="2011301" y="160360"/>
                </a:lnTo>
                <a:lnTo>
                  <a:pt x="2044281" y="160463"/>
                </a:lnTo>
                <a:lnTo>
                  <a:pt x="2077562" y="158332"/>
                </a:lnTo>
                <a:lnTo>
                  <a:pt x="2113984" y="154222"/>
                </a:lnTo>
                <a:lnTo>
                  <a:pt x="2145408" y="148396"/>
                </a:lnTo>
                <a:lnTo>
                  <a:pt x="2177675" y="144243"/>
                </a:lnTo>
                <a:lnTo>
                  <a:pt x="2210267" y="134346"/>
                </a:lnTo>
                <a:lnTo>
                  <a:pt x="2241982" y="126575"/>
                </a:lnTo>
                <a:lnTo>
                  <a:pt x="2255934" y="123972"/>
                </a:lnTo>
                <a:lnTo>
                  <a:pt x="2266373" y="119237"/>
                </a:lnTo>
                <a:lnTo>
                  <a:pt x="2287670" y="116141"/>
                </a:lnTo>
                <a:lnTo>
                  <a:pt x="2296618" y="110479"/>
                </a:lnTo>
                <a:lnTo>
                  <a:pt x="2303680" y="108831"/>
                </a:lnTo>
                <a:lnTo>
                  <a:pt x="2310514" y="104483"/>
                </a:lnTo>
                <a:lnTo>
                  <a:pt x="2319628" y="102231"/>
                </a:lnTo>
                <a:lnTo>
                  <a:pt x="2327031" y="102143"/>
                </a:lnTo>
                <a:lnTo>
                  <a:pt x="2323377" y="102141"/>
                </a:lnTo>
                <a:lnTo>
                  <a:pt x="2322267" y="102952"/>
                </a:lnTo>
                <a:lnTo>
                  <a:pt x="2320339" y="108422"/>
                </a:lnTo>
                <a:lnTo>
                  <a:pt x="2318015" y="108985"/>
                </a:lnTo>
                <a:lnTo>
                  <a:pt x="2312751" y="10943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135"/>
          <p:cNvSpPr/>
          <p:nvPr/>
        </p:nvSpPr>
        <p:spPr>
          <a:xfrm>
            <a:off x="927220" y="2874524"/>
            <a:ext cx="1682226" cy="65644"/>
          </a:xfrm>
          <a:custGeom>
            <a:avLst/>
            <a:gdLst/>
            <a:ahLst/>
            <a:cxnLst/>
            <a:rect l="0" t="0" r="0" b="0"/>
            <a:pathLst>
              <a:path w="1682226" h="65644">
                <a:moveTo>
                  <a:pt x="4203" y="43774"/>
                </a:moveTo>
                <a:lnTo>
                  <a:pt x="330" y="43774"/>
                </a:lnTo>
                <a:lnTo>
                  <a:pt x="0" y="44584"/>
                </a:lnTo>
                <a:lnTo>
                  <a:pt x="1795" y="47647"/>
                </a:lnTo>
                <a:lnTo>
                  <a:pt x="7363" y="53928"/>
                </a:lnTo>
                <a:lnTo>
                  <a:pt x="11822" y="56393"/>
                </a:lnTo>
                <a:lnTo>
                  <a:pt x="21052" y="57781"/>
                </a:lnTo>
                <a:lnTo>
                  <a:pt x="28715" y="58916"/>
                </a:lnTo>
                <a:lnTo>
                  <a:pt x="40019" y="63302"/>
                </a:lnTo>
                <a:lnTo>
                  <a:pt x="73040" y="65351"/>
                </a:lnTo>
                <a:lnTo>
                  <a:pt x="105500" y="65600"/>
                </a:lnTo>
                <a:lnTo>
                  <a:pt x="133565" y="65643"/>
                </a:lnTo>
                <a:lnTo>
                  <a:pt x="163228" y="64845"/>
                </a:lnTo>
                <a:lnTo>
                  <a:pt x="197327" y="60646"/>
                </a:lnTo>
                <a:lnTo>
                  <a:pt x="233100" y="58230"/>
                </a:lnTo>
                <a:lnTo>
                  <a:pt x="257255" y="54793"/>
                </a:lnTo>
                <a:lnTo>
                  <a:pt x="283662" y="52724"/>
                </a:lnTo>
                <a:lnTo>
                  <a:pt x="310801" y="50995"/>
                </a:lnTo>
                <a:lnTo>
                  <a:pt x="336373" y="47524"/>
                </a:lnTo>
                <a:lnTo>
                  <a:pt x="365573" y="45440"/>
                </a:lnTo>
                <a:lnTo>
                  <a:pt x="396655" y="43704"/>
                </a:lnTo>
                <a:lnTo>
                  <a:pt x="426681" y="40230"/>
                </a:lnTo>
                <a:lnTo>
                  <a:pt x="458401" y="38146"/>
                </a:lnTo>
                <a:lnTo>
                  <a:pt x="492224" y="36408"/>
                </a:lnTo>
                <a:lnTo>
                  <a:pt x="510323" y="34811"/>
                </a:lnTo>
                <a:lnTo>
                  <a:pt x="528874" y="32935"/>
                </a:lnTo>
                <a:lnTo>
                  <a:pt x="564618" y="30850"/>
                </a:lnTo>
                <a:lnTo>
                  <a:pt x="599419" y="29113"/>
                </a:lnTo>
                <a:lnTo>
                  <a:pt x="633801" y="25639"/>
                </a:lnTo>
                <a:lnTo>
                  <a:pt x="670159" y="23554"/>
                </a:lnTo>
                <a:lnTo>
                  <a:pt x="688933" y="22998"/>
                </a:lnTo>
                <a:lnTo>
                  <a:pt x="724925" y="22381"/>
                </a:lnTo>
                <a:lnTo>
                  <a:pt x="760648" y="21296"/>
                </a:lnTo>
                <a:lnTo>
                  <a:pt x="779253" y="19871"/>
                </a:lnTo>
                <a:lnTo>
                  <a:pt x="798141" y="18111"/>
                </a:lnTo>
                <a:lnTo>
                  <a:pt x="834260" y="16155"/>
                </a:lnTo>
                <a:lnTo>
                  <a:pt x="870039" y="14476"/>
                </a:lnTo>
                <a:lnTo>
                  <a:pt x="888659" y="12893"/>
                </a:lnTo>
                <a:lnTo>
                  <a:pt x="907558" y="11027"/>
                </a:lnTo>
                <a:lnTo>
                  <a:pt x="943688" y="8954"/>
                </a:lnTo>
                <a:lnTo>
                  <a:pt x="979471" y="8032"/>
                </a:lnTo>
                <a:lnTo>
                  <a:pt x="998092" y="7787"/>
                </a:lnTo>
                <a:lnTo>
                  <a:pt x="1016992" y="7623"/>
                </a:lnTo>
                <a:lnTo>
                  <a:pt x="1053123" y="7441"/>
                </a:lnTo>
                <a:lnTo>
                  <a:pt x="1088907" y="6549"/>
                </a:lnTo>
                <a:lnTo>
                  <a:pt x="1107528" y="5176"/>
                </a:lnTo>
                <a:lnTo>
                  <a:pt x="1126428" y="3451"/>
                </a:lnTo>
                <a:lnTo>
                  <a:pt x="1162559" y="1533"/>
                </a:lnTo>
                <a:lnTo>
                  <a:pt x="1197532" y="681"/>
                </a:lnTo>
                <a:lnTo>
                  <a:pt x="1231991" y="302"/>
                </a:lnTo>
                <a:lnTo>
                  <a:pt x="1264059" y="134"/>
                </a:lnTo>
                <a:lnTo>
                  <a:pt x="1294524" y="59"/>
                </a:lnTo>
                <a:lnTo>
                  <a:pt x="1324277" y="26"/>
                </a:lnTo>
                <a:lnTo>
                  <a:pt x="1353713" y="11"/>
                </a:lnTo>
                <a:lnTo>
                  <a:pt x="1383009" y="5"/>
                </a:lnTo>
                <a:lnTo>
                  <a:pt x="1412242" y="2"/>
                </a:lnTo>
                <a:lnTo>
                  <a:pt x="1439286" y="0"/>
                </a:lnTo>
                <a:lnTo>
                  <a:pt x="1464816" y="810"/>
                </a:lnTo>
                <a:lnTo>
                  <a:pt x="1501165" y="5014"/>
                </a:lnTo>
                <a:lnTo>
                  <a:pt x="1532832" y="6619"/>
                </a:lnTo>
                <a:lnTo>
                  <a:pt x="1562751" y="7095"/>
                </a:lnTo>
                <a:lnTo>
                  <a:pt x="1597587" y="7256"/>
                </a:lnTo>
                <a:lnTo>
                  <a:pt x="1617425" y="9445"/>
                </a:lnTo>
                <a:lnTo>
                  <a:pt x="1651247" y="14290"/>
                </a:lnTo>
                <a:lnTo>
                  <a:pt x="1673378" y="14583"/>
                </a:lnTo>
                <a:lnTo>
                  <a:pt x="1673895" y="15397"/>
                </a:lnTo>
                <a:lnTo>
                  <a:pt x="1674623" y="18793"/>
                </a:lnTo>
                <a:lnTo>
                  <a:pt x="1674889" y="15304"/>
                </a:lnTo>
                <a:lnTo>
                  <a:pt x="1682135" y="14597"/>
                </a:lnTo>
                <a:lnTo>
                  <a:pt x="1682225" y="72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5" name="SMARTInkShape-Group39"/>
          <p:cNvGrpSpPr/>
          <p:nvPr/>
        </p:nvGrpSpPr>
        <p:grpSpPr>
          <a:xfrm>
            <a:off x="3616258" y="2378413"/>
            <a:ext cx="3538437" cy="180906"/>
            <a:chOff x="3616258" y="2378413"/>
            <a:chExt cx="3538437" cy="180906"/>
          </a:xfrm>
        </p:grpSpPr>
        <p:sp>
          <p:nvSpPr>
            <p:cNvPr id="31" name="SMARTInkShape-136"/>
            <p:cNvSpPr/>
            <p:nvPr/>
          </p:nvSpPr>
          <p:spPr>
            <a:xfrm>
              <a:off x="5958191" y="2378413"/>
              <a:ext cx="1196504" cy="80164"/>
            </a:xfrm>
            <a:custGeom>
              <a:avLst/>
              <a:gdLst/>
              <a:ahLst/>
              <a:cxnLst/>
              <a:rect l="0" t="0" r="0" b="0"/>
              <a:pathLst>
                <a:path w="1196504" h="80164">
                  <a:moveTo>
                    <a:pt x="0" y="43774"/>
                  </a:moveTo>
                  <a:lnTo>
                    <a:pt x="0" y="50056"/>
                  </a:lnTo>
                  <a:lnTo>
                    <a:pt x="3874" y="54643"/>
                  </a:lnTo>
                  <a:lnTo>
                    <a:pt x="10098" y="56711"/>
                  </a:lnTo>
                  <a:lnTo>
                    <a:pt x="22718" y="60037"/>
                  </a:lnTo>
                  <a:lnTo>
                    <a:pt x="36725" y="63995"/>
                  </a:lnTo>
                  <a:lnTo>
                    <a:pt x="71670" y="65442"/>
                  </a:lnTo>
                  <a:lnTo>
                    <a:pt x="106210" y="65618"/>
                  </a:lnTo>
                  <a:lnTo>
                    <a:pt x="139825" y="65649"/>
                  </a:lnTo>
                  <a:lnTo>
                    <a:pt x="164285" y="66466"/>
                  </a:lnTo>
                  <a:lnTo>
                    <a:pt x="191369" y="69532"/>
                  </a:lnTo>
                  <a:lnTo>
                    <a:pt x="219619" y="71435"/>
                  </a:lnTo>
                  <a:lnTo>
                    <a:pt x="248388" y="72281"/>
                  </a:lnTo>
                  <a:lnTo>
                    <a:pt x="277387" y="72657"/>
                  </a:lnTo>
                  <a:lnTo>
                    <a:pt x="310811" y="72824"/>
                  </a:lnTo>
                  <a:lnTo>
                    <a:pt x="346472" y="73709"/>
                  </a:lnTo>
                  <a:lnTo>
                    <a:pt x="381237" y="76804"/>
                  </a:lnTo>
                  <a:lnTo>
                    <a:pt x="399262" y="77954"/>
                  </a:lnTo>
                  <a:lnTo>
                    <a:pt x="417765" y="78720"/>
                  </a:lnTo>
                  <a:lnTo>
                    <a:pt x="436585" y="79231"/>
                  </a:lnTo>
                  <a:lnTo>
                    <a:pt x="455616" y="79572"/>
                  </a:lnTo>
                  <a:lnTo>
                    <a:pt x="474789" y="79799"/>
                  </a:lnTo>
                  <a:lnTo>
                    <a:pt x="494056" y="79950"/>
                  </a:lnTo>
                  <a:lnTo>
                    <a:pt x="514196" y="80051"/>
                  </a:lnTo>
                  <a:lnTo>
                    <a:pt x="534919" y="80118"/>
                  </a:lnTo>
                  <a:lnTo>
                    <a:pt x="556030" y="80163"/>
                  </a:lnTo>
                  <a:lnTo>
                    <a:pt x="576588" y="79383"/>
                  </a:lnTo>
                  <a:lnTo>
                    <a:pt x="596779" y="78051"/>
                  </a:lnTo>
                  <a:lnTo>
                    <a:pt x="616726" y="76353"/>
                  </a:lnTo>
                  <a:lnTo>
                    <a:pt x="636508" y="75221"/>
                  </a:lnTo>
                  <a:lnTo>
                    <a:pt x="656181" y="74467"/>
                  </a:lnTo>
                  <a:lnTo>
                    <a:pt x="675782" y="73963"/>
                  </a:lnTo>
                  <a:lnTo>
                    <a:pt x="695335" y="72817"/>
                  </a:lnTo>
                  <a:lnTo>
                    <a:pt x="714854" y="71243"/>
                  </a:lnTo>
                  <a:lnTo>
                    <a:pt x="734352" y="69382"/>
                  </a:lnTo>
                  <a:lnTo>
                    <a:pt x="753837" y="67331"/>
                  </a:lnTo>
                  <a:lnTo>
                    <a:pt x="773311" y="65154"/>
                  </a:lnTo>
                  <a:lnTo>
                    <a:pt x="792780" y="62891"/>
                  </a:lnTo>
                  <a:lnTo>
                    <a:pt x="811432" y="60572"/>
                  </a:lnTo>
                  <a:lnTo>
                    <a:pt x="847290" y="55833"/>
                  </a:lnTo>
                  <a:lnTo>
                    <a:pt x="882142" y="51026"/>
                  </a:lnTo>
                  <a:lnTo>
                    <a:pt x="915736" y="46997"/>
                  </a:lnTo>
                  <a:lnTo>
                    <a:pt x="946879" y="45207"/>
                  </a:lnTo>
                  <a:lnTo>
                    <a:pt x="976933" y="42249"/>
                  </a:lnTo>
                  <a:lnTo>
                    <a:pt x="1005692" y="38233"/>
                  </a:lnTo>
                  <a:lnTo>
                    <a:pt x="1031985" y="33745"/>
                  </a:lnTo>
                  <a:lnTo>
                    <a:pt x="1057182" y="29049"/>
                  </a:lnTo>
                  <a:lnTo>
                    <a:pt x="1089832" y="21847"/>
                  </a:lnTo>
                  <a:lnTo>
                    <a:pt x="1117069" y="14580"/>
                  </a:lnTo>
                  <a:lnTo>
                    <a:pt x="1147576" y="8734"/>
                  </a:lnTo>
                  <a:lnTo>
                    <a:pt x="119650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137"/>
            <p:cNvSpPr/>
            <p:nvPr/>
          </p:nvSpPr>
          <p:spPr>
            <a:xfrm>
              <a:off x="3616258" y="2436779"/>
              <a:ext cx="2093879" cy="122540"/>
            </a:xfrm>
            <a:custGeom>
              <a:avLst/>
              <a:gdLst/>
              <a:ahLst/>
              <a:cxnLst/>
              <a:rect l="0" t="0" r="0" b="0"/>
              <a:pathLst>
                <a:path w="2093879" h="122540">
                  <a:moveTo>
                    <a:pt x="0" y="36479"/>
                  </a:moveTo>
                  <a:lnTo>
                    <a:pt x="33453" y="37289"/>
                  </a:lnTo>
                  <a:lnTo>
                    <a:pt x="68318" y="48112"/>
                  </a:lnTo>
                  <a:lnTo>
                    <a:pt x="102490" y="54553"/>
                  </a:lnTo>
                  <a:lnTo>
                    <a:pt x="136406" y="58423"/>
                  </a:lnTo>
                  <a:lnTo>
                    <a:pt x="171688" y="63991"/>
                  </a:lnTo>
                  <a:lnTo>
                    <a:pt x="203270" y="67328"/>
                  </a:lnTo>
                  <a:lnTo>
                    <a:pt x="235326" y="73451"/>
                  </a:lnTo>
                  <a:lnTo>
                    <a:pt x="270494" y="78238"/>
                  </a:lnTo>
                  <a:lnTo>
                    <a:pt x="306584" y="81817"/>
                  </a:lnTo>
                  <a:lnTo>
                    <a:pt x="342948" y="88012"/>
                  </a:lnTo>
                  <a:lnTo>
                    <a:pt x="379392" y="92820"/>
                  </a:lnTo>
                  <a:lnTo>
                    <a:pt x="404514" y="94755"/>
                  </a:lnTo>
                  <a:lnTo>
                    <a:pt x="431892" y="98318"/>
                  </a:lnTo>
                  <a:lnTo>
                    <a:pt x="458111" y="100441"/>
                  </a:lnTo>
                  <a:lnTo>
                    <a:pt x="483275" y="102196"/>
                  </a:lnTo>
                  <a:lnTo>
                    <a:pt x="507969" y="105678"/>
                  </a:lnTo>
                  <a:lnTo>
                    <a:pt x="534617" y="107765"/>
                  </a:lnTo>
                  <a:lnTo>
                    <a:pt x="562673" y="109504"/>
                  </a:lnTo>
                  <a:lnTo>
                    <a:pt x="591355" y="112979"/>
                  </a:lnTo>
                  <a:lnTo>
                    <a:pt x="618154" y="115064"/>
                  </a:lnTo>
                  <a:lnTo>
                    <a:pt x="643575" y="115990"/>
                  </a:lnTo>
                  <a:lnTo>
                    <a:pt x="668384" y="116402"/>
                  </a:lnTo>
                  <a:lnTo>
                    <a:pt x="692921" y="116585"/>
                  </a:lnTo>
                  <a:lnTo>
                    <a:pt x="718148" y="116667"/>
                  </a:lnTo>
                  <a:lnTo>
                    <a:pt x="745572" y="116703"/>
                  </a:lnTo>
                  <a:lnTo>
                    <a:pt x="780610" y="120596"/>
                  </a:lnTo>
                  <a:lnTo>
                    <a:pt x="805759" y="122503"/>
                  </a:lnTo>
                  <a:lnTo>
                    <a:pt x="832338" y="122539"/>
                  </a:lnTo>
                  <a:lnTo>
                    <a:pt x="857662" y="119853"/>
                  </a:lnTo>
                  <a:lnTo>
                    <a:pt x="882427" y="118119"/>
                  </a:lnTo>
                  <a:lnTo>
                    <a:pt x="906945" y="117348"/>
                  </a:lnTo>
                  <a:lnTo>
                    <a:pt x="931352" y="117006"/>
                  </a:lnTo>
                  <a:lnTo>
                    <a:pt x="955711" y="114692"/>
                  </a:lnTo>
                  <a:lnTo>
                    <a:pt x="990050" y="110993"/>
                  </a:lnTo>
                  <a:lnTo>
                    <a:pt x="1022922" y="109898"/>
                  </a:lnTo>
                  <a:lnTo>
                    <a:pt x="1056170" y="109573"/>
                  </a:lnTo>
                  <a:lnTo>
                    <a:pt x="1088720" y="107315"/>
                  </a:lnTo>
                  <a:lnTo>
                    <a:pt x="1121873" y="103673"/>
                  </a:lnTo>
                  <a:lnTo>
                    <a:pt x="1154393" y="100433"/>
                  </a:lnTo>
                  <a:lnTo>
                    <a:pt x="1187538" y="96500"/>
                  </a:lnTo>
                  <a:lnTo>
                    <a:pt x="1220056" y="93173"/>
                  </a:lnTo>
                  <a:lnTo>
                    <a:pt x="1253200" y="89215"/>
                  </a:lnTo>
                  <a:lnTo>
                    <a:pt x="1283556" y="88042"/>
                  </a:lnTo>
                  <a:lnTo>
                    <a:pt x="1313087" y="85533"/>
                  </a:lnTo>
                  <a:lnTo>
                    <a:pt x="1344535" y="81817"/>
                  </a:lnTo>
                  <a:lnTo>
                    <a:pt x="1377361" y="78555"/>
                  </a:lnTo>
                  <a:lnTo>
                    <a:pt x="1413630" y="74063"/>
                  </a:lnTo>
                  <a:lnTo>
                    <a:pt x="1444490" y="69412"/>
                  </a:lnTo>
                  <a:lnTo>
                    <a:pt x="1475432" y="66772"/>
                  </a:lnTo>
                  <a:lnTo>
                    <a:pt x="1505135" y="62118"/>
                  </a:lnTo>
                  <a:lnTo>
                    <a:pt x="1534473" y="59477"/>
                  </a:lnTo>
                  <a:lnTo>
                    <a:pt x="1568422" y="52761"/>
                  </a:lnTo>
                  <a:lnTo>
                    <a:pt x="1596008" y="46797"/>
                  </a:lnTo>
                  <a:lnTo>
                    <a:pt x="1624718" y="44670"/>
                  </a:lnTo>
                  <a:lnTo>
                    <a:pt x="1652950" y="43229"/>
                  </a:lnTo>
                  <a:lnTo>
                    <a:pt x="1686850" y="38052"/>
                  </a:lnTo>
                  <a:lnTo>
                    <a:pt x="1720657" y="32916"/>
                  </a:lnTo>
                  <a:lnTo>
                    <a:pt x="1755767" y="29920"/>
                  </a:lnTo>
                  <a:lnTo>
                    <a:pt x="1786962" y="27167"/>
                  </a:lnTo>
                  <a:lnTo>
                    <a:pt x="1820416" y="22930"/>
                  </a:lnTo>
                  <a:lnTo>
                    <a:pt x="1852423" y="22093"/>
                  </a:lnTo>
                  <a:lnTo>
                    <a:pt x="1882164" y="19766"/>
                  </a:lnTo>
                  <a:lnTo>
                    <a:pt x="1911457" y="15614"/>
                  </a:lnTo>
                  <a:lnTo>
                    <a:pt x="1940662" y="14793"/>
                  </a:lnTo>
                  <a:lnTo>
                    <a:pt x="1967688" y="12470"/>
                  </a:lnTo>
                  <a:lnTo>
                    <a:pt x="1988878" y="8317"/>
                  </a:lnTo>
                  <a:lnTo>
                    <a:pt x="2023327" y="7355"/>
                  </a:lnTo>
                  <a:lnTo>
                    <a:pt x="2059704" y="7296"/>
                  </a:lnTo>
                  <a:lnTo>
                    <a:pt x="2082429" y="7295"/>
                  </a:lnTo>
                  <a:lnTo>
                    <a:pt x="2083813" y="6485"/>
                  </a:lnTo>
                  <a:lnTo>
                    <a:pt x="2084737" y="5134"/>
                  </a:lnTo>
                  <a:lnTo>
                    <a:pt x="2086218" y="1014"/>
                  </a:lnTo>
                  <a:lnTo>
                    <a:pt x="2088582" y="451"/>
                  </a:lnTo>
                  <a:lnTo>
                    <a:pt x="2093878" y="0"/>
                  </a:lnTo>
                  <a:lnTo>
                    <a:pt x="2093878" y="72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6" name="SMARTInkShape-138"/>
          <p:cNvSpPr/>
          <p:nvPr/>
        </p:nvSpPr>
        <p:spPr>
          <a:xfrm>
            <a:off x="902240" y="4333672"/>
            <a:ext cx="51072" cy="488816"/>
          </a:xfrm>
          <a:custGeom>
            <a:avLst/>
            <a:gdLst/>
            <a:ahLst/>
            <a:cxnLst/>
            <a:rect l="0" t="0" r="0" b="0"/>
            <a:pathLst>
              <a:path w="51072" h="488816">
                <a:moveTo>
                  <a:pt x="7296" y="0"/>
                </a:moveTo>
                <a:lnTo>
                  <a:pt x="1015" y="6282"/>
                </a:lnTo>
                <a:lnTo>
                  <a:pt x="301" y="10869"/>
                </a:lnTo>
                <a:lnTo>
                  <a:pt x="1" y="46234"/>
                </a:lnTo>
                <a:lnTo>
                  <a:pt x="0" y="68095"/>
                </a:lnTo>
                <a:lnTo>
                  <a:pt x="6996" y="100850"/>
                </a:lnTo>
                <a:lnTo>
                  <a:pt x="8089" y="128808"/>
                </a:lnTo>
                <a:lnTo>
                  <a:pt x="13575" y="151088"/>
                </a:lnTo>
                <a:lnTo>
                  <a:pt x="14532" y="184844"/>
                </a:lnTo>
                <a:lnTo>
                  <a:pt x="15385" y="199423"/>
                </a:lnTo>
                <a:lnTo>
                  <a:pt x="21436" y="231303"/>
                </a:lnTo>
                <a:lnTo>
                  <a:pt x="21876" y="264302"/>
                </a:lnTo>
                <a:lnTo>
                  <a:pt x="22693" y="272300"/>
                </a:lnTo>
                <a:lnTo>
                  <a:pt x="25758" y="278556"/>
                </a:lnTo>
                <a:lnTo>
                  <a:pt x="26089" y="282170"/>
                </a:lnTo>
                <a:lnTo>
                  <a:pt x="22601" y="304319"/>
                </a:lnTo>
                <a:lnTo>
                  <a:pt x="24366" y="311702"/>
                </a:lnTo>
                <a:lnTo>
                  <a:pt x="27043" y="318496"/>
                </a:lnTo>
                <a:lnTo>
                  <a:pt x="29360" y="330625"/>
                </a:lnTo>
                <a:lnTo>
                  <a:pt x="34009" y="340524"/>
                </a:lnTo>
                <a:lnTo>
                  <a:pt x="36415" y="374445"/>
                </a:lnTo>
                <a:lnTo>
                  <a:pt x="36471" y="388777"/>
                </a:lnTo>
                <a:lnTo>
                  <a:pt x="40681" y="403783"/>
                </a:lnTo>
                <a:lnTo>
                  <a:pt x="36542" y="432854"/>
                </a:lnTo>
                <a:lnTo>
                  <a:pt x="38669" y="437733"/>
                </a:lnTo>
                <a:lnTo>
                  <a:pt x="40371" y="440169"/>
                </a:lnTo>
                <a:lnTo>
                  <a:pt x="43476" y="457176"/>
                </a:lnTo>
                <a:lnTo>
                  <a:pt x="43775" y="481121"/>
                </a:lnTo>
                <a:lnTo>
                  <a:pt x="50982" y="481516"/>
                </a:lnTo>
                <a:lnTo>
                  <a:pt x="51071" y="48881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139"/>
          <p:cNvSpPr/>
          <p:nvPr/>
        </p:nvSpPr>
        <p:spPr>
          <a:xfrm>
            <a:off x="931423" y="3261198"/>
            <a:ext cx="1605065" cy="102141"/>
          </a:xfrm>
          <a:custGeom>
            <a:avLst/>
            <a:gdLst/>
            <a:ahLst/>
            <a:cxnLst/>
            <a:rect l="0" t="0" r="0" b="0"/>
            <a:pathLst>
              <a:path w="1605065" h="102141">
                <a:moveTo>
                  <a:pt x="0" y="102140"/>
                </a:moveTo>
                <a:lnTo>
                  <a:pt x="34207" y="102140"/>
                </a:lnTo>
                <a:lnTo>
                  <a:pt x="46975" y="101330"/>
                </a:lnTo>
                <a:lnTo>
                  <a:pt x="70627" y="95859"/>
                </a:lnTo>
                <a:lnTo>
                  <a:pt x="105999" y="94934"/>
                </a:lnTo>
                <a:lnTo>
                  <a:pt x="139128" y="89082"/>
                </a:lnTo>
                <a:lnTo>
                  <a:pt x="167903" y="87852"/>
                </a:lnTo>
                <a:lnTo>
                  <a:pt x="202830" y="87608"/>
                </a:lnTo>
                <a:lnTo>
                  <a:pt x="238792" y="87561"/>
                </a:lnTo>
                <a:lnTo>
                  <a:pt x="269554" y="87551"/>
                </a:lnTo>
                <a:lnTo>
                  <a:pt x="299461" y="87550"/>
                </a:lnTo>
                <a:lnTo>
                  <a:pt x="335040" y="86738"/>
                </a:lnTo>
                <a:lnTo>
                  <a:pt x="362909" y="82535"/>
                </a:lnTo>
                <a:lnTo>
                  <a:pt x="391703" y="80929"/>
                </a:lnTo>
                <a:lnTo>
                  <a:pt x="420770" y="79643"/>
                </a:lnTo>
                <a:lnTo>
                  <a:pt x="449919" y="75298"/>
                </a:lnTo>
                <a:lnTo>
                  <a:pt x="479902" y="73651"/>
                </a:lnTo>
                <a:lnTo>
                  <a:pt x="513286" y="73163"/>
                </a:lnTo>
                <a:lnTo>
                  <a:pt x="544074" y="73018"/>
                </a:lnTo>
                <a:lnTo>
                  <a:pt x="573732" y="72165"/>
                </a:lnTo>
                <a:lnTo>
                  <a:pt x="603056" y="67949"/>
                </a:lnTo>
                <a:lnTo>
                  <a:pt x="632281" y="66339"/>
                </a:lnTo>
                <a:lnTo>
                  <a:pt x="662287" y="65052"/>
                </a:lnTo>
                <a:lnTo>
                  <a:pt x="695677" y="60707"/>
                </a:lnTo>
                <a:lnTo>
                  <a:pt x="727277" y="59059"/>
                </a:lnTo>
                <a:lnTo>
                  <a:pt x="761139" y="57761"/>
                </a:lnTo>
                <a:lnTo>
                  <a:pt x="792069" y="53413"/>
                </a:lnTo>
                <a:lnTo>
                  <a:pt x="822580" y="50954"/>
                </a:lnTo>
                <a:lnTo>
                  <a:pt x="856931" y="46262"/>
                </a:lnTo>
                <a:lnTo>
                  <a:pt x="891968" y="43701"/>
                </a:lnTo>
                <a:lnTo>
                  <a:pt x="923246" y="38979"/>
                </a:lnTo>
                <a:lnTo>
                  <a:pt x="953860" y="36409"/>
                </a:lnTo>
                <a:lnTo>
                  <a:pt x="988241" y="31684"/>
                </a:lnTo>
                <a:lnTo>
                  <a:pt x="1023288" y="29924"/>
                </a:lnTo>
                <a:lnTo>
                  <a:pt x="1055379" y="28592"/>
                </a:lnTo>
                <a:lnTo>
                  <a:pt x="1090197" y="24234"/>
                </a:lnTo>
                <a:lnTo>
                  <a:pt x="1125374" y="22582"/>
                </a:lnTo>
                <a:lnTo>
                  <a:pt x="1157503" y="21282"/>
                </a:lnTo>
                <a:lnTo>
                  <a:pt x="1191522" y="16934"/>
                </a:lnTo>
                <a:lnTo>
                  <a:pt x="1223309" y="15285"/>
                </a:lnTo>
                <a:lnTo>
                  <a:pt x="1257227" y="14797"/>
                </a:lnTo>
                <a:lnTo>
                  <a:pt x="1288173" y="14652"/>
                </a:lnTo>
                <a:lnTo>
                  <a:pt x="1317878" y="14609"/>
                </a:lnTo>
                <a:lnTo>
                  <a:pt x="1347216" y="15407"/>
                </a:lnTo>
                <a:lnTo>
                  <a:pt x="1375634" y="19607"/>
                </a:lnTo>
                <a:lnTo>
                  <a:pt x="1409597" y="21437"/>
                </a:lnTo>
                <a:lnTo>
                  <a:pt x="1433388" y="19592"/>
                </a:lnTo>
                <a:lnTo>
                  <a:pt x="1466896" y="15250"/>
                </a:lnTo>
                <a:lnTo>
                  <a:pt x="1499110" y="14678"/>
                </a:lnTo>
                <a:lnTo>
                  <a:pt x="1533427" y="8317"/>
                </a:lnTo>
                <a:lnTo>
                  <a:pt x="1568898" y="7335"/>
                </a:lnTo>
                <a:lnTo>
                  <a:pt x="1584230" y="7304"/>
                </a:lnTo>
                <a:lnTo>
                  <a:pt x="1589860" y="5138"/>
                </a:lnTo>
                <a:lnTo>
                  <a:pt x="1597306" y="301"/>
                </a:lnTo>
                <a:lnTo>
                  <a:pt x="160506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SMARTInkShape-140"/>
          <p:cNvSpPr/>
          <p:nvPr/>
        </p:nvSpPr>
        <p:spPr>
          <a:xfrm>
            <a:off x="5659065" y="2845341"/>
            <a:ext cx="1736389" cy="43775"/>
          </a:xfrm>
          <a:custGeom>
            <a:avLst/>
            <a:gdLst/>
            <a:ahLst/>
            <a:cxnLst/>
            <a:rect l="0" t="0" r="0" b="0"/>
            <a:pathLst>
              <a:path w="1736389" h="43775">
                <a:moveTo>
                  <a:pt x="0" y="43774"/>
                </a:moveTo>
                <a:lnTo>
                  <a:pt x="35226" y="43774"/>
                </a:lnTo>
                <a:lnTo>
                  <a:pt x="71570" y="36779"/>
                </a:lnTo>
                <a:lnTo>
                  <a:pt x="85174" y="35727"/>
                </a:lnTo>
                <a:lnTo>
                  <a:pt x="107333" y="30204"/>
                </a:lnTo>
                <a:lnTo>
                  <a:pt x="141124" y="29200"/>
                </a:lnTo>
                <a:lnTo>
                  <a:pt x="163693" y="28374"/>
                </a:lnTo>
                <a:lnTo>
                  <a:pt x="192188" y="22563"/>
                </a:lnTo>
                <a:lnTo>
                  <a:pt x="206734" y="21276"/>
                </a:lnTo>
                <a:lnTo>
                  <a:pt x="234909" y="15631"/>
                </a:lnTo>
                <a:lnTo>
                  <a:pt x="271085" y="14682"/>
                </a:lnTo>
                <a:lnTo>
                  <a:pt x="307537" y="14599"/>
                </a:lnTo>
                <a:lnTo>
                  <a:pt x="343048" y="14592"/>
                </a:lnTo>
                <a:lnTo>
                  <a:pt x="379399" y="14591"/>
                </a:lnTo>
                <a:lnTo>
                  <a:pt x="410728" y="14591"/>
                </a:lnTo>
                <a:lnTo>
                  <a:pt x="444028" y="14591"/>
                </a:lnTo>
                <a:lnTo>
                  <a:pt x="474835" y="14591"/>
                </a:lnTo>
                <a:lnTo>
                  <a:pt x="509141" y="14591"/>
                </a:lnTo>
                <a:lnTo>
                  <a:pt x="539578" y="14591"/>
                </a:lnTo>
                <a:lnTo>
                  <a:pt x="574022" y="14591"/>
                </a:lnTo>
                <a:lnTo>
                  <a:pt x="607247" y="14591"/>
                </a:lnTo>
                <a:lnTo>
                  <a:pt x="635234" y="16753"/>
                </a:lnTo>
                <a:lnTo>
                  <a:pt x="669868" y="20873"/>
                </a:lnTo>
                <a:lnTo>
                  <a:pt x="705952" y="21686"/>
                </a:lnTo>
                <a:lnTo>
                  <a:pt x="734646" y="22638"/>
                </a:lnTo>
                <a:lnTo>
                  <a:pt x="764494" y="26883"/>
                </a:lnTo>
                <a:lnTo>
                  <a:pt x="797837" y="28501"/>
                </a:lnTo>
                <a:lnTo>
                  <a:pt x="828613" y="28981"/>
                </a:lnTo>
                <a:lnTo>
                  <a:pt x="858268" y="29122"/>
                </a:lnTo>
                <a:lnTo>
                  <a:pt x="888402" y="29975"/>
                </a:lnTo>
                <a:lnTo>
                  <a:pt x="921829" y="34191"/>
                </a:lnTo>
                <a:lnTo>
                  <a:pt x="952631" y="35801"/>
                </a:lnTo>
                <a:lnTo>
                  <a:pt x="983103" y="36277"/>
                </a:lnTo>
                <a:lnTo>
                  <a:pt x="1016631" y="36419"/>
                </a:lnTo>
                <a:lnTo>
                  <a:pt x="1048273" y="37271"/>
                </a:lnTo>
                <a:lnTo>
                  <a:pt x="1082148" y="41487"/>
                </a:lnTo>
                <a:lnTo>
                  <a:pt x="1113081" y="43096"/>
                </a:lnTo>
                <a:lnTo>
                  <a:pt x="1142783" y="42762"/>
                </a:lnTo>
                <a:lnTo>
                  <a:pt x="1172120" y="38700"/>
                </a:lnTo>
                <a:lnTo>
                  <a:pt x="1202158" y="37137"/>
                </a:lnTo>
                <a:lnTo>
                  <a:pt x="1235558" y="36673"/>
                </a:lnTo>
                <a:lnTo>
                  <a:pt x="1266351" y="36536"/>
                </a:lnTo>
                <a:lnTo>
                  <a:pt x="1296010" y="36495"/>
                </a:lnTo>
                <a:lnTo>
                  <a:pt x="1325335" y="36483"/>
                </a:lnTo>
                <a:lnTo>
                  <a:pt x="1354560" y="35669"/>
                </a:lnTo>
                <a:lnTo>
                  <a:pt x="1382945" y="31464"/>
                </a:lnTo>
                <a:lnTo>
                  <a:pt x="1416895" y="27471"/>
                </a:lnTo>
                <a:lnTo>
                  <a:pt x="1450713" y="22990"/>
                </a:lnTo>
                <a:lnTo>
                  <a:pt x="1485826" y="17091"/>
                </a:lnTo>
                <a:lnTo>
                  <a:pt x="1517021" y="15085"/>
                </a:lnTo>
                <a:lnTo>
                  <a:pt x="1550474" y="10815"/>
                </a:lnTo>
                <a:lnTo>
                  <a:pt x="1581671" y="7990"/>
                </a:lnTo>
                <a:lnTo>
                  <a:pt x="1613283" y="7387"/>
                </a:lnTo>
                <a:lnTo>
                  <a:pt x="1646799" y="7307"/>
                </a:lnTo>
                <a:lnTo>
                  <a:pt x="1682656" y="7296"/>
                </a:lnTo>
                <a:lnTo>
                  <a:pt x="1718461" y="7295"/>
                </a:lnTo>
                <a:lnTo>
                  <a:pt x="1723827" y="7295"/>
                </a:lnTo>
                <a:lnTo>
                  <a:pt x="1725582" y="6485"/>
                </a:lnTo>
                <a:lnTo>
                  <a:pt x="1726752" y="5133"/>
                </a:lnTo>
                <a:lnTo>
                  <a:pt x="1727532" y="3422"/>
                </a:lnTo>
                <a:lnTo>
                  <a:pt x="1728863" y="2281"/>
                </a:lnTo>
                <a:lnTo>
                  <a:pt x="173638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141"/>
          <p:cNvSpPr/>
          <p:nvPr/>
        </p:nvSpPr>
        <p:spPr>
          <a:xfrm>
            <a:off x="967902" y="2495145"/>
            <a:ext cx="2531625" cy="43775"/>
          </a:xfrm>
          <a:custGeom>
            <a:avLst/>
            <a:gdLst/>
            <a:ahLst/>
            <a:cxnLst/>
            <a:rect l="0" t="0" r="0" b="0"/>
            <a:pathLst>
              <a:path w="2531625" h="43775">
                <a:moveTo>
                  <a:pt x="0" y="43774"/>
                </a:moveTo>
                <a:lnTo>
                  <a:pt x="34881" y="43774"/>
                </a:lnTo>
                <a:lnTo>
                  <a:pt x="47174" y="42963"/>
                </a:lnTo>
                <a:lnTo>
                  <a:pt x="70460" y="37155"/>
                </a:lnTo>
                <a:lnTo>
                  <a:pt x="104441" y="36518"/>
                </a:lnTo>
                <a:lnTo>
                  <a:pt x="140342" y="36482"/>
                </a:lnTo>
                <a:lnTo>
                  <a:pt x="175325" y="36479"/>
                </a:lnTo>
                <a:lnTo>
                  <a:pt x="204326" y="34317"/>
                </a:lnTo>
                <a:lnTo>
                  <a:pt x="240766" y="29048"/>
                </a:lnTo>
                <a:lnTo>
                  <a:pt x="272106" y="23542"/>
                </a:lnTo>
                <a:lnTo>
                  <a:pt x="305407" y="22214"/>
                </a:lnTo>
                <a:lnTo>
                  <a:pt x="335754" y="21984"/>
                </a:lnTo>
                <a:lnTo>
                  <a:pt x="371482" y="21906"/>
                </a:lnTo>
                <a:lnTo>
                  <a:pt x="406762" y="21891"/>
                </a:lnTo>
                <a:lnTo>
                  <a:pt x="441262" y="21888"/>
                </a:lnTo>
                <a:lnTo>
                  <a:pt x="469681" y="21887"/>
                </a:lnTo>
                <a:lnTo>
                  <a:pt x="498638" y="21887"/>
                </a:lnTo>
                <a:lnTo>
                  <a:pt x="532458" y="21887"/>
                </a:lnTo>
                <a:lnTo>
                  <a:pt x="560022" y="21887"/>
                </a:lnTo>
                <a:lnTo>
                  <a:pt x="596224" y="21887"/>
                </a:lnTo>
                <a:lnTo>
                  <a:pt x="630907" y="21887"/>
                </a:lnTo>
                <a:lnTo>
                  <a:pt x="659357" y="21887"/>
                </a:lnTo>
                <a:lnTo>
                  <a:pt x="688323" y="18014"/>
                </a:lnTo>
                <a:lnTo>
                  <a:pt x="722147" y="15267"/>
                </a:lnTo>
                <a:lnTo>
                  <a:pt x="749711" y="14791"/>
                </a:lnTo>
                <a:lnTo>
                  <a:pt x="778415" y="14651"/>
                </a:lnTo>
                <a:lnTo>
                  <a:pt x="807456" y="14609"/>
                </a:lnTo>
                <a:lnTo>
                  <a:pt x="836597" y="14596"/>
                </a:lnTo>
                <a:lnTo>
                  <a:pt x="865767" y="14593"/>
                </a:lnTo>
                <a:lnTo>
                  <a:pt x="894946" y="13781"/>
                </a:lnTo>
                <a:lnTo>
                  <a:pt x="924128" y="9577"/>
                </a:lnTo>
                <a:lnTo>
                  <a:pt x="954122" y="7972"/>
                </a:lnTo>
                <a:lnTo>
                  <a:pt x="987508" y="7496"/>
                </a:lnTo>
                <a:lnTo>
                  <a:pt x="1018296" y="7355"/>
                </a:lnTo>
                <a:lnTo>
                  <a:pt x="1047955" y="7313"/>
                </a:lnTo>
                <a:lnTo>
                  <a:pt x="1078090" y="7301"/>
                </a:lnTo>
                <a:lnTo>
                  <a:pt x="1111518" y="7297"/>
                </a:lnTo>
                <a:lnTo>
                  <a:pt x="1143129" y="7296"/>
                </a:lnTo>
                <a:lnTo>
                  <a:pt x="1176995" y="7296"/>
                </a:lnTo>
                <a:lnTo>
                  <a:pt x="1208737" y="7296"/>
                </a:lnTo>
                <a:lnTo>
                  <a:pt x="1242641" y="7296"/>
                </a:lnTo>
                <a:lnTo>
                  <a:pt x="1274393" y="7296"/>
                </a:lnTo>
                <a:lnTo>
                  <a:pt x="1308301" y="7296"/>
                </a:lnTo>
                <a:lnTo>
                  <a:pt x="1340055" y="7296"/>
                </a:lnTo>
                <a:lnTo>
                  <a:pt x="1373963" y="7296"/>
                </a:lnTo>
                <a:lnTo>
                  <a:pt x="1405716" y="7296"/>
                </a:lnTo>
                <a:lnTo>
                  <a:pt x="1440435" y="7296"/>
                </a:lnTo>
                <a:lnTo>
                  <a:pt x="1475581" y="7296"/>
                </a:lnTo>
                <a:lnTo>
                  <a:pt x="1506892" y="7296"/>
                </a:lnTo>
                <a:lnTo>
                  <a:pt x="1536705" y="6485"/>
                </a:lnTo>
                <a:lnTo>
                  <a:pt x="1566075" y="2281"/>
                </a:lnTo>
                <a:lnTo>
                  <a:pt x="1596124" y="676"/>
                </a:lnTo>
                <a:lnTo>
                  <a:pt x="1629526" y="200"/>
                </a:lnTo>
                <a:lnTo>
                  <a:pt x="1660320" y="59"/>
                </a:lnTo>
                <a:lnTo>
                  <a:pt x="1689980" y="17"/>
                </a:lnTo>
                <a:lnTo>
                  <a:pt x="1719304" y="5"/>
                </a:lnTo>
                <a:lnTo>
                  <a:pt x="1748529" y="1"/>
                </a:lnTo>
                <a:lnTo>
                  <a:pt x="1777725" y="0"/>
                </a:lnTo>
                <a:lnTo>
                  <a:pt x="1806911" y="0"/>
                </a:lnTo>
                <a:lnTo>
                  <a:pt x="1836095" y="0"/>
                </a:lnTo>
                <a:lnTo>
                  <a:pt x="1865279" y="0"/>
                </a:lnTo>
                <a:lnTo>
                  <a:pt x="1893651" y="0"/>
                </a:lnTo>
                <a:lnTo>
                  <a:pt x="1927598" y="2161"/>
                </a:lnTo>
                <a:lnTo>
                  <a:pt x="1961415" y="6281"/>
                </a:lnTo>
                <a:lnTo>
                  <a:pt x="1997338" y="7906"/>
                </a:lnTo>
                <a:lnTo>
                  <a:pt x="2033497" y="13030"/>
                </a:lnTo>
                <a:lnTo>
                  <a:pt x="2068170" y="18156"/>
                </a:lnTo>
                <a:lnTo>
                  <a:pt x="2101230" y="21961"/>
                </a:lnTo>
                <a:lnTo>
                  <a:pt x="2128663" y="26682"/>
                </a:lnTo>
                <a:lnTo>
                  <a:pt x="2164820" y="28689"/>
                </a:lnTo>
                <a:lnTo>
                  <a:pt x="2199494" y="32958"/>
                </a:lnTo>
                <a:lnTo>
                  <a:pt x="2232554" y="35783"/>
                </a:lnTo>
                <a:lnTo>
                  <a:pt x="2267306" y="38503"/>
                </a:lnTo>
                <a:lnTo>
                  <a:pt x="2297830" y="42733"/>
                </a:lnTo>
                <a:lnTo>
                  <a:pt x="2327277" y="43568"/>
                </a:lnTo>
                <a:lnTo>
                  <a:pt x="2356513" y="43733"/>
                </a:lnTo>
                <a:lnTo>
                  <a:pt x="2387989" y="43769"/>
                </a:lnTo>
                <a:lnTo>
                  <a:pt x="2423859" y="43774"/>
                </a:lnTo>
                <a:lnTo>
                  <a:pt x="2458621" y="43774"/>
                </a:lnTo>
                <a:lnTo>
                  <a:pt x="2494027" y="43774"/>
                </a:lnTo>
                <a:lnTo>
                  <a:pt x="2499948" y="43774"/>
                </a:lnTo>
                <a:lnTo>
                  <a:pt x="2503494" y="41612"/>
                </a:lnTo>
                <a:lnTo>
                  <a:pt x="2507773" y="38760"/>
                </a:lnTo>
                <a:lnTo>
                  <a:pt x="2515652" y="36779"/>
                </a:lnTo>
                <a:lnTo>
                  <a:pt x="2524327" y="36478"/>
                </a:lnTo>
                <a:lnTo>
                  <a:pt x="2531615" y="29190"/>
                </a:lnTo>
                <a:lnTo>
                  <a:pt x="2531624" y="364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142"/>
          <p:cNvSpPr/>
          <p:nvPr/>
        </p:nvSpPr>
        <p:spPr>
          <a:xfrm>
            <a:off x="4849238" y="2896419"/>
            <a:ext cx="671211" cy="36468"/>
          </a:xfrm>
          <a:custGeom>
            <a:avLst/>
            <a:gdLst/>
            <a:ahLst/>
            <a:cxnLst/>
            <a:rect l="0" t="0" r="0" b="0"/>
            <a:pathLst>
              <a:path w="671211" h="36468">
                <a:moveTo>
                  <a:pt x="0" y="7287"/>
                </a:moveTo>
                <a:lnTo>
                  <a:pt x="35500" y="7287"/>
                </a:lnTo>
                <a:lnTo>
                  <a:pt x="42258" y="9449"/>
                </a:lnTo>
                <a:lnTo>
                  <a:pt x="45196" y="11161"/>
                </a:lnTo>
                <a:lnTo>
                  <a:pt x="71944" y="14132"/>
                </a:lnTo>
                <a:lnTo>
                  <a:pt x="82235" y="15193"/>
                </a:lnTo>
                <a:lnTo>
                  <a:pt x="116843" y="21185"/>
                </a:lnTo>
                <a:lnTo>
                  <a:pt x="147051" y="25660"/>
                </a:lnTo>
                <a:lnTo>
                  <a:pt x="180382" y="28712"/>
                </a:lnTo>
                <a:lnTo>
                  <a:pt x="209198" y="29083"/>
                </a:lnTo>
                <a:lnTo>
                  <a:pt x="240290" y="34170"/>
                </a:lnTo>
                <a:lnTo>
                  <a:pt x="269850" y="36016"/>
                </a:lnTo>
                <a:lnTo>
                  <a:pt x="299107" y="36381"/>
                </a:lnTo>
                <a:lnTo>
                  <a:pt x="328305" y="36453"/>
                </a:lnTo>
                <a:lnTo>
                  <a:pt x="357491" y="36467"/>
                </a:lnTo>
                <a:lnTo>
                  <a:pt x="393159" y="35659"/>
                </a:lnTo>
                <a:lnTo>
                  <a:pt x="426111" y="29851"/>
                </a:lnTo>
                <a:lnTo>
                  <a:pt x="461363" y="29234"/>
                </a:lnTo>
                <a:lnTo>
                  <a:pt x="496200" y="28369"/>
                </a:lnTo>
                <a:lnTo>
                  <a:pt x="532534" y="22556"/>
                </a:lnTo>
                <a:lnTo>
                  <a:pt x="568923" y="21919"/>
                </a:lnTo>
                <a:lnTo>
                  <a:pt x="578731" y="21086"/>
                </a:lnTo>
                <a:lnTo>
                  <a:pt x="607974" y="15261"/>
                </a:lnTo>
                <a:lnTo>
                  <a:pt x="628424" y="14672"/>
                </a:lnTo>
                <a:lnTo>
                  <a:pt x="634089" y="12461"/>
                </a:lnTo>
                <a:lnTo>
                  <a:pt x="639309" y="9587"/>
                </a:lnTo>
                <a:lnTo>
                  <a:pt x="649265" y="7742"/>
                </a:lnTo>
                <a:lnTo>
                  <a:pt x="671200" y="7287"/>
                </a:lnTo>
                <a:lnTo>
                  <a:pt x="671210" y="0"/>
                </a:lnTo>
                <a:lnTo>
                  <a:pt x="671210" y="72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143"/>
          <p:cNvSpPr/>
          <p:nvPr/>
        </p:nvSpPr>
        <p:spPr>
          <a:xfrm>
            <a:off x="6140585" y="1977147"/>
            <a:ext cx="1626860" cy="124028"/>
          </a:xfrm>
          <a:custGeom>
            <a:avLst/>
            <a:gdLst/>
            <a:ahLst/>
            <a:cxnLst/>
            <a:rect l="0" t="0" r="0" b="0"/>
            <a:pathLst>
              <a:path w="1626860" h="124028">
                <a:moveTo>
                  <a:pt x="0" y="124027"/>
                </a:moveTo>
                <a:lnTo>
                  <a:pt x="6282" y="124027"/>
                </a:lnTo>
                <a:lnTo>
                  <a:pt x="10869" y="120154"/>
                </a:lnTo>
                <a:lnTo>
                  <a:pt x="17260" y="118253"/>
                </a:lnTo>
                <a:lnTo>
                  <a:pt x="44009" y="114704"/>
                </a:lnTo>
                <a:lnTo>
                  <a:pt x="58435" y="110997"/>
                </a:lnTo>
                <a:lnTo>
                  <a:pt x="93330" y="107411"/>
                </a:lnTo>
                <a:lnTo>
                  <a:pt x="113311" y="103702"/>
                </a:lnTo>
                <a:lnTo>
                  <a:pt x="145239" y="102449"/>
                </a:lnTo>
                <a:lnTo>
                  <a:pt x="175775" y="102201"/>
                </a:lnTo>
                <a:lnTo>
                  <a:pt x="210029" y="99991"/>
                </a:lnTo>
                <a:lnTo>
                  <a:pt x="240454" y="95861"/>
                </a:lnTo>
                <a:lnTo>
                  <a:pt x="275707" y="94235"/>
                </a:lnTo>
                <a:lnTo>
                  <a:pt x="304256" y="89890"/>
                </a:lnTo>
                <a:lnTo>
                  <a:pt x="333251" y="88242"/>
                </a:lnTo>
                <a:lnTo>
                  <a:pt x="361568" y="86944"/>
                </a:lnTo>
                <a:lnTo>
                  <a:pt x="395497" y="81815"/>
                </a:lnTo>
                <a:lnTo>
                  <a:pt x="423606" y="80716"/>
                </a:lnTo>
                <a:lnTo>
                  <a:pt x="452470" y="78228"/>
                </a:lnTo>
                <a:lnTo>
                  <a:pt x="481559" y="74519"/>
                </a:lnTo>
                <a:lnTo>
                  <a:pt x="512876" y="71258"/>
                </a:lnTo>
                <a:lnTo>
                  <a:pt x="545663" y="65158"/>
                </a:lnTo>
                <a:lnTo>
                  <a:pt x="581919" y="59707"/>
                </a:lnTo>
                <a:lnTo>
                  <a:pt x="618323" y="52806"/>
                </a:lnTo>
                <a:lnTo>
                  <a:pt x="647072" y="46000"/>
                </a:lnTo>
                <a:lnTo>
                  <a:pt x="676127" y="38849"/>
                </a:lnTo>
                <a:lnTo>
                  <a:pt x="705272" y="32407"/>
                </a:lnTo>
                <a:lnTo>
                  <a:pt x="734443" y="29328"/>
                </a:lnTo>
                <a:lnTo>
                  <a:pt x="763623" y="24452"/>
                </a:lnTo>
                <a:lnTo>
                  <a:pt x="792804" y="21836"/>
                </a:lnTo>
                <a:lnTo>
                  <a:pt x="821987" y="17098"/>
                </a:lnTo>
                <a:lnTo>
                  <a:pt x="851170" y="14523"/>
                </a:lnTo>
                <a:lnTo>
                  <a:pt x="880353" y="9797"/>
                </a:lnTo>
                <a:lnTo>
                  <a:pt x="909537" y="8037"/>
                </a:lnTo>
                <a:lnTo>
                  <a:pt x="938719" y="6705"/>
                </a:lnTo>
                <a:lnTo>
                  <a:pt x="967902" y="2347"/>
                </a:lnTo>
                <a:lnTo>
                  <a:pt x="997085" y="695"/>
                </a:lnTo>
                <a:lnTo>
                  <a:pt x="1025458" y="206"/>
                </a:lnTo>
                <a:lnTo>
                  <a:pt x="1061565" y="41"/>
                </a:lnTo>
                <a:lnTo>
                  <a:pt x="1091129" y="12"/>
                </a:lnTo>
                <a:lnTo>
                  <a:pt x="1126779" y="2"/>
                </a:lnTo>
                <a:lnTo>
                  <a:pt x="1155398" y="1"/>
                </a:lnTo>
                <a:lnTo>
                  <a:pt x="1184413" y="0"/>
                </a:lnTo>
                <a:lnTo>
                  <a:pt x="1213547" y="3873"/>
                </a:lnTo>
                <a:lnTo>
                  <a:pt x="1242715" y="6282"/>
                </a:lnTo>
                <a:lnTo>
                  <a:pt x="1276606" y="12109"/>
                </a:lnTo>
                <a:lnTo>
                  <a:pt x="1304183" y="14666"/>
                </a:lnTo>
                <a:lnTo>
                  <a:pt x="1332891" y="19387"/>
                </a:lnTo>
                <a:lnTo>
                  <a:pt x="1361121" y="21957"/>
                </a:lnTo>
                <a:lnTo>
                  <a:pt x="1395020" y="29677"/>
                </a:lnTo>
                <a:lnTo>
                  <a:pt x="1423125" y="36625"/>
                </a:lnTo>
                <a:lnTo>
                  <a:pt x="1457798" y="42362"/>
                </a:lnTo>
                <a:lnTo>
                  <a:pt x="1488065" y="48509"/>
                </a:lnTo>
                <a:lnTo>
                  <a:pt x="1517462" y="52726"/>
                </a:lnTo>
                <a:lnTo>
                  <a:pt x="1553348" y="57871"/>
                </a:lnTo>
                <a:lnTo>
                  <a:pt x="1563435" y="58956"/>
                </a:lnTo>
                <a:lnTo>
                  <a:pt x="1595590" y="65198"/>
                </a:lnTo>
                <a:lnTo>
                  <a:pt x="1626859" y="65661"/>
                </a:lnTo>
                <a:lnTo>
                  <a:pt x="1620661" y="65661"/>
                </a:lnTo>
                <a:lnTo>
                  <a:pt x="1620326" y="66472"/>
                </a:lnTo>
                <a:lnTo>
                  <a:pt x="1619655" y="729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144"/>
          <p:cNvSpPr/>
          <p:nvPr/>
        </p:nvSpPr>
        <p:spPr>
          <a:xfrm>
            <a:off x="3732989" y="2881819"/>
            <a:ext cx="401267" cy="28168"/>
          </a:xfrm>
          <a:custGeom>
            <a:avLst/>
            <a:gdLst/>
            <a:ahLst/>
            <a:cxnLst/>
            <a:rect l="0" t="0" r="0" b="0"/>
            <a:pathLst>
              <a:path w="401267" h="28168">
                <a:moveTo>
                  <a:pt x="0" y="7296"/>
                </a:moveTo>
                <a:lnTo>
                  <a:pt x="0" y="11169"/>
                </a:lnTo>
                <a:lnTo>
                  <a:pt x="811" y="12310"/>
                </a:lnTo>
                <a:lnTo>
                  <a:pt x="2162" y="13071"/>
                </a:lnTo>
                <a:lnTo>
                  <a:pt x="10098" y="14141"/>
                </a:lnTo>
                <a:lnTo>
                  <a:pt x="45380" y="14565"/>
                </a:lnTo>
                <a:lnTo>
                  <a:pt x="74086" y="19600"/>
                </a:lnTo>
                <a:lnTo>
                  <a:pt x="107978" y="21436"/>
                </a:lnTo>
                <a:lnTo>
                  <a:pt x="142204" y="21798"/>
                </a:lnTo>
                <a:lnTo>
                  <a:pt x="170576" y="21861"/>
                </a:lnTo>
                <a:lnTo>
                  <a:pt x="199519" y="25753"/>
                </a:lnTo>
                <a:lnTo>
                  <a:pt x="228630" y="28167"/>
                </a:lnTo>
                <a:lnTo>
                  <a:pt x="262503" y="23968"/>
                </a:lnTo>
                <a:lnTo>
                  <a:pt x="297416" y="22299"/>
                </a:lnTo>
                <a:lnTo>
                  <a:pt x="318345" y="19847"/>
                </a:lnTo>
                <a:lnTo>
                  <a:pt x="339941" y="15630"/>
                </a:lnTo>
                <a:lnTo>
                  <a:pt x="359009" y="13986"/>
                </a:lnTo>
                <a:lnTo>
                  <a:pt x="373584" y="8857"/>
                </a:lnTo>
                <a:lnTo>
                  <a:pt x="392190" y="7387"/>
                </a:lnTo>
                <a:lnTo>
                  <a:pt x="401266" y="0"/>
                </a:lnTo>
                <a:lnTo>
                  <a:pt x="401266" y="72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145"/>
          <p:cNvSpPr/>
          <p:nvPr/>
        </p:nvSpPr>
        <p:spPr>
          <a:xfrm>
            <a:off x="1806913" y="2045901"/>
            <a:ext cx="1619656" cy="69866"/>
          </a:xfrm>
          <a:custGeom>
            <a:avLst/>
            <a:gdLst/>
            <a:ahLst/>
            <a:cxnLst/>
            <a:rect l="0" t="0" r="0" b="0"/>
            <a:pathLst>
              <a:path w="1619656" h="69866">
                <a:moveTo>
                  <a:pt x="0" y="4203"/>
                </a:moveTo>
                <a:lnTo>
                  <a:pt x="35517" y="4203"/>
                </a:lnTo>
                <a:lnTo>
                  <a:pt x="42266" y="2041"/>
                </a:lnTo>
                <a:lnTo>
                  <a:pt x="45201" y="330"/>
                </a:lnTo>
                <a:lnTo>
                  <a:pt x="48778" y="0"/>
                </a:lnTo>
                <a:lnTo>
                  <a:pt x="82270" y="4109"/>
                </a:lnTo>
                <a:lnTo>
                  <a:pt x="104838" y="5001"/>
                </a:lnTo>
                <a:lnTo>
                  <a:pt x="133778" y="10822"/>
                </a:lnTo>
                <a:lnTo>
                  <a:pt x="162129" y="12250"/>
                </a:lnTo>
                <a:lnTo>
                  <a:pt x="173327" y="16495"/>
                </a:lnTo>
                <a:lnTo>
                  <a:pt x="206237" y="18593"/>
                </a:lnTo>
                <a:lnTo>
                  <a:pt x="235854" y="19588"/>
                </a:lnTo>
                <a:lnTo>
                  <a:pt x="251285" y="22993"/>
                </a:lnTo>
                <a:lnTo>
                  <a:pt x="284959" y="19508"/>
                </a:lnTo>
                <a:lnTo>
                  <a:pt x="308787" y="19746"/>
                </a:lnTo>
                <a:lnTo>
                  <a:pt x="339338" y="25095"/>
                </a:lnTo>
                <a:lnTo>
                  <a:pt x="372575" y="25959"/>
                </a:lnTo>
                <a:lnTo>
                  <a:pt x="407816" y="26073"/>
                </a:lnTo>
                <a:lnTo>
                  <a:pt x="438767" y="26088"/>
                </a:lnTo>
                <a:lnTo>
                  <a:pt x="468583" y="26090"/>
                </a:lnTo>
                <a:lnTo>
                  <a:pt x="503624" y="26091"/>
                </a:lnTo>
                <a:lnTo>
                  <a:pt x="539914" y="26091"/>
                </a:lnTo>
                <a:lnTo>
                  <a:pt x="569884" y="26091"/>
                </a:lnTo>
                <a:lnTo>
                  <a:pt x="604026" y="26091"/>
                </a:lnTo>
                <a:lnTo>
                  <a:pt x="634429" y="26091"/>
                </a:lnTo>
                <a:lnTo>
                  <a:pt x="664664" y="26091"/>
                </a:lnTo>
                <a:lnTo>
                  <a:pt x="701020" y="26091"/>
                </a:lnTo>
                <a:lnTo>
                  <a:pt x="729760" y="26091"/>
                </a:lnTo>
                <a:lnTo>
                  <a:pt x="758812" y="26091"/>
                </a:lnTo>
                <a:lnTo>
                  <a:pt x="787957" y="26091"/>
                </a:lnTo>
                <a:lnTo>
                  <a:pt x="817128" y="26091"/>
                </a:lnTo>
                <a:lnTo>
                  <a:pt x="846308" y="26091"/>
                </a:lnTo>
                <a:lnTo>
                  <a:pt x="875490" y="26091"/>
                </a:lnTo>
                <a:lnTo>
                  <a:pt x="906834" y="28252"/>
                </a:lnTo>
                <a:lnTo>
                  <a:pt x="941791" y="31865"/>
                </a:lnTo>
                <a:lnTo>
                  <a:pt x="975657" y="32936"/>
                </a:lnTo>
                <a:lnTo>
                  <a:pt x="1008390" y="35414"/>
                </a:lnTo>
                <a:lnTo>
                  <a:pt x="1043759" y="39121"/>
                </a:lnTo>
                <a:lnTo>
                  <a:pt x="1077747" y="40220"/>
                </a:lnTo>
                <a:lnTo>
                  <a:pt x="1112677" y="42707"/>
                </a:lnTo>
                <a:lnTo>
                  <a:pt x="1138980" y="45635"/>
                </a:lnTo>
                <a:lnTo>
                  <a:pt x="1164182" y="46937"/>
                </a:lnTo>
                <a:lnTo>
                  <a:pt x="1188893" y="47515"/>
                </a:lnTo>
                <a:lnTo>
                  <a:pt x="1213386" y="47772"/>
                </a:lnTo>
                <a:lnTo>
                  <a:pt x="1249152" y="48727"/>
                </a:lnTo>
                <a:lnTo>
                  <a:pt x="1281457" y="52974"/>
                </a:lnTo>
                <a:lnTo>
                  <a:pt x="1315527" y="54592"/>
                </a:lnTo>
                <a:lnTo>
                  <a:pt x="1347330" y="55072"/>
                </a:lnTo>
                <a:lnTo>
                  <a:pt x="1381252" y="56024"/>
                </a:lnTo>
                <a:lnTo>
                  <a:pt x="1412199" y="60270"/>
                </a:lnTo>
                <a:lnTo>
                  <a:pt x="1441905" y="61888"/>
                </a:lnTo>
                <a:lnTo>
                  <a:pt x="1470432" y="62367"/>
                </a:lnTo>
                <a:lnTo>
                  <a:pt x="1504432" y="62529"/>
                </a:lnTo>
                <a:lnTo>
                  <a:pt x="1538259" y="62561"/>
                </a:lnTo>
                <a:lnTo>
                  <a:pt x="1572921" y="68850"/>
                </a:lnTo>
                <a:lnTo>
                  <a:pt x="1608823" y="69847"/>
                </a:lnTo>
                <a:lnTo>
                  <a:pt x="1618641" y="69865"/>
                </a:lnTo>
                <a:lnTo>
                  <a:pt x="1612440" y="69865"/>
                </a:lnTo>
                <a:lnTo>
                  <a:pt x="1619654" y="69865"/>
                </a:lnTo>
                <a:lnTo>
                  <a:pt x="1619655" y="63583"/>
                </a:lnTo>
                <a:lnTo>
                  <a:pt x="1619655" y="698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146"/>
          <p:cNvSpPr/>
          <p:nvPr/>
        </p:nvSpPr>
        <p:spPr>
          <a:xfrm>
            <a:off x="489565" y="3173987"/>
            <a:ext cx="215691" cy="400929"/>
          </a:xfrm>
          <a:custGeom>
            <a:avLst/>
            <a:gdLst/>
            <a:ahLst/>
            <a:cxnLst/>
            <a:rect l="0" t="0" r="0" b="0"/>
            <a:pathLst>
              <a:path w="215691" h="400929">
                <a:moveTo>
                  <a:pt x="106254" y="65324"/>
                </a:moveTo>
                <a:lnTo>
                  <a:pt x="106254" y="40904"/>
                </a:lnTo>
                <a:lnTo>
                  <a:pt x="108416" y="36096"/>
                </a:lnTo>
                <a:lnTo>
                  <a:pt x="130611" y="11820"/>
                </a:lnTo>
                <a:lnTo>
                  <a:pt x="135454" y="9119"/>
                </a:lnTo>
                <a:lnTo>
                  <a:pt x="140308" y="7108"/>
                </a:lnTo>
                <a:lnTo>
                  <a:pt x="145168" y="3511"/>
                </a:lnTo>
                <a:lnTo>
                  <a:pt x="152192" y="1373"/>
                </a:lnTo>
                <a:lnTo>
                  <a:pt x="166038" y="0"/>
                </a:lnTo>
                <a:lnTo>
                  <a:pt x="167997" y="698"/>
                </a:lnTo>
                <a:lnTo>
                  <a:pt x="169304" y="1974"/>
                </a:lnTo>
                <a:lnTo>
                  <a:pt x="173304" y="7643"/>
                </a:lnTo>
                <a:lnTo>
                  <a:pt x="183448" y="19207"/>
                </a:lnTo>
                <a:lnTo>
                  <a:pt x="185147" y="24021"/>
                </a:lnTo>
                <a:lnTo>
                  <a:pt x="186472" y="56738"/>
                </a:lnTo>
                <a:lnTo>
                  <a:pt x="184341" y="82227"/>
                </a:lnTo>
                <a:lnTo>
                  <a:pt x="179662" y="118118"/>
                </a:lnTo>
                <a:lnTo>
                  <a:pt x="177183" y="136630"/>
                </a:lnTo>
                <a:lnTo>
                  <a:pt x="166785" y="168207"/>
                </a:lnTo>
                <a:lnTo>
                  <a:pt x="158866" y="188761"/>
                </a:lnTo>
                <a:lnTo>
                  <a:pt x="141305" y="219577"/>
                </a:lnTo>
                <a:lnTo>
                  <a:pt x="115643" y="252246"/>
                </a:lnTo>
                <a:lnTo>
                  <a:pt x="89345" y="285798"/>
                </a:lnTo>
                <a:lnTo>
                  <a:pt x="61161" y="314669"/>
                </a:lnTo>
                <a:lnTo>
                  <a:pt x="53517" y="318006"/>
                </a:lnTo>
                <a:lnTo>
                  <a:pt x="17385" y="320628"/>
                </a:lnTo>
                <a:lnTo>
                  <a:pt x="9307" y="320661"/>
                </a:lnTo>
                <a:lnTo>
                  <a:pt x="7576" y="319855"/>
                </a:lnTo>
                <a:lnTo>
                  <a:pt x="6422" y="318507"/>
                </a:lnTo>
                <a:lnTo>
                  <a:pt x="4570" y="314392"/>
                </a:lnTo>
                <a:lnTo>
                  <a:pt x="376" y="309806"/>
                </a:lnTo>
                <a:lnTo>
                  <a:pt x="0" y="307755"/>
                </a:lnTo>
                <a:lnTo>
                  <a:pt x="561" y="305576"/>
                </a:lnTo>
                <a:lnTo>
                  <a:pt x="4456" y="298871"/>
                </a:lnTo>
                <a:lnTo>
                  <a:pt x="8989" y="293228"/>
                </a:lnTo>
                <a:lnTo>
                  <a:pt x="10334" y="288750"/>
                </a:lnTo>
                <a:lnTo>
                  <a:pt x="11503" y="287232"/>
                </a:lnTo>
                <a:lnTo>
                  <a:pt x="26149" y="278599"/>
                </a:lnTo>
                <a:lnTo>
                  <a:pt x="35758" y="277236"/>
                </a:lnTo>
                <a:lnTo>
                  <a:pt x="59373" y="284350"/>
                </a:lnTo>
                <a:lnTo>
                  <a:pt x="93551" y="303719"/>
                </a:lnTo>
                <a:lnTo>
                  <a:pt x="128730" y="327972"/>
                </a:lnTo>
                <a:lnTo>
                  <a:pt x="137320" y="333645"/>
                </a:lnTo>
                <a:lnTo>
                  <a:pt x="151602" y="348337"/>
                </a:lnTo>
                <a:lnTo>
                  <a:pt x="185417" y="374151"/>
                </a:lnTo>
                <a:lnTo>
                  <a:pt x="206410" y="389946"/>
                </a:lnTo>
                <a:lnTo>
                  <a:pt x="209503" y="391175"/>
                </a:lnTo>
                <a:lnTo>
                  <a:pt x="211566" y="392805"/>
                </a:lnTo>
                <a:lnTo>
                  <a:pt x="215690" y="4009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147"/>
          <p:cNvSpPr/>
          <p:nvPr/>
        </p:nvSpPr>
        <p:spPr>
          <a:xfrm>
            <a:off x="522862" y="1889598"/>
            <a:ext cx="21888" cy="372084"/>
          </a:xfrm>
          <a:custGeom>
            <a:avLst/>
            <a:gdLst/>
            <a:ahLst/>
            <a:cxnLst/>
            <a:rect l="0" t="0" r="0" b="0"/>
            <a:pathLst>
              <a:path w="21888" h="372084">
                <a:moveTo>
                  <a:pt x="14591" y="0"/>
                </a:moveTo>
                <a:lnTo>
                  <a:pt x="7303" y="0"/>
                </a:lnTo>
                <a:lnTo>
                  <a:pt x="7295" y="34054"/>
                </a:lnTo>
                <a:lnTo>
                  <a:pt x="7295" y="53502"/>
                </a:lnTo>
                <a:lnTo>
                  <a:pt x="300" y="88666"/>
                </a:lnTo>
                <a:lnTo>
                  <a:pt x="7" y="125111"/>
                </a:lnTo>
                <a:lnTo>
                  <a:pt x="0" y="157369"/>
                </a:lnTo>
                <a:lnTo>
                  <a:pt x="0" y="192890"/>
                </a:lnTo>
                <a:lnTo>
                  <a:pt x="0" y="227920"/>
                </a:lnTo>
                <a:lnTo>
                  <a:pt x="810" y="258534"/>
                </a:lnTo>
                <a:lnTo>
                  <a:pt x="6619" y="293580"/>
                </a:lnTo>
                <a:lnTo>
                  <a:pt x="7269" y="326864"/>
                </a:lnTo>
                <a:lnTo>
                  <a:pt x="9445" y="333881"/>
                </a:lnTo>
                <a:lnTo>
                  <a:pt x="12304" y="340513"/>
                </a:lnTo>
                <a:lnTo>
                  <a:pt x="14502" y="363015"/>
                </a:lnTo>
                <a:lnTo>
                  <a:pt x="21887" y="3720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148"/>
          <p:cNvSpPr/>
          <p:nvPr/>
        </p:nvSpPr>
        <p:spPr>
          <a:xfrm>
            <a:off x="2945049" y="2517061"/>
            <a:ext cx="736869" cy="415827"/>
          </a:xfrm>
          <a:custGeom>
            <a:avLst/>
            <a:gdLst/>
            <a:ahLst/>
            <a:cxnLst/>
            <a:rect l="0" t="0" r="0" b="0"/>
            <a:pathLst>
              <a:path w="736869" h="415827">
                <a:moveTo>
                  <a:pt x="58366" y="43745"/>
                </a:moveTo>
                <a:lnTo>
                  <a:pt x="62239" y="43745"/>
                </a:lnTo>
                <a:lnTo>
                  <a:pt x="63380" y="44556"/>
                </a:lnTo>
                <a:lnTo>
                  <a:pt x="64141" y="45907"/>
                </a:lnTo>
                <a:lnTo>
                  <a:pt x="65461" y="51176"/>
                </a:lnTo>
                <a:lnTo>
                  <a:pt x="65572" y="54614"/>
                </a:lnTo>
                <a:lnTo>
                  <a:pt x="66413" y="55855"/>
                </a:lnTo>
                <a:lnTo>
                  <a:pt x="67784" y="56682"/>
                </a:lnTo>
                <a:lnTo>
                  <a:pt x="69508" y="57234"/>
                </a:lnTo>
                <a:lnTo>
                  <a:pt x="70658" y="58412"/>
                </a:lnTo>
                <a:lnTo>
                  <a:pt x="71935" y="61883"/>
                </a:lnTo>
                <a:lnTo>
                  <a:pt x="73750" y="83502"/>
                </a:lnTo>
                <a:lnTo>
                  <a:pt x="78728" y="94502"/>
                </a:lnTo>
                <a:lnTo>
                  <a:pt x="81046" y="121563"/>
                </a:lnTo>
                <a:lnTo>
                  <a:pt x="85262" y="129672"/>
                </a:lnTo>
                <a:lnTo>
                  <a:pt x="87460" y="165468"/>
                </a:lnTo>
                <a:lnTo>
                  <a:pt x="88342" y="179808"/>
                </a:lnTo>
                <a:lnTo>
                  <a:pt x="93828" y="202124"/>
                </a:lnTo>
                <a:lnTo>
                  <a:pt x="95596" y="235884"/>
                </a:lnTo>
                <a:lnTo>
                  <a:pt x="101686" y="267753"/>
                </a:lnTo>
                <a:lnTo>
                  <a:pt x="102933" y="300918"/>
                </a:lnTo>
                <a:lnTo>
                  <a:pt x="107912" y="315249"/>
                </a:lnTo>
                <a:lnTo>
                  <a:pt x="109397" y="349567"/>
                </a:lnTo>
                <a:lnTo>
                  <a:pt x="109410" y="352199"/>
                </a:lnTo>
                <a:lnTo>
                  <a:pt x="111586" y="357285"/>
                </a:lnTo>
                <a:lnTo>
                  <a:pt x="114445" y="362247"/>
                </a:lnTo>
                <a:lnTo>
                  <a:pt x="116280" y="372038"/>
                </a:lnTo>
                <a:lnTo>
                  <a:pt x="116643" y="377905"/>
                </a:lnTo>
                <a:lnTo>
                  <a:pt x="123006" y="385504"/>
                </a:lnTo>
                <a:lnTo>
                  <a:pt x="125735" y="386138"/>
                </a:lnTo>
                <a:lnTo>
                  <a:pt x="159550" y="386645"/>
                </a:lnTo>
                <a:lnTo>
                  <a:pt x="190602" y="385835"/>
                </a:lnTo>
                <a:lnTo>
                  <a:pt x="226185" y="380026"/>
                </a:lnTo>
                <a:lnTo>
                  <a:pt x="260347" y="379439"/>
                </a:lnTo>
                <a:lnTo>
                  <a:pt x="296390" y="379367"/>
                </a:lnTo>
                <a:lnTo>
                  <a:pt x="327768" y="381515"/>
                </a:lnTo>
                <a:lnTo>
                  <a:pt x="361258" y="385632"/>
                </a:lnTo>
                <a:lnTo>
                  <a:pt x="389502" y="390218"/>
                </a:lnTo>
                <a:lnTo>
                  <a:pt x="418407" y="392838"/>
                </a:lnTo>
                <a:lnTo>
                  <a:pt x="452209" y="398737"/>
                </a:lnTo>
                <a:lnTo>
                  <a:pt x="487108" y="402905"/>
                </a:lnTo>
                <a:lnTo>
                  <a:pt x="517661" y="407421"/>
                </a:lnTo>
                <a:lnTo>
                  <a:pt x="547114" y="413327"/>
                </a:lnTo>
                <a:lnTo>
                  <a:pt x="576351" y="415334"/>
                </a:lnTo>
                <a:lnTo>
                  <a:pt x="612201" y="415785"/>
                </a:lnTo>
                <a:lnTo>
                  <a:pt x="646852" y="415826"/>
                </a:lnTo>
                <a:lnTo>
                  <a:pt x="661323" y="415017"/>
                </a:lnTo>
                <a:lnTo>
                  <a:pt x="679518" y="408983"/>
                </a:lnTo>
                <a:lnTo>
                  <a:pt x="681612" y="408833"/>
                </a:lnTo>
                <a:lnTo>
                  <a:pt x="686100" y="406504"/>
                </a:lnTo>
                <a:lnTo>
                  <a:pt x="691714" y="402277"/>
                </a:lnTo>
                <a:lnTo>
                  <a:pt x="692482" y="399538"/>
                </a:lnTo>
                <a:lnTo>
                  <a:pt x="692974" y="395047"/>
                </a:lnTo>
                <a:lnTo>
                  <a:pt x="698086" y="388335"/>
                </a:lnTo>
                <a:lnTo>
                  <a:pt x="699367" y="383883"/>
                </a:lnTo>
                <a:lnTo>
                  <a:pt x="700365" y="351449"/>
                </a:lnTo>
                <a:lnTo>
                  <a:pt x="706671" y="317033"/>
                </a:lnTo>
                <a:lnTo>
                  <a:pt x="713880" y="283144"/>
                </a:lnTo>
                <a:lnTo>
                  <a:pt x="714838" y="247847"/>
                </a:lnTo>
                <a:lnTo>
                  <a:pt x="715774" y="211524"/>
                </a:lnTo>
                <a:lnTo>
                  <a:pt x="721262" y="175066"/>
                </a:lnTo>
                <a:lnTo>
                  <a:pt x="722145" y="140752"/>
                </a:lnTo>
                <a:lnTo>
                  <a:pt x="724401" y="122477"/>
                </a:lnTo>
                <a:lnTo>
                  <a:pt x="728893" y="92334"/>
                </a:lnTo>
                <a:lnTo>
                  <a:pt x="729534" y="57311"/>
                </a:lnTo>
                <a:lnTo>
                  <a:pt x="729573" y="22472"/>
                </a:lnTo>
                <a:lnTo>
                  <a:pt x="729574" y="19836"/>
                </a:lnTo>
                <a:lnTo>
                  <a:pt x="731735" y="14744"/>
                </a:lnTo>
                <a:lnTo>
                  <a:pt x="735856" y="8744"/>
                </a:lnTo>
                <a:lnTo>
                  <a:pt x="736868" y="0"/>
                </a:lnTo>
                <a:lnTo>
                  <a:pt x="726002" y="10840"/>
                </a:lnTo>
                <a:lnTo>
                  <a:pt x="721772" y="12908"/>
                </a:lnTo>
                <a:lnTo>
                  <a:pt x="719509" y="13460"/>
                </a:lnTo>
                <a:lnTo>
                  <a:pt x="691965" y="26131"/>
                </a:lnTo>
                <a:lnTo>
                  <a:pt x="660784" y="33902"/>
                </a:lnTo>
                <a:lnTo>
                  <a:pt x="631950" y="35947"/>
                </a:lnTo>
                <a:lnTo>
                  <a:pt x="599143" y="40223"/>
                </a:lnTo>
                <a:lnTo>
                  <a:pt x="563420" y="43050"/>
                </a:lnTo>
                <a:lnTo>
                  <a:pt x="534789" y="42729"/>
                </a:lnTo>
                <a:lnTo>
                  <a:pt x="505769" y="38671"/>
                </a:lnTo>
                <a:lnTo>
                  <a:pt x="476635" y="37108"/>
                </a:lnTo>
                <a:lnTo>
                  <a:pt x="447466" y="36645"/>
                </a:lnTo>
                <a:lnTo>
                  <a:pt x="418288" y="36508"/>
                </a:lnTo>
                <a:lnTo>
                  <a:pt x="389106" y="35656"/>
                </a:lnTo>
                <a:lnTo>
                  <a:pt x="359923" y="31441"/>
                </a:lnTo>
                <a:lnTo>
                  <a:pt x="330740" y="29832"/>
                </a:lnTo>
                <a:lnTo>
                  <a:pt x="301557" y="29354"/>
                </a:lnTo>
                <a:lnTo>
                  <a:pt x="272374" y="28403"/>
                </a:lnTo>
                <a:lnTo>
                  <a:pt x="243192" y="24158"/>
                </a:lnTo>
                <a:lnTo>
                  <a:pt x="214009" y="22539"/>
                </a:lnTo>
                <a:lnTo>
                  <a:pt x="184825" y="22060"/>
                </a:lnTo>
                <a:lnTo>
                  <a:pt x="156453" y="21918"/>
                </a:lnTo>
                <a:lnTo>
                  <a:pt x="124668" y="24032"/>
                </a:lnTo>
                <a:lnTo>
                  <a:pt x="88444" y="28479"/>
                </a:lnTo>
                <a:lnTo>
                  <a:pt x="56226" y="29095"/>
                </a:lnTo>
                <a:lnTo>
                  <a:pt x="20908" y="29152"/>
                </a:lnTo>
                <a:lnTo>
                  <a:pt x="12590" y="29153"/>
                </a:lnTo>
                <a:lnTo>
                  <a:pt x="10825" y="29964"/>
                </a:lnTo>
                <a:lnTo>
                  <a:pt x="9649" y="31315"/>
                </a:lnTo>
                <a:lnTo>
                  <a:pt x="8864" y="33027"/>
                </a:lnTo>
                <a:lnTo>
                  <a:pt x="7531" y="34168"/>
                </a:lnTo>
                <a:lnTo>
                  <a:pt x="0" y="36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690365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685800"/>
            <a:ext cx="8001000" cy="3886200"/>
          </a:xfrm>
        </p:spPr>
        <p:txBody>
          <a:bodyPr anchor="t"/>
          <a:lstStyle/>
          <a:p>
            <a:pPr marL="152400" indent="0">
              <a:buNone/>
            </a:pPr>
            <a:r>
              <a:rPr lang="en-US" sz="3000" dirty="0" smtClean="0"/>
              <a:t>Bellringer: March 9</a:t>
            </a:r>
          </a:p>
          <a:p>
            <a:pPr marL="152400" indent="0">
              <a:buNone/>
            </a:pPr>
            <a:r>
              <a:rPr lang="en-US" sz="3000" dirty="0" smtClean="0"/>
              <a:t>Find your new seat.</a:t>
            </a:r>
          </a:p>
          <a:p>
            <a:pPr marL="152400" indent="0">
              <a:buNone/>
            </a:pPr>
            <a:endParaRPr lang="en-US" sz="3000" dirty="0"/>
          </a:p>
          <a:p>
            <a:pPr marL="152400" indent="0">
              <a:buNone/>
            </a:pPr>
            <a:r>
              <a:rPr lang="en-US" sz="2500" dirty="0" smtClean="0"/>
              <a:t>On a piece of paper to be submitted when the timer rings. </a:t>
            </a:r>
            <a:endParaRPr lang="en-US" sz="2500" dirty="0"/>
          </a:p>
          <a:p>
            <a:pPr marL="152400" indent="0">
              <a:buNone/>
            </a:pPr>
            <a:r>
              <a:rPr lang="en-US" sz="2500" dirty="0" smtClean="0"/>
              <a:t>In paragraph 27, King states that he has “gradually gained a bit of satisfaction from being considered am extremist.” – How does his concession here surprise you? </a:t>
            </a:r>
          </a:p>
          <a:p>
            <a:pPr marL="152400" indent="0">
              <a:buNone/>
            </a:pPr>
            <a:r>
              <a:rPr lang="en-US" sz="2500" dirty="0" smtClean="0"/>
              <a:t>How does he rebut this concession of being an extremist? (Re-read the paragraph quickly if needed) </a:t>
            </a:r>
            <a:endParaRPr lang="en-US" sz="2500" dirty="0"/>
          </a:p>
          <a:p>
            <a:pPr marL="152400" indent="0">
              <a:buNone/>
            </a:pPr>
            <a:endParaRPr lang="en-US" sz="3000" dirty="0"/>
          </a:p>
        </p:txBody>
      </p:sp>
      <p:sp>
        <p:nvSpPr>
          <p:cNvPr id="4" name="TextBox 3"/>
          <p:cNvSpPr txBox="1"/>
          <p:nvPr/>
        </p:nvSpPr>
        <p:spPr>
          <a:xfrm>
            <a:off x="6172200" y="457200"/>
            <a:ext cx="3124200" cy="1754326"/>
          </a:xfrm>
          <a:prstGeom prst="rect">
            <a:avLst/>
          </a:prstGeom>
          <a:noFill/>
        </p:spPr>
        <p:txBody>
          <a:bodyPr wrap="square" rtlCol="0">
            <a:spAutoFit/>
          </a:bodyPr>
          <a:lstStyle/>
          <a:p>
            <a:r>
              <a:rPr lang="en-US" dirty="0" smtClean="0"/>
              <a:t>Pd. 7 – 7:36-8:45</a:t>
            </a:r>
          </a:p>
          <a:p>
            <a:r>
              <a:rPr lang="en-US" dirty="0" smtClean="0"/>
              <a:t>Pd. 9 – 8:50–9:40</a:t>
            </a:r>
          </a:p>
          <a:p>
            <a:r>
              <a:rPr lang="en-US" dirty="0" smtClean="0"/>
              <a:t>Pd 5 – 9:45-10:55</a:t>
            </a:r>
          </a:p>
          <a:p>
            <a:r>
              <a:rPr lang="en-US" dirty="0" smtClean="0"/>
              <a:t>Pd 3 – 11:00-12:55 </a:t>
            </a:r>
          </a:p>
          <a:p>
            <a:r>
              <a:rPr lang="en-US" dirty="0"/>
              <a:t>	</a:t>
            </a:r>
            <a:r>
              <a:rPr lang="en-US" dirty="0" smtClean="0"/>
              <a:t>(B lunch @11:30)</a:t>
            </a:r>
          </a:p>
          <a:p>
            <a:r>
              <a:rPr lang="en-US" dirty="0" smtClean="0"/>
              <a:t>Pd 1 – 1:00 - 2:15</a:t>
            </a:r>
            <a:endParaRPr lang="en-US" dirty="0"/>
          </a:p>
        </p:txBody>
      </p:sp>
    </p:spTree>
    <p:extLst>
      <p:ext uri="{BB962C8B-B14F-4D97-AF65-F5344CB8AC3E}">
        <p14:creationId xmlns:p14="http://schemas.microsoft.com/office/powerpoint/2010/main" val="2333038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125" name="Ink 124"/>
              <p14:cNvContentPartPr/>
              <p14:nvPr/>
            </p14:nvContentPartPr>
            <p14:xfrm>
              <a:off x="3306484" y="3852178"/>
              <a:ext cx="46800" cy="0"/>
            </p14:xfrm>
          </p:contentPart>
        </mc:Choice>
        <mc:Fallback xmlns="">
          <p:pic>
            <p:nvPicPr>
              <p:cNvPr id="125" name="Ink 124"/>
              <p:cNvPicPr/>
              <p:nvPr/>
            </p:nvPicPr>
            <p:blipFill>
              <a:blip r:embed="rId3"/>
              <a:stretch>
                <a:fillRect/>
              </a:stretch>
            </p:blipFill>
            <p:spPr>
              <a:xfrm>
                <a:off x="0" y="0"/>
                <a:ext cx="46800" cy="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26" name="Ink 125"/>
              <p14:cNvContentPartPr/>
              <p14:nvPr/>
            </p14:nvContentPartPr>
            <p14:xfrm>
              <a:off x="3685924" y="3796378"/>
              <a:ext cx="0" cy="37080"/>
            </p14:xfrm>
          </p:contentPart>
        </mc:Choice>
        <mc:Fallback xmlns="">
          <p:pic>
            <p:nvPicPr>
              <p:cNvPr id="126" name="Ink 125"/>
              <p:cNvPicPr/>
              <p:nvPr/>
            </p:nvPicPr>
            <p:blipFill>
              <a:blip r:embed="rId5"/>
              <a:stretch>
                <a:fillRect/>
              </a:stretch>
            </p:blipFill>
            <p:spPr>
              <a:xfrm>
                <a:off x="0" y="0"/>
                <a:ext cx="0" cy="37080"/>
              </a:xfrm>
              <a:prstGeom prst="rect">
                <a:avLst/>
              </a:prstGeom>
            </p:spPr>
          </p:pic>
        </mc:Fallback>
      </mc:AlternateContent>
      <p:sp>
        <p:nvSpPr>
          <p:cNvPr id="380" name="SMARTInkShape-371"/>
          <p:cNvSpPr/>
          <p:nvPr/>
        </p:nvSpPr>
        <p:spPr>
          <a:xfrm>
            <a:off x="7804827" y="3811239"/>
            <a:ext cx="2685" cy="4838"/>
          </a:xfrm>
          <a:custGeom>
            <a:avLst/>
            <a:gdLst/>
            <a:ahLst/>
            <a:cxnLst/>
            <a:rect l="0" t="0" r="0" b="0"/>
            <a:pathLst>
              <a:path w="2685" h="4838">
                <a:moveTo>
                  <a:pt x="2684" y="0"/>
                </a:moveTo>
                <a:lnTo>
                  <a:pt x="0" y="48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35" name="SMARTInkShape-Group92"/>
          <p:cNvGrpSpPr/>
          <p:nvPr/>
        </p:nvGrpSpPr>
        <p:grpSpPr>
          <a:xfrm>
            <a:off x="2419755" y="2465962"/>
            <a:ext cx="2728542" cy="1297494"/>
            <a:chOff x="2419755" y="2465962"/>
            <a:chExt cx="2728542" cy="1297494"/>
          </a:xfrm>
        </p:grpSpPr>
        <p:sp>
          <p:nvSpPr>
            <p:cNvPr id="381" name="SMARTInkShape-372"/>
            <p:cNvSpPr/>
            <p:nvPr/>
          </p:nvSpPr>
          <p:spPr>
            <a:xfrm>
              <a:off x="2441642" y="2486434"/>
              <a:ext cx="7297" cy="198401"/>
            </a:xfrm>
            <a:custGeom>
              <a:avLst/>
              <a:gdLst/>
              <a:ahLst/>
              <a:cxnLst/>
              <a:rect l="0" t="0" r="0" b="0"/>
              <a:pathLst>
                <a:path w="7297" h="198401">
                  <a:moveTo>
                    <a:pt x="0" y="0"/>
                  </a:moveTo>
                  <a:lnTo>
                    <a:pt x="0" y="28368"/>
                  </a:lnTo>
                  <a:lnTo>
                    <a:pt x="811" y="41106"/>
                  </a:lnTo>
                  <a:lnTo>
                    <a:pt x="6620" y="69577"/>
                  </a:lnTo>
                  <a:lnTo>
                    <a:pt x="7237" y="103711"/>
                  </a:lnTo>
                  <a:lnTo>
                    <a:pt x="7293" y="139901"/>
                  </a:lnTo>
                  <a:lnTo>
                    <a:pt x="7296" y="175869"/>
                  </a:lnTo>
                  <a:lnTo>
                    <a:pt x="7296" y="1984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2" name="SMARTInkShape-373"/>
            <p:cNvSpPr/>
            <p:nvPr/>
          </p:nvSpPr>
          <p:spPr>
            <a:xfrm>
              <a:off x="2419755" y="2546215"/>
              <a:ext cx="167804" cy="72958"/>
            </a:xfrm>
            <a:custGeom>
              <a:avLst/>
              <a:gdLst/>
              <a:ahLst/>
              <a:cxnLst/>
              <a:rect l="0" t="0" r="0" b="0"/>
              <a:pathLst>
                <a:path w="167804" h="72958">
                  <a:moveTo>
                    <a:pt x="0" y="72957"/>
                  </a:moveTo>
                  <a:lnTo>
                    <a:pt x="0" y="69084"/>
                  </a:lnTo>
                  <a:lnTo>
                    <a:pt x="811" y="67943"/>
                  </a:lnTo>
                  <a:lnTo>
                    <a:pt x="2162" y="67183"/>
                  </a:lnTo>
                  <a:lnTo>
                    <a:pt x="10155" y="65962"/>
                  </a:lnTo>
                  <a:lnTo>
                    <a:pt x="20351" y="64910"/>
                  </a:lnTo>
                  <a:lnTo>
                    <a:pt x="37136" y="59899"/>
                  </a:lnTo>
                  <a:lnTo>
                    <a:pt x="51265" y="56658"/>
                  </a:lnTo>
                  <a:lnTo>
                    <a:pt x="86045" y="45786"/>
                  </a:lnTo>
                  <a:lnTo>
                    <a:pt x="91410" y="45116"/>
                  </a:lnTo>
                  <a:lnTo>
                    <a:pt x="101695" y="40047"/>
                  </a:lnTo>
                  <a:lnTo>
                    <a:pt x="118762" y="30240"/>
                  </a:lnTo>
                  <a:lnTo>
                    <a:pt x="149136" y="12522"/>
                  </a:lnTo>
                  <a:lnTo>
                    <a:pt x="16780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3" name="SMARTInkShape-374"/>
            <p:cNvSpPr/>
            <p:nvPr/>
          </p:nvSpPr>
          <p:spPr>
            <a:xfrm>
              <a:off x="2580469" y="2465962"/>
              <a:ext cx="36273" cy="218873"/>
            </a:xfrm>
            <a:custGeom>
              <a:avLst/>
              <a:gdLst/>
              <a:ahLst/>
              <a:cxnLst/>
              <a:rect l="0" t="0" r="0" b="0"/>
              <a:pathLst>
                <a:path w="36273" h="218873">
                  <a:moveTo>
                    <a:pt x="36272" y="0"/>
                  </a:moveTo>
                  <a:lnTo>
                    <a:pt x="29990" y="0"/>
                  </a:lnTo>
                  <a:lnTo>
                    <a:pt x="29652" y="810"/>
                  </a:lnTo>
                  <a:lnTo>
                    <a:pt x="29276" y="3873"/>
                  </a:lnTo>
                  <a:lnTo>
                    <a:pt x="26947" y="7936"/>
                  </a:lnTo>
                  <a:lnTo>
                    <a:pt x="24021" y="12444"/>
                  </a:lnTo>
                  <a:lnTo>
                    <a:pt x="10107" y="47309"/>
                  </a:lnTo>
                  <a:lnTo>
                    <a:pt x="7486" y="80718"/>
                  </a:lnTo>
                  <a:lnTo>
                    <a:pt x="1366" y="114631"/>
                  </a:lnTo>
                  <a:lnTo>
                    <a:pt x="0" y="145788"/>
                  </a:lnTo>
                  <a:lnTo>
                    <a:pt x="665" y="162180"/>
                  </a:lnTo>
                  <a:lnTo>
                    <a:pt x="8803" y="196941"/>
                  </a:lnTo>
                  <a:lnTo>
                    <a:pt x="12714" y="205071"/>
                  </a:lnTo>
                  <a:lnTo>
                    <a:pt x="18663" y="210460"/>
                  </a:lnTo>
                  <a:lnTo>
                    <a:pt x="21680" y="2188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4" name="SMARTInkShape-375"/>
            <p:cNvSpPr/>
            <p:nvPr/>
          </p:nvSpPr>
          <p:spPr>
            <a:xfrm>
              <a:off x="2660733" y="2568140"/>
              <a:ext cx="123810" cy="108610"/>
            </a:xfrm>
            <a:custGeom>
              <a:avLst/>
              <a:gdLst/>
              <a:ahLst/>
              <a:cxnLst/>
              <a:rect l="0" t="0" r="0" b="0"/>
              <a:pathLst>
                <a:path w="123810" h="108610">
                  <a:moveTo>
                    <a:pt x="7078" y="87511"/>
                  </a:moveTo>
                  <a:lnTo>
                    <a:pt x="7078" y="83638"/>
                  </a:lnTo>
                  <a:lnTo>
                    <a:pt x="7888" y="82497"/>
                  </a:lnTo>
                  <a:lnTo>
                    <a:pt x="9239" y="81736"/>
                  </a:lnTo>
                  <a:lnTo>
                    <a:pt x="10951" y="81229"/>
                  </a:lnTo>
                  <a:lnTo>
                    <a:pt x="12092" y="80081"/>
                  </a:lnTo>
                  <a:lnTo>
                    <a:pt x="13359" y="76643"/>
                  </a:lnTo>
                  <a:lnTo>
                    <a:pt x="18246" y="72413"/>
                  </a:lnTo>
                  <a:lnTo>
                    <a:pt x="52474" y="51019"/>
                  </a:lnTo>
                  <a:lnTo>
                    <a:pt x="66755" y="41302"/>
                  </a:lnTo>
                  <a:lnTo>
                    <a:pt x="74839" y="30135"/>
                  </a:lnTo>
                  <a:lnTo>
                    <a:pt x="78496" y="20431"/>
                  </a:lnTo>
                  <a:lnTo>
                    <a:pt x="79900" y="4915"/>
                  </a:lnTo>
                  <a:lnTo>
                    <a:pt x="79134" y="3264"/>
                  </a:lnTo>
                  <a:lnTo>
                    <a:pt x="77813" y="2164"/>
                  </a:lnTo>
                  <a:lnTo>
                    <a:pt x="74184" y="940"/>
                  </a:lnTo>
                  <a:lnTo>
                    <a:pt x="49396" y="0"/>
                  </a:lnTo>
                  <a:lnTo>
                    <a:pt x="37540" y="3846"/>
                  </a:lnTo>
                  <a:lnTo>
                    <a:pt x="27633" y="10120"/>
                  </a:lnTo>
                  <a:lnTo>
                    <a:pt x="5371" y="38372"/>
                  </a:lnTo>
                  <a:lnTo>
                    <a:pt x="2266" y="44865"/>
                  </a:lnTo>
                  <a:lnTo>
                    <a:pt x="0" y="70800"/>
                  </a:lnTo>
                  <a:lnTo>
                    <a:pt x="2041" y="78192"/>
                  </a:lnTo>
                  <a:lnTo>
                    <a:pt x="9909" y="89073"/>
                  </a:lnTo>
                  <a:lnTo>
                    <a:pt x="22508" y="100404"/>
                  </a:lnTo>
                  <a:lnTo>
                    <a:pt x="31770" y="105401"/>
                  </a:lnTo>
                  <a:lnTo>
                    <a:pt x="53087" y="108609"/>
                  </a:lnTo>
                  <a:lnTo>
                    <a:pt x="86815" y="108484"/>
                  </a:lnTo>
                  <a:lnTo>
                    <a:pt x="123809" y="1021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SMARTInkShape-376"/>
            <p:cNvSpPr/>
            <p:nvPr/>
          </p:nvSpPr>
          <p:spPr>
            <a:xfrm>
              <a:off x="2784542" y="2487849"/>
              <a:ext cx="1" cy="36480"/>
            </a:xfrm>
            <a:custGeom>
              <a:avLst/>
              <a:gdLst/>
              <a:ahLst/>
              <a:cxnLst/>
              <a:rect l="0" t="0" r="0" b="0"/>
              <a:pathLst>
                <a:path w="1" h="36480">
                  <a:moveTo>
                    <a:pt x="0" y="0"/>
                  </a:moveTo>
                  <a:lnTo>
                    <a:pt x="0" y="364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6" name="SMARTInkShape-377"/>
            <p:cNvSpPr/>
            <p:nvPr/>
          </p:nvSpPr>
          <p:spPr>
            <a:xfrm>
              <a:off x="2853840" y="2546215"/>
              <a:ext cx="82346" cy="131324"/>
            </a:xfrm>
            <a:custGeom>
              <a:avLst/>
              <a:gdLst/>
              <a:ahLst/>
              <a:cxnLst/>
              <a:rect l="0" t="0" r="0" b="0"/>
              <a:pathLst>
                <a:path w="82346" h="131324">
                  <a:moveTo>
                    <a:pt x="54730" y="0"/>
                  </a:moveTo>
                  <a:lnTo>
                    <a:pt x="50857" y="3873"/>
                  </a:lnTo>
                  <a:lnTo>
                    <a:pt x="46794" y="5775"/>
                  </a:lnTo>
                  <a:lnTo>
                    <a:pt x="44576" y="6282"/>
                  </a:lnTo>
                  <a:lnTo>
                    <a:pt x="34380" y="12109"/>
                  </a:lnTo>
                  <a:lnTo>
                    <a:pt x="12950" y="18137"/>
                  </a:lnTo>
                  <a:lnTo>
                    <a:pt x="9853" y="20198"/>
                  </a:lnTo>
                  <a:lnTo>
                    <a:pt x="602" y="31713"/>
                  </a:lnTo>
                  <a:lnTo>
                    <a:pt x="0" y="34112"/>
                  </a:lnTo>
                  <a:lnTo>
                    <a:pt x="410" y="36522"/>
                  </a:lnTo>
                  <a:lnTo>
                    <a:pt x="2215" y="41362"/>
                  </a:lnTo>
                  <a:lnTo>
                    <a:pt x="3018" y="46215"/>
                  </a:lnTo>
                  <a:lnTo>
                    <a:pt x="9860" y="51074"/>
                  </a:lnTo>
                  <a:lnTo>
                    <a:pt x="40043" y="63500"/>
                  </a:lnTo>
                  <a:lnTo>
                    <a:pt x="54702" y="67183"/>
                  </a:lnTo>
                  <a:lnTo>
                    <a:pt x="67152" y="73408"/>
                  </a:lnTo>
                  <a:lnTo>
                    <a:pt x="78621" y="82774"/>
                  </a:lnTo>
                  <a:lnTo>
                    <a:pt x="81561" y="87589"/>
                  </a:lnTo>
                  <a:lnTo>
                    <a:pt x="82345" y="90007"/>
                  </a:lnTo>
                  <a:lnTo>
                    <a:pt x="82057" y="92430"/>
                  </a:lnTo>
                  <a:lnTo>
                    <a:pt x="77494" y="104574"/>
                  </a:lnTo>
                  <a:lnTo>
                    <a:pt x="72684" y="109437"/>
                  </a:lnTo>
                  <a:lnTo>
                    <a:pt x="47522" y="129162"/>
                  </a:lnTo>
                  <a:lnTo>
                    <a:pt x="37724" y="130896"/>
                  </a:lnTo>
                  <a:lnTo>
                    <a:pt x="25547" y="1313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7" name="SMARTInkShape-378"/>
            <p:cNvSpPr/>
            <p:nvPr/>
          </p:nvSpPr>
          <p:spPr>
            <a:xfrm>
              <a:off x="3109692" y="2473258"/>
              <a:ext cx="98005" cy="217632"/>
            </a:xfrm>
            <a:custGeom>
              <a:avLst/>
              <a:gdLst/>
              <a:ahLst/>
              <a:cxnLst/>
              <a:rect l="0" t="0" r="0" b="0"/>
              <a:pathLst>
                <a:path w="98005" h="217632">
                  <a:moveTo>
                    <a:pt x="98004" y="116731"/>
                  </a:moveTo>
                  <a:lnTo>
                    <a:pt x="94131" y="116731"/>
                  </a:lnTo>
                  <a:lnTo>
                    <a:pt x="90068" y="114570"/>
                  </a:lnTo>
                  <a:lnTo>
                    <a:pt x="87849" y="112858"/>
                  </a:lnTo>
                  <a:lnTo>
                    <a:pt x="85559" y="112528"/>
                  </a:lnTo>
                  <a:lnTo>
                    <a:pt x="56223" y="120393"/>
                  </a:lnTo>
                  <a:lnTo>
                    <a:pt x="23399" y="143689"/>
                  </a:lnTo>
                  <a:lnTo>
                    <a:pt x="8446" y="165717"/>
                  </a:lnTo>
                  <a:lnTo>
                    <a:pt x="853" y="180064"/>
                  </a:lnTo>
                  <a:lnTo>
                    <a:pt x="0" y="184083"/>
                  </a:lnTo>
                  <a:lnTo>
                    <a:pt x="243" y="187573"/>
                  </a:lnTo>
                  <a:lnTo>
                    <a:pt x="2295" y="198519"/>
                  </a:lnTo>
                  <a:lnTo>
                    <a:pt x="2583" y="202872"/>
                  </a:lnTo>
                  <a:lnTo>
                    <a:pt x="4396" y="205773"/>
                  </a:lnTo>
                  <a:lnTo>
                    <a:pt x="7226" y="207707"/>
                  </a:lnTo>
                  <a:lnTo>
                    <a:pt x="13884" y="210667"/>
                  </a:lnTo>
                  <a:lnTo>
                    <a:pt x="23000" y="216081"/>
                  </a:lnTo>
                  <a:lnTo>
                    <a:pt x="31162" y="217631"/>
                  </a:lnTo>
                  <a:lnTo>
                    <a:pt x="40194" y="216159"/>
                  </a:lnTo>
                  <a:lnTo>
                    <a:pt x="59203" y="208608"/>
                  </a:lnTo>
                  <a:lnTo>
                    <a:pt x="66708" y="201880"/>
                  </a:lnTo>
                  <a:lnTo>
                    <a:pt x="75491" y="186816"/>
                  </a:lnTo>
                  <a:lnTo>
                    <a:pt x="88491" y="151437"/>
                  </a:lnTo>
                  <a:lnTo>
                    <a:pt x="89605" y="115687"/>
                  </a:lnTo>
                  <a:lnTo>
                    <a:pt x="82714" y="83889"/>
                  </a:lnTo>
                  <a:lnTo>
                    <a:pt x="78071" y="64577"/>
                  </a:lnTo>
                  <a:lnTo>
                    <a:pt x="77420" y="57643"/>
                  </a:lnTo>
                  <a:lnTo>
                    <a:pt x="72372" y="45614"/>
                  </a:lnTo>
                  <a:lnTo>
                    <a:pt x="48436" y="9195"/>
                  </a:lnTo>
                  <a:lnTo>
                    <a:pt x="3963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8" name="SMARTInkShape-379"/>
            <p:cNvSpPr/>
            <p:nvPr/>
          </p:nvSpPr>
          <p:spPr>
            <a:xfrm>
              <a:off x="3222287" y="2560806"/>
              <a:ext cx="29184" cy="102142"/>
            </a:xfrm>
            <a:custGeom>
              <a:avLst/>
              <a:gdLst/>
              <a:ahLst/>
              <a:cxnLst/>
              <a:rect l="0" t="0" r="0" b="0"/>
              <a:pathLst>
                <a:path w="29184" h="102142">
                  <a:moveTo>
                    <a:pt x="0" y="0"/>
                  </a:moveTo>
                  <a:lnTo>
                    <a:pt x="0" y="34300"/>
                  </a:lnTo>
                  <a:lnTo>
                    <a:pt x="5825" y="53552"/>
                  </a:lnTo>
                  <a:lnTo>
                    <a:pt x="21944" y="87553"/>
                  </a:lnTo>
                  <a:lnTo>
                    <a:pt x="29183" y="1021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9" name="SMARTInkShape-380"/>
            <p:cNvSpPr/>
            <p:nvPr/>
          </p:nvSpPr>
          <p:spPr>
            <a:xfrm>
              <a:off x="3244174" y="2509736"/>
              <a:ext cx="14593" cy="7297"/>
            </a:xfrm>
            <a:custGeom>
              <a:avLst/>
              <a:gdLst/>
              <a:ahLst/>
              <a:cxnLst/>
              <a:rect l="0" t="0" r="0" b="0"/>
              <a:pathLst>
                <a:path w="14593" h="7297">
                  <a:moveTo>
                    <a:pt x="14592" y="7296"/>
                  </a:moveTo>
                  <a:lnTo>
                    <a:pt x="8310" y="7296"/>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0" name="SMARTInkShape-381"/>
            <p:cNvSpPr/>
            <p:nvPr/>
          </p:nvSpPr>
          <p:spPr>
            <a:xfrm>
              <a:off x="3353611" y="2546215"/>
              <a:ext cx="64187" cy="116733"/>
            </a:xfrm>
            <a:custGeom>
              <a:avLst/>
              <a:gdLst/>
              <a:ahLst/>
              <a:cxnLst/>
              <a:rect l="0" t="0" r="0" b="0"/>
              <a:pathLst>
                <a:path w="64187" h="116733">
                  <a:moveTo>
                    <a:pt x="36478" y="0"/>
                  </a:moveTo>
                  <a:lnTo>
                    <a:pt x="32605" y="3873"/>
                  </a:lnTo>
                  <a:lnTo>
                    <a:pt x="30704" y="7936"/>
                  </a:lnTo>
                  <a:lnTo>
                    <a:pt x="30197" y="10155"/>
                  </a:lnTo>
                  <a:lnTo>
                    <a:pt x="25610" y="17150"/>
                  </a:lnTo>
                  <a:lnTo>
                    <a:pt x="19218" y="19781"/>
                  </a:lnTo>
                  <a:lnTo>
                    <a:pt x="15244" y="20484"/>
                  </a:lnTo>
                  <a:lnTo>
                    <a:pt x="12594" y="21762"/>
                  </a:lnTo>
                  <a:lnTo>
                    <a:pt x="10828" y="23425"/>
                  </a:lnTo>
                  <a:lnTo>
                    <a:pt x="1831" y="36614"/>
                  </a:lnTo>
                  <a:lnTo>
                    <a:pt x="361" y="46233"/>
                  </a:lnTo>
                  <a:lnTo>
                    <a:pt x="2322" y="51082"/>
                  </a:lnTo>
                  <a:lnTo>
                    <a:pt x="3980" y="53510"/>
                  </a:lnTo>
                  <a:lnTo>
                    <a:pt x="5896" y="55129"/>
                  </a:lnTo>
                  <a:lnTo>
                    <a:pt x="41820" y="73091"/>
                  </a:lnTo>
                  <a:lnTo>
                    <a:pt x="64186" y="93406"/>
                  </a:lnTo>
                  <a:lnTo>
                    <a:pt x="63867" y="94696"/>
                  </a:lnTo>
                  <a:lnTo>
                    <a:pt x="61351" y="98291"/>
                  </a:lnTo>
                  <a:lnTo>
                    <a:pt x="57531" y="100430"/>
                  </a:lnTo>
                  <a:lnTo>
                    <a:pt x="55377" y="101000"/>
                  </a:lnTo>
                  <a:lnTo>
                    <a:pt x="45285" y="106929"/>
                  </a:lnTo>
                  <a:lnTo>
                    <a:pt x="33864" y="109504"/>
                  </a:lnTo>
                  <a:lnTo>
                    <a:pt x="22331" y="115064"/>
                  </a:lnTo>
                  <a:lnTo>
                    <a:pt x="0" y="1167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1" name="SMARTInkShape-382"/>
            <p:cNvSpPr/>
            <p:nvPr/>
          </p:nvSpPr>
          <p:spPr>
            <a:xfrm>
              <a:off x="3437258" y="2589989"/>
              <a:ext cx="106043" cy="72959"/>
            </a:xfrm>
            <a:custGeom>
              <a:avLst/>
              <a:gdLst/>
              <a:ahLst/>
              <a:cxnLst/>
              <a:rect l="0" t="0" r="0" b="0"/>
              <a:pathLst>
                <a:path w="106043" h="72959">
                  <a:moveTo>
                    <a:pt x="62268" y="0"/>
                  </a:moveTo>
                  <a:lnTo>
                    <a:pt x="52113" y="0"/>
                  </a:lnTo>
                  <a:lnTo>
                    <a:pt x="47487" y="2162"/>
                  </a:lnTo>
                  <a:lnTo>
                    <a:pt x="17072" y="24357"/>
                  </a:lnTo>
                  <a:lnTo>
                    <a:pt x="9065" y="35499"/>
                  </a:lnTo>
                  <a:lnTo>
                    <a:pt x="482" y="53203"/>
                  </a:lnTo>
                  <a:lnTo>
                    <a:pt x="0" y="55735"/>
                  </a:lnTo>
                  <a:lnTo>
                    <a:pt x="490" y="58233"/>
                  </a:lnTo>
                  <a:lnTo>
                    <a:pt x="3228" y="64195"/>
                  </a:lnTo>
                  <a:lnTo>
                    <a:pt x="4263" y="64684"/>
                  </a:lnTo>
                  <a:lnTo>
                    <a:pt x="31189" y="65624"/>
                  </a:lnTo>
                  <a:lnTo>
                    <a:pt x="38457" y="63483"/>
                  </a:lnTo>
                  <a:lnTo>
                    <a:pt x="63573" y="48511"/>
                  </a:lnTo>
                  <a:lnTo>
                    <a:pt x="80846" y="24988"/>
                  </a:lnTo>
                  <a:lnTo>
                    <a:pt x="83174" y="17222"/>
                  </a:lnTo>
                  <a:lnTo>
                    <a:pt x="84143" y="7425"/>
                  </a:lnTo>
                  <a:lnTo>
                    <a:pt x="84154" y="24449"/>
                  </a:lnTo>
                  <a:lnTo>
                    <a:pt x="86316" y="29241"/>
                  </a:lnTo>
                  <a:lnTo>
                    <a:pt x="88028" y="31654"/>
                  </a:lnTo>
                  <a:lnTo>
                    <a:pt x="93162" y="49554"/>
                  </a:lnTo>
                  <a:lnTo>
                    <a:pt x="106042" y="7295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2" name="SMARTInkShape-383"/>
            <p:cNvSpPr/>
            <p:nvPr/>
          </p:nvSpPr>
          <p:spPr>
            <a:xfrm>
              <a:off x="3572820" y="2598406"/>
              <a:ext cx="144309" cy="217314"/>
            </a:xfrm>
            <a:custGeom>
              <a:avLst/>
              <a:gdLst/>
              <a:ahLst/>
              <a:cxnLst/>
              <a:rect l="0" t="0" r="0" b="0"/>
              <a:pathLst>
                <a:path w="144309" h="217314">
                  <a:moveTo>
                    <a:pt x="14254" y="130202"/>
                  </a:moveTo>
                  <a:lnTo>
                    <a:pt x="14254" y="162186"/>
                  </a:lnTo>
                  <a:lnTo>
                    <a:pt x="15065" y="176518"/>
                  </a:lnTo>
                  <a:lnTo>
                    <a:pt x="20079" y="190222"/>
                  </a:lnTo>
                  <a:lnTo>
                    <a:pt x="34036" y="210268"/>
                  </a:lnTo>
                  <a:lnTo>
                    <a:pt x="36019" y="217313"/>
                  </a:lnTo>
                  <a:lnTo>
                    <a:pt x="36105" y="213749"/>
                  </a:lnTo>
                  <a:lnTo>
                    <a:pt x="27134" y="178860"/>
                  </a:lnTo>
                  <a:lnTo>
                    <a:pt x="16461" y="145287"/>
                  </a:lnTo>
                  <a:lnTo>
                    <a:pt x="9076" y="121323"/>
                  </a:lnTo>
                  <a:lnTo>
                    <a:pt x="2224" y="86219"/>
                  </a:lnTo>
                  <a:lnTo>
                    <a:pt x="0" y="53795"/>
                  </a:lnTo>
                  <a:lnTo>
                    <a:pt x="540" y="33205"/>
                  </a:lnTo>
                  <a:lnTo>
                    <a:pt x="3566" y="23322"/>
                  </a:lnTo>
                  <a:lnTo>
                    <a:pt x="9774" y="15687"/>
                  </a:lnTo>
                  <a:lnTo>
                    <a:pt x="26970" y="4181"/>
                  </a:lnTo>
                  <a:lnTo>
                    <a:pt x="41170" y="450"/>
                  </a:lnTo>
                  <a:lnTo>
                    <a:pt x="66318" y="0"/>
                  </a:lnTo>
                  <a:lnTo>
                    <a:pt x="98061" y="9075"/>
                  </a:lnTo>
                  <a:lnTo>
                    <a:pt x="128439" y="23239"/>
                  </a:lnTo>
                  <a:lnTo>
                    <a:pt x="131721" y="26468"/>
                  </a:lnTo>
                  <a:lnTo>
                    <a:pt x="143673" y="49500"/>
                  </a:lnTo>
                  <a:lnTo>
                    <a:pt x="144308" y="52082"/>
                  </a:lnTo>
                  <a:lnTo>
                    <a:pt x="143921" y="54613"/>
                  </a:lnTo>
                  <a:lnTo>
                    <a:pt x="141328" y="59588"/>
                  </a:lnTo>
                  <a:lnTo>
                    <a:pt x="135311" y="66946"/>
                  </a:lnTo>
                  <a:lnTo>
                    <a:pt x="111057" y="81562"/>
                  </a:lnTo>
                  <a:lnTo>
                    <a:pt x="96799" y="84986"/>
                  </a:lnTo>
                  <a:lnTo>
                    <a:pt x="67744" y="86302"/>
                  </a:lnTo>
                  <a:lnTo>
                    <a:pt x="60185" y="84210"/>
                  </a:lnTo>
                  <a:lnTo>
                    <a:pt x="50733" y="791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3" name="SMARTInkShape-384"/>
            <p:cNvSpPr/>
            <p:nvPr/>
          </p:nvSpPr>
          <p:spPr>
            <a:xfrm>
              <a:off x="3732989" y="2692130"/>
              <a:ext cx="7297" cy="100663"/>
            </a:xfrm>
            <a:custGeom>
              <a:avLst/>
              <a:gdLst/>
              <a:ahLst/>
              <a:cxnLst/>
              <a:rect l="0" t="0" r="0" b="0"/>
              <a:pathLst>
                <a:path w="7297" h="100663">
                  <a:moveTo>
                    <a:pt x="7296" y="0"/>
                  </a:moveTo>
                  <a:lnTo>
                    <a:pt x="7296" y="31984"/>
                  </a:lnTo>
                  <a:lnTo>
                    <a:pt x="7296" y="65683"/>
                  </a:lnTo>
                  <a:lnTo>
                    <a:pt x="7296" y="97150"/>
                  </a:lnTo>
                  <a:lnTo>
                    <a:pt x="6485" y="98814"/>
                  </a:lnTo>
                  <a:lnTo>
                    <a:pt x="5135" y="99922"/>
                  </a:lnTo>
                  <a:lnTo>
                    <a:pt x="3423" y="100662"/>
                  </a:lnTo>
                  <a:lnTo>
                    <a:pt x="2282" y="100344"/>
                  </a:lnTo>
                  <a:lnTo>
                    <a:pt x="1521" y="99321"/>
                  </a:lnTo>
                  <a:lnTo>
                    <a:pt x="301" y="95729"/>
                  </a:lnTo>
                  <a:lnTo>
                    <a:pt x="0" y="875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4" name="SMARTInkShape-385"/>
            <p:cNvSpPr/>
            <p:nvPr/>
          </p:nvSpPr>
          <p:spPr>
            <a:xfrm>
              <a:off x="3718398" y="2597346"/>
              <a:ext cx="131278" cy="94785"/>
            </a:xfrm>
            <a:custGeom>
              <a:avLst/>
              <a:gdLst/>
              <a:ahLst/>
              <a:cxnLst/>
              <a:rect l="0" t="0" r="0" b="0"/>
              <a:pathLst>
                <a:path w="131278" h="94785">
                  <a:moveTo>
                    <a:pt x="0" y="94784"/>
                  </a:moveTo>
                  <a:lnTo>
                    <a:pt x="0" y="90910"/>
                  </a:lnTo>
                  <a:lnTo>
                    <a:pt x="12619" y="58059"/>
                  </a:lnTo>
                  <a:lnTo>
                    <a:pt x="13277" y="53277"/>
                  </a:lnTo>
                  <a:lnTo>
                    <a:pt x="18331" y="43641"/>
                  </a:lnTo>
                  <a:lnTo>
                    <a:pt x="39403" y="20195"/>
                  </a:lnTo>
                  <a:lnTo>
                    <a:pt x="63295" y="5228"/>
                  </a:lnTo>
                  <a:lnTo>
                    <a:pt x="77840" y="1506"/>
                  </a:lnTo>
                  <a:lnTo>
                    <a:pt x="110958" y="0"/>
                  </a:lnTo>
                  <a:lnTo>
                    <a:pt x="119029" y="777"/>
                  </a:lnTo>
                  <a:lnTo>
                    <a:pt x="125319" y="3824"/>
                  </a:lnTo>
                  <a:lnTo>
                    <a:pt x="127320" y="6582"/>
                  </a:lnTo>
                  <a:lnTo>
                    <a:pt x="130137" y="17400"/>
                  </a:lnTo>
                  <a:lnTo>
                    <a:pt x="131277" y="45054"/>
                  </a:lnTo>
                  <a:lnTo>
                    <a:pt x="127437" y="56991"/>
                  </a:lnTo>
                  <a:lnTo>
                    <a:pt x="121165" y="66923"/>
                  </a:lnTo>
                  <a:lnTo>
                    <a:pt x="116540" y="70242"/>
                  </a:lnTo>
                  <a:lnTo>
                    <a:pt x="111783" y="72527"/>
                  </a:lnTo>
                  <a:lnTo>
                    <a:pt x="92255" y="84427"/>
                  </a:lnTo>
                  <a:lnTo>
                    <a:pt x="80702" y="86883"/>
                  </a:lnTo>
                  <a:lnTo>
                    <a:pt x="74778" y="88030"/>
                  </a:lnTo>
                  <a:lnTo>
                    <a:pt x="58366" y="947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5" name="SMARTInkShape-386"/>
            <p:cNvSpPr/>
            <p:nvPr/>
          </p:nvSpPr>
          <p:spPr>
            <a:xfrm>
              <a:off x="3880015" y="2604881"/>
              <a:ext cx="78776" cy="63922"/>
            </a:xfrm>
            <a:custGeom>
              <a:avLst/>
              <a:gdLst/>
              <a:ahLst/>
              <a:cxnLst/>
              <a:rect l="0" t="0" r="0" b="0"/>
              <a:pathLst>
                <a:path w="78776" h="63922">
                  <a:moveTo>
                    <a:pt x="20776" y="6996"/>
                  </a:moveTo>
                  <a:lnTo>
                    <a:pt x="20776" y="714"/>
                  </a:lnTo>
                  <a:lnTo>
                    <a:pt x="19966" y="376"/>
                  </a:lnTo>
                  <a:lnTo>
                    <a:pt x="16904" y="0"/>
                  </a:lnTo>
                  <a:lnTo>
                    <a:pt x="15763" y="711"/>
                  </a:lnTo>
                  <a:lnTo>
                    <a:pt x="15002" y="1995"/>
                  </a:lnTo>
                  <a:lnTo>
                    <a:pt x="14495" y="3662"/>
                  </a:lnTo>
                  <a:lnTo>
                    <a:pt x="7840" y="14493"/>
                  </a:lnTo>
                  <a:lnTo>
                    <a:pt x="7288" y="16857"/>
                  </a:lnTo>
                  <a:lnTo>
                    <a:pt x="556" y="28900"/>
                  </a:lnTo>
                  <a:lnTo>
                    <a:pt x="0" y="31326"/>
                  </a:lnTo>
                  <a:lnTo>
                    <a:pt x="440" y="33754"/>
                  </a:lnTo>
                  <a:lnTo>
                    <a:pt x="4933" y="41045"/>
                  </a:lnTo>
                  <a:lnTo>
                    <a:pt x="19259" y="55634"/>
                  </a:lnTo>
                  <a:lnTo>
                    <a:pt x="31496" y="62119"/>
                  </a:lnTo>
                  <a:lnTo>
                    <a:pt x="40672" y="63921"/>
                  </a:lnTo>
                  <a:lnTo>
                    <a:pt x="47993" y="62559"/>
                  </a:lnTo>
                  <a:lnTo>
                    <a:pt x="54760" y="60063"/>
                  </a:lnTo>
                  <a:lnTo>
                    <a:pt x="69276" y="58329"/>
                  </a:lnTo>
                  <a:lnTo>
                    <a:pt x="74958" y="54271"/>
                  </a:lnTo>
                  <a:lnTo>
                    <a:pt x="77283" y="50164"/>
                  </a:lnTo>
                  <a:lnTo>
                    <a:pt x="78775" y="40923"/>
                  </a:lnTo>
                  <a:lnTo>
                    <a:pt x="75161" y="29838"/>
                  </a:lnTo>
                  <a:lnTo>
                    <a:pt x="68956" y="20159"/>
                  </a:lnTo>
                  <a:lnTo>
                    <a:pt x="64347" y="16899"/>
                  </a:lnTo>
                  <a:lnTo>
                    <a:pt x="59596" y="14640"/>
                  </a:lnTo>
                  <a:lnTo>
                    <a:pt x="49959" y="69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6" name="SMARTInkShape-387"/>
            <p:cNvSpPr/>
            <p:nvPr/>
          </p:nvSpPr>
          <p:spPr>
            <a:xfrm>
              <a:off x="3988341" y="2641059"/>
              <a:ext cx="14592" cy="58368"/>
            </a:xfrm>
            <a:custGeom>
              <a:avLst/>
              <a:gdLst/>
              <a:ahLst/>
              <a:cxnLst/>
              <a:rect l="0" t="0" r="0" b="0"/>
              <a:pathLst>
                <a:path w="14592" h="58368">
                  <a:moveTo>
                    <a:pt x="0" y="0"/>
                  </a:moveTo>
                  <a:lnTo>
                    <a:pt x="0" y="10155"/>
                  </a:lnTo>
                  <a:lnTo>
                    <a:pt x="2161" y="14782"/>
                  </a:lnTo>
                  <a:lnTo>
                    <a:pt x="5013" y="19540"/>
                  </a:lnTo>
                  <a:lnTo>
                    <a:pt x="6844" y="29200"/>
                  </a:lnTo>
                  <a:lnTo>
                    <a:pt x="7206" y="38915"/>
                  </a:lnTo>
                  <a:lnTo>
                    <a:pt x="9417" y="43777"/>
                  </a:lnTo>
                  <a:lnTo>
                    <a:pt x="13569" y="49630"/>
                  </a:lnTo>
                  <a:lnTo>
                    <a:pt x="14591" y="58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7" name="SMARTInkShape-388"/>
            <p:cNvSpPr/>
            <p:nvPr/>
          </p:nvSpPr>
          <p:spPr>
            <a:xfrm>
              <a:off x="3959158" y="2560806"/>
              <a:ext cx="14592" cy="7297"/>
            </a:xfrm>
            <a:custGeom>
              <a:avLst/>
              <a:gdLst/>
              <a:ahLst/>
              <a:cxnLst/>
              <a:rect l="0" t="0" r="0" b="0"/>
              <a:pathLst>
                <a:path w="14592" h="7297">
                  <a:moveTo>
                    <a:pt x="14591" y="7296"/>
                  </a:moveTo>
                  <a:lnTo>
                    <a:pt x="10718" y="3423"/>
                  </a:lnTo>
                  <a:lnTo>
                    <a:pt x="6655" y="1522"/>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8" name="SMARTInkShape-389"/>
            <p:cNvSpPr/>
            <p:nvPr/>
          </p:nvSpPr>
          <p:spPr>
            <a:xfrm>
              <a:off x="4061298" y="2641424"/>
              <a:ext cx="124029" cy="78732"/>
            </a:xfrm>
            <a:custGeom>
              <a:avLst/>
              <a:gdLst/>
              <a:ahLst/>
              <a:cxnLst/>
              <a:rect l="0" t="0" r="0" b="0"/>
              <a:pathLst>
                <a:path w="124029" h="78732">
                  <a:moveTo>
                    <a:pt x="0" y="43410"/>
                  </a:moveTo>
                  <a:lnTo>
                    <a:pt x="0" y="78731"/>
                  </a:lnTo>
                  <a:lnTo>
                    <a:pt x="0" y="49185"/>
                  </a:lnTo>
                  <a:lnTo>
                    <a:pt x="2162" y="43815"/>
                  </a:lnTo>
                  <a:lnTo>
                    <a:pt x="26776" y="12461"/>
                  </a:lnTo>
                  <a:lnTo>
                    <a:pt x="42787" y="3786"/>
                  </a:lnTo>
                  <a:lnTo>
                    <a:pt x="52489" y="865"/>
                  </a:lnTo>
                  <a:lnTo>
                    <a:pt x="64371" y="0"/>
                  </a:lnTo>
                  <a:lnTo>
                    <a:pt x="71302" y="1959"/>
                  </a:lnTo>
                  <a:lnTo>
                    <a:pt x="84899" y="12101"/>
                  </a:lnTo>
                  <a:lnTo>
                    <a:pt x="92348" y="19992"/>
                  </a:lnTo>
                  <a:lnTo>
                    <a:pt x="107270" y="42964"/>
                  </a:lnTo>
                  <a:lnTo>
                    <a:pt x="109962" y="59714"/>
                  </a:lnTo>
                  <a:lnTo>
                    <a:pt x="111407" y="61575"/>
                  </a:lnTo>
                  <a:lnTo>
                    <a:pt x="124028" y="72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9" name="SMARTInkShape-390"/>
            <p:cNvSpPr/>
            <p:nvPr/>
          </p:nvSpPr>
          <p:spPr>
            <a:xfrm>
              <a:off x="4250987" y="2531623"/>
              <a:ext cx="51072" cy="182395"/>
            </a:xfrm>
            <a:custGeom>
              <a:avLst/>
              <a:gdLst/>
              <a:ahLst/>
              <a:cxnLst/>
              <a:rect l="0" t="0" r="0" b="0"/>
              <a:pathLst>
                <a:path w="51072" h="182395">
                  <a:moveTo>
                    <a:pt x="0" y="0"/>
                  </a:moveTo>
                  <a:lnTo>
                    <a:pt x="0" y="34249"/>
                  </a:lnTo>
                  <a:lnTo>
                    <a:pt x="2162" y="67978"/>
                  </a:lnTo>
                  <a:lnTo>
                    <a:pt x="9007" y="101704"/>
                  </a:lnTo>
                  <a:lnTo>
                    <a:pt x="24420" y="136162"/>
                  </a:lnTo>
                  <a:lnTo>
                    <a:pt x="30718" y="158341"/>
                  </a:lnTo>
                  <a:lnTo>
                    <a:pt x="41748" y="174908"/>
                  </a:lnTo>
                  <a:lnTo>
                    <a:pt x="42423" y="177404"/>
                  </a:lnTo>
                  <a:lnTo>
                    <a:pt x="43685" y="179067"/>
                  </a:lnTo>
                  <a:lnTo>
                    <a:pt x="51071" y="1823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0" name="SMARTInkShape-391"/>
            <p:cNvSpPr/>
            <p:nvPr/>
          </p:nvSpPr>
          <p:spPr>
            <a:xfrm>
              <a:off x="4148847" y="2662973"/>
              <a:ext cx="182395" cy="7270"/>
            </a:xfrm>
            <a:custGeom>
              <a:avLst/>
              <a:gdLst/>
              <a:ahLst/>
              <a:cxnLst/>
              <a:rect l="0" t="0" r="0" b="0"/>
              <a:pathLst>
                <a:path w="182395" h="7270">
                  <a:moveTo>
                    <a:pt x="0" y="7269"/>
                  </a:moveTo>
                  <a:lnTo>
                    <a:pt x="0" y="988"/>
                  </a:lnTo>
                  <a:lnTo>
                    <a:pt x="811" y="650"/>
                  </a:lnTo>
                  <a:lnTo>
                    <a:pt x="24896" y="0"/>
                  </a:lnTo>
                  <a:lnTo>
                    <a:pt x="60924" y="5752"/>
                  </a:lnTo>
                  <a:lnTo>
                    <a:pt x="93909" y="6970"/>
                  </a:lnTo>
                  <a:lnTo>
                    <a:pt x="129038" y="7230"/>
                  </a:lnTo>
                  <a:lnTo>
                    <a:pt x="164320" y="7268"/>
                  </a:lnTo>
                  <a:lnTo>
                    <a:pt x="182394" y="72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1" name="SMARTInkShape-392"/>
            <p:cNvSpPr/>
            <p:nvPr/>
          </p:nvSpPr>
          <p:spPr>
            <a:xfrm>
              <a:off x="4353128" y="2655989"/>
              <a:ext cx="122578" cy="101804"/>
            </a:xfrm>
            <a:custGeom>
              <a:avLst/>
              <a:gdLst/>
              <a:ahLst/>
              <a:cxnLst/>
              <a:rect l="0" t="0" r="0" b="0"/>
              <a:pathLst>
                <a:path w="122578" h="101804">
                  <a:moveTo>
                    <a:pt x="0" y="87211"/>
                  </a:moveTo>
                  <a:lnTo>
                    <a:pt x="16943" y="72430"/>
                  </a:lnTo>
                  <a:lnTo>
                    <a:pt x="25364" y="68482"/>
                  </a:lnTo>
                  <a:lnTo>
                    <a:pt x="58427" y="63347"/>
                  </a:lnTo>
                  <a:lnTo>
                    <a:pt x="89848" y="52411"/>
                  </a:lnTo>
                  <a:lnTo>
                    <a:pt x="119134" y="26405"/>
                  </a:lnTo>
                  <a:lnTo>
                    <a:pt x="121852" y="21545"/>
                  </a:lnTo>
                  <a:lnTo>
                    <a:pt x="122577" y="19115"/>
                  </a:lnTo>
                  <a:lnTo>
                    <a:pt x="122250" y="16684"/>
                  </a:lnTo>
                  <a:lnTo>
                    <a:pt x="119725" y="11821"/>
                  </a:lnTo>
                  <a:lnTo>
                    <a:pt x="117917" y="10200"/>
                  </a:lnTo>
                  <a:lnTo>
                    <a:pt x="113745" y="8399"/>
                  </a:lnTo>
                  <a:lnTo>
                    <a:pt x="112309" y="7108"/>
                  </a:lnTo>
                  <a:lnTo>
                    <a:pt x="110713" y="3512"/>
                  </a:lnTo>
                  <a:lnTo>
                    <a:pt x="109476" y="2228"/>
                  </a:lnTo>
                  <a:lnTo>
                    <a:pt x="105941" y="803"/>
                  </a:lnTo>
                  <a:lnTo>
                    <a:pt x="95520" y="0"/>
                  </a:lnTo>
                  <a:lnTo>
                    <a:pt x="88930" y="1974"/>
                  </a:lnTo>
                  <a:lnTo>
                    <a:pt x="82488" y="4743"/>
                  </a:lnTo>
                  <a:lnTo>
                    <a:pt x="70557" y="7112"/>
                  </a:lnTo>
                  <a:lnTo>
                    <a:pt x="42452" y="24082"/>
                  </a:lnTo>
                  <a:lnTo>
                    <a:pt x="19484" y="45871"/>
                  </a:lnTo>
                  <a:lnTo>
                    <a:pt x="16766" y="50734"/>
                  </a:lnTo>
                  <a:lnTo>
                    <a:pt x="15236" y="60190"/>
                  </a:lnTo>
                  <a:lnTo>
                    <a:pt x="15021" y="64333"/>
                  </a:lnTo>
                  <a:lnTo>
                    <a:pt x="16944" y="71098"/>
                  </a:lnTo>
                  <a:lnTo>
                    <a:pt x="19690" y="76807"/>
                  </a:lnTo>
                  <a:lnTo>
                    <a:pt x="22046" y="84579"/>
                  </a:lnTo>
                  <a:lnTo>
                    <a:pt x="25471" y="89554"/>
                  </a:lnTo>
                  <a:lnTo>
                    <a:pt x="29694" y="92305"/>
                  </a:lnTo>
                  <a:lnTo>
                    <a:pt x="57928" y="101294"/>
                  </a:lnTo>
                  <a:lnTo>
                    <a:pt x="65661" y="1018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2" name="SMARTInkShape-393"/>
            <p:cNvSpPr/>
            <p:nvPr/>
          </p:nvSpPr>
          <p:spPr>
            <a:xfrm>
              <a:off x="4528660" y="2575398"/>
              <a:ext cx="83237" cy="189381"/>
            </a:xfrm>
            <a:custGeom>
              <a:avLst/>
              <a:gdLst/>
              <a:ahLst/>
              <a:cxnLst/>
              <a:rect l="0" t="0" r="0" b="0"/>
              <a:pathLst>
                <a:path w="83237" h="189381">
                  <a:moveTo>
                    <a:pt x="72523" y="153210"/>
                  </a:moveTo>
                  <a:lnTo>
                    <a:pt x="55373" y="153210"/>
                  </a:lnTo>
                  <a:lnTo>
                    <a:pt x="50580" y="155372"/>
                  </a:lnTo>
                  <a:lnTo>
                    <a:pt x="37658" y="164844"/>
                  </a:lnTo>
                  <a:lnTo>
                    <a:pt x="22972" y="169379"/>
                  </a:lnTo>
                  <a:lnTo>
                    <a:pt x="17264" y="172556"/>
                  </a:lnTo>
                  <a:lnTo>
                    <a:pt x="9493" y="175155"/>
                  </a:lnTo>
                  <a:lnTo>
                    <a:pt x="0" y="182064"/>
                  </a:lnTo>
                  <a:lnTo>
                    <a:pt x="3567" y="186169"/>
                  </a:lnTo>
                  <a:lnTo>
                    <a:pt x="7559" y="188125"/>
                  </a:lnTo>
                  <a:lnTo>
                    <a:pt x="20600" y="189380"/>
                  </a:lnTo>
                  <a:lnTo>
                    <a:pt x="29451" y="185228"/>
                  </a:lnTo>
                  <a:lnTo>
                    <a:pt x="60256" y="162238"/>
                  </a:lnTo>
                  <a:lnTo>
                    <a:pt x="74621" y="140639"/>
                  </a:lnTo>
                  <a:lnTo>
                    <a:pt x="83236" y="114240"/>
                  </a:lnTo>
                  <a:lnTo>
                    <a:pt x="83229" y="103195"/>
                  </a:lnTo>
                  <a:lnTo>
                    <a:pt x="80018" y="68155"/>
                  </a:lnTo>
                  <a:lnTo>
                    <a:pt x="74033" y="48650"/>
                  </a:lnTo>
                  <a:lnTo>
                    <a:pt x="65045" y="31347"/>
                  </a:lnTo>
                  <a:lnTo>
                    <a:pt x="44778" y="1779"/>
                  </a:lnTo>
                  <a:lnTo>
                    <a:pt x="41818" y="790"/>
                  </a:lnTo>
                  <a:lnTo>
                    <a:pt x="3604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3" name="SMARTInkShape-394"/>
            <p:cNvSpPr/>
            <p:nvPr/>
          </p:nvSpPr>
          <p:spPr>
            <a:xfrm>
              <a:off x="4768985" y="2735904"/>
              <a:ext cx="21888" cy="102142"/>
            </a:xfrm>
            <a:custGeom>
              <a:avLst/>
              <a:gdLst/>
              <a:ahLst/>
              <a:cxnLst/>
              <a:rect l="0" t="0" r="0" b="0"/>
              <a:pathLst>
                <a:path w="21888" h="102142">
                  <a:moveTo>
                    <a:pt x="0" y="0"/>
                  </a:moveTo>
                  <a:lnTo>
                    <a:pt x="0" y="10155"/>
                  </a:lnTo>
                  <a:lnTo>
                    <a:pt x="9007" y="43981"/>
                  </a:lnTo>
                  <a:lnTo>
                    <a:pt x="12110" y="54405"/>
                  </a:lnTo>
                  <a:lnTo>
                    <a:pt x="14667" y="72324"/>
                  </a:lnTo>
                  <a:lnTo>
                    <a:pt x="21147" y="91930"/>
                  </a:lnTo>
                  <a:lnTo>
                    <a:pt x="21887" y="1021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4" name="SMARTInkShape-395"/>
            <p:cNvSpPr/>
            <p:nvPr/>
          </p:nvSpPr>
          <p:spPr>
            <a:xfrm>
              <a:off x="4798168" y="2677538"/>
              <a:ext cx="1" cy="21889"/>
            </a:xfrm>
            <a:custGeom>
              <a:avLst/>
              <a:gdLst/>
              <a:ahLst/>
              <a:cxnLst/>
              <a:rect l="0" t="0" r="0" b="0"/>
              <a:pathLst>
                <a:path w="1" h="21889">
                  <a:moveTo>
                    <a:pt x="0" y="21888"/>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5" name="SMARTInkShape-396"/>
            <p:cNvSpPr/>
            <p:nvPr/>
          </p:nvSpPr>
          <p:spPr>
            <a:xfrm>
              <a:off x="4856534" y="2787004"/>
              <a:ext cx="116732" cy="65633"/>
            </a:xfrm>
            <a:custGeom>
              <a:avLst/>
              <a:gdLst/>
              <a:ahLst/>
              <a:cxnLst/>
              <a:rect l="0" t="0" r="0" b="0"/>
              <a:pathLst>
                <a:path w="116732" h="65633">
                  <a:moveTo>
                    <a:pt x="0" y="43745"/>
                  </a:moveTo>
                  <a:lnTo>
                    <a:pt x="0" y="50027"/>
                  </a:lnTo>
                  <a:lnTo>
                    <a:pt x="3873" y="58486"/>
                  </a:lnTo>
                  <a:lnTo>
                    <a:pt x="5824" y="60868"/>
                  </a:lnTo>
                  <a:lnTo>
                    <a:pt x="14202" y="65446"/>
                  </a:lnTo>
                  <a:lnTo>
                    <a:pt x="18349" y="65577"/>
                  </a:lnTo>
                  <a:lnTo>
                    <a:pt x="19528" y="64785"/>
                  </a:lnTo>
                  <a:lnTo>
                    <a:pt x="20315" y="63446"/>
                  </a:lnTo>
                  <a:lnTo>
                    <a:pt x="21421" y="57689"/>
                  </a:lnTo>
                  <a:lnTo>
                    <a:pt x="21577" y="55473"/>
                  </a:lnTo>
                  <a:lnTo>
                    <a:pt x="23911" y="50849"/>
                  </a:lnTo>
                  <a:lnTo>
                    <a:pt x="51086" y="14694"/>
                  </a:lnTo>
                  <a:lnTo>
                    <a:pt x="53512" y="12218"/>
                  </a:lnTo>
                  <a:lnTo>
                    <a:pt x="60532" y="9467"/>
                  </a:lnTo>
                  <a:lnTo>
                    <a:pt x="68246" y="7434"/>
                  </a:lnTo>
                  <a:lnTo>
                    <a:pt x="79803" y="1685"/>
                  </a:lnTo>
                  <a:lnTo>
                    <a:pt x="100691" y="0"/>
                  </a:lnTo>
                  <a:lnTo>
                    <a:pt x="101174" y="801"/>
                  </a:lnTo>
                  <a:lnTo>
                    <a:pt x="102013" y="6255"/>
                  </a:lnTo>
                  <a:lnTo>
                    <a:pt x="107129" y="12891"/>
                  </a:lnTo>
                  <a:lnTo>
                    <a:pt x="108411" y="17332"/>
                  </a:lnTo>
                  <a:lnTo>
                    <a:pt x="110043" y="31802"/>
                  </a:lnTo>
                  <a:lnTo>
                    <a:pt x="114390" y="41467"/>
                  </a:lnTo>
                  <a:lnTo>
                    <a:pt x="116731" y="656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6" name="SMARTInkShape-397"/>
            <p:cNvSpPr/>
            <p:nvPr/>
          </p:nvSpPr>
          <p:spPr>
            <a:xfrm>
              <a:off x="2660515" y="2816158"/>
              <a:ext cx="43775" cy="218873"/>
            </a:xfrm>
            <a:custGeom>
              <a:avLst/>
              <a:gdLst/>
              <a:ahLst/>
              <a:cxnLst/>
              <a:rect l="0" t="0" r="0" b="0"/>
              <a:pathLst>
                <a:path w="43775" h="218873">
                  <a:moveTo>
                    <a:pt x="0" y="0"/>
                  </a:moveTo>
                  <a:lnTo>
                    <a:pt x="3873" y="3873"/>
                  </a:lnTo>
                  <a:lnTo>
                    <a:pt x="5775" y="7936"/>
                  </a:lnTo>
                  <a:lnTo>
                    <a:pt x="16263" y="43980"/>
                  </a:lnTo>
                  <a:lnTo>
                    <a:pt x="19387" y="54404"/>
                  </a:lnTo>
                  <a:lnTo>
                    <a:pt x="25431" y="87987"/>
                  </a:lnTo>
                  <a:lnTo>
                    <a:pt x="30850" y="124085"/>
                  </a:lnTo>
                  <a:lnTo>
                    <a:pt x="36548" y="160513"/>
                  </a:lnTo>
                  <a:lnTo>
                    <a:pt x="42663" y="193112"/>
                  </a:lnTo>
                  <a:lnTo>
                    <a:pt x="43774" y="2188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7" name="SMARTInkShape-398"/>
            <p:cNvSpPr/>
            <p:nvPr/>
          </p:nvSpPr>
          <p:spPr>
            <a:xfrm>
              <a:off x="2565670" y="2809019"/>
              <a:ext cx="445042" cy="233308"/>
            </a:xfrm>
            <a:custGeom>
              <a:avLst/>
              <a:gdLst/>
              <a:ahLst/>
              <a:cxnLst/>
              <a:rect l="0" t="0" r="0" b="0"/>
              <a:pathLst>
                <a:path w="445042" h="233308">
                  <a:moveTo>
                    <a:pt x="0" y="153053"/>
                  </a:moveTo>
                  <a:lnTo>
                    <a:pt x="31189" y="153053"/>
                  </a:lnTo>
                  <a:lnTo>
                    <a:pt x="58762" y="150892"/>
                  </a:lnTo>
                  <a:lnTo>
                    <a:pt x="91500" y="146772"/>
                  </a:lnTo>
                  <a:lnTo>
                    <a:pt x="119614" y="142185"/>
                  </a:lnTo>
                  <a:lnTo>
                    <a:pt x="148480" y="135692"/>
                  </a:lnTo>
                  <a:lnTo>
                    <a:pt x="177570" y="124761"/>
                  </a:lnTo>
                  <a:lnTo>
                    <a:pt x="210624" y="107353"/>
                  </a:lnTo>
                  <a:lnTo>
                    <a:pt x="238410" y="93106"/>
                  </a:lnTo>
                  <a:lnTo>
                    <a:pt x="252493" y="79627"/>
                  </a:lnTo>
                  <a:lnTo>
                    <a:pt x="261800" y="63204"/>
                  </a:lnTo>
                  <a:lnTo>
                    <a:pt x="267530" y="45097"/>
                  </a:lnTo>
                  <a:lnTo>
                    <a:pt x="268060" y="35358"/>
                  </a:lnTo>
                  <a:lnTo>
                    <a:pt x="259647" y="15938"/>
                  </a:lnTo>
                  <a:lnTo>
                    <a:pt x="252751" y="5873"/>
                  </a:lnTo>
                  <a:lnTo>
                    <a:pt x="245819" y="2523"/>
                  </a:lnTo>
                  <a:lnTo>
                    <a:pt x="220159" y="0"/>
                  </a:lnTo>
                  <a:lnTo>
                    <a:pt x="213230" y="2074"/>
                  </a:lnTo>
                  <a:lnTo>
                    <a:pt x="210247" y="3762"/>
                  </a:lnTo>
                  <a:lnTo>
                    <a:pt x="202176" y="13884"/>
                  </a:lnTo>
                  <a:lnTo>
                    <a:pt x="192996" y="31829"/>
                  </a:lnTo>
                  <a:lnTo>
                    <a:pt x="184108" y="67688"/>
                  </a:lnTo>
                  <a:lnTo>
                    <a:pt x="182544" y="103696"/>
                  </a:lnTo>
                  <a:lnTo>
                    <a:pt x="183224" y="137877"/>
                  </a:lnTo>
                  <a:lnTo>
                    <a:pt x="189015" y="174015"/>
                  </a:lnTo>
                  <a:lnTo>
                    <a:pt x="190301" y="186195"/>
                  </a:lnTo>
                  <a:lnTo>
                    <a:pt x="193474" y="195075"/>
                  </a:lnTo>
                  <a:lnTo>
                    <a:pt x="195455" y="198091"/>
                  </a:lnTo>
                  <a:lnTo>
                    <a:pt x="201306" y="203147"/>
                  </a:lnTo>
                  <a:lnTo>
                    <a:pt x="203889" y="210170"/>
                  </a:lnTo>
                  <a:lnTo>
                    <a:pt x="204020" y="209776"/>
                  </a:lnTo>
                  <a:lnTo>
                    <a:pt x="204247" y="205028"/>
                  </a:lnTo>
                  <a:lnTo>
                    <a:pt x="214433" y="190175"/>
                  </a:lnTo>
                  <a:lnTo>
                    <a:pt x="222356" y="166497"/>
                  </a:lnTo>
                  <a:lnTo>
                    <a:pt x="246623" y="139913"/>
                  </a:lnTo>
                  <a:lnTo>
                    <a:pt x="247911" y="140240"/>
                  </a:lnTo>
                  <a:lnTo>
                    <a:pt x="262781" y="153300"/>
                  </a:lnTo>
                  <a:lnTo>
                    <a:pt x="277250" y="169828"/>
                  </a:lnTo>
                  <a:lnTo>
                    <a:pt x="297606" y="194858"/>
                  </a:lnTo>
                  <a:lnTo>
                    <a:pt x="308133" y="203540"/>
                  </a:lnTo>
                  <a:lnTo>
                    <a:pt x="340385" y="222745"/>
                  </a:lnTo>
                  <a:lnTo>
                    <a:pt x="348808" y="224559"/>
                  </a:lnTo>
                  <a:lnTo>
                    <a:pt x="355794" y="223204"/>
                  </a:lnTo>
                  <a:lnTo>
                    <a:pt x="362411" y="220710"/>
                  </a:lnTo>
                  <a:lnTo>
                    <a:pt x="384570" y="215105"/>
                  </a:lnTo>
                  <a:lnTo>
                    <a:pt x="391955" y="208734"/>
                  </a:lnTo>
                  <a:lnTo>
                    <a:pt x="412537" y="184848"/>
                  </a:lnTo>
                  <a:lnTo>
                    <a:pt x="414874" y="177426"/>
                  </a:lnTo>
                  <a:lnTo>
                    <a:pt x="415819" y="161792"/>
                  </a:lnTo>
                  <a:lnTo>
                    <a:pt x="415021" y="161311"/>
                  </a:lnTo>
                  <a:lnTo>
                    <a:pt x="407951" y="160374"/>
                  </a:lnTo>
                  <a:lnTo>
                    <a:pt x="404778" y="160360"/>
                  </a:lnTo>
                  <a:lnTo>
                    <a:pt x="403607" y="161167"/>
                  </a:lnTo>
                  <a:lnTo>
                    <a:pt x="402827" y="162516"/>
                  </a:lnTo>
                  <a:lnTo>
                    <a:pt x="401960" y="166987"/>
                  </a:lnTo>
                  <a:lnTo>
                    <a:pt x="401293" y="195574"/>
                  </a:lnTo>
                  <a:lnTo>
                    <a:pt x="403440" y="202486"/>
                  </a:lnTo>
                  <a:lnTo>
                    <a:pt x="413712" y="216068"/>
                  </a:lnTo>
                  <a:lnTo>
                    <a:pt x="421617" y="223515"/>
                  </a:lnTo>
                  <a:lnTo>
                    <a:pt x="433056" y="230045"/>
                  </a:lnTo>
                  <a:lnTo>
                    <a:pt x="445041" y="2333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8" name="SMARTInkShape-399"/>
            <p:cNvSpPr/>
            <p:nvPr/>
          </p:nvSpPr>
          <p:spPr>
            <a:xfrm>
              <a:off x="3156715" y="2889252"/>
              <a:ext cx="299037" cy="174827"/>
            </a:xfrm>
            <a:custGeom>
              <a:avLst/>
              <a:gdLst/>
              <a:ahLst/>
              <a:cxnLst/>
              <a:rect l="0" t="0" r="0" b="0"/>
              <a:pathLst>
                <a:path w="299037" h="174827">
                  <a:moveTo>
                    <a:pt x="7206" y="102003"/>
                  </a:moveTo>
                  <a:lnTo>
                    <a:pt x="3333" y="102003"/>
                  </a:lnTo>
                  <a:lnTo>
                    <a:pt x="2192" y="102814"/>
                  </a:lnTo>
                  <a:lnTo>
                    <a:pt x="1432" y="104165"/>
                  </a:lnTo>
                  <a:lnTo>
                    <a:pt x="361" y="112101"/>
                  </a:lnTo>
                  <a:lnTo>
                    <a:pt x="0" y="129308"/>
                  </a:lnTo>
                  <a:lnTo>
                    <a:pt x="2112" y="136566"/>
                  </a:lnTo>
                  <a:lnTo>
                    <a:pt x="4942" y="143305"/>
                  </a:lnTo>
                  <a:lnTo>
                    <a:pt x="7346" y="155403"/>
                  </a:lnTo>
                  <a:lnTo>
                    <a:pt x="12832" y="164482"/>
                  </a:lnTo>
                  <a:lnTo>
                    <a:pt x="20457" y="173421"/>
                  </a:lnTo>
                  <a:lnTo>
                    <a:pt x="23364" y="174277"/>
                  </a:lnTo>
                  <a:lnTo>
                    <a:pt x="31835" y="174826"/>
                  </a:lnTo>
                  <a:lnTo>
                    <a:pt x="36527" y="172739"/>
                  </a:lnTo>
                  <a:lnTo>
                    <a:pt x="72419" y="145761"/>
                  </a:lnTo>
                  <a:lnTo>
                    <a:pt x="94326" y="124318"/>
                  </a:lnTo>
                  <a:lnTo>
                    <a:pt x="98501" y="127890"/>
                  </a:lnTo>
                  <a:lnTo>
                    <a:pt x="100473" y="131883"/>
                  </a:lnTo>
                  <a:lnTo>
                    <a:pt x="102654" y="143438"/>
                  </a:lnTo>
                  <a:lnTo>
                    <a:pt x="105832" y="148250"/>
                  </a:lnTo>
                  <a:lnTo>
                    <a:pt x="109946" y="150930"/>
                  </a:lnTo>
                  <a:lnTo>
                    <a:pt x="114477" y="152931"/>
                  </a:lnTo>
                  <a:lnTo>
                    <a:pt x="121585" y="157805"/>
                  </a:lnTo>
                  <a:lnTo>
                    <a:pt x="128826" y="159610"/>
                  </a:lnTo>
                  <a:lnTo>
                    <a:pt x="133676" y="160032"/>
                  </a:lnTo>
                  <a:lnTo>
                    <a:pt x="153763" y="152389"/>
                  </a:lnTo>
                  <a:lnTo>
                    <a:pt x="168830" y="143211"/>
                  </a:lnTo>
                  <a:lnTo>
                    <a:pt x="177051" y="132137"/>
                  </a:lnTo>
                  <a:lnTo>
                    <a:pt x="186280" y="108856"/>
                  </a:lnTo>
                  <a:lnTo>
                    <a:pt x="189406" y="72937"/>
                  </a:lnTo>
                  <a:lnTo>
                    <a:pt x="188703" y="63145"/>
                  </a:lnTo>
                  <a:lnTo>
                    <a:pt x="182750" y="29049"/>
                  </a:lnTo>
                  <a:lnTo>
                    <a:pt x="182312" y="1430"/>
                  </a:lnTo>
                  <a:lnTo>
                    <a:pt x="183120" y="908"/>
                  </a:lnTo>
                  <a:lnTo>
                    <a:pt x="188586" y="0"/>
                  </a:lnTo>
                  <a:lnTo>
                    <a:pt x="190210" y="10729"/>
                  </a:lnTo>
                  <a:lnTo>
                    <a:pt x="194554" y="19745"/>
                  </a:lnTo>
                  <a:lnTo>
                    <a:pt x="198920" y="53262"/>
                  </a:lnTo>
                  <a:lnTo>
                    <a:pt x="203497" y="83515"/>
                  </a:lnTo>
                  <a:lnTo>
                    <a:pt x="204100" y="119344"/>
                  </a:lnTo>
                  <a:lnTo>
                    <a:pt x="204164" y="131550"/>
                  </a:lnTo>
                  <a:lnTo>
                    <a:pt x="206341" y="137563"/>
                  </a:lnTo>
                  <a:lnTo>
                    <a:pt x="209200" y="142937"/>
                  </a:lnTo>
                  <a:lnTo>
                    <a:pt x="211398" y="152631"/>
                  </a:lnTo>
                  <a:lnTo>
                    <a:pt x="211461" y="149069"/>
                  </a:lnTo>
                  <a:lnTo>
                    <a:pt x="213637" y="145079"/>
                  </a:lnTo>
                  <a:lnTo>
                    <a:pt x="240687" y="109744"/>
                  </a:lnTo>
                  <a:lnTo>
                    <a:pt x="252832" y="98009"/>
                  </a:lnTo>
                  <a:lnTo>
                    <a:pt x="257694" y="96175"/>
                  </a:lnTo>
                  <a:lnTo>
                    <a:pt x="272285" y="94836"/>
                  </a:lnTo>
                  <a:lnTo>
                    <a:pt x="277149" y="96927"/>
                  </a:lnTo>
                  <a:lnTo>
                    <a:pt x="279581" y="98619"/>
                  </a:lnTo>
                  <a:lnTo>
                    <a:pt x="282283" y="102661"/>
                  </a:lnTo>
                  <a:lnTo>
                    <a:pt x="284294" y="107159"/>
                  </a:lnTo>
                  <a:lnTo>
                    <a:pt x="289174" y="114250"/>
                  </a:lnTo>
                  <a:lnTo>
                    <a:pt x="298293" y="149292"/>
                  </a:lnTo>
                  <a:lnTo>
                    <a:pt x="299036" y="1603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9" name="SMARTInkShape-400"/>
            <p:cNvSpPr/>
            <p:nvPr/>
          </p:nvSpPr>
          <p:spPr>
            <a:xfrm>
              <a:off x="3506822" y="3013142"/>
              <a:ext cx="7296" cy="51072"/>
            </a:xfrm>
            <a:custGeom>
              <a:avLst/>
              <a:gdLst/>
              <a:ahLst/>
              <a:cxnLst/>
              <a:rect l="0" t="0" r="0" b="0"/>
              <a:pathLst>
                <a:path w="7296" h="51072">
                  <a:moveTo>
                    <a:pt x="0" y="0"/>
                  </a:moveTo>
                  <a:lnTo>
                    <a:pt x="0" y="31626"/>
                  </a:lnTo>
                  <a:lnTo>
                    <a:pt x="2161" y="36484"/>
                  </a:lnTo>
                  <a:lnTo>
                    <a:pt x="5013" y="41345"/>
                  </a:lnTo>
                  <a:lnTo>
                    <a:pt x="7295" y="510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0" name="SMARTInkShape-401"/>
            <p:cNvSpPr/>
            <p:nvPr/>
          </p:nvSpPr>
          <p:spPr>
            <a:xfrm>
              <a:off x="3609976" y="2903706"/>
              <a:ext cx="42761" cy="248057"/>
            </a:xfrm>
            <a:custGeom>
              <a:avLst/>
              <a:gdLst/>
              <a:ahLst/>
              <a:cxnLst/>
              <a:rect l="0" t="0" r="0" b="0"/>
              <a:pathLst>
                <a:path w="42761" h="248057">
                  <a:moveTo>
                    <a:pt x="6282" y="0"/>
                  </a:moveTo>
                  <a:lnTo>
                    <a:pt x="2409" y="0"/>
                  </a:lnTo>
                  <a:lnTo>
                    <a:pt x="1268" y="811"/>
                  </a:lnTo>
                  <a:lnTo>
                    <a:pt x="507" y="2162"/>
                  </a:lnTo>
                  <a:lnTo>
                    <a:pt x="0" y="3874"/>
                  </a:lnTo>
                  <a:lnTo>
                    <a:pt x="5870" y="38887"/>
                  </a:lnTo>
                  <a:lnTo>
                    <a:pt x="6227" y="73275"/>
                  </a:lnTo>
                  <a:lnTo>
                    <a:pt x="6274" y="109478"/>
                  </a:lnTo>
                  <a:lnTo>
                    <a:pt x="8442" y="145921"/>
                  </a:lnTo>
                  <a:lnTo>
                    <a:pt x="12901" y="177381"/>
                  </a:lnTo>
                  <a:lnTo>
                    <a:pt x="13276" y="190704"/>
                  </a:lnTo>
                  <a:lnTo>
                    <a:pt x="17767" y="202570"/>
                  </a:lnTo>
                  <a:lnTo>
                    <a:pt x="23546" y="213249"/>
                  </a:lnTo>
                  <a:lnTo>
                    <a:pt x="29417" y="231152"/>
                  </a:lnTo>
                  <a:lnTo>
                    <a:pt x="31433" y="234355"/>
                  </a:lnTo>
                  <a:lnTo>
                    <a:pt x="35835" y="237913"/>
                  </a:lnTo>
                  <a:lnTo>
                    <a:pt x="38143" y="238862"/>
                  </a:lnTo>
                  <a:lnTo>
                    <a:pt x="39682" y="240305"/>
                  </a:lnTo>
                  <a:lnTo>
                    <a:pt x="42760" y="2480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 name="SMARTInkShape-402"/>
            <p:cNvSpPr/>
            <p:nvPr/>
          </p:nvSpPr>
          <p:spPr>
            <a:xfrm>
              <a:off x="3514117" y="3005947"/>
              <a:ext cx="277239" cy="138520"/>
            </a:xfrm>
            <a:custGeom>
              <a:avLst/>
              <a:gdLst/>
              <a:ahLst/>
              <a:cxnLst/>
              <a:rect l="0" t="0" r="0" b="0"/>
              <a:pathLst>
                <a:path w="277239" h="138520">
                  <a:moveTo>
                    <a:pt x="0" y="29083"/>
                  </a:moveTo>
                  <a:lnTo>
                    <a:pt x="0" y="32956"/>
                  </a:lnTo>
                  <a:lnTo>
                    <a:pt x="811" y="34097"/>
                  </a:lnTo>
                  <a:lnTo>
                    <a:pt x="2162" y="34858"/>
                  </a:lnTo>
                  <a:lnTo>
                    <a:pt x="37809" y="47953"/>
                  </a:lnTo>
                  <a:lnTo>
                    <a:pt x="73133" y="54446"/>
                  </a:lnTo>
                  <a:lnTo>
                    <a:pt x="108000" y="62525"/>
                  </a:lnTo>
                  <a:lnTo>
                    <a:pt x="143950" y="64962"/>
                  </a:lnTo>
                  <a:lnTo>
                    <a:pt x="174710" y="65443"/>
                  </a:lnTo>
                  <a:lnTo>
                    <a:pt x="204204" y="60524"/>
                  </a:lnTo>
                  <a:lnTo>
                    <a:pt x="236877" y="54690"/>
                  </a:lnTo>
                  <a:lnTo>
                    <a:pt x="268175" y="36334"/>
                  </a:lnTo>
                  <a:lnTo>
                    <a:pt x="273210" y="31495"/>
                  </a:lnTo>
                  <a:lnTo>
                    <a:pt x="275448" y="26642"/>
                  </a:lnTo>
                  <a:lnTo>
                    <a:pt x="277192" y="8636"/>
                  </a:lnTo>
                  <a:lnTo>
                    <a:pt x="273351" y="3750"/>
                  </a:lnTo>
                  <a:lnTo>
                    <a:pt x="269295" y="1611"/>
                  </a:lnTo>
                  <a:lnTo>
                    <a:pt x="255294" y="50"/>
                  </a:lnTo>
                  <a:lnTo>
                    <a:pt x="252882" y="0"/>
                  </a:lnTo>
                  <a:lnTo>
                    <a:pt x="241739" y="3803"/>
                  </a:lnTo>
                  <a:lnTo>
                    <a:pt x="232043" y="10063"/>
                  </a:lnTo>
                  <a:lnTo>
                    <a:pt x="219006" y="29780"/>
                  </a:lnTo>
                  <a:lnTo>
                    <a:pt x="200233" y="61401"/>
                  </a:lnTo>
                  <a:lnTo>
                    <a:pt x="197413" y="81236"/>
                  </a:lnTo>
                  <a:lnTo>
                    <a:pt x="200985" y="93354"/>
                  </a:lnTo>
                  <a:lnTo>
                    <a:pt x="211050" y="107213"/>
                  </a:lnTo>
                  <a:lnTo>
                    <a:pt x="224301" y="117714"/>
                  </a:lnTo>
                  <a:lnTo>
                    <a:pt x="259250" y="133537"/>
                  </a:lnTo>
                  <a:lnTo>
                    <a:pt x="277238" y="1385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 name="SMARTInkShape-403"/>
            <p:cNvSpPr/>
            <p:nvPr/>
          </p:nvSpPr>
          <p:spPr>
            <a:xfrm>
              <a:off x="3514117" y="2991255"/>
              <a:ext cx="7297" cy="1"/>
            </a:xfrm>
            <a:custGeom>
              <a:avLst/>
              <a:gdLst/>
              <a:ahLst/>
              <a:cxnLst/>
              <a:rect l="0" t="0" r="0" b="0"/>
              <a:pathLst>
                <a:path w="7297" h="1">
                  <a:moveTo>
                    <a:pt x="7296"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3" name="SMARTInkShape-404"/>
            <p:cNvSpPr/>
            <p:nvPr/>
          </p:nvSpPr>
          <p:spPr>
            <a:xfrm>
              <a:off x="3873084" y="2998551"/>
              <a:ext cx="115258" cy="102095"/>
            </a:xfrm>
            <a:custGeom>
              <a:avLst/>
              <a:gdLst/>
              <a:ahLst/>
              <a:cxnLst/>
              <a:rect l="0" t="0" r="0" b="0"/>
              <a:pathLst>
                <a:path w="115258" h="102095">
                  <a:moveTo>
                    <a:pt x="78778" y="0"/>
                  </a:moveTo>
                  <a:lnTo>
                    <a:pt x="67909" y="0"/>
                  </a:lnTo>
                  <a:lnTo>
                    <a:pt x="63679" y="2162"/>
                  </a:lnTo>
                  <a:lnTo>
                    <a:pt x="59097" y="5014"/>
                  </a:lnTo>
                  <a:lnTo>
                    <a:pt x="43260" y="10868"/>
                  </a:lnTo>
                  <a:lnTo>
                    <a:pt x="19292" y="30701"/>
                  </a:lnTo>
                  <a:lnTo>
                    <a:pt x="3503" y="52408"/>
                  </a:lnTo>
                  <a:lnTo>
                    <a:pt x="737" y="60041"/>
                  </a:lnTo>
                  <a:lnTo>
                    <a:pt x="0" y="64347"/>
                  </a:lnTo>
                  <a:lnTo>
                    <a:pt x="1342" y="71292"/>
                  </a:lnTo>
                  <a:lnTo>
                    <a:pt x="3830" y="77892"/>
                  </a:lnTo>
                  <a:lnTo>
                    <a:pt x="4936" y="86229"/>
                  </a:lnTo>
                  <a:lnTo>
                    <a:pt x="6852" y="89912"/>
                  </a:lnTo>
                  <a:lnTo>
                    <a:pt x="13304" y="96165"/>
                  </a:lnTo>
                  <a:lnTo>
                    <a:pt x="23738" y="99485"/>
                  </a:lnTo>
                  <a:lnTo>
                    <a:pt x="57328" y="101791"/>
                  </a:lnTo>
                  <a:lnTo>
                    <a:pt x="89554" y="102094"/>
                  </a:lnTo>
                  <a:lnTo>
                    <a:pt x="115257" y="948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4" name="SMARTInkShape-405"/>
            <p:cNvSpPr/>
            <p:nvPr/>
          </p:nvSpPr>
          <p:spPr>
            <a:xfrm>
              <a:off x="4017523" y="2947481"/>
              <a:ext cx="87550" cy="189690"/>
            </a:xfrm>
            <a:custGeom>
              <a:avLst/>
              <a:gdLst/>
              <a:ahLst/>
              <a:cxnLst/>
              <a:rect l="0" t="0" r="0" b="0"/>
              <a:pathLst>
                <a:path w="87550" h="189690">
                  <a:moveTo>
                    <a:pt x="14592" y="0"/>
                  </a:moveTo>
                  <a:lnTo>
                    <a:pt x="10719" y="0"/>
                  </a:lnTo>
                  <a:lnTo>
                    <a:pt x="9578" y="811"/>
                  </a:lnTo>
                  <a:lnTo>
                    <a:pt x="8817" y="2162"/>
                  </a:lnTo>
                  <a:lnTo>
                    <a:pt x="7597" y="10154"/>
                  </a:lnTo>
                  <a:lnTo>
                    <a:pt x="6545" y="25364"/>
                  </a:lnTo>
                  <a:lnTo>
                    <a:pt x="1022" y="52649"/>
                  </a:lnTo>
                  <a:lnTo>
                    <a:pt x="90" y="88702"/>
                  </a:lnTo>
                  <a:lnTo>
                    <a:pt x="8" y="121270"/>
                  </a:lnTo>
                  <a:lnTo>
                    <a:pt x="1" y="154813"/>
                  </a:lnTo>
                  <a:lnTo>
                    <a:pt x="0" y="174633"/>
                  </a:lnTo>
                  <a:lnTo>
                    <a:pt x="0" y="168775"/>
                  </a:lnTo>
                  <a:lnTo>
                    <a:pt x="9007" y="146213"/>
                  </a:lnTo>
                  <a:lnTo>
                    <a:pt x="38920" y="114301"/>
                  </a:lnTo>
                  <a:lnTo>
                    <a:pt x="41349" y="113490"/>
                  </a:lnTo>
                  <a:lnTo>
                    <a:pt x="43779" y="113760"/>
                  </a:lnTo>
                  <a:lnTo>
                    <a:pt x="51072" y="115851"/>
                  </a:lnTo>
                  <a:lnTo>
                    <a:pt x="53503" y="116145"/>
                  </a:lnTo>
                  <a:lnTo>
                    <a:pt x="58367" y="118632"/>
                  </a:lnTo>
                  <a:lnTo>
                    <a:pt x="60799" y="120431"/>
                  </a:lnTo>
                  <a:lnTo>
                    <a:pt x="63501" y="124591"/>
                  </a:lnTo>
                  <a:lnTo>
                    <a:pt x="65512" y="129142"/>
                  </a:lnTo>
                  <a:lnTo>
                    <a:pt x="69108" y="133866"/>
                  </a:lnTo>
                  <a:lnTo>
                    <a:pt x="71247" y="140830"/>
                  </a:lnTo>
                  <a:lnTo>
                    <a:pt x="73702" y="165172"/>
                  </a:lnTo>
                  <a:lnTo>
                    <a:pt x="78719" y="175059"/>
                  </a:lnTo>
                  <a:lnTo>
                    <a:pt x="79231" y="177503"/>
                  </a:lnTo>
                  <a:lnTo>
                    <a:pt x="87549" y="1896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 name="SMARTInkShape-406"/>
            <p:cNvSpPr/>
            <p:nvPr/>
          </p:nvSpPr>
          <p:spPr>
            <a:xfrm>
              <a:off x="4170823" y="3093396"/>
              <a:ext cx="102052" cy="72857"/>
            </a:xfrm>
            <a:custGeom>
              <a:avLst/>
              <a:gdLst/>
              <a:ahLst/>
              <a:cxnLst/>
              <a:rect l="0" t="0" r="0" b="0"/>
              <a:pathLst>
                <a:path w="102052" h="72857">
                  <a:moveTo>
                    <a:pt x="7207" y="7296"/>
                  </a:moveTo>
                  <a:lnTo>
                    <a:pt x="7207" y="11169"/>
                  </a:lnTo>
                  <a:lnTo>
                    <a:pt x="6396" y="12309"/>
                  </a:lnTo>
                  <a:lnTo>
                    <a:pt x="5045" y="13070"/>
                  </a:lnTo>
                  <a:lnTo>
                    <a:pt x="3334" y="13577"/>
                  </a:lnTo>
                  <a:lnTo>
                    <a:pt x="2193" y="14726"/>
                  </a:lnTo>
                  <a:lnTo>
                    <a:pt x="925" y="18164"/>
                  </a:lnTo>
                  <a:lnTo>
                    <a:pt x="0" y="31715"/>
                  </a:lnTo>
                  <a:lnTo>
                    <a:pt x="7346" y="55264"/>
                  </a:lnTo>
                  <a:lnTo>
                    <a:pt x="10781" y="60499"/>
                  </a:lnTo>
                  <a:lnTo>
                    <a:pt x="13643" y="62220"/>
                  </a:lnTo>
                  <a:lnTo>
                    <a:pt x="27723" y="67143"/>
                  </a:lnTo>
                  <a:lnTo>
                    <a:pt x="33349" y="70373"/>
                  </a:lnTo>
                  <a:lnTo>
                    <a:pt x="41884" y="72192"/>
                  </a:lnTo>
                  <a:lnTo>
                    <a:pt x="63544" y="72856"/>
                  </a:lnTo>
                  <a:lnTo>
                    <a:pt x="70886" y="70751"/>
                  </a:lnTo>
                  <a:lnTo>
                    <a:pt x="82205" y="62794"/>
                  </a:lnTo>
                  <a:lnTo>
                    <a:pt x="98786" y="39561"/>
                  </a:lnTo>
                  <a:lnTo>
                    <a:pt x="101084" y="31807"/>
                  </a:lnTo>
                  <a:lnTo>
                    <a:pt x="10205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6" name="SMARTInkShape-407"/>
            <p:cNvSpPr/>
            <p:nvPr/>
          </p:nvSpPr>
          <p:spPr>
            <a:xfrm>
              <a:off x="4323945" y="3079853"/>
              <a:ext cx="153211" cy="115684"/>
            </a:xfrm>
            <a:custGeom>
              <a:avLst/>
              <a:gdLst/>
              <a:ahLst/>
              <a:cxnLst/>
              <a:rect l="0" t="0" r="0" b="0"/>
              <a:pathLst>
                <a:path w="153211" h="115684">
                  <a:moveTo>
                    <a:pt x="0" y="64613"/>
                  </a:moveTo>
                  <a:lnTo>
                    <a:pt x="0" y="68486"/>
                  </a:lnTo>
                  <a:lnTo>
                    <a:pt x="810" y="69627"/>
                  </a:lnTo>
                  <a:lnTo>
                    <a:pt x="2161" y="70388"/>
                  </a:lnTo>
                  <a:lnTo>
                    <a:pt x="7288" y="71906"/>
                  </a:lnTo>
                  <a:lnTo>
                    <a:pt x="7295" y="65627"/>
                  </a:lnTo>
                  <a:lnTo>
                    <a:pt x="12309" y="58989"/>
                  </a:lnTo>
                  <a:lnTo>
                    <a:pt x="14726" y="52228"/>
                  </a:lnTo>
                  <a:lnTo>
                    <a:pt x="26165" y="32828"/>
                  </a:lnTo>
                  <a:lnTo>
                    <a:pt x="27842" y="26708"/>
                  </a:lnTo>
                  <a:lnTo>
                    <a:pt x="29099" y="24751"/>
                  </a:lnTo>
                  <a:lnTo>
                    <a:pt x="30748" y="23447"/>
                  </a:lnTo>
                  <a:lnTo>
                    <a:pt x="34742" y="21187"/>
                  </a:lnTo>
                  <a:lnTo>
                    <a:pt x="50171" y="10837"/>
                  </a:lnTo>
                  <a:lnTo>
                    <a:pt x="59811" y="7607"/>
                  </a:lnTo>
                  <a:lnTo>
                    <a:pt x="74989" y="4264"/>
                  </a:lnTo>
                  <a:lnTo>
                    <a:pt x="83588" y="1313"/>
                  </a:lnTo>
                  <a:lnTo>
                    <a:pt x="92814" y="0"/>
                  </a:lnTo>
                  <a:lnTo>
                    <a:pt x="100157" y="1579"/>
                  </a:lnTo>
                  <a:lnTo>
                    <a:pt x="106933" y="4172"/>
                  </a:lnTo>
                  <a:lnTo>
                    <a:pt x="136596" y="8287"/>
                  </a:lnTo>
                  <a:lnTo>
                    <a:pt x="144074" y="12505"/>
                  </a:lnTo>
                  <a:lnTo>
                    <a:pt x="149242" y="13235"/>
                  </a:lnTo>
                  <a:lnTo>
                    <a:pt x="150565" y="14148"/>
                  </a:lnTo>
                  <a:lnTo>
                    <a:pt x="151447" y="15568"/>
                  </a:lnTo>
                  <a:lnTo>
                    <a:pt x="152035" y="17325"/>
                  </a:lnTo>
                  <a:lnTo>
                    <a:pt x="151616" y="18496"/>
                  </a:lnTo>
                  <a:lnTo>
                    <a:pt x="150526" y="19277"/>
                  </a:lnTo>
                  <a:lnTo>
                    <a:pt x="148989" y="19797"/>
                  </a:lnTo>
                  <a:lnTo>
                    <a:pt x="147964" y="20955"/>
                  </a:lnTo>
                  <a:lnTo>
                    <a:pt x="144157" y="28638"/>
                  </a:lnTo>
                  <a:lnTo>
                    <a:pt x="139459" y="33222"/>
                  </a:lnTo>
                  <a:lnTo>
                    <a:pt x="107084" y="59752"/>
                  </a:lnTo>
                  <a:lnTo>
                    <a:pt x="104337" y="64614"/>
                  </a:lnTo>
                  <a:lnTo>
                    <a:pt x="102791" y="74071"/>
                  </a:lnTo>
                  <a:lnTo>
                    <a:pt x="102574" y="78214"/>
                  </a:lnTo>
                  <a:lnTo>
                    <a:pt x="104495" y="84979"/>
                  </a:lnTo>
                  <a:lnTo>
                    <a:pt x="112333" y="95927"/>
                  </a:lnTo>
                  <a:lnTo>
                    <a:pt x="136655" y="110793"/>
                  </a:lnTo>
                  <a:lnTo>
                    <a:pt x="153210" y="1156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7" name="SMARTInkShape-408"/>
            <p:cNvSpPr/>
            <p:nvPr/>
          </p:nvSpPr>
          <p:spPr>
            <a:xfrm>
              <a:off x="4557409" y="3027734"/>
              <a:ext cx="102141" cy="196986"/>
            </a:xfrm>
            <a:custGeom>
              <a:avLst/>
              <a:gdLst/>
              <a:ahLst/>
              <a:cxnLst/>
              <a:rect l="0" t="0" r="0" b="0"/>
              <a:pathLst>
                <a:path w="102141" h="196986">
                  <a:moveTo>
                    <a:pt x="14591" y="0"/>
                  </a:moveTo>
                  <a:lnTo>
                    <a:pt x="8309" y="6282"/>
                  </a:lnTo>
                  <a:lnTo>
                    <a:pt x="7596" y="10868"/>
                  </a:lnTo>
                  <a:lnTo>
                    <a:pt x="6502" y="39262"/>
                  </a:lnTo>
                  <a:lnTo>
                    <a:pt x="677" y="68124"/>
                  </a:lnTo>
                  <a:lnTo>
                    <a:pt x="39" y="104304"/>
                  </a:lnTo>
                  <a:lnTo>
                    <a:pt x="1" y="140716"/>
                  </a:lnTo>
                  <a:lnTo>
                    <a:pt x="0" y="160371"/>
                  </a:lnTo>
                  <a:lnTo>
                    <a:pt x="0" y="156593"/>
                  </a:lnTo>
                  <a:lnTo>
                    <a:pt x="2161" y="152552"/>
                  </a:lnTo>
                  <a:lnTo>
                    <a:pt x="31626" y="121592"/>
                  </a:lnTo>
                  <a:lnTo>
                    <a:pt x="38645" y="118892"/>
                  </a:lnTo>
                  <a:lnTo>
                    <a:pt x="74286" y="116769"/>
                  </a:lnTo>
                  <a:lnTo>
                    <a:pt x="79762" y="118910"/>
                  </a:lnTo>
                  <a:lnTo>
                    <a:pt x="82358" y="120616"/>
                  </a:lnTo>
                  <a:lnTo>
                    <a:pt x="84088" y="122564"/>
                  </a:lnTo>
                  <a:lnTo>
                    <a:pt x="93120" y="138676"/>
                  </a:lnTo>
                  <a:lnTo>
                    <a:pt x="101676" y="174648"/>
                  </a:lnTo>
                  <a:lnTo>
                    <a:pt x="102140" y="1969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8" name="SMARTInkShape-409"/>
            <p:cNvSpPr/>
            <p:nvPr/>
          </p:nvSpPr>
          <p:spPr>
            <a:xfrm>
              <a:off x="4790921" y="3169445"/>
              <a:ext cx="204232" cy="113641"/>
            </a:xfrm>
            <a:custGeom>
              <a:avLst/>
              <a:gdLst/>
              <a:ahLst/>
              <a:cxnLst/>
              <a:rect l="0" t="0" r="0" b="0"/>
              <a:pathLst>
                <a:path w="204232" h="113641">
                  <a:moveTo>
                    <a:pt x="80205" y="4204"/>
                  </a:moveTo>
                  <a:lnTo>
                    <a:pt x="70050" y="4204"/>
                  </a:lnTo>
                  <a:lnTo>
                    <a:pt x="54840" y="0"/>
                  </a:lnTo>
                  <a:lnTo>
                    <a:pt x="21777" y="6048"/>
                  </a:lnTo>
                  <a:lnTo>
                    <a:pt x="4147" y="11593"/>
                  </a:lnTo>
                  <a:lnTo>
                    <a:pt x="2748" y="13183"/>
                  </a:lnTo>
                  <a:lnTo>
                    <a:pt x="1194" y="17112"/>
                  </a:lnTo>
                  <a:lnTo>
                    <a:pt x="0" y="35848"/>
                  </a:lnTo>
                  <a:lnTo>
                    <a:pt x="2134" y="40695"/>
                  </a:lnTo>
                  <a:lnTo>
                    <a:pt x="10110" y="50413"/>
                  </a:lnTo>
                  <a:lnTo>
                    <a:pt x="19058" y="53114"/>
                  </a:lnTo>
                  <a:lnTo>
                    <a:pt x="49441" y="55148"/>
                  </a:lnTo>
                  <a:lnTo>
                    <a:pt x="56534" y="53056"/>
                  </a:lnTo>
                  <a:lnTo>
                    <a:pt x="70242" y="42822"/>
                  </a:lnTo>
                  <a:lnTo>
                    <a:pt x="89923" y="23648"/>
                  </a:lnTo>
                  <a:lnTo>
                    <a:pt x="92631" y="18790"/>
                  </a:lnTo>
                  <a:lnTo>
                    <a:pt x="94368" y="9067"/>
                  </a:lnTo>
                  <a:lnTo>
                    <a:pt x="95321" y="7446"/>
                  </a:lnTo>
                  <a:lnTo>
                    <a:pt x="96768" y="6365"/>
                  </a:lnTo>
                  <a:lnTo>
                    <a:pt x="101040" y="4631"/>
                  </a:lnTo>
                  <a:lnTo>
                    <a:pt x="96870" y="10113"/>
                  </a:lnTo>
                  <a:lnTo>
                    <a:pt x="95410" y="16673"/>
                  </a:lnTo>
                  <a:lnTo>
                    <a:pt x="94799" y="50142"/>
                  </a:lnTo>
                  <a:lnTo>
                    <a:pt x="94796" y="63988"/>
                  </a:lnTo>
                  <a:lnTo>
                    <a:pt x="96958" y="69415"/>
                  </a:lnTo>
                  <a:lnTo>
                    <a:pt x="99810" y="74529"/>
                  </a:lnTo>
                  <a:lnTo>
                    <a:pt x="101077" y="79504"/>
                  </a:lnTo>
                  <a:lnTo>
                    <a:pt x="102226" y="81155"/>
                  </a:lnTo>
                  <a:lnTo>
                    <a:pt x="103803" y="82256"/>
                  </a:lnTo>
                  <a:lnTo>
                    <a:pt x="108285" y="84022"/>
                  </a:lnTo>
                  <a:lnTo>
                    <a:pt x="119446" y="84419"/>
                  </a:lnTo>
                  <a:lnTo>
                    <a:pt x="120957" y="83621"/>
                  </a:lnTo>
                  <a:lnTo>
                    <a:pt x="121964" y="82279"/>
                  </a:lnTo>
                  <a:lnTo>
                    <a:pt x="123894" y="78625"/>
                  </a:lnTo>
                  <a:lnTo>
                    <a:pt x="127454" y="74299"/>
                  </a:lnTo>
                  <a:lnTo>
                    <a:pt x="131738" y="71836"/>
                  </a:lnTo>
                  <a:lnTo>
                    <a:pt x="136345" y="69931"/>
                  </a:lnTo>
                  <a:lnTo>
                    <a:pt x="160461" y="50099"/>
                  </a:lnTo>
                  <a:lnTo>
                    <a:pt x="165323" y="48110"/>
                  </a:lnTo>
                  <a:lnTo>
                    <a:pt x="170186" y="44524"/>
                  </a:lnTo>
                  <a:lnTo>
                    <a:pt x="172618" y="44054"/>
                  </a:lnTo>
                  <a:lnTo>
                    <a:pt x="175050" y="44552"/>
                  </a:lnTo>
                  <a:lnTo>
                    <a:pt x="182344" y="49125"/>
                  </a:lnTo>
                  <a:lnTo>
                    <a:pt x="192073" y="57932"/>
                  </a:lnTo>
                  <a:lnTo>
                    <a:pt x="194775" y="62671"/>
                  </a:lnTo>
                  <a:lnTo>
                    <a:pt x="196786" y="67478"/>
                  </a:lnTo>
                  <a:lnTo>
                    <a:pt x="201666" y="74743"/>
                  </a:lnTo>
                  <a:lnTo>
                    <a:pt x="203472" y="82029"/>
                  </a:lnTo>
                  <a:lnTo>
                    <a:pt x="204231" y="11364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9" name="SMARTInkShape-410"/>
            <p:cNvSpPr/>
            <p:nvPr/>
          </p:nvSpPr>
          <p:spPr>
            <a:xfrm>
              <a:off x="5046658" y="3078804"/>
              <a:ext cx="101639" cy="226040"/>
            </a:xfrm>
            <a:custGeom>
              <a:avLst/>
              <a:gdLst/>
              <a:ahLst/>
              <a:cxnLst/>
              <a:rect l="0" t="0" r="0" b="0"/>
              <a:pathLst>
                <a:path w="101639" h="226040">
                  <a:moveTo>
                    <a:pt x="72523" y="153211"/>
                  </a:moveTo>
                  <a:lnTo>
                    <a:pt x="65528" y="146216"/>
                  </a:lnTo>
                  <a:lnTo>
                    <a:pt x="48817" y="145942"/>
                  </a:lnTo>
                  <a:lnTo>
                    <a:pt x="43613" y="148089"/>
                  </a:lnTo>
                  <a:lnTo>
                    <a:pt x="9497" y="172691"/>
                  </a:lnTo>
                  <a:lnTo>
                    <a:pt x="2868" y="179970"/>
                  </a:lnTo>
                  <a:lnTo>
                    <a:pt x="1033" y="184829"/>
                  </a:lnTo>
                  <a:lnTo>
                    <a:pt x="0" y="195995"/>
                  </a:lnTo>
                  <a:lnTo>
                    <a:pt x="1921" y="202760"/>
                  </a:lnTo>
                  <a:lnTo>
                    <a:pt x="12035" y="216241"/>
                  </a:lnTo>
                  <a:lnTo>
                    <a:pt x="16727" y="221216"/>
                  </a:lnTo>
                  <a:lnTo>
                    <a:pt x="23676" y="223967"/>
                  </a:lnTo>
                  <a:lnTo>
                    <a:pt x="45475" y="226039"/>
                  </a:lnTo>
                  <a:lnTo>
                    <a:pt x="52666" y="221788"/>
                  </a:lnTo>
                  <a:lnTo>
                    <a:pt x="77835" y="202376"/>
                  </a:lnTo>
                  <a:lnTo>
                    <a:pt x="89155" y="184450"/>
                  </a:lnTo>
                  <a:lnTo>
                    <a:pt x="97822" y="149328"/>
                  </a:lnTo>
                  <a:lnTo>
                    <a:pt x="101194" y="116221"/>
                  </a:lnTo>
                  <a:lnTo>
                    <a:pt x="101638" y="80997"/>
                  </a:lnTo>
                  <a:lnTo>
                    <a:pt x="100875" y="64171"/>
                  </a:lnTo>
                  <a:lnTo>
                    <a:pt x="89085" y="29238"/>
                  </a:lnTo>
                  <a:lnTo>
                    <a:pt x="87181" y="20291"/>
                  </a:lnTo>
                  <a:lnTo>
                    <a:pt x="81513" y="7941"/>
                  </a:lnTo>
                  <a:lnTo>
                    <a:pt x="7981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0" name="SMARTInkShape-411"/>
            <p:cNvSpPr/>
            <p:nvPr/>
          </p:nvSpPr>
          <p:spPr>
            <a:xfrm>
              <a:off x="2872092" y="3290381"/>
              <a:ext cx="21888" cy="160507"/>
            </a:xfrm>
            <a:custGeom>
              <a:avLst/>
              <a:gdLst/>
              <a:ahLst/>
              <a:cxnLst/>
              <a:rect l="0" t="0" r="0" b="0"/>
              <a:pathLst>
                <a:path w="21888" h="160507">
                  <a:moveTo>
                    <a:pt x="0" y="0"/>
                  </a:moveTo>
                  <a:lnTo>
                    <a:pt x="0" y="10154"/>
                  </a:lnTo>
                  <a:lnTo>
                    <a:pt x="2161" y="14781"/>
                  </a:lnTo>
                  <a:lnTo>
                    <a:pt x="3873" y="17150"/>
                  </a:lnTo>
                  <a:lnTo>
                    <a:pt x="12936" y="47652"/>
                  </a:lnTo>
                  <a:lnTo>
                    <a:pt x="16262" y="64648"/>
                  </a:lnTo>
                  <a:lnTo>
                    <a:pt x="20220" y="79953"/>
                  </a:lnTo>
                  <a:lnTo>
                    <a:pt x="21789" y="114282"/>
                  </a:lnTo>
                  <a:lnTo>
                    <a:pt x="21885" y="150493"/>
                  </a:lnTo>
                  <a:lnTo>
                    <a:pt x="21887" y="1605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1" name="SMARTInkShape-412"/>
            <p:cNvSpPr/>
            <p:nvPr/>
          </p:nvSpPr>
          <p:spPr>
            <a:xfrm>
              <a:off x="3010711" y="3151762"/>
              <a:ext cx="14592" cy="313717"/>
            </a:xfrm>
            <a:custGeom>
              <a:avLst/>
              <a:gdLst/>
              <a:ahLst/>
              <a:cxnLst/>
              <a:rect l="0" t="0" r="0" b="0"/>
              <a:pathLst>
                <a:path w="14592" h="313717">
                  <a:moveTo>
                    <a:pt x="0" y="0"/>
                  </a:moveTo>
                  <a:lnTo>
                    <a:pt x="810" y="18744"/>
                  </a:lnTo>
                  <a:lnTo>
                    <a:pt x="6281" y="41569"/>
                  </a:lnTo>
                  <a:lnTo>
                    <a:pt x="7162" y="73628"/>
                  </a:lnTo>
                  <a:lnTo>
                    <a:pt x="7269" y="106145"/>
                  </a:lnTo>
                  <a:lnTo>
                    <a:pt x="11493" y="138780"/>
                  </a:lnTo>
                  <a:lnTo>
                    <a:pt x="8365" y="173448"/>
                  </a:lnTo>
                  <a:lnTo>
                    <a:pt x="7507" y="207828"/>
                  </a:lnTo>
                  <a:lnTo>
                    <a:pt x="7337" y="239208"/>
                  </a:lnTo>
                  <a:lnTo>
                    <a:pt x="7299" y="272024"/>
                  </a:lnTo>
                  <a:lnTo>
                    <a:pt x="7295" y="307295"/>
                  </a:lnTo>
                  <a:lnTo>
                    <a:pt x="7295" y="309436"/>
                  </a:lnTo>
                  <a:lnTo>
                    <a:pt x="8106" y="310863"/>
                  </a:lnTo>
                  <a:lnTo>
                    <a:pt x="9457" y="311814"/>
                  </a:lnTo>
                  <a:lnTo>
                    <a:pt x="14591" y="3137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2" name="SMARTInkShape-413"/>
            <p:cNvSpPr/>
            <p:nvPr/>
          </p:nvSpPr>
          <p:spPr>
            <a:xfrm>
              <a:off x="2893979" y="3319564"/>
              <a:ext cx="160507" cy="14592"/>
            </a:xfrm>
            <a:custGeom>
              <a:avLst/>
              <a:gdLst/>
              <a:ahLst/>
              <a:cxnLst/>
              <a:rect l="0" t="0" r="0" b="0"/>
              <a:pathLst>
                <a:path w="160507" h="14592">
                  <a:moveTo>
                    <a:pt x="0" y="0"/>
                  </a:moveTo>
                  <a:lnTo>
                    <a:pt x="0" y="6281"/>
                  </a:lnTo>
                  <a:lnTo>
                    <a:pt x="810" y="6620"/>
                  </a:lnTo>
                  <a:lnTo>
                    <a:pt x="34511" y="7288"/>
                  </a:lnTo>
                  <a:lnTo>
                    <a:pt x="66363" y="7294"/>
                  </a:lnTo>
                  <a:lnTo>
                    <a:pt x="101422" y="7295"/>
                  </a:lnTo>
                  <a:lnTo>
                    <a:pt x="125567" y="9457"/>
                  </a:lnTo>
                  <a:lnTo>
                    <a:pt x="160506" y="145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3" name="SMARTInkShape-414"/>
            <p:cNvSpPr/>
            <p:nvPr/>
          </p:nvSpPr>
          <p:spPr>
            <a:xfrm>
              <a:off x="3113077" y="3326859"/>
              <a:ext cx="152839" cy="138610"/>
            </a:xfrm>
            <a:custGeom>
              <a:avLst/>
              <a:gdLst/>
              <a:ahLst/>
              <a:cxnLst/>
              <a:rect l="0" t="0" r="0" b="0"/>
              <a:pathLst>
                <a:path w="152839" h="138610">
                  <a:moveTo>
                    <a:pt x="87323" y="0"/>
                  </a:moveTo>
                  <a:lnTo>
                    <a:pt x="70173" y="0"/>
                  </a:lnTo>
                  <a:lnTo>
                    <a:pt x="36058" y="6845"/>
                  </a:lnTo>
                  <a:lnTo>
                    <a:pt x="8476" y="7270"/>
                  </a:lnTo>
                  <a:lnTo>
                    <a:pt x="5575" y="8089"/>
                  </a:lnTo>
                  <a:lnTo>
                    <a:pt x="3641" y="9446"/>
                  </a:lnTo>
                  <a:lnTo>
                    <a:pt x="538" y="13575"/>
                  </a:lnTo>
                  <a:lnTo>
                    <a:pt x="0" y="18164"/>
                  </a:lnTo>
                  <a:lnTo>
                    <a:pt x="1546" y="20216"/>
                  </a:lnTo>
                  <a:lnTo>
                    <a:pt x="7587" y="24657"/>
                  </a:lnTo>
                  <a:lnTo>
                    <a:pt x="38980" y="39105"/>
                  </a:lnTo>
                  <a:lnTo>
                    <a:pt x="73091" y="55320"/>
                  </a:lnTo>
                  <a:lnTo>
                    <a:pt x="93914" y="63859"/>
                  </a:lnTo>
                  <a:lnTo>
                    <a:pt x="130162" y="84425"/>
                  </a:lnTo>
                  <a:lnTo>
                    <a:pt x="147357" y="97186"/>
                  </a:lnTo>
                  <a:lnTo>
                    <a:pt x="150483" y="102101"/>
                  </a:lnTo>
                  <a:lnTo>
                    <a:pt x="151873" y="107798"/>
                  </a:lnTo>
                  <a:lnTo>
                    <a:pt x="152838" y="121571"/>
                  </a:lnTo>
                  <a:lnTo>
                    <a:pt x="150758" y="125098"/>
                  </a:lnTo>
                  <a:lnTo>
                    <a:pt x="142817" y="133967"/>
                  </a:lnTo>
                  <a:lnTo>
                    <a:pt x="136036" y="136552"/>
                  </a:lnTo>
                  <a:lnTo>
                    <a:pt x="100332" y="138566"/>
                  </a:lnTo>
                  <a:lnTo>
                    <a:pt x="86020" y="138609"/>
                  </a:lnTo>
                  <a:lnTo>
                    <a:pt x="80529" y="136454"/>
                  </a:lnTo>
                  <a:lnTo>
                    <a:pt x="75386" y="133603"/>
                  </a:lnTo>
                  <a:lnTo>
                    <a:pt x="65436" y="1313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4" name="SMARTInkShape-415"/>
            <p:cNvSpPr/>
            <p:nvPr/>
          </p:nvSpPr>
          <p:spPr>
            <a:xfrm>
              <a:off x="3492230" y="3341451"/>
              <a:ext cx="21888" cy="211578"/>
            </a:xfrm>
            <a:custGeom>
              <a:avLst/>
              <a:gdLst/>
              <a:ahLst/>
              <a:cxnLst/>
              <a:rect l="0" t="0" r="0" b="0"/>
              <a:pathLst>
                <a:path w="21888" h="211578">
                  <a:moveTo>
                    <a:pt x="0" y="0"/>
                  </a:moveTo>
                  <a:lnTo>
                    <a:pt x="3873" y="3873"/>
                  </a:lnTo>
                  <a:lnTo>
                    <a:pt x="5774" y="10098"/>
                  </a:lnTo>
                  <a:lnTo>
                    <a:pt x="9324" y="44661"/>
                  </a:lnTo>
                  <a:lnTo>
                    <a:pt x="13897" y="75356"/>
                  </a:lnTo>
                  <a:lnTo>
                    <a:pt x="14500" y="109752"/>
                  </a:lnTo>
                  <a:lnTo>
                    <a:pt x="20354" y="143795"/>
                  </a:lnTo>
                  <a:lnTo>
                    <a:pt x="21797" y="179838"/>
                  </a:lnTo>
                  <a:lnTo>
                    <a:pt x="21887" y="2115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5" name="SMARTInkShape-416"/>
            <p:cNvSpPr/>
            <p:nvPr/>
          </p:nvSpPr>
          <p:spPr>
            <a:xfrm>
              <a:off x="3565325" y="3443692"/>
              <a:ext cx="130751" cy="116632"/>
            </a:xfrm>
            <a:custGeom>
              <a:avLst/>
              <a:gdLst/>
              <a:ahLst/>
              <a:cxnLst/>
              <a:rect l="0" t="0" r="0" b="0"/>
              <a:pathLst>
                <a:path w="130751" h="116632">
                  <a:moveTo>
                    <a:pt x="14453" y="80153"/>
                  </a:moveTo>
                  <a:lnTo>
                    <a:pt x="8172" y="80153"/>
                  </a:lnTo>
                  <a:lnTo>
                    <a:pt x="11331" y="76280"/>
                  </a:lnTo>
                  <a:lnTo>
                    <a:pt x="15228" y="74378"/>
                  </a:lnTo>
                  <a:lnTo>
                    <a:pt x="48941" y="69011"/>
                  </a:lnTo>
                  <a:lnTo>
                    <a:pt x="77722" y="61991"/>
                  </a:lnTo>
                  <a:lnTo>
                    <a:pt x="110591" y="41212"/>
                  </a:lnTo>
                  <a:lnTo>
                    <a:pt x="126222" y="26648"/>
                  </a:lnTo>
                  <a:lnTo>
                    <a:pt x="128979" y="21786"/>
                  </a:lnTo>
                  <a:lnTo>
                    <a:pt x="130750" y="12059"/>
                  </a:lnTo>
                  <a:lnTo>
                    <a:pt x="130084" y="10437"/>
                  </a:lnTo>
                  <a:lnTo>
                    <a:pt x="128830" y="9357"/>
                  </a:lnTo>
                  <a:lnTo>
                    <a:pt x="127183" y="8636"/>
                  </a:lnTo>
                  <a:lnTo>
                    <a:pt x="126085" y="7345"/>
                  </a:lnTo>
                  <a:lnTo>
                    <a:pt x="124866" y="3750"/>
                  </a:lnTo>
                  <a:lnTo>
                    <a:pt x="123730" y="2466"/>
                  </a:lnTo>
                  <a:lnTo>
                    <a:pt x="120306" y="1040"/>
                  </a:lnTo>
                  <a:lnTo>
                    <a:pt x="96611" y="0"/>
                  </a:lnTo>
                  <a:lnTo>
                    <a:pt x="77579" y="5744"/>
                  </a:lnTo>
                  <a:lnTo>
                    <a:pt x="43631" y="21844"/>
                  </a:lnTo>
                  <a:lnTo>
                    <a:pt x="29044" y="31261"/>
                  </a:lnTo>
                  <a:lnTo>
                    <a:pt x="10551" y="48675"/>
                  </a:lnTo>
                  <a:lnTo>
                    <a:pt x="3389" y="60648"/>
                  </a:lnTo>
                  <a:lnTo>
                    <a:pt x="907" y="70500"/>
                  </a:lnTo>
                  <a:lnTo>
                    <a:pt x="0" y="88770"/>
                  </a:lnTo>
                  <a:lnTo>
                    <a:pt x="1575" y="91572"/>
                  </a:lnTo>
                  <a:lnTo>
                    <a:pt x="16311" y="104374"/>
                  </a:lnTo>
                  <a:lnTo>
                    <a:pt x="23656" y="107130"/>
                  </a:lnTo>
                  <a:lnTo>
                    <a:pt x="31514" y="109166"/>
                  </a:lnTo>
                  <a:lnTo>
                    <a:pt x="43637" y="1166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6" name="SMARTInkShape-417"/>
            <p:cNvSpPr/>
            <p:nvPr/>
          </p:nvSpPr>
          <p:spPr>
            <a:xfrm>
              <a:off x="3689553" y="3458209"/>
              <a:ext cx="94507" cy="116707"/>
            </a:xfrm>
            <a:custGeom>
              <a:avLst/>
              <a:gdLst/>
              <a:ahLst/>
              <a:cxnLst/>
              <a:rect l="0" t="0" r="0" b="0"/>
              <a:pathLst>
                <a:path w="94507" h="116707">
                  <a:moveTo>
                    <a:pt x="72619" y="7269"/>
                  </a:moveTo>
                  <a:lnTo>
                    <a:pt x="72619" y="988"/>
                  </a:lnTo>
                  <a:lnTo>
                    <a:pt x="71809" y="650"/>
                  </a:lnTo>
                  <a:lnTo>
                    <a:pt x="55470" y="0"/>
                  </a:lnTo>
                  <a:lnTo>
                    <a:pt x="50676" y="2148"/>
                  </a:lnTo>
                  <a:lnTo>
                    <a:pt x="27424" y="17125"/>
                  </a:lnTo>
                  <a:lnTo>
                    <a:pt x="11910" y="41755"/>
                  </a:lnTo>
                  <a:lnTo>
                    <a:pt x="1376" y="78083"/>
                  </a:lnTo>
                  <a:lnTo>
                    <a:pt x="0" y="93404"/>
                  </a:lnTo>
                  <a:lnTo>
                    <a:pt x="1974" y="100405"/>
                  </a:lnTo>
                  <a:lnTo>
                    <a:pt x="3635" y="103407"/>
                  </a:lnTo>
                  <a:lnTo>
                    <a:pt x="13719" y="111504"/>
                  </a:lnTo>
                  <a:lnTo>
                    <a:pt x="23103" y="115164"/>
                  </a:lnTo>
                  <a:lnTo>
                    <a:pt x="25827" y="114867"/>
                  </a:lnTo>
                  <a:lnTo>
                    <a:pt x="38187" y="110728"/>
                  </a:lnTo>
                  <a:lnTo>
                    <a:pt x="45967" y="109186"/>
                  </a:lnTo>
                  <a:lnTo>
                    <a:pt x="54904" y="103759"/>
                  </a:lnTo>
                  <a:lnTo>
                    <a:pt x="75025" y="85060"/>
                  </a:lnTo>
                  <a:lnTo>
                    <a:pt x="77741" y="78052"/>
                  </a:lnTo>
                  <a:lnTo>
                    <a:pt x="79915" y="43787"/>
                  </a:lnTo>
                  <a:lnTo>
                    <a:pt x="79915" y="78723"/>
                  </a:lnTo>
                  <a:lnTo>
                    <a:pt x="79915" y="89657"/>
                  </a:lnTo>
                  <a:lnTo>
                    <a:pt x="83788" y="101036"/>
                  </a:lnTo>
                  <a:lnTo>
                    <a:pt x="94506" y="1167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7" name="SMARTInkShape-418"/>
            <p:cNvSpPr/>
            <p:nvPr/>
          </p:nvSpPr>
          <p:spPr>
            <a:xfrm>
              <a:off x="3813694" y="3357621"/>
              <a:ext cx="108985" cy="228444"/>
            </a:xfrm>
            <a:custGeom>
              <a:avLst/>
              <a:gdLst/>
              <a:ahLst/>
              <a:cxnLst/>
              <a:rect l="0" t="0" r="0" b="0"/>
              <a:pathLst>
                <a:path w="108985" h="228444">
                  <a:moveTo>
                    <a:pt x="94393" y="144337"/>
                  </a:moveTo>
                  <a:lnTo>
                    <a:pt x="94393" y="140464"/>
                  </a:lnTo>
                  <a:lnTo>
                    <a:pt x="93583" y="139323"/>
                  </a:lnTo>
                  <a:lnTo>
                    <a:pt x="92232" y="138562"/>
                  </a:lnTo>
                  <a:lnTo>
                    <a:pt x="84239" y="137341"/>
                  </a:lnTo>
                  <a:lnTo>
                    <a:pt x="63755" y="137067"/>
                  </a:lnTo>
                  <a:lnTo>
                    <a:pt x="58349" y="139214"/>
                  </a:lnTo>
                  <a:lnTo>
                    <a:pt x="26038" y="159759"/>
                  </a:lnTo>
                  <a:lnTo>
                    <a:pt x="4682" y="186742"/>
                  </a:lnTo>
                  <a:lnTo>
                    <a:pt x="1070" y="196712"/>
                  </a:lnTo>
                  <a:lnTo>
                    <a:pt x="0" y="208674"/>
                  </a:lnTo>
                  <a:lnTo>
                    <a:pt x="1910" y="215624"/>
                  </a:lnTo>
                  <a:lnTo>
                    <a:pt x="3555" y="218613"/>
                  </a:lnTo>
                  <a:lnTo>
                    <a:pt x="5462" y="220605"/>
                  </a:lnTo>
                  <a:lnTo>
                    <a:pt x="20583" y="227938"/>
                  </a:lnTo>
                  <a:lnTo>
                    <a:pt x="24110" y="228443"/>
                  </a:lnTo>
                  <a:lnTo>
                    <a:pt x="55824" y="220914"/>
                  </a:lnTo>
                  <a:lnTo>
                    <a:pt x="63200" y="214580"/>
                  </a:lnTo>
                  <a:lnTo>
                    <a:pt x="88398" y="183088"/>
                  </a:lnTo>
                  <a:lnTo>
                    <a:pt x="98223" y="157936"/>
                  </a:lnTo>
                  <a:lnTo>
                    <a:pt x="101233" y="122319"/>
                  </a:lnTo>
                  <a:lnTo>
                    <a:pt x="101629" y="85953"/>
                  </a:lnTo>
                  <a:lnTo>
                    <a:pt x="99510" y="64078"/>
                  </a:lnTo>
                  <a:lnTo>
                    <a:pt x="92681" y="28245"/>
                  </a:lnTo>
                  <a:lnTo>
                    <a:pt x="88200" y="12149"/>
                  </a:lnTo>
                  <a:lnTo>
                    <a:pt x="87424" y="3750"/>
                  </a:lnTo>
                  <a:lnTo>
                    <a:pt x="86504" y="1974"/>
                  </a:lnTo>
                  <a:lnTo>
                    <a:pt x="85081" y="790"/>
                  </a:lnTo>
                  <a:lnTo>
                    <a:pt x="83321" y="0"/>
                  </a:lnTo>
                  <a:lnTo>
                    <a:pt x="82148" y="285"/>
                  </a:lnTo>
                  <a:lnTo>
                    <a:pt x="81366" y="1285"/>
                  </a:lnTo>
                  <a:lnTo>
                    <a:pt x="80497" y="4558"/>
                  </a:lnTo>
                  <a:lnTo>
                    <a:pt x="80111" y="8715"/>
                  </a:lnTo>
                  <a:lnTo>
                    <a:pt x="77777" y="13265"/>
                  </a:lnTo>
                  <a:lnTo>
                    <a:pt x="76021" y="15613"/>
                  </a:lnTo>
                  <a:lnTo>
                    <a:pt x="74068" y="22545"/>
                  </a:lnTo>
                  <a:lnTo>
                    <a:pt x="72597" y="58360"/>
                  </a:lnTo>
                  <a:lnTo>
                    <a:pt x="72514" y="94418"/>
                  </a:lnTo>
                  <a:lnTo>
                    <a:pt x="73318" y="121866"/>
                  </a:lnTo>
                  <a:lnTo>
                    <a:pt x="82661" y="152676"/>
                  </a:lnTo>
                  <a:lnTo>
                    <a:pt x="90581" y="185343"/>
                  </a:lnTo>
                  <a:lnTo>
                    <a:pt x="108984" y="217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8" name="SMARTInkShape-419"/>
            <p:cNvSpPr/>
            <p:nvPr/>
          </p:nvSpPr>
          <p:spPr>
            <a:xfrm>
              <a:off x="3959158" y="3517689"/>
              <a:ext cx="108285" cy="93706"/>
            </a:xfrm>
            <a:custGeom>
              <a:avLst/>
              <a:gdLst/>
              <a:ahLst/>
              <a:cxnLst/>
              <a:rect l="0" t="0" r="0" b="0"/>
              <a:pathLst>
                <a:path w="108285" h="93706">
                  <a:moveTo>
                    <a:pt x="0" y="49930"/>
                  </a:moveTo>
                  <a:lnTo>
                    <a:pt x="6281" y="56212"/>
                  </a:lnTo>
                  <a:lnTo>
                    <a:pt x="39160" y="57199"/>
                  </a:lnTo>
                  <a:lnTo>
                    <a:pt x="68641" y="56414"/>
                  </a:lnTo>
                  <a:lnTo>
                    <a:pt x="91499" y="49795"/>
                  </a:lnTo>
                  <a:lnTo>
                    <a:pt x="96870" y="46357"/>
                  </a:lnTo>
                  <a:lnTo>
                    <a:pt x="99798" y="42127"/>
                  </a:lnTo>
                  <a:lnTo>
                    <a:pt x="101910" y="37545"/>
                  </a:lnTo>
                  <a:lnTo>
                    <a:pt x="106845" y="30408"/>
                  </a:lnTo>
                  <a:lnTo>
                    <a:pt x="108284" y="25581"/>
                  </a:lnTo>
                  <a:lnTo>
                    <a:pt x="107857" y="23159"/>
                  </a:lnTo>
                  <a:lnTo>
                    <a:pt x="103510" y="13447"/>
                  </a:lnTo>
                  <a:lnTo>
                    <a:pt x="103053" y="11017"/>
                  </a:lnTo>
                  <a:lnTo>
                    <a:pt x="101938" y="9396"/>
                  </a:lnTo>
                  <a:lnTo>
                    <a:pt x="100384" y="8316"/>
                  </a:lnTo>
                  <a:lnTo>
                    <a:pt x="96496" y="6305"/>
                  </a:lnTo>
                  <a:lnTo>
                    <a:pt x="89749" y="1426"/>
                  </a:lnTo>
                  <a:lnTo>
                    <a:pt x="85014" y="0"/>
                  </a:lnTo>
                  <a:lnTo>
                    <a:pt x="82616" y="431"/>
                  </a:lnTo>
                  <a:lnTo>
                    <a:pt x="72944" y="4785"/>
                  </a:lnTo>
                  <a:lnTo>
                    <a:pt x="70516" y="5242"/>
                  </a:lnTo>
                  <a:lnTo>
                    <a:pt x="63227" y="9758"/>
                  </a:lnTo>
                  <a:lnTo>
                    <a:pt x="48638" y="23282"/>
                  </a:lnTo>
                  <a:lnTo>
                    <a:pt x="45936" y="28088"/>
                  </a:lnTo>
                  <a:lnTo>
                    <a:pt x="39855" y="45222"/>
                  </a:lnTo>
                  <a:lnTo>
                    <a:pt x="41492" y="51351"/>
                  </a:lnTo>
                  <a:lnTo>
                    <a:pt x="56305" y="77552"/>
                  </a:lnTo>
                  <a:lnTo>
                    <a:pt x="58260" y="83283"/>
                  </a:lnTo>
                  <a:lnTo>
                    <a:pt x="65661" y="937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9" name="SMARTInkShape-420"/>
            <p:cNvSpPr/>
            <p:nvPr/>
          </p:nvSpPr>
          <p:spPr>
            <a:xfrm>
              <a:off x="4090481" y="3509298"/>
              <a:ext cx="116733" cy="116659"/>
            </a:xfrm>
            <a:custGeom>
              <a:avLst/>
              <a:gdLst/>
              <a:ahLst/>
              <a:cxnLst/>
              <a:rect l="0" t="0" r="0" b="0"/>
              <a:pathLst>
                <a:path w="116733" h="116659">
                  <a:moveTo>
                    <a:pt x="0" y="94800"/>
                  </a:moveTo>
                  <a:lnTo>
                    <a:pt x="0" y="116658"/>
                  </a:lnTo>
                  <a:lnTo>
                    <a:pt x="0" y="82480"/>
                  </a:lnTo>
                  <a:lnTo>
                    <a:pt x="0" y="48661"/>
                  </a:lnTo>
                  <a:lnTo>
                    <a:pt x="810" y="26776"/>
                  </a:lnTo>
                  <a:lnTo>
                    <a:pt x="7430" y="10713"/>
                  </a:lnTo>
                  <a:lnTo>
                    <a:pt x="9007" y="9559"/>
                  </a:lnTo>
                  <a:lnTo>
                    <a:pt x="12920" y="7466"/>
                  </a:lnTo>
                  <a:lnTo>
                    <a:pt x="17361" y="3834"/>
                  </a:lnTo>
                  <a:lnTo>
                    <a:pt x="24199" y="1679"/>
                  </a:lnTo>
                  <a:lnTo>
                    <a:pt x="58877" y="0"/>
                  </a:lnTo>
                  <a:lnTo>
                    <a:pt x="67510" y="786"/>
                  </a:lnTo>
                  <a:lnTo>
                    <a:pt x="81819" y="5734"/>
                  </a:lnTo>
                  <a:lnTo>
                    <a:pt x="116732" y="72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0" name="SMARTInkShape-421"/>
            <p:cNvSpPr/>
            <p:nvPr/>
          </p:nvSpPr>
          <p:spPr>
            <a:xfrm>
              <a:off x="4236556" y="3509256"/>
              <a:ext cx="101514" cy="131291"/>
            </a:xfrm>
            <a:custGeom>
              <a:avLst/>
              <a:gdLst/>
              <a:ahLst/>
              <a:cxnLst/>
              <a:rect l="0" t="0" r="0" b="0"/>
              <a:pathLst>
                <a:path w="101514" h="131291">
                  <a:moveTo>
                    <a:pt x="58206" y="7293"/>
                  </a:moveTo>
                  <a:lnTo>
                    <a:pt x="54332" y="3420"/>
                  </a:lnTo>
                  <a:lnTo>
                    <a:pt x="50270" y="1518"/>
                  </a:lnTo>
                  <a:lnTo>
                    <a:pt x="16344" y="5"/>
                  </a:lnTo>
                  <a:lnTo>
                    <a:pt x="5991" y="0"/>
                  </a:lnTo>
                  <a:lnTo>
                    <a:pt x="3940" y="810"/>
                  </a:lnTo>
                  <a:lnTo>
                    <a:pt x="2574" y="2160"/>
                  </a:lnTo>
                  <a:lnTo>
                    <a:pt x="380" y="6279"/>
                  </a:lnTo>
                  <a:lnTo>
                    <a:pt x="0" y="14739"/>
                  </a:lnTo>
                  <a:lnTo>
                    <a:pt x="2072" y="20870"/>
                  </a:lnTo>
                  <a:lnTo>
                    <a:pt x="22563" y="44323"/>
                  </a:lnTo>
                  <a:lnTo>
                    <a:pt x="56758" y="73003"/>
                  </a:lnTo>
                  <a:lnTo>
                    <a:pt x="85100" y="102142"/>
                  </a:lnTo>
                  <a:lnTo>
                    <a:pt x="100405" y="122157"/>
                  </a:lnTo>
                  <a:lnTo>
                    <a:pt x="101280" y="125356"/>
                  </a:lnTo>
                  <a:lnTo>
                    <a:pt x="101513" y="127345"/>
                  </a:lnTo>
                  <a:lnTo>
                    <a:pt x="100048" y="128670"/>
                  </a:lnTo>
                  <a:lnTo>
                    <a:pt x="91049" y="130535"/>
                  </a:lnTo>
                  <a:lnTo>
                    <a:pt x="64132" y="131290"/>
                  </a:lnTo>
                  <a:lnTo>
                    <a:pt x="31036" y="122312"/>
                  </a:lnTo>
                  <a:lnTo>
                    <a:pt x="25054" y="119211"/>
                  </a:lnTo>
                  <a:lnTo>
                    <a:pt x="14431" y="1167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1" name="SMARTInkShape-422"/>
            <p:cNvSpPr/>
            <p:nvPr/>
          </p:nvSpPr>
          <p:spPr>
            <a:xfrm>
              <a:off x="4338563" y="3458183"/>
              <a:ext cx="116706" cy="182395"/>
            </a:xfrm>
            <a:custGeom>
              <a:avLst/>
              <a:gdLst/>
              <a:ahLst/>
              <a:cxnLst/>
              <a:rect l="0" t="0" r="0" b="0"/>
              <a:pathLst>
                <a:path w="116706" h="182395">
                  <a:moveTo>
                    <a:pt x="7269" y="0"/>
                  </a:moveTo>
                  <a:lnTo>
                    <a:pt x="8079" y="25364"/>
                  </a:lnTo>
                  <a:lnTo>
                    <a:pt x="11472" y="39220"/>
                  </a:lnTo>
                  <a:lnTo>
                    <a:pt x="9685" y="53594"/>
                  </a:lnTo>
                  <a:lnTo>
                    <a:pt x="11948" y="68931"/>
                  </a:lnTo>
                  <a:lnTo>
                    <a:pt x="7786" y="103898"/>
                  </a:lnTo>
                  <a:lnTo>
                    <a:pt x="6612" y="118964"/>
                  </a:lnTo>
                  <a:lnTo>
                    <a:pt x="663" y="148329"/>
                  </a:lnTo>
                  <a:lnTo>
                    <a:pt x="0" y="173229"/>
                  </a:lnTo>
                  <a:lnTo>
                    <a:pt x="6257" y="181215"/>
                  </a:lnTo>
                  <a:lnTo>
                    <a:pt x="6594" y="180798"/>
                  </a:lnTo>
                  <a:lnTo>
                    <a:pt x="14698" y="148954"/>
                  </a:lnTo>
                  <a:lnTo>
                    <a:pt x="38658" y="115031"/>
                  </a:lnTo>
                  <a:lnTo>
                    <a:pt x="46350" y="107870"/>
                  </a:lnTo>
                  <a:lnTo>
                    <a:pt x="65502" y="96701"/>
                  </a:lnTo>
                  <a:lnTo>
                    <a:pt x="79210" y="95211"/>
                  </a:lnTo>
                  <a:lnTo>
                    <a:pt x="81980" y="95900"/>
                  </a:lnTo>
                  <a:lnTo>
                    <a:pt x="83828" y="97169"/>
                  </a:lnTo>
                  <a:lnTo>
                    <a:pt x="90665" y="105031"/>
                  </a:lnTo>
                  <a:lnTo>
                    <a:pt x="95134" y="107478"/>
                  </a:lnTo>
                  <a:lnTo>
                    <a:pt x="97461" y="108131"/>
                  </a:lnTo>
                  <a:lnTo>
                    <a:pt x="99011" y="109377"/>
                  </a:lnTo>
                  <a:lnTo>
                    <a:pt x="107707" y="124167"/>
                  </a:lnTo>
                  <a:lnTo>
                    <a:pt x="116375" y="159218"/>
                  </a:lnTo>
                  <a:lnTo>
                    <a:pt x="116705" y="1823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2" name="SMARTInkShape-423"/>
            <p:cNvSpPr/>
            <p:nvPr/>
          </p:nvSpPr>
          <p:spPr>
            <a:xfrm>
              <a:off x="4535522" y="3604098"/>
              <a:ext cx="21888" cy="80254"/>
            </a:xfrm>
            <a:custGeom>
              <a:avLst/>
              <a:gdLst/>
              <a:ahLst/>
              <a:cxnLst/>
              <a:rect l="0" t="0" r="0" b="0"/>
              <a:pathLst>
                <a:path w="21888" h="80254">
                  <a:moveTo>
                    <a:pt x="0" y="0"/>
                  </a:moveTo>
                  <a:lnTo>
                    <a:pt x="0" y="17150"/>
                  </a:lnTo>
                  <a:lnTo>
                    <a:pt x="2161" y="21943"/>
                  </a:lnTo>
                  <a:lnTo>
                    <a:pt x="5013" y="26776"/>
                  </a:lnTo>
                  <a:lnTo>
                    <a:pt x="6619" y="34865"/>
                  </a:lnTo>
                  <a:lnTo>
                    <a:pt x="7905" y="46359"/>
                  </a:lnTo>
                  <a:lnTo>
                    <a:pt x="12250" y="56069"/>
                  </a:lnTo>
                  <a:lnTo>
                    <a:pt x="14708" y="68044"/>
                  </a:lnTo>
                  <a:lnTo>
                    <a:pt x="21887" y="802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3" name="SMARTInkShape-424"/>
            <p:cNvSpPr/>
            <p:nvPr/>
          </p:nvSpPr>
          <p:spPr>
            <a:xfrm>
              <a:off x="4572000" y="3553028"/>
              <a:ext cx="1" cy="7296"/>
            </a:xfrm>
            <a:custGeom>
              <a:avLst/>
              <a:gdLst/>
              <a:ahLst/>
              <a:cxnLst/>
              <a:rect l="0" t="0" r="0" b="0"/>
              <a:pathLst>
                <a:path w="1" h="7296">
                  <a:moveTo>
                    <a:pt x="0" y="7295"/>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4" name="SMARTInkShape-425"/>
            <p:cNvSpPr/>
            <p:nvPr/>
          </p:nvSpPr>
          <p:spPr>
            <a:xfrm>
              <a:off x="4608478" y="3597267"/>
              <a:ext cx="151945" cy="166189"/>
            </a:xfrm>
            <a:custGeom>
              <a:avLst/>
              <a:gdLst/>
              <a:ahLst/>
              <a:cxnLst/>
              <a:rect l="0" t="0" r="0" b="0"/>
              <a:pathLst>
                <a:path w="151945" h="166189">
                  <a:moveTo>
                    <a:pt x="0" y="87084"/>
                  </a:moveTo>
                  <a:lnTo>
                    <a:pt x="0" y="121647"/>
                  </a:lnTo>
                  <a:lnTo>
                    <a:pt x="0" y="157731"/>
                  </a:lnTo>
                  <a:lnTo>
                    <a:pt x="0" y="166188"/>
                  </a:lnTo>
                  <a:lnTo>
                    <a:pt x="0" y="156439"/>
                  </a:lnTo>
                  <a:lnTo>
                    <a:pt x="6621" y="128073"/>
                  </a:lnTo>
                  <a:lnTo>
                    <a:pt x="9418" y="92198"/>
                  </a:lnTo>
                  <a:lnTo>
                    <a:pt x="16300" y="58350"/>
                  </a:lnTo>
                  <a:lnTo>
                    <a:pt x="31716" y="23881"/>
                  </a:lnTo>
                  <a:lnTo>
                    <a:pt x="35068" y="13144"/>
                  </a:lnTo>
                  <a:lnTo>
                    <a:pt x="40176" y="7475"/>
                  </a:lnTo>
                  <a:lnTo>
                    <a:pt x="47039" y="3064"/>
                  </a:lnTo>
                  <a:lnTo>
                    <a:pt x="52792" y="1103"/>
                  </a:lnTo>
                  <a:lnTo>
                    <a:pt x="64461" y="0"/>
                  </a:lnTo>
                  <a:lnTo>
                    <a:pt x="78187" y="3546"/>
                  </a:lnTo>
                  <a:lnTo>
                    <a:pt x="111890" y="19893"/>
                  </a:lnTo>
                  <a:lnTo>
                    <a:pt x="139433" y="40210"/>
                  </a:lnTo>
                  <a:lnTo>
                    <a:pt x="148935" y="56822"/>
                  </a:lnTo>
                  <a:lnTo>
                    <a:pt x="151944" y="66588"/>
                  </a:lnTo>
                  <a:lnTo>
                    <a:pt x="151556" y="69367"/>
                  </a:lnTo>
                  <a:lnTo>
                    <a:pt x="145707" y="83781"/>
                  </a:lnTo>
                  <a:lnTo>
                    <a:pt x="144156" y="84882"/>
                  </a:lnTo>
                  <a:lnTo>
                    <a:pt x="123233" y="92665"/>
                  </a:lnTo>
                  <a:lnTo>
                    <a:pt x="92344" y="94279"/>
                  </a:lnTo>
                  <a:lnTo>
                    <a:pt x="57133" y="94371"/>
                  </a:lnTo>
                  <a:lnTo>
                    <a:pt x="21888" y="870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45" name="SMARTInkShape-Group93"/>
          <p:cNvGrpSpPr/>
          <p:nvPr/>
        </p:nvGrpSpPr>
        <p:grpSpPr>
          <a:xfrm>
            <a:off x="1014412" y="536853"/>
            <a:ext cx="2507001" cy="513279"/>
            <a:chOff x="1014412" y="536853"/>
            <a:chExt cx="2507001" cy="513279"/>
          </a:xfrm>
        </p:grpSpPr>
        <p:sp>
          <p:nvSpPr>
            <p:cNvPr id="436" name="SMARTInkShape-426"/>
            <p:cNvSpPr/>
            <p:nvPr/>
          </p:nvSpPr>
          <p:spPr>
            <a:xfrm>
              <a:off x="1184165" y="621506"/>
              <a:ext cx="40411" cy="428626"/>
            </a:xfrm>
            <a:custGeom>
              <a:avLst/>
              <a:gdLst/>
              <a:ahLst/>
              <a:cxnLst/>
              <a:rect l="0" t="0" r="0" b="0"/>
              <a:pathLst>
                <a:path w="40411" h="428626">
                  <a:moveTo>
                    <a:pt x="4176" y="0"/>
                  </a:moveTo>
                  <a:lnTo>
                    <a:pt x="328" y="0"/>
                  </a:lnTo>
                  <a:lnTo>
                    <a:pt x="0" y="794"/>
                  </a:lnTo>
                  <a:lnTo>
                    <a:pt x="2580" y="6497"/>
                  </a:lnTo>
                  <a:lnTo>
                    <a:pt x="4081" y="38077"/>
                  </a:lnTo>
                  <a:lnTo>
                    <a:pt x="8004" y="68552"/>
                  </a:lnTo>
                  <a:lnTo>
                    <a:pt x="10409" y="95806"/>
                  </a:lnTo>
                  <a:lnTo>
                    <a:pt x="11122" y="123990"/>
                  </a:lnTo>
                  <a:lnTo>
                    <a:pt x="11334" y="152449"/>
                  </a:lnTo>
                  <a:lnTo>
                    <a:pt x="11395" y="180990"/>
                  </a:lnTo>
                  <a:lnTo>
                    <a:pt x="11414" y="209555"/>
                  </a:lnTo>
                  <a:lnTo>
                    <a:pt x="11420" y="238127"/>
                  </a:lnTo>
                  <a:lnTo>
                    <a:pt x="15269" y="266701"/>
                  </a:lnTo>
                  <a:lnTo>
                    <a:pt x="17998" y="299891"/>
                  </a:lnTo>
                  <a:lnTo>
                    <a:pt x="20684" y="334081"/>
                  </a:lnTo>
                  <a:lnTo>
                    <a:pt x="24883" y="364001"/>
                  </a:lnTo>
                  <a:lnTo>
                    <a:pt x="31516" y="394352"/>
                  </a:lnTo>
                  <a:lnTo>
                    <a:pt x="33751" y="417409"/>
                  </a:lnTo>
                  <a:lnTo>
                    <a:pt x="40410" y="4286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7" name="SMARTInkShape-427"/>
            <p:cNvSpPr/>
            <p:nvPr/>
          </p:nvSpPr>
          <p:spPr>
            <a:xfrm>
              <a:off x="1014412" y="564902"/>
              <a:ext cx="430261" cy="370930"/>
            </a:xfrm>
            <a:custGeom>
              <a:avLst/>
              <a:gdLst/>
              <a:ahLst/>
              <a:cxnLst/>
              <a:rect l="0" t="0" r="0" b="0"/>
              <a:pathLst>
                <a:path w="430261" h="370930">
                  <a:moveTo>
                    <a:pt x="0" y="70892"/>
                  </a:moveTo>
                  <a:lnTo>
                    <a:pt x="0" y="67099"/>
                  </a:lnTo>
                  <a:lnTo>
                    <a:pt x="2147" y="63121"/>
                  </a:lnTo>
                  <a:lnTo>
                    <a:pt x="24712" y="35980"/>
                  </a:lnTo>
                  <a:lnTo>
                    <a:pt x="55163" y="16282"/>
                  </a:lnTo>
                  <a:lnTo>
                    <a:pt x="86578" y="5675"/>
                  </a:lnTo>
                  <a:lnTo>
                    <a:pt x="111754" y="2219"/>
                  </a:lnTo>
                  <a:lnTo>
                    <a:pt x="139048" y="683"/>
                  </a:lnTo>
                  <a:lnTo>
                    <a:pt x="167284" y="0"/>
                  </a:lnTo>
                  <a:lnTo>
                    <a:pt x="195937" y="1814"/>
                  </a:lnTo>
                  <a:lnTo>
                    <a:pt x="224776" y="5265"/>
                  </a:lnTo>
                  <a:lnTo>
                    <a:pt x="253698" y="9445"/>
                  </a:lnTo>
                  <a:lnTo>
                    <a:pt x="280509" y="16066"/>
                  </a:lnTo>
                  <a:lnTo>
                    <a:pt x="305846" y="24300"/>
                  </a:lnTo>
                  <a:lnTo>
                    <a:pt x="341940" y="38654"/>
                  </a:lnTo>
                  <a:lnTo>
                    <a:pt x="372586" y="56842"/>
                  </a:lnTo>
                  <a:lnTo>
                    <a:pt x="402844" y="79729"/>
                  </a:lnTo>
                  <a:lnTo>
                    <a:pt x="417293" y="99968"/>
                  </a:lnTo>
                  <a:lnTo>
                    <a:pt x="429391" y="131933"/>
                  </a:lnTo>
                  <a:lnTo>
                    <a:pt x="430260" y="148028"/>
                  </a:lnTo>
                  <a:lnTo>
                    <a:pt x="424256" y="181555"/>
                  </a:lnTo>
                  <a:lnTo>
                    <a:pt x="409950" y="209338"/>
                  </a:lnTo>
                  <a:lnTo>
                    <a:pt x="390411" y="237678"/>
                  </a:lnTo>
                  <a:lnTo>
                    <a:pt x="365475" y="266184"/>
                  </a:lnTo>
                  <a:lnTo>
                    <a:pt x="333841" y="294738"/>
                  </a:lnTo>
                  <a:lnTo>
                    <a:pt x="302816" y="319514"/>
                  </a:lnTo>
                  <a:lnTo>
                    <a:pt x="273224" y="341937"/>
                  </a:lnTo>
                  <a:lnTo>
                    <a:pt x="231905" y="3709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8" name="SMARTInkShape-428"/>
            <p:cNvSpPr/>
            <p:nvPr/>
          </p:nvSpPr>
          <p:spPr>
            <a:xfrm>
              <a:off x="1373523" y="778767"/>
              <a:ext cx="452555" cy="212252"/>
            </a:xfrm>
            <a:custGeom>
              <a:avLst/>
              <a:gdLst/>
              <a:ahLst/>
              <a:cxnLst/>
              <a:rect l="0" t="0" r="0" b="0"/>
              <a:pathLst>
                <a:path w="452555" h="212252">
                  <a:moveTo>
                    <a:pt x="104698" y="7046"/>
                  </a:moveTo>
                  <a:lnTo>
                    <a:pt x="97539" y="7046"/>
                  </a:lnTo>
                  <a:lnTo>
                    <a:pt x="91682" y="13542"/>
                  </a:lnTo>
                  <a:lnTo>
                    <a:pt x="83483" y="24934"/>
                  </a:lnTo>
                  <a:lnTo>
                    <a:pt x="67277" y="39951"/>
                  </a:lnTo>
                  <a:lnTo>
                    <a:pt x="44817" y="70548"/>
                  </a:lnTo>
                  <a:lnTo>
                    <a:pt x="32991" y="86069"/>
                  </a:lnTo>
                  <a:lnTo>
                    <a:pt x="21001" y="112657"/>
                  </a:lnTo>
                  <a:lnTo>
                    <a:pt x="7225" y="147969"/>
                  </a:lnTo>
                  <a:lnTo>
                    <a:pt x="180" y="178110"/>
                  </a:lnTo>
                  <a:lnTo>
                    <a:pt x="0" y="190495"/>
                  </a:lnTo>
                  <a:lnTo>
                    <a:pt x="2605" y="200497"/>
                  </a:lnTo>
                  <a:lnTo>
                    <a:pt x="6447" y="207589"/>
                  </a:lnTo>
                  <a:lnTo>
                    <a:pt x="10208" y="209797"/>
                  </a:lnTo>
                  <a:lnTo>
                    <a:pt x="20831" y="212251"/>
                  </a:lnTo>
                  <a:lnTo>
                    <a:pt x="40393" y="209840"/>
                  </a:lnTo>
                  <a:lnTo>
                    <a:pt x="57640" y="200306"/>
                  </a:lnTo>
                  <a:lnTo>
                    <a:pt x="82804" y="170461"/>
                  </a:lnTo>
                  <a:lnTo>
                    <a:pt x="102252" y="138808"/>
                  </a:lnTo>
                  <a:lnTo>
                    <a:pt x="115815" y="107685"/>
                  </a:lnTo>
                  <a:lnTo>
                    <a:pt x="124101" y="78607"/>
                  </a:lnTo>
                  <a:lnTo>
                    <a:pt x="127893" y="59205"/>
                  </a:lnTo>
                  <a:lnTo>
                    <a:pt x="132541" y="42219"/>
                  </a:lnTo>
                  <a:lnTo>
                    <a:pt x="132117" y="40020"/>
                  </a:lnTo>
                  <a:lnTo>
                    <a:pt x="131029" y="38553"/>
                  </a:lnTo>
                  <a:lnTo>
                    <a:pt x="129499" y="37576"/>
                  </a:lnTo>
                  <a:lnTo>
                    <a:pt x="128479" y="37718"/>
                  </a:lnTo>
                  <a:lnTo>
                    <a:pt x="127799" y="38606"/>
                  </a:lnTo>
                  <a:lnTo>
                    <a:pt x="126841" y="43649"/>
                  </a:lnTo>
                  <a:lnTo>
                    <a:pt x="126462" y="73220"/>
                  </a:lnTo>
                  <a:lnTo>
                    <a:pt x="128589" y="107306"/>
                  </a:lnTo>
                  <a:lnTo>
                    <a:pt x="139605" y="142016"/>
                  </a:lnTo>
                  <a:lnTo>
                    <a:pt x="151633" y="157721"/>
                  </a:lnTo>
                  <a:lnTo>
                    <a:pt x="173889" y="174960"/>
                  </a:lnTo>
                  <a:lnTo>
                    <a:pt x="181742" y="177448"/>
                  </a:lnTo>
                  <a:lnTo>
                    <a:pt x="194044" y="178358"/>
                  </a:lnTo>
                  <a:lnTo>
                    <a:pt x="196470" y="176816"/>
                  </a:lnTo>
                  <a:lnTo>
                    <a:pt x="201314" y="170870"/>
                  </a:lnTo>
                  <a:lnTo>
                    <a:pt x="204004" y="162936"/>
                  </a:lnTo>
                  <a:lnTo>
                    <a:pt x="206030" y="130796"/>
                  </a:lnTo>
                  <a:lnTo>
                    <a:pt x="206144" y="96138"/>
                  </a:lnTo>
                  <a:lnTo>
                    <a:pt x="206154" y="64305"/>
                  </a:lnTo>
                  <a:lnTo>
                    <a:pt x="206961" y="47078"/>
                  </a:lnTo>
                  <a:lnTo>
                    <a:pt x="210002" y="37802"/>
                  </a:lnTo>
                  <a:lnTo>
                    <a:pt x="216186" y="30505"/>
                  </a:lnTo>
                  <a:lnTo>
                    <a:pt x="233278" y="19352"/>
                  </a:lnTo>
                  <a:lnTo>
                    <a:pt x="262928" y="10300"/>
                  </a:lnTo>
                  <a:lnTo>
                    <a:pt x="295029" y="5572"/>
                  </a:lnTo>
                  <a:lnTo>
                    <a:pt x="328300" y="1022"/>
                  </a:lnTo>
                  <a:lnTo>
                    <a:pt x="352570" y="0"/>
                  </a:lnTo>
                  <a:lnTo>
                    <a:pt x="357925" y="2062"/>
                  </a:lnTo>
                  <a:lnTo>
                    <a:pt x="360479" y="3723"/>
                  </a:lnTo>
                  <a:lnTo>
                    <a:pt x="362182" y="5624"/>
                  </a:lnTo>
                  <a:lnTo>
                    <a:pt x="364075" y="9853"/>
                  </a:lnTo>
                  <a:lnTo>
                    <a:pt x="365141" y="20489"/>
                  </a:lnTo>
                  <a:lnTo>
                    <a:pt x="355464" y="51454"/>
                  </a:lnTo>
                  <a:lnTo>
                    <a:pt x="343787" y="85830"/>
                  </a:lnTo>
                  <a:lnTo>
                    <a:pt x="331762" y="121372"/>
                  </a:lnTo>
                  <a:lnTo>
                    <a:pt x="323538" y="153275"/>
                  </a:lnTo>
                  <a:lnTo>
                    <a:pt x="322531" y="164761"/>
                  </a:lnTo>
                  <a:lnTo>
                    <a:pt x="324443" y="170539"/>
                  </a:lnTo>
                  <a:lnTo>
                    <a:pt x="326080" y="173191"/>
                  </a:lnTo>
                  <a:lnTo>
                    <a:pt x="328781" y="174959"/>
                  </a:lnTo>
                  <a:lnTo>
                    <a:pt x="336078" y="176924"/>
                  </a:lnTo>
                  <a:lnTo>
                    <a:pt x="339474" y="176654"/>
                  </a:lnTo>
                  <a:lnTo>
                    <a:pt x="345393" y="174237"/>
                  </a:lnTo>
                  <a:lnTo>
                    <a:pt x="364529" y="157870"/>
                  </a:lnTo>
                  <a:lnTo>
                    <a:pt x="378070" y="140899"/>
                  </a:lnTo>
                  <a:lnTo>
                    <a:pt x="383214" y="127655"/>
                  </a:lnTo>
                  <a:lnTo>
                    <a:pt x="391769" y="93454"/>
                  </a:lnTo>
                  <a:lnTo>
                    <a:pt x="394413" y="59348"/>
                  </a:lnTo>
                  <a:lnTo>
                    <a:pt x="394545" y="47980"/>
                  </a:lnTo>
                  <a:lnTo>
                    <a:pt x="393750" y="46242"/>
                  </a:lnTo>
                  <a:lnTo>
                    <a:pt x="392416" y="45083"/>
                  </a:lnTo>
                  <a:lnTo>
                    <a:pt x="390721" y="44310"/>
                  </a:lnTo>
                  <a:lnTo>
                    <a:pt x="390395" y="44588"/>
                  </a:lnTo>
                  <a:lnTo>
                    <a:pt x="392980" y="48773"/>
                  </a:lnTo>
                  <a:lnTo>
                    <a:pt x="401917" y="81175"/>
                  </a:lnTo>
                  <a:lnTo>
                    <a:pt x="415664" y="108510"/>
                  </a:lnTo>
                  <a:lnTo>
                    <a:pt x="446635" y="143955"/>
                  </a:lnTo>
                  <a:lnTo>
                    <a:pt x="452554" y="14992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9" name="SMARTInkShape-429"/>
            <p:cNvSpPr/>
            <p:nvPr/>
          </p:nvSpPr>
          <p:spPr>
            <a:xfrm>
              <a:off x="2181650" y="536853"/>
              <a:ext cx="215354" cy="365925"/>
            </a:xfrm>
            <a:custGeom>
              <a:avLst/>
              <a:gdLst/>
              <a:ahLst/>
              <a:cxnLst/>
              <a:rect l="0" t="0" r="0" b="0"/>
              <a:pathLst>
                <a:path w="215354" h="365925">
                  <a:moveTo>
                    <a:pt x="28517" y="34647"/>
                  </a:moveTo>
                  <a:lnTo>
                    <a:pt x="32365" y="30855"/>
                  </a:lnTo>
                  <a:lnTo>
                    <a:pt x="34254" y="26876"/>
                  </a:lnTo>
                  <a:lnTo>
                    <a:pt x="34757" y="24704"/>
                  </a:lnTo>
                  <a:lnTo>
                    <a:pt x="39313" y="17854"/>
                  </a:lnTo>
                  <a:lnTo>
                    <a:pt x="62861" y="3680"/>
                  </a:lnTo>
                  <a:lnTo>
                    <a:pt x="76986" y="336"/>
                  </a:lnTo>
                  <a:lnTo>
                    <a:pt x="101973" y="0"/>
                  </a:lnTo>
                  <a:lnTo>
                    <a:pt x="137352" y="8908"/>
                  </a:lnTo>
                  <a:lnTo>
                    <a:pt x="167739" y="28190"/>
                  </a:lnTo>
                  <a:lnTo>
                    <a:pt x="180579" y="38921"/>
                  </a:lnTo>
                  <a:lnTo>
                    <a:pt x="199796" y="69564"/>
                  </a:lnTo>
                  <a:lnTo>
                    <a:pt x="211584" y="102575"/>
                  </a:lnTo>
                  <a:lnTo>
                    <a:pt x="215353" y="130268"/>
                  </a:lnTo>
                  <a:lnTo>
                    <a:pt x="212622" y="158582"/>
                  </a:lnTo>
                  <a:lnTo>
                    <a:pt x="206713" y="187080"/>
                  </a:lnTo>
                  <a:lnTo>
                    <a:pt x="199862" y="219424"/>
                  </a:lnTo>
                  <a:lnTo>
                    <a:pt x="185039" y="250351"/>
                  </a:lnTo>
                  <a:lnTo>
                    <a:pt x="169194" y="279622"/>
                  </a:lnTo>
                  <a:lnTo>
                    <a:pt x="138647" y="312255"/>
                  </a:lnTo>
                  <a:lnTo>
                    <a:pt x="108516" y="339514"/>
                  </a:lnTo>
                  <a:lnTo>
                    <a:pt x="72842" y="359633"/>
                  </a:lnTo>
                  <a:lnTo>
                    <a:pt x="61369" y="365087"/>
                  </a:lnTo>
                  <a:lnTo>
                    <a:pt x="48755" y="365924"/>
                  </a:lnTo>
                  <a:lnTo>
                    <a:pt x="24821" y="359993"/>
                  </a:lnTo>
                  <a:lnTo>
                    <a:pt x="16675" y="353606"/>
                  </a:lnTo>
                  <a:lnTo>
                    <a:pt x="10371" y="344681"/>
                  </a:lnTo>
                  <a:lnTo>
                    <a:pt x="3099" y="326270"/>
                  </a:lnTo>
                  <a:lnTo>
                    <a:pt x="0" y="291655"/>
                  </a:lnTo>
                  <a:lnTo>
                    <a:pt x="3516" y="274133"/>
                  </a:lnTo>
                  <a:lnTo>
                    <a:pt x="13505" y="258888"/>
                  </a:lnTo>
                  <a:lnTo>
                    <a:pt x="26664" y="248109"/>
                  </a:lnTo>
                  <a:lnTo>
                    <a:pt x="38162" y="244613"/>
                  </a:lnTo>
                  <a:lnTo>
                    <a:pt x="65226" y="242368"/>
                  </a:lnTo>
                  <a:lnTo>
                    <a:pt x="93028" y="247628"/>
                  </a:lnTo>
                  <a:lnTo>
                    <a:pt x="109723" y="254827"/>
                  </a:lnTo>
                  <a:lnTo>
                    <a:pt x="134685" y="275612"/>
                  </a:lnTo>
                  <a:lnTo>
                    <a:pt x="159937" y="309919"/>
                  </a:lnTo>
                  <a:lnTo>
                    <a:pt x="176542" y="339553"/>
                  </a:lnTo>
                  <a:lnTo>
                    <a:pt x="195199" y="3632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0" name="SMARTInkShape-430"/>
            <p:cNvSpPr/>
            <p:nvPr/>
          </p:nvSpPr>
          <p:spPr>
            <a:xfrm>
              <a:off x="2511685" y="579327"/>
              <a:ext cx="169540" cy="377937"/>
            </a:xfrm>
            <a:custGeom>
              <a:avLst/>
              <a:gdLst/>
              <a:ahLst/>
              <a:cxnLst/>
              <a:rect l="0" t="0" r="0" b="0"/>
              <a:pathLst>
                <a:path w="169540" h="377937">
                  <a:moveTo>
                    <a:pt x="104316" y="27892"/>
                  </a:moveTo>
                  <a:lnTo>
                    <a:pt x="104316" y="7100"/>
                  </a:lnTo>
                  <a:lnTo>
                    <a:pt x="103511" y="4505"/>
                  </a:lnTo>
                  <a:lnTo>
                    <a:pt x="102169" y="2776"/>
                  </a:lnTo>
                  <a:lnTo>
                    <a:pt x="98530" y="854"/>
                  </a:lnTo>
                  <a:lnTo>
                    <a:pt x="94229" y="0"/>
                  </a:lnTo>
                  <a:lnTo>
                    <a:pt x="91954" y="566"/>
                  </a:lnTo>
                  <a:lnTo>
                    <a:pt x="87281" y="3312"/>
                  </a:lnTo>
                  <a:lnTo>
                    <a:pt x="67428" y="23704"/>
                  </a:lnTo>
                  <a:lnTo>
                    <a:pt x="43033" y="56856"/>
                  </a:lnTo>
                  <a:lnTo>
                    <a:pt x="25230" y="78807"/>
                  </a:lnTo>
                  <a:lnTo>
                    <a:pt x="11183" y="112150"/>
                  </a:lnTo>
                  <a:lnTo>
                    <a:pt x="655" y="141902"/>
                  </a:lnTo>
                  <a:lnTo>
                    <a:pt x="0" y="154234"/>
                  </a:lnTo>
                  <a:lnTo>
                    <a:pt x="2392" y="164213"/>
                  </a:lnTo>
                  <a:lnTo>
                    <a:pt x="6141" y="171293"/>
                  </a:lnTo>
                  <a:lnTo>
                    <a:pt x="9072" y="173499"/>
                  </a:lnTo>
                  <a:lnTo>
                    <a:pt x="16624" y="175950"/>
                  </a:lnTo>
                  <a:lnTo>
                    <a:pt x="29930" y="177330"/>
                  </a:lnTo>
                  <a:lnTo>
                    <a:pt x="39315" y="173419"/>
                  </a:lnTo>
                  <a:lnTo>
                    <a:pt x="73836" y="152479"/>
                  </a:lnTo>
                  <a:lnTo>
                    <a:pt x="99288" y="120234"/>
                  </a:lnTo>
                  <a:lnTo>
                    <a:pt x="119768" y="88765"/>
                  </a:lnTo>
                  <a:lnTo>
                    <a:pt x="138050" y="55752"/>
                  </a:lnTo>
                  <a:lnTo>
                    <a:pt x="146356" y="50170"/>
                  </a:lnTo>
                  <a:lnTo>
                    <a:pt x="146836" y="50681"/>
                  </a:lnTo>
                  <a:lnTo>
                    <a:pt x="147513" y="55987"/>
                  </a:lnTo>
                  <a:lnTo>
                    <a:pt x="146908" y="67261"/>
                  </a:lnTo>
                  <a:lnTo>
                    <a:pt x="141547" y="93764"/>
                  </a:lnTo>
                  <a:lnTo>
                    <a:pt x="140682" y="128112"/>
                  </a:lnTo>
                  <a:lnTo>
                    <a:pt x="136729" y="160313"/>
                  </a:lnTo>
                  <a:lnTo>
                    <a:pt x="134319" y="191658"/>
                  </a:lnTo>
                  <a:lnTo>
                    <a:pt x="138484" y="227193"/>
                  </a:lnTo>
                  <a:lnTo>
                    <a:pt x="142290" y="261846"/>
                  </a:lnTo>
                  <a:lnTo>
                    <a:pt x="146710" y="291857"/>
                  </a:lnTo>
                  <a:lnTo>
                    <a:pt x="155538" y="325766"/>
                  </a:lnTo>
                  <a:lnTo>
                    <a:pt x="160291" y="341576"/>
                  </a:lnTo>
                  <a:lnTo>
                    <a:pt x="163846" y="356314"/>
                  </a:lnTo>
                  <a:lnTo>
                    <a:pt x="169539" y="3779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1" name="SMARTInkShape-431"/>
            <p:cNvSpPr/>
            <p:nvPr/>
          </p:nvSpPr>
          <p:spPr>
            <a:xfrm>
              <a:off x="2797176" y="778669"/>
              <a:ext cx="108706" cy="35720"/>
            </a:xfrm>
            <a:custGeom>
              <a:avLst/>
              <a:gdLst/>
              <a:ahLst/>
              <a:cxnLst/>
              <a:rect l="0" t="0" r="0" b="0"/>
              <a:pathLst>
                <a:path w="108706" h="35720">
                  <a:moveTo>
                    <a:pt x="0" y="0"/>
                  </a:moveTo>
                  <a:lnTo>
                    <a:pt x="3847" y="3792"/>
                  </a:lnTo>
                  <a:lnTo>
                    <a:pt x="10030" y="5654"/>
                  </a:lnTo>
                  <a:lnTo>
                    <a:pt x="22566" y="8819"/>
                  </a:lnTo>
                  <a:lnTo>
                    <a:pt x="58684" y="21578"/>
                  </a:lnTo>
                  <a:lnTo>
                    <a:pt x="93637" y="30077"/>
                  </a:lnTo>
                  <a:lnTo>
                    <a:pt x="108705" y="357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2" name="SMARTInkShape-432"/>
            <p:cNvSpPr/>
            <p:nvPr/>
          </p:nvSpPr>
          <p:spPr>
            <a:xfrm>
              <a:off x="2992882" y="635794"/>
              <a:ext cx="159398" cy="157163"/>
            </a:xfrm>
            <a:custGeom>
              <a:avLst/>
              <a:gdLst/>
              <a:ahLst/>
              <a:cxnLst/>
              <a:rect l="0" t="0" r="0" b="0"/>
              <a:pathLst>
                <a:path w="159398" h="157163">
                  <a:moveTo>
                    <a:pt x="43445" y="0"/>
                  </a:moveTo>
                  <a:lnTo>
                    <a:pt x="43445" y="3792"/>
                  </a:lnTo>
                  <a:lnTo>
                    <a:pt x="41297" y="7771"/>
                  </a:lnTo>
                  <a:lnTo>
                    <a:pt x="39597" y="9943"/>
                  </a:lnTo>
                  <a:lnTo>
                    <a:pt x="37708" y="16590"/>
                  </a:lnTo>
                  <a:lnTo>
                    <a:pt x="34499" y="29257"/>
                  </a:lnTo>
                  <a:lnTo>
                    <a:pt x="21554" y="59326"/>
                  </a:lnTo>
                  <a:lnTo>
                    <a:pt x="14412" y="74993"/>
                  </a:lnTo>
                  <a:lnTo>
                    <a:pt x="3177" y="94924"/>
                  </a:lnTo>
                  <a:lnTo>
                    <a:pt x="598" y="106621"/>
                  </a:lnTo>
                  <a:lnTo>
                    <a:pt x="0" y="120001"/>
                  </a:lnTo>
                  <a:lnTo>
                    <a:pt x="20140" y="131260"/>
                  </a:lnTo>
                  <a:lnTo>
                    <a:pt x="51440" y="137259"/>
                  </a:lnTo>
                  <a:lnTo>
                    <a:pt x="83675" y="145558"/>
                  </a:lnTo>
                  <a:lnTo>
                    <a:pt x="116998" y="149431"/>
                  </a:lnTo>
                  <a:lnTo>
                    <a:pt x="129280" y="150551"/>
                  </a:lnTo>
                  <a:lnTo>
                    <a:pt x="149211" y="156477"/>
                  </a:lnTo>
                  <a:lnTo>
                    <a:pt x="159397" y="1571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3" name="SMARTInkShape-433"/>
            <p:cNvSpPr/>
            <p:nvPr/>
          </p:nvSpPr>
          <p:spPr>
            <a:xfrm>
              <a:off x="3101551" y="650081"/>
              <a:ext cx="72471" cy="264320"/>
            </a:xfrm>
            <a:custGeom>
              <a:avLst/>
              <a:gdLst/>
              <a:ahLst/>
              <a:cxnLst/>
              <a:rect l="0" t="0" r="0" b="0"/>
              <a:pathLst>
                <a:path w="72471" h="264320">
                  <a:moveTo>
                    <a:pt x="72470" y="0"/>
                  </a:moveTo>
                  <a:lnTo>
                    <a:pt x="71665" y="18354"/>
                  </a:lnTo>
                  <a:lnTo>
                    <a:pt x="59303" y="46979"/>
                  </a:lnTo>
                  <a:lnTo>
                    <a:pt x="44937" y="77748"/>
                  </a:lnTo>
                  <a:lnTo>
                    <a:pt x="34106" y="106992"/>
                  </a:lnTo>
                  <a:lnTo>
                    <a:pt x="24213" y="135699"/>
                  </a:lnTo>
                  <a:lnTo>
                    <a:pt x="14505" y="164300"/>
                  </a:lnTo>
                  <a:lnTo>
                    <a:pt x="3222" y="195115"/>
                  </a:lnTo>
                  <a:lnTo>
                    <a:pt x="282" y="230237"/>
                  </a:lnTo>
                  <a:lnTo>
                    <a:pt x="0" y="2643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4" name="SMARTInkShape-434"/>
            <p:cNvSpPr/>
            <p:nvPr/>
          </p:nvSpPr>
          <p:spPr>
            <a:xfrm>
              <a:off x="3286717" y="671513"/>
              <a:ext cx="234696" cy="249814"/>
            </a:xfrm>
            <a:custGeom>
              <a:avLst/>
              <a:gdLst/>
              <a:ahLst/>
              <a:cxnLst/>
              <a:rect l="0" t="0" r="0" b="0"/>
              <a:pathLst>
                <a:path w="234696" h="249814">
                  <a:moveTo>
                    <a:pt x="68479" y="0"/>
                  </a:moveTo>
                  <a:lnTo>
                    <a:pt x="68479" y="9943"/>
                  </a:lnTo>
                  <a:lnTo>
                    <a:pt x="66331" y="14473"/>
                  </a:lnTo>
                  <a:lnTo>
                    <a:pt x="56118" y="32715"/>
                  </a:lnTo>
                  <a:lnTo>
                    <a:pt x="44285" y="64838"/>
                  </a:lnTo>
                  <a:lnTo>
                    <a:pt x="26503" y="94430"/>
                  </a:lnTo>
                  <a:lnTo>
                    <a:pt x="8941" y="128793"/>
                  </a:lnTo>
                  <a:lnTo>
                    <a:pt x="157" y="164333"/>
                  </a:lnTo>
                  <a:lnTo>
                    <a:pt x="0" y="176489"/>
                  </a:lnTo>
                  <a:lnTo>
                    <a:pt x="2612" y="201020"/>
                  </a:lnTo>
                  <a:lnTo>
                    <a:pt x="11559" y="214754"/>
                  </a:lnTo>
                  <a:lnTo>
                    <a:pt x="35852" y="235390"/>
                  </a:lnTo>
                  <a:lnTo>
                    <a:pt x="55053" y="244458"/>
                  </a:lnTo>
                  <a:lnTo>
                    <a:pt x="88164" y="248930"/>
                  </a:lnTo>
                  <a:lnTo>
                    <a:pt x="120949" y="249813"/>
                  </a:lnTo>
                  <a:lnTo>
                    <a:pt x="154355" y="246195"/>
                  </a:lnTo>
                  <a:lnTo>
                    <a:pt x="183410" y="237044"/>
                  </a:lnTo>
                  <a:lnTo>
                    <a:pt x="210551" y="216237"/>
                  </a:lnTo>
                  <a:lnTo>
                    <a:pt x="227216" y="192821"/>
                  </a:lnTo>
                  <a:lnTo>
                    <a:pt x="231629" y="182535"/>
                  </a:lnTo>
                  <a:lnTo>
                    <a:pt x="234695" y="149597"/>
                  </a:lnTo>
                  <a:lnTo>
                    <a:pt x="231175" y="128462"/>
                  </a:lnTo>
                  <a:lnTo>
                    <a:pt x="212576" y="98506"/>
                  </a:lnTo>
                  <a:lnTo>
                    <a:pt x="196527" y="80251"/>
                  </a:lnTo>
                  <a:lnTo>
                    <a:pt x="160969" y="52269"/>
                  </a:lnTo>
                  <a:lnTo>
                    <a:pt x="127033" y="34282"/>
                  </a:lnTo>
                  <a:lnTo>
                    <a:pt x="91139" y="24166"/>
                  </a:lnTo>
                  <a:lnTo>
                    <a:pt x="75726" y="214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48" name="SMARTInkShape-Group94"/>
          <p:cNvGrpSpPr/>
          <p:nvPr/>
        </p:nvGrpSpPr>
        <p:grpSpPr>
          <a:xfrm>
            <a:off x="2200598" y="2315370"/>
            <a:ext cx="3621462" cy="1817607"/>
            <a:chOff x="2200598" y="2315370"/>
            <a:chExt cx="3621462" cy="1817607"/>
          </a:xfrm>
        </p:grpSpPr>
        <p:sp>
          <p:nvSpPr>
            <p:cNvPr id="446" name="SMARTInkShape-435"/>
            <p:cNvSpPr/>
            <p:nvPr/>
          </p:nvSpPr>
          <p:spPr>
            <a:xfrm>
              <a:off x="2221706" y="2536919"/>
              <a:ext cx="52320" cy="484888"/>
            </a:xfrm>
            <a:custGeom>
              <a:avLst/>
              <a:gdLst/>
              <a:ahLst/>
              <a:cxnLst/>
              <a:rect l="0" t="0" r="0" b="0"/>
              <a:pathLst>
                <a:path w="52320" h="484888">
                  <a:moveTo>
                    <a:pt x="52319" y="0"/>
                  </a:moveTo>
                  <a:lnTo>
                    <a:pt x="47546" y="13819"/>
                  </a:lnTo>
                  <a:lnTo>
                    <a:pt x="35709" y="43519"/>
                  </a:lnTo>
                  <a:lnTo>
                    <a:pt x="30689" y="63864"/>
                  </a:lnTo>
                  <a:lnTo>
                    <a:pt x="23944" y="99185"/>
                  </a:lnTo>
                  <a:lnTo>
                    <a:pt x="17970" y="134851"/>
                  </a:lnTo>
                  <a:lnTo>
                    <a:pt x="14773" y="170563"/>
                  </a:lnTo>
                  <a:lnTo>
                    <a:pt x="14383" y="202930"/>
                  </a:lnTo>
                  <a:lnTo>
                    <a:pt x="9397" y="234194"/>
                  </a:lnTo>
                  <a:lnTo>
                    <a:pt x="7589" y="263300"/>
                  </a:lnTo>
                  <a:lnTo>
                    <a:pt x="7232" y="291980"/>
                  </a:lnTo>
                  <a:lnTo>
                    <a:pt x="7161" y="320576"/>
                  </a:lnTo>
                  <a:lnTo>
                    <a:pt x="5031" y="347038"/>
                  </a:lnTo>
                  <a:lnTo>
                    <a:pt x="1491" y="367049"/>
                  </a:lnTo>
                  <a:lnTo>
                    <a:pt x="197" y="400931"/>
                  </a:lnTo>
                  <a:lnTo>
                    <a:pt x="26" y="435114"/>
                  </a:lnTo>
                  <a:lnTo>
                    <a:pt x="2" y="467821"/>
                  </a:lnTo>
                  <a:lnTo>
                    <a:pt x="0" y="4848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7" name="SMARTInkShape-436"/>
            <p:cNvSpPr/>
            <p:nvPr/>
          </p:nvSpPr>
          <p:spPr>
            <a:xfrm>
              <a:off x="2200598" y="2315370"/>
              <a:ext cx="3621462" cy="1817607"/>
            </a:xfrm>
            <a:custGeom>
              <a:avLst/>
              <a:gdLst/>
              <a:ahLst/>
              <a:cxnLst/>
              <a:rect l="0" t="0" r="0" b="0"/>
              <a:pathLst>
                <a:path w="3621462" h="1817607">
                  <a:moveTo>
                    <a:pt x="92546" y="685005"/>
                  </a:moveTo>
                  <a:lnTo>
                    <a:pt x="92546" y="688797"/>
                  </a:lnTo>
                  <a:lnTo>
                    <a:pt x="91752" y="689915"/>
                  </a:lnTo>
                  <a:lnTo>
                    <a:pt x="90429" y="690659"/>
                  </a:lnTo>
                  <a:lnTo>
                    <a:pt x="88753" y="691156"/>
                  </a:lnTo>
                  <a:lnTo>
                    <a:pt x="87636" y="692281"/>
                  </a:lnTo>
                  <a:lnTo>
                    <a:pt x="86395" y="695647"/>
                  </a:lnTo>
                  <a:lnTo>
                    <a:pt x="85419" y="730547"/>
                  </a:lnTo>
                  <a:lnTo>
                    <a:pt x="85404" y="761685"/>
                  </a:lnTo>
                  <a:lnTo>
                    <a:pt x="80493" y="792579"/>
                  </a:lnTo>
                  <a:lnTo>
                    <a:pt x="78920" y="819184"/>
                  </a:lnTo>
                  <a:lnTo>
                    <a:pt x="78454" y="847176"/>
                  </a:lnTo>
                  <a:lnTo>
                    <a:pt x="77523" y="875578"/>
                  </a:lnTo>
                  <a:lnTo>
                    <a:pt x="72572" y="904895"/>
                  </a:lnTo>
                  <a:lnTo>
                    <a:pt x="66872" y="938365"/>
                  </a:lnTo>
                  <a:lnTo>
                    <a:pt x="64037" y="973417"/>
                  </a:lnTo>
                  <a:lnTo>
                    <a:pt x="59316" y="1008938"/>
                  </a:lnTo>
                  <a:lnTo>
                    <a:pt x="56771" y="1043805"/>
                  </a:lnTo>
                  <a:lnTo>
                    <a:pt x="51342" y="1075390"/>
                  </a:lnTo>
                  <a:lnTo>
                    <a:pt x="44707" y="1108738"/>
                  </a:lnTo>
                  <a:lnTo>
                    <a:pt x="37714" y="1139080"/>
                  </a:lnTo>
                  <a:lnTo>
                    <a:pt x="30614" y="1168178"/>
                  </a:lnTo>
                  <a:lnTo>
                    <a:pt x="23484" y="1196115"/>
                  </a:lnTo>
                  <a:lnTo>
                    <a:pt x="16080" y="1227290"/>
                  </a:lnTo>
                  <a:lnTo>
                    <a:pt x="12475" y="1247055"/>
                  </a:lnTo>
                  <a:lnTo>
                    <a:pt x="2132" y="1281668"/>
                  </a:lnTo>
                  <a:lnTo>
                    <a:pt x="162" y="1292020"/>
                  </a:lnTo>
                  <a:lnTo>
                    <a:pt x="0" y="1294469"/>
                  </a:lnTo>
                  <a:lnTo>
                    <a:pt x="686" y="1296102"/>
                  </a:lnTo>
                  <a:lnTo>
                    <a:pt x="1937" y="1297191"/>
                  </a:lnTo>
                  <a:lnTo>
                    <a:pt x="6736" y="1299330"/>
                  </a:lnTo>
                  <a:lnTo>
                    <a:pt x="6796" y="1295564"/>
                  </a:lnTo>
                  <a:lnTo>
                    <a:pt x="7598" y="1294450"/>
                  </a:lnTo>
                  <a:lnTo>
                    <a:pt x="19798" y="1287510"/>
                  </a:lnTo>
                  <a:lnTo>
                    <a:pt x="53610" y="1284349"/>
                  </a:lnTo>
                  <a:lnTo>
                    <a:pt x="85919" y="1278937"/>
                  </a:lnTo>
                  <a:lnTo>
                    <a:pt x="114873" y="1278134"/>
                  </a:lnTo>
                  <a:lnTo>
                    <a:pt x="150343" y="1277975"/>
                  </a:lnTo>
                  <a:lnTo>
                    <a:pt x="180579" y="1280064"/>
                  </a:lnTo>
                  <a:lnTo>
                    <a:pt x="214673" y="1283594"/>
                  </a:lnTo>
                  <a:lnTo>
                    <a:pt x="238900" y="1284420"/>
                  </a:lnTo>
                  <a:lnTo>
                    <a:pt x="265542" y="1284786"/>
                  </a:lnTo>
                  <a:lnTo>
                    <a:pt x="291141" y="1287066"/>
                  </a:lnTo>
                  <a:lnTo>
                    <a:pt x="316542" y="1290725"/>
                  </a:lnTo>
                  <a:lnTo>
                    <a:pt x="343706" y="1294997"/>
                  </a:lnTo>
                  <a:lnTo>
                    <a:pt x="371654" y="1297425"/>
                  </a:lnTo>
                  <a:lnTo>
                    <a:pt x="399950" y="1299298"/>
                  </a:lnTo>
                  <a:lnTo>
                    <a:pt x="428401" y="1302776"/>
                  </a:lnTo>
                  <a:lnTo>
                    <a:pt x="459038" y="1306968"/>
                  </a:lnTo>
                  <a:lnTo>
                    <a:pt x="490381" y="1310683"/>
                  </a:lnTo>
                  <a:lnTo>
                    <a:pt x="520187" y="1312334"/>
                  </a:lnTo>
                  <a:lnTo>
                    <a:pt x="551425" y="1315185"/>
                  </a:lnTo>
                  <a:lnTo>
                    <a:pt x="584623" y="1319097"/>
                  </a:lnTo>
                  <a:lnTo>
                    <a:pt x="602366" y="1321252"/>
                  </a:lnTo>
                  <a:lnTo>
                    <a:pt x="620545" y="1323482"/>
                  </a:lnTo>
                  <a:lnTo>
                    <a:pt x="655560" y="1325960"/>
                  </a:lnTo>
                  <a:lnTo>
                    <a:pt x="689643" y="1327855"/>
                  </a:lnTo>
                  <a:lnTo>
                    <a:pt x="723312" y="1331343"/>
                  </a:lnTo>
                  <a:lnTo>
                    <a:pt x="758914" y="1335539"/>
                  </a:lnTo>
                  <a:lnTo>
                    <a:pt x="777297" y="1337769"/>
                  </a:lnTo>
                  <a:lnTo>
                    <a:pt x="795903" y="1340050"/>
                  </a:lnTo>
                  <a:lnTo>
                    <a:pt x="814657" y="1342364"/>
                  </a:lnTo>
                  <a:lnTo>
                    <a:pt x="833509" y="1344701"/>
                  </a:lnTo>
                  <a:lnTo>
                    <a:pt x="851634" y="1347052"/>
                  </a:lnTo>
                  <a:lnTo>
                    <a:pt x="886589" y="1351782"/>
                  </a:lnTo>
                  <a:lnTo>
                    <a:pt x="904483" y="1354154"/>
                  </a:lnTo>
                  <a:lnTo>
                    <a:pt x="922762" y="1356530"/>
                  </a:lnTo>
                  <a:lnTo>
                    <a:pt x="941299" y="1358907"/>
                  </a:lnTo>
                  <a:lnTo>
                    <a:pt x="960006" y="1361285"/>
                  </a:lnTo>
                  <a:lnTo>
                    <a:pt x="978827" y="1363665"/>
                  </a:lnTo>
                  <a:lnTo>
                    <a:pt x="997725" y="1366045"/>
                  </a:lnTo>
                  <a:lnTo>
                    <a:pt x="1016674" y="1368425"/>
                  </a:lnTo>
                  <a:lnTo>
                    <a:pt x="1035656" y="1370806"/>
                  </a:lnTo>
                  <a:lnTo>
                    <a:pt x="1054661" y="1373187"/>
                  </a:lnTo>
                  <a:lnTo>
                    <a:pt x="1074475" y="1375568"/>
                  </a:lnTo>
                  <a:lnTo>
                    <a:pt x="1094828" y="1377949"/>
                  </a:lnTo>
                  <a:lnTo>
                    <a:pt x="1115540" y="1380330"/>
                  </a:lnTo>
                  <a:lnTo>
                    <a:pt x="1135698" y="1382712"/>
                  </a:lnTo>
                  <a:lnTo>
                    <a:pt x="1155487" y="1385093"/>
                  </a:lnTo>
                  <a:lnTo>
                    <a:pt x="1175030" y="1387474"/>
                  </a:lnTo>
                  <a:lnTo>
                    <a:pt x="1194408" y="1389855"/>
                  </a:lnTo>
                  <a:lnTo>
                    <a:pt x="1213677" y="1392236"/>
                  </a:lnTo>
                  <a:lnTo>
                    <a:pt x="1232873" y="1394618"/>
                  </a:lnTo>
                  <a:lnTo>
                    <a:pt x="1252020" y="1397793"/>
                  </a:lnTo>
                  <a:lnTo>
                    <a:pt x="1271135" y="1401497"/>
                  </a:lnTo>
                  <a:lnTo>
                    <a:pt x="1290228" y="1405553"/>
                  </a:lnTo>
                  <a:lnTo>
                    <a:pt x="1310101" y="1409052"/>
                  </a:lnTo>
                  <a:lnTo>
                    <a:pt x="1330493" y="1412178"/>
                  </a:lnTo>
                  <a:lnTo>
                    <a:pt x="1351231" y="1415056"/>
                  </a:lnTo>
                  <a:lnTo>
                    <a:pt x="1371407" y="1417768"/>
                  </a:lnTo>
                  <a:lnTo>
                    <a:pt x="1391207" y="1420370"/>
                  </a:lnTo>
                  <a:lnTo>
                    <a:pt x="1410758" y="1422898"/>
                  </a:lnTo>
                  <a:lnTo>
                    <a:pt x="1430935" y="1425378"/>
                  </a:lnTo>
                  <a:lnTo>
                    <a:pt x="1451530" y="1427824"/>
                  </a:lnTo>
                  <a:lnTo>
                    <a:pt x="1472404" y="1430249"/>
                  </a:lnTo>
                  <a:lnTo>
                    <a:pt x="1492670" y="1432659"/>
                  </a:lnTo>
                  <a:lnTo>
                    <a:pt x="1512531" y="1435060"/>
                  </a:lnTo>
                  <a:lnTo>
                    <a:pt x="1532121" y="1437454"/>
                  </a:lnTo>
                  <a:lnTo>
                    <a:pt x="1551532" y="1440638"/>
                  </a:lnTo>
                  <a:lnTo>
                    <a:pt x="1570822" y="1444348"/>
                  </a:lnTo>
                  <a:lnTo>
                    <a:pt x="1590032" y="1448408"/>
                  </a:lnTo>
                  <a:lnTo>
                    <a:pt x="1609982" y="1451909"/>
                  </a:lnTo>
                  <a:lnTo>
                    <a:pt x="1630426" y="1455037"/>
                  </a:lnTo>
                  <a:lnTo>
                    <a:pt x="1651199" y="1457916"/>
                  </a:lnTo>
                  <a:lnTo>
                    <a:pt x="1671398" y="1460629"/>
                  </a:lnTo>
                  <a:lnTo>
                    <a:pt x="1691214" y="1463232"/>
                  </a:lnTo>
                  <a:lnTo>
                    <a:pt x="1710774" y="1465760"/>
                  </a:lnTo>
                  <a:lnTo>
                    <a:pt x="1730165" y="1468240"/>
                  </a:lnTo>
                  <a:lnTo>
                    <a:pt x="1749442" y="1470687"/>
                  </a:lnTo>
                  <a:lnTo>
                    <a:pt x="1768643" y="1473112"/>
                  </a:lnTo>
                  <a:lnTo>
                    <a:pt x="1787794" y="1475522"/>
                  </a:lnTo>
                  <a:lnTo>
                    <a:pt x="1806911" y="1477922"/>
                  </a:lnTo>
                  <a:lnTo>
                    <a:pt x="1826006" y="1480317"/>
                  </a:lnTo>
                  <a:lnTo>
                    <a:pt x="1845086" y="1483500"/>
                  </a:lnTo>
                  <a:lnTo>
                    <a:pt x="1864156" y="1487210"/>
                  </a:lnTo>
                  <a:lnTo>
                    <a:pt x="1883219" y="1491271"/>
                  </a:lnTo>
                  <a:lnTo>
                    <a:pt x="1903072" y="1494772"/>
                  </a:lnTo>
                  <a:lnTo>
                    <a:pt x="1923451" y="1497900"/>
                  </a:lnTo>
                  <a:lnTo>
                    <a:pt x="1944180" y="1500778"/>
                  </a:lnTo>
                  <a:lnTo>
                    <a:pt x="1965144" y="1503491"/>
                  </a:lnTo>
                  <a:lnTo>
                    <a:pt x="1986263" y="1506094"/>
                  </a:lnTo>
                  <a:lnTo>
                    <a:pt x="2007486" y="1508623"/>
                  </a:lnTo>
                  <a:lnTo>
                    <a:pt x="2027985" y="1511102"/>
                  </a:lnTo>
                  <a:lnTo>
                    <a:pt x="2048001" y="1513549"/>
                  </a:lnTo>
                  <a:lnTo>
                    <a:pt x="2067695" y="1515974"/>
                  </a:lnTo>
                  <a:lnTo>
                    <a:pt x="2087174" y="1519178"/>
                  </a:lnTo>
                  <a:lnTo>
                    <a:pt x="2106511" y="1522902"/>
                  </a:lnTo>
                  <a:lnTo>
                    <a:pt x="2125751" y="1526971"/>
                  </a:lnTo>
                  <a:lnTo>
                    <a:pt x="2145722" y="1530478"/>
                  </a:lnTo>
                  <a:lnTo>
                    <a:pt x="2166180" y="1533610"/>
                  </a:lnTo>
                  <a:lnTo>
                    <a:pt x="2186963" y="1536492"/>
                  </a:lnTo>
                  <a:lnTo>
                    <a:pt x="2206374" y="1539207"/>
                  </a:lnTo>
                  <a:lnTo>
                    <a:pt x="2224871" y="1541810"/>
                  </a:lnTo>
                  <a:lnTo>
                    <a:pt x="2242758" y="1544340"/>
                  </a:lnTo>
                  <a:lnTo>
                    <a:pt x="2261033" y="1547614"/>
                  </a:lnTo>
                  <a:lnTo>
                    <a:pt x="2279567" y="1551384"/>
                  </a:lnTo>
                  <a:lnTo>
                    <a:pt x="2298272" y="1555484"/>
                  </a:lnTo>
                  <a:lnTo>
                    <a:pt x="2317093" y="1559806"/>
                  </a:lnTo>
                  <a:lnTo>
                    <a:pt x="2335989" y="1564274"/>
                  </a:lnTo>
                  <a:lnTo>
                    <a:pt x="2354937" y="1568841"/>
                  </a:lnTo>
                  <a:lnTo>
                    <a:pt x="2373126" y="1572679"/>
                  </a:lnTo>
                  <a:lnTo>
                    <a:pt x="2408152" y="1579060"/>
                  </a:lnTo>
                  <a:lnTo>
                    <a:pt x="2426064" y="1581873"/>
                  </a:lnTo>
                  <a:lnTo>
                    <a:pt x="2444356" y="1584542"/>
                  </a:lnTo>
                  <a:lnTo>
                    <a:pt x="2462900" y="1587115"/>
                  </a:lnTo>
                  <a:lnTo>
                    <a:pt x="2498322" y="1594207"/>
                  </a:lnTo>
                  <a:lnTo>
                    <a:pt x="2531792" y="1601858"/>
                  </a:lnTo>
                  <a:lnTo>
                    <a:pt x="2562543" y="1607903"/>
                  </a:lnTo>
                  <a:lnTo>
                    <a:pt x="2594201" y="1615353"/>
                  </a:lnTo>
                  <a:lnTo>
                    <a:pt x="2626793" y="1623162"/>
                  </a:lnTo>
                  <a:lnTo>
                    <a:pt x="2659799" y="1629278"/>
                  </a:lnTo>
                  <a:lnTo>
                    <a:pt x="2690872" y="1636759"/>
                  </a:lnTo>
                  <a:lnTo>
                    <a:pt x="2720557" y="1645375"/>
                  </a:lnTo>
                  <a:lnTo>
                    <a:pt x="2749626" y="1654497"/>
                  </a:lnTo>
                  <a:lnTo>
                    <a:pt x="2778420" y="1663842"/>
                  </a:lnTo>
                  <a:lnTo>
                    <a:pt x="2807093" y="1672494"/>
                  </a:lnTo>
                  <a:lnTo>
                    <a:pt x="2835711" y="1678985"/>
                  </a:lnTo>
                  <a:lnTo>
                    <a:pt x="2864305" y="1688749"/>
                  </a:lnTo>
                  <a:lnTo>
                    <a:pt x="2892095" y="1700232"/>
                  </a:lnTo>
                  <a:lnTo>
                    <a:pt x="2917676" y="1710627"/>
                  </a:lnTo>
                  <a:lnTo>
                    <a:pt x="2942273" y="1720539"/>
                  </a:lnTo>
                  <a:lnTo>
                    <a:pt x="2967229" y="1730236"/>
                  </a:lnTo>
                  <a:lnTo>
                    <a:pt x="2994195" y="1739838"/>
                  </a:lnTo>
                  <a:lnTo>
                    <a:pt x="3019938" y="1749397"/>
                  </a:lnTo>
                  <a:lnTo>
                    <a:pt x="3044609" y="1758143"/>
                  </a:lnTo>
                  <a:lnTo>
                    <a:pt x="3080018" y="1768323"/>
                  </a:lnTo>
                  <a:lnTo>
                    <a:pt x="3111765" y="1781041"/>
                  </a:lnTo>
                  <a:lnTo>
                    <a:pt x="3145159" y="1794069"/>
                  </a:lnTo>
                  <a:lnTo>
                    <a:pt x="3175515" y="1802516"/>
                  </a:lnTo>
                  <a:lnTo>
                    <a:pt x="3203823" y="1806165"/>
                  </a:lnTo>
                  <a:lnTo>
                    <a:pt x="3235124" y="1811990"/>
                  </a:lnTo>
                  <a:lnTo>
                    <a:pt x="3270632" y="1817606"/>
                  </a:lnTo>
                  <a:lnTo>
                    <a:pt x="3302184" y="1813369"/>
                  </a:lnTo>
                  <a:lnTo>
                    <a:pt x="3315880" y="1808147"/>
                  </a:lnTo>
                  <a:lnTo>
                    <a:pt x="3330617" y="1796943"/>
                  </a:lnTo>
                  <a:lnTo>
                    <a:pt x="3338062" y="1786081"/>
                  </a:lnTo>
                  <a:lnTo>
                    <a:pt x="3341502" y="1769016"/>
                  </a:lnTo>
                  <a:lnTo>
                    <a:pt x="3342761" y="1734894"/>
                  </a:lnTo>
                  <a:lnTo>
                    <a:pt x="3339122" y="1702721"/>
                  </a:lnTo>
                  <a:lnTo>
                    <a:pt x="3336790" y="1675173"/>
                  </a:lnTo>
                  <a:lnTo>
                    <a:pt x="3336099" y="1643110"/>
                  </a:lnTo>
                  <a:lnTo>
                    <a:pt x="3335894" y="1608474"/>
                  </a:lnTo>
                  <a:lnTo>
                    <a:pt x="3335834" y="1576868"/>
                  </a:lnTo>
                  <a:lnTo>
                    <a:pt x="3335819" y="1552876"/>
                  </a:lnTo>
                  <a:lnTo>
                    <a:pt x="3336607" y="1527132"/>
                  </a:lnTo>
                  <a:lnTo>
                    <a:pt x="3339603" y="1502461"/>
                  </a:lnTo>
                  <a:lnTo>
                    <a:pt x="3341463" y="1474033"/>
                  </a:lnTo>
                  <a:lnTo>
                    <a:pt x="3343084" y="1443672"/>
                  </a:lnTo>
                  <a:lnTo>
                    <a:pt x="3346450" y="1414303"/>
                  </a:lnTo>
                  <a:lnTo>
                    <a:pt x="3350592" y="1385375"/>
                  </a:lnTo>
                  <a:lnTo>
                    <a:pt x="3355873" y="1355849"/>
                  </a:lnTo>
                  <a:lnTo>
                    <a:pt x="3363510" y="1324206"/>
                  </a:lnTo>
                  <a:lnTo>
                    <a:pt x="3370081" y="1291621"/>
                  </a:lnTo>
                  <a:lnTo>
                    <a:pt x="3375647" y="1258618"/>
                  </a:lnTo>
                  <a:lnTo>
                    <a:pt x="3380767" y="1225430"/>
                  </a:lnTo>
                  <a:lnTo>
                    <a:pt x="3387804" y="1192159"/>
                  </a:lnTo>
                  <a:lnTo>
                    <a:pt x="3395430" y="1158057"/>
                  </a:lnTo>
                  <a:lnTo>
                    <a:pt x="3398575" y="1140073"/>
                  </a:lnTo>
                  <a:lnTo>
                    <a:pt x="3401465" y="1121733"/>
                  </a:lnTo>
                  <a:lnTo>
                    <a:pt x="3408910" y="1086540"/>
                  </a:lnTo>
                  <a:lnTo>
                    <a:pt x="3417509" y="1052377"/>
                  </a:lnTo>
                  <a:lnTo>
                    <a:pt x="3426624" y="1018673"/>
                  </a:lnTo>
                  <a:lnTo>
                    <a:pt x="3433850" y="983056"/>
                  </a:lnTo>
                  <a:lnTo>
                    <a:pt x="3436888" y="964668"/>
                  </a:lnTo>
                  <a:lnTo>
                    <a:pt x="3444498" y="929421"/>
                  </a:lnTo>
                  <a:lnTo>
                    <a:pt x="3453171" y="894440"/>
                  </a:lnTo>
                  <a:lnTo>
                    <a:pt x="3457706" y="876222"/>
                  </a:lnTo>
                  <a:lnTo>
                    <a:pt x="3462318" y="857727"/>
                  </a:lnTo>
                  <a:lnTo>
                    <a:pt x="3466979" y="839047"/>
                  </a:lnTo>
                  <a:lnTo>
                    <a:pt x="3471674" y="820243"/>
                  </a:lnTo>
                  <a:lnTo>
                    <a:pt x="3476392" y="801358"/>
                  </a:lnTo>
                  <a:lnTo>
                    <a:pt x="3480330" y="783211"/>
                  </a:lnTo>
                  <a:lnTo>
                    <a:pt x="3486823" y="748231"/>
                  </a:lnTo>
                  <a:lnTo>
                    <a:pt x="3490460" y="730331"/>
                  </a:lnTo>
                  <a:lnTo>
                    <a:pt x="3494472" y="712047"/>
                  </a:lnTo>
                  <a:lnTo>
                    <a:pt x="3498734" y="693508"/>
                  </a:lnTo>
                  <a:lnTo>
                    <a:pt x="3507703" y="658092"/>
                  </a:lnTo>
                  <a:lnTo>
                    <a:pt x="3516187" y="623831"/>
                  </a:lnTo>
                  <a:lnTo>
                    <a:pt x="3522604" y="590083"/>
                  </a:lnTo>
                  <a:lnTo>
                    <a:pt x="3530218" y="556563"/>
                  </a:lnTo>
                  <a:lnTo>
                    <a:pt x="3538100" y="523939"/>
                  </a:lnTo>
                  <a:lnTo>
                    <a:pt x="3544249" y="493564"/>
                  </a:lnTo>
                  <a:lnTo>
                    <a:pt x="3551745" y="464189"/>
                  </a:lnTo>
                  <a:lnTo>
                    <a:pt x="3560367" y="435258"/>
                  </a:lnTo>
                  <a:lnTo>
                    <a:pt x="3569492" y="406525"/>
                  </a:lnTo>
                  <a:lnTo>
                    <a:pt x="3576721" y="379996"/>
                  </a:lnTo>
                  <a:lnTo>
                    <a:pt x="3583138" y="344866"/>
                  </a:lnTo>
                  <a:lnTo>
                    <a:pt x="3587156" y="312231"/>
                  </a:lnTo>
                  <a:lnTo>
                    <a:pt x="3593373" y="281660"/>
                  </a:lnTo>
                  <a:lnTo>
                    <a:pt x="3602585" y="246204"/>
                  </a:lnTo>
                  <a:lnTo>
                    <a:pt x="3612308" y="212569"/>
                  </a:lnTo>
                  <a:lnTo>
                    <a:pt x="3614272" y="200396"/>
                  </a:lnTo>
                  <a:lnTo>
                    <a:pt x="3619884" y="183997"/>
                  </a:lnTo>
                  <a:lnTo>
                    <a:pt x="3621461" y="167644"/>
                  </a:lnTo>
                  <a:lnTo>
                    <a:pt x="3619398" y="163231"/>
                  </a:lnTo>
                  <a:lnTo>
                    <a:pt x="3615399" y="157723"/>
                  </a:lnTo>
                  <a:lnTo>
                    <a:pt x="3590102" y="156447"/>
                  </a:lnTo>
                  <a:lnTo>
                    <a:pt x="3556280" y="156374"/>
                  </a:lnTo>
                  <a:lnTo>
                    <a:pt x="3521416" y="156368"/>
                  </a:lnTo>
                  <a:lnTo>
                    <a:pt x="3487242" y="161277"/>
                  </a:lnTo>
                  <a:lnTo>
                    <a:pt x="3458553" y="162849"/>
                  </a:lnTo>
                  <a:lnTo>
                    <a:pt x="3425269" y="162521"/>
                  </a:lnTo>
                  <a:lnTo>
                    <a:pt x="3390273" y="158544"/>
                  </a:lnTo>
                  <a:lnTo>
                    <a:pt x="3366630" y="157335"/>
                  </a:lnTo>
                  <a:lnTo>
                    <a:pt x="3340775" y="156797"/>
                  </a:lnTo>
                  <a:lnTo>
                    <a:pt x="3312616" y="155765"/>
                  </a:lnTo>
                  <a:lnTo>
                    <a:pt x="3281580" y="152660"/>
                  </a:lnTo>
                  <a:lnTo>
                    <a:pt x="3249265" y="148635"/>
                  </a:lnTo>
                  <a:lnTo>
                    <a:pt x="3216382" y="144199"/>
                  </a:lnTo>
                  <a:lnTo>
                    <a:pt x="3183247" y="139582"/>
                  </a:lnTo>
                  <a:lnTo>
                    <a:pt x="3149999" y="137001"/>
                  </a:lnTo>
                  <a:lnTo>
                    <a:pt x="3116701" y="135060"/>
                  </a:lnTo>
                  <a:lnTo>
                    <a:pt x="3083383" y="131552"/>
                  </a:lnTo>
                  <a:lnTo>
                    <a:pt x="3047935" y="127347"/>
                  </a:lnTo>
                  <a:lnTo>
                    <a:pt x="3029593" y="125114"/>
                  </a:lnTo>
                  <a:lnTo>
                    <a:pt x="3011015" y="122832"/>
                  </a:lnTo>
                  <a:lnTo>
                    <a:pt x="2992279" y="120517"/>
                  </a:lnTo>
                  <a:lnTo>
                    <a:pt x="2973439" y="118180"/>
                  </a:lnTo>
                  <a:lnTo>
                    <a:pt x="2953735" y="115828"/>
                  </a:lnTo>
                  <a:lnTo>
                    <a:pt x="2933455" y="113466"/>
                  </a:lnTo>
                  <a:lnTo>
                    <a:pt x="2912791" y="111098"/>
                  </a:lnTo>
                  <a:lnTo>
                    <a:pt x="2892666" y="107931"/>
                  </a:lnTo>
                  <a:lnTo>
                    <a:pt x="2872899" y="104233"/>
                  </a:lnTo>
                  <a:lnTo>
                    <a:pt x="2853371" y="100180"/>
                  </a:lnTo>
                  <a:lnTo>
                    <a:pt x="2833208" y="96684"/>
                  </a:lnTo>
                  <a:lnTo>
                    <a:pt x="2812623" y="93560"/>
                  </a:lnTo>
                  <a:lnTo>
                    <a:pt x="2791755" y="90683"/>
                  </a:lnTo>
                  <a:lnTo>
                    <a:pt x="2770700" y="87972"/>
                  </a:lnTo>
                  <a:lnTo>
                    <a:pt x="2749520" y="85370"/>
                  </a:lnTo>
                  <a:lnTo>
                    <a:pt x="2728255" y="82842"/>
                  </a:lnTo>
                  <a:lnTo>
                    <a:pt x="2706936" y="80363"/>
                  </a:lnTo>
                  <a:lnTo>
                    <a:pt x="2685579" y="77917"/>
                  </a:lnTo>
                  <a:lnTo>
                    <a:pt x="2664197" y="75492"/>
                  </a:lnTo>
                  <a:lnTo>
                    <a:pt x="2642005" y="73082"/>
                  </a:lnTo>
                  <a:lnTo>
                    <a:pt x="2619273" y="70681"/>
                  </a:lnTo>
                  <a:lnTo>
                    <a:pt x="2596180" y="68287"/>
                  </a:lnTo>
                  <a:lnTo>
                    <a:pt x="2572848" y="65897"/>
                  </a:lnTo>
                  <a:lnTo>
                    <a:pt x="2549355" y="63510"/>
                  </a:lnTo>
                  <a:lnTo>
                    <a:pt x="2525757" y="61125"/>
                  </a:lnTo>
                  <a:lnTo>
                    <a:pt x="2502086" y="57948"/>
                  </a:lnTo>
                  <a:lnTo>
                    <a:pt x="2478369" y="54242"/>
                  </a:lnTo>
                  <a:lnTo>
                    <a:pt x="2454619" y="50184"/>
                  </a:lnTo>
                  <a:lnTo>
                    <a:pt x="2430849" y="47478"/>
                  </a:lnTo>
                  <a:lnTo>
                    <a:pt x="2407065" y="45675"/>
                  </a:lnTo>
                  <a:lnTo>
                    <a:pt x="2383271" y="44472"/>
                  </a:lnTo>
                  <a:lnTo>
                    <a:pt x="2359471" y="42877"/>
                  </a:lnTo>
                  <a:lnTo>
                    <a:pt x="2335667" y="41020"/>
                  </a:lnTo>
                  <a:lnTo>
                    <a:pt x="2311860" y="38988"/>
                  </a:lnTo>
                  <a:lnTo>
                    <a:pt x="2288051" y="36839"/>
                  </a:lnTo>
                  <a:lnTo>
                    <a:pt x="2264241" y="34613"/>
                  </a:lnTo>
                  <a:lnTo>
                    <a:pt x="2240430" y="32336"/>
                  </a:lnTo>
                  <a:lnTo>
                    <a:pt x="2215825" y="30023"/>
                  </a:lnTo>
                  <a:lnTo>
                    <a:pt x="2190690" y="27688"/>
                  </a:lnTo>
                  <a:lnTo>
                    <a:pt x="2165202" y="25338"/>
                  </a:lnTo>
                  <a:lnTo>
                    <a:pt x="2139479" y="22977"/>
                  </a:lnTo>
                  <a:lnTo>
                    <a:pt x="2113600" y="20609"/>
                  </a:lnTo>
                  <a:lnTo>
                    <a:pt x="2087615" y="18237"/>
                  </a:lnTo>
                  <a:lnTo>
                    <a:pt x="2062354" y="16655"/>
                  </a:lnTo>
                  <a:lnTo>
                    <a:pt x="2037577" y="15601"/>
                  </a:lnTo>
                  <a:lnTo>
                    <a:pt x="2013120" y="14898"/>
                  </a:lnTo>
                  <a:lnTo>
                    <a:pt x="1988085" y="13636"/>
                  </a:lnTo>
                  <a:lnTo>
                    <a:pt x="1962664" y="12001"/>
                  </a:lnTo>
                  <a:lnTo>
                    <a:pt x="1936985" y="10117"/>
                  </a:lnTo>
                  <a:lnTo>
                    <a:pt x="1911928" y="8861"/>
                  </a:lnTo>
                  <a:lnTo>
                    <a:pt x="1887286" y="8023"/>
                  </a:lnTo>
                  <a:lnTo>
                    <a:pt x="1862921" y="7465"/>
                  </a:lnTo>
                  <a:lnTo>
                    <a:pt x="1837945" y="6299"/>
                  </a:lnTo>
                  <a:lnTo>
                    <a:pt x="1812564" y="4728"/>
                  </a:lnTo>
                  <a:lnTo>
                    <a:pt x="1786912" y="2887"/>
                  </a:lnTo>
                  <a:lnTo>
                    <a:pt x="1761873" y="2453"/>
                  </a:lnTo>
                  <a:lnTo>
                    <a:pt x="1737243" y="2958"/>
                  </a:lnTo>
                  <a:lnTo>
                    <a:pt x="1712886" y="4088"/>
                  </a:lnTo>
                  <a:lnTo>
                    <a:pt x="1688710" y="4048"/>
                  </a:lnTo>
                  <a:lnTo>
                    <a:pt x="1664655" y="3227"/>
                  </a:lnTo>
                  <a:lnTo>
                    <a:pt x="1640681" y="1887"/>
                  </a:lnTo>
                  <a:lnTo>
                    <a:pt x="1616761" y="993"/>
                  </a:lnTo>
                  <a:lnTo>
                    <a:pt x="1592877" y="397"/>
                  </a:lnTo>
                  <a:lnTo>
                    <a:pt x="1569016" y="0"/>
                  </a:lnTo>
                  <a:lnTo>
                    <a:pt x="1545172" y="529"/>
                  </a:lnTo>
                  <a:lnTo>
                    <a:pt x="1521338" y="1675"/>
                  </a:lnTo>
                  <a:lnTo>
                    <a:pt x="1497512" y="3233"/>
                  </a:lnTo>
                  <a:lnTo>
                    <a:pt x="1473690" y="4271"/>
                  </a:lnTo>
                  <a:lnTo>
                    <a:pt x="1449871" y="4964"/>
                  </a:lnTo>
                  <a:lnTo>
                    <a:pt x="1426054" y="5426"/>
                  </a:lnTo>
                  <a:lnTo>
                    <a:pt x="1402239" y="5733"/>
                  </a:lnTo>
                  <a:lnTo>
                    <a:pt x="1378425" y="5939"/>
                  </a:lnTo>
                  <a:lnTo>
                    <a:pt x="1354611" y="6075"/>
                  </a:lnTo>
                  <a:lnTo>
                    <a:pt x="1331591" y="6960"/>
                  </a:lnTo>
                  <a:lnTo>
                    <a:pt x="1309101" y="8344"/>
                  </a:lnTo>
                  <a:lnTo>
                    <a:pt x="1286964" y="10060"/>
                  </a:lnTo>
                  <a:lnTo>
                    <a:pt x="1264268" y="11204"/>
                  </a:lnTo>
                  <a:lnTo>
                    <a:pt x="1241200" y="11967"/>
                  </a:lnTo>
                  <a:lnTo>
                    <a:pt x="1217884" y="12476"/>
                  </a:lnTo>
                  <a:lnTo>
                    <a:pt x="1195196" y="13608"/>
                  </a:lnTo>
                  <a:lnTo>
                    <a:pt x="1172927" y="15157"/>
                  </a:lnTo>
                  <a:lnTo>
                    <a:pt x="1150938" y="16984"/>
                  </a:lnTo>
                  <a:lnTo>
                    <a:pt x="1129134" y="18201"/>
                  </a:lnTo>
                  <a:lnTo>
                    <a:pt x="1107455" y="19013"/>
                  </a:lnTo>
                  <a:lnTo>
                    <a:pt x="1085858" y="19554"/>
                  </a:lnTo>
                  <a:lnTo>
                    <a:pt x="1064316" y="20709"/>
                  </a:lnTo>
                  <a:lnTo>
                    <a:pt x="1042812" y="22272"/>
                  </a:lnTo>
                  <a:lnTo>
                    <a:pt x="1021331" y="24108"/>
                  </a:lnTo>
                  <a:lnTo>
                    <a:pt x="1000661" y="25332"/>
                  </a:lnTo>
                  <a:lnTo>
                    <a:pt x="980531" y="26148"/>
                  </a:lnTo>
                  <a:lnTo>
                    <a:pt x="960761" y="26692"/>
                  </a:lnTo>
                  <a:lnTo>
                    <a:pt x="940437" y="27848"/>
                  </a:lnTo>
                  <a:lnTo>
                    <a:pt x="919744" y="29413"/>
                  </a:lnTo>
                  <a:lnTo>
                    <a:pt x="898805" y="31250"/>
                  </a:lnTo>
                  <a:lnTo>
                    <a:pt x="878496" y="33268"/>
                  </a:lnTo>
                  <a:lnTo>
                    <a:pt x="858606" y="35408"/>
                  </a:lnTo>
                  <a:lnTo>
                    <a:pt x="838996" y="37628"/>
                  </a:lnTo>
                  <a:lnTo>
                    <a:pt x="819573" y="39901"/>
                  </a:lnTo>
                  <a:lnTo>
                    <a:pt x="800274" y="42211"/>
                  </a:lnTo>
                  <a:lnTo>
                    <a:pt x="781059" y="44544"/>
                  </a:lnTo>
                  <a:lnTo>
                    <a:pt x="761898" y="46894"/>
                  </a:lnTo>
                  <a:lnTo>
                    <a:pt x="742774" y="49254"/>
                  </a:lnTo>
                  <a:lnTo>
                    <a:pt x="723675" y="51621"/>
                  </a:lnTo>
                  <a:lnTo>
                    <a:pt x="705386" y="53199"/>
                  </a:lnTo>
                  <a:lnTo>
                    <a:pt x="670248" y="54952"/>
                  </a:lnTo>
                  <a:lnTo>
                    <a:pt x="636111" y="57848"/>
                  </a:lnTo>
                  <a:lnTo>
                    <a:pt x="602418" y="60987"/>
                  </a:lnTo>
                  <a:lnTo>
                    <a:pt x="568922" y="62383"/>
                  </a:lnTo>
                  <a:lnTo>
                    <a:pt x="535514" y="65119"/>
                  </a:lnTo>
                  <a:lnTo>
                    <a:pt x="502940" y="68188"/>
                  </a:lnTo>
                  <a:lnTo>
                    <a:pt x="472587" y="69551"/>
                  </a:lnTo>
                  <a:lnTo>
                    <a:pt x="443222" y="70158"/>
                  </a:lnTo>
                  <a:lnTo>
                    <a:pt x="433206" y="705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1" name="SMARTInkShape-Group95"/>
          <p:cNvGrpSpPr/>
          <p:nvPr/>
        </p:nvGrpSpPr>
        <p:grpSpPr>
          <a:xfrm>
            <a:off x="193302" y="1721644"/>
            <a:ext cx="1666986" cy="714376"/>
            <a:chOff x="193302" y="1721644"/>
            <a:chExt cx="1666986" cy="714376"/>
          </a:xfrm>
        </p:grpSpPr>
        <p:sp>
          <p:nvSpPr>
            <p:cNvPr id="449" name="SMARTInkShape-437"/>
            <p:cNvSpPr/>
            <p:nvPr/>
          </p:nvSpPr>
          <p:spPr>
            <a:xfrm>
              <a:off x="193302" y="1721644"/>
              <a:ext cx="1456905" cy="692817"/>
            </a:xfrm>
            <a:custGeom>
              <a:avLst/>
              <a:gdLst/>
              <a:ahLst/>
              <a:cxnLst/>
              <a:rect l="0" t="0" r="0" b="0"/>
              <a:pathLst>
                <a:path w="1456905" h="692817">
                  <a:moveTo>
                    <a:pt x="99592" y="0"/>
                  </a:moveTo>
                  <a:lnTo>
                    <a:pt x="99592" y="31063"/>
                  </a:lnTo>
                  <a:lnTo>
                    <a:pt x="97475" y="50743"/>
                  </a:lnTo>
                  <a:lnTo>
                    <a:pt x="93441" y="86311"/>
                  </a:lnTo>
                  <a:lnTo>
                    <a:pt x="92742" y="119942"/>
                  </a:lnTo>
                  <a:lnTo>
                    <a:pt x="88743" y="155042"/>
                  </a:lnTo>
                  <a:lnTo>
                    <a:pt x="84716" y="180826"/>
                  </a:lnTo>
                  <a:lnTo>
                    <a:pt x="80280" y="207367"/>
                  </a:lnTo>
                  <a:lnTo>
                    <a:pt x="75663" y="232392"/>
                  </a:lnTo>
                  <a:lnTo>
                    <a:pt x="68848" y="260977"/>
                  </a:lnTo>
                  <a:lnTo>
                    <a:pt x="61322" y="291408"/>
                  </a:lnTo>
                  <a:lnTo>
                    <a:pt x="55331" y="320808"/>
                  </a:lnTo>
                  <a:lnTo>
                    <a:pt x="50022" y="349750"/>
                  </a:lnTo>
                  <a:lnTo>
                    <a:pt x="44223" y="378488"/>
                  </a:lnTo>
                  <a:lnTo>
                    <a:pt x="36354" y="407136"/>
                  </a:lnTo>
                  <a:lnTo>
                    <a:pt x="29682" y="433626"/>
                  </a:lnTo>
                  <a:lnTo>
                    <a:pt x="24071" y="458629"/>
                  </a:lnTo>
                  <a:lnTo>
                    <a:pt x="18931" y="482970"/>
                  </a:lnTo>
                  <a:lnTo>
                    <a:pt x="14001" y="507018"/>
                  </a:lnTo>
                  <a:lnTo>
                    <a:pt x="6763" y="540752"/>
                  </a:lnTo>
                  <a:lnTo>
                    <a:pt x="1708" y="570856"/>
                  </a:lnTo>
                  <a:lnTo>
                    <a:pt x="0" y="605680"/>
                  </a:lnTo>
                  <a:lnTo>
                    <a:pt x="5366" y="634696"/>
                  </a:lnTo>
                  <a:lnTo>
                    <a:pt x="12583" y="651431"/>
                  </a:lnTo>
                  <a:lnTo>
                    <a:pt x="20175" y="661529"/>
                  </a:lnTo>
                  <a:lnTo>
                    <a:pt x="37167" y="672347"/>
                  </a:lnTo>
                  <a:lnTo>
                    <a:pt x="71263" y="685596"/>
                  </a:lnTo>
                  <a:lnTo>
                    <a:pt x="96754" y="690767"/>
                  </a:lnTo>
                  <a:lnTo>
                    <a:pt x="129443" y="692298"/>
                  </a:lnTo>
                  <a:lnTo>
                    <a:pt x="154134" y="692657"/>
                  </a:lnTo>
                  <a:lnTo>
                    <a:pt x="183628" y="692816"/>
                  </a:lnTo>
                  <a:lnTo>
                    <a:pt x="215258" y="690770"/>
                  </a:lnTo>
                  <a:lnTo>
                    <a:pt x="248630" y="688009"/>
                  </a:lnTo>
                  <a:lnTo>
                    <a:pt x="266420" y="687273"/>
                  </a:lnTo>
                  <a:lnTo>
                    <a:pt x="284629" y="686782"/>
                  </a:lnTo>
                  <a:lnTo>
                    <a:pt x="303119" y="685661"/>
                  </a:lnTo>
                  <a:lnTo>
                    <a:pt x="321795" y="684119"/>
                  </a:lnTo>
                  <a:lnTo>
                    <a:pt x="340596" y="682298"/>
                  </a:lnTo>
                  <a:lnTo>
                    <a:pt x="361068" y="680290"/>
                  </a:lnTo>
                  <a:lnTo>
                    <a:pt x="382653" y="678158"/>
                  </a:lnTo>
                  <a:lnTo>
                    <a:pt x="404980" y="675943"/>
                  </a:lnTo>
                  <a:lnTo>
                    <a:pt x="427009" y="674466"/>
                  </a:lnTo>
                  <a:lnTo>
                    <a:pt x="448839" y="673481"/>
                  </a:lnTo>
                  <a:lnTo>
                    <a:pt x="470536" y="672825"/>
                  </a:lnTo>
                  <a:lnTo>
                    <a:pt x="493731" y="671594"/>
                  </a:lnTo>
                  <a:lnTo>
                    <a:pt x="517926" y="669979"/>
                  </a:lnTo>
                  <a:lnTo>
                    <a:pt x="542788" y="668109"/>
                  </a:lnTo>
                  <a:lnTo>
                    <a:pt x="568093" y="666862"/>
                  </a:lnTo>
                  <a:lnTo>
                    <a:pt x="593695" y="666031"/>
                  </a:lnTo>
                  <a:lnTo>
                    <a:pt x="619494" y="665477"/>
                  </a:lnTo>
                  <a:lnTo>
                    <a:pt x="645424" y="664313"/>
                  </a:lnTo>
                  <a:lnTo>
                    <a:pt x="671443" y="662744"/>
                  </a:lnTo>
                  <a:lnTo>
                    <a:pt x="697519" y="660904"/>
                  </a:lnTo>
                  <a:lnTo>
                    <a:pt x="723635" y="659678"/>
                  </a:lnTo>
                  <a:lnTo>
                    <a:pt x="749777" y="658860"/>
                  </a:lnTo>
                  <a:lnTo>
                    <a:pt x="775936" y="658315"/>
                  </a:lnTo>
                  <a:lnTo>
                    <a:pt x="802107" y="657952"/>
                  </a:lnTo>
                  <a:lnTo>
                    <a:pt x="828285" y="657709"/>
                  </a:lnTo>
                  <a:lnTo>
                    <a:pt x="854469" y="657548"/>
                  </a:lnTo>
                  <a:lnTo>
                    <a:pt x="880655" y="657440"/>
                  </a:lnTo>
                  <a:lnTo>
                    <a:pt x="906845" y="657368"/>
                  </a:lnTo>
                  <a:lnTo>
                    <a:pt x="933035" y="657320"/>
                  </a:lnTo>
                  <a:lnTo>
                    <a:pt x="958433" y="657289"/>
                  </a:lnTo>
                  <a:lnTo>
                    <a:pt x="983303" y="657267"/>
                  </a:lnTo>
                  <a:lnTo>
                    <a:pt x="1007820" y="657253"/>
                  </a:lnTo>
                  <a:lnTo>
                    <a:pt x="1032896" y="658037"/>
                  </a:lnTo>
                  <a:lnTo>
                    <a:pt x="1058345" y="659354"/>
                  </a:lnTo>
                  <a:lnTo>
                    <a:pt x="1084042" y="661025"/>
                  </a:lnTo>
                  <a:lnTo>
                    <a:pt x="1108317" y="662934"/>
                  </a:lnTo>
                  <a:lnTo>
                    <a:pt x="1131644" y="664999"/>
                  </a:lnTo>
                  <a:lnTo>
                    <a:pt x="1154339" y="667170"/>
                  </a:lnTo>
                  <a:lnTo>
                    <a:pt x="1176613" y="668618"/>
                  </a:lnTo>
                  <a:lnTo>
                    <a:pt x="1198606" y="669583"/>
                  </a:lnTo>
                  <a:lnTo>
                    <a:pt x="1220412" y="670226"/>
                  </a:lnTo>
                  <a:lnTo>
                    <a:pt x="1241299" y="670655"/>
                  </a:lnTo>
                  <a:lnTo>
                    <a:pt x="1261573" y="670940"/>
                  </a:lnTo>
                  <a:lnTo>
                    <a:pt x="1281440" y="671131"/>
                  </a:lnTo>
                  <a:lnTo>
                    <a:pt x="1300241" y="672052"/>
                  </a:lnTo>
                  <a:lnTo>
                    <a:pt x="1335947" y="675192"/>
                  </a:lnTo>
                  <a:lnTo>
                    <a:pt x="1368220" y="677116"/>
                  </a:lnTo>
                  <a:lnTo>
                    <a:pt x="1396852" y="677972"/>
                  </a:lnTo>
                  <a:lnTo>
                    <a:pt x="1429233" y="678453"/>
                  </a:lnTo>
                  <a:lnTo>
                    <a:pt x="1456904" y="6786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0" name="SMARTInkShape-438"/>
            <p:cNvSpPr/>
            <p:nvPr/>
          </p:nvSpPr>
          <p:spPr>
            <a:xfrm>
              <a:off x="278606" y="1764515"/>
              <a:ext cx="1581682" cy="671505"/>
            </a:xfrm>
            <a:custGeom>
              <a:avLst/>
              <a:gdLst/>
              <a:ahLst/>
              <a:cxnLst/>
              <a:rect l="0" t="0" r="0" b="0"/>
              <a:pathLst>
                <a:path w="1581682" h="671505">
                  <a:moveTo>
                    <a:pt x="0" y="78573"/>
                  </a:moveTo>
                  <a:lnTo>
                    <a:pt x="3793" y="78573"/>
                  </a:lnTo>
                  <a:lnTo>
                    <a:pt x="4910" y="77779"/>
                  </a:lnTo>
                  <a:lnTo>
                    <a:pt x="5654" y="76456"/>
                  </a:lnTo>
                  <a:lnTo>
                    <a:pt x="6151" y="74780"/>
                  </a:lnTo>
                  <a:lnTo>
                    <a:pt x="13053" y="72918"/>
                  </a:lnTo>
                  <a:lnTo>
                    <a:pt x="44435" y="70831"/>
                  </a:lnTo>
                  <a:lnTo>
                    <a:pt x="71815" y="66577"/>
                  </a:lnTo>
                  <a:lnTo>
                    <a:pt x="96212" y="65304"/>
                  </a:lnTo>
                  <a:lnTo>
                    <a:pt x="122930" y="62621"/>
                  </a:lnTo>
                  <a:lnTo>
                    <a:pt x="151473" y="58783"/>
                  </a:lnTo>
                  <a:lnTo>
                    <a:pt x="182680" y="54431"/>
                  </a:lnTo>
                  <a:lnTo>
                    <a:pt x="215070" y="51968"/>
                  </a:lnTo>
                  <a:lnTo>
                    <a:pt x="249574" y="50080"/>
                  </a:lnTo>
                  <a:lnTo>
                    <a:pt x="268777" y="48465"/>
                  </a:lnTo>
                  <a:lnTo>
                    <a:pt x="288722" y="46594"/>
                  </a:lnTo>
                  <a:lnTo>
                    <a:pt x="309163" y="44554"/>
                  </a:lnTo>
                  <a:lnTo>
                    <a:pt x="329934" y="42400"/>
                  </a:lnTo>
                  <a:lnTo>
                    <a:pt x="350925" y="40170"/>
                  </a:lnTo>
                  <a:lnTo>
                    <a:pt x="372062" y="37889"/>
                  </a:lnTo>
                  <a:lnTo>
                    <a:pt x="393298" y="35575"/>
                  </a:lnTo>
                  <a:lnTo>
                    <a:pt x="414599" y="33239"/>
                  </a:lnTo>
                  <a:lnTo>
                    <a:pt x="436737" y="30888"/>
                  </a:lnTo>
                  <a:lnTo>
                    <a:pt x="459433" y="28526"/>
                  </a:lnTo>
                  <a:lnTo>
                    <a:pt x="482501" y="26158"/>
                  </a:lnTo>
                  <a:lnTo>
                    <a:pt x="506611" y="24580"/>
                  </a:lnTo>
                  <a:lnTo>
                    <a:pt x="531416" y="23527"/>
                  </a:lnTo>
                  <a:lnTo>
                    <a:pt x="556684" y="22826"/>
                  </a:lnTo>
                  <a:lnTo>
                    <a:pt x="581466" y="21564"/>
                  </a:lnTo>
                  <a:lnTo>
                    <a:pt x="605925" y="19930"/>
                  </a:lnTo>
                  <a:lnTo>
                    <a:pt x="630169" y="18046"/>
                  </a:lnTo>
                  <a:lnTo>
                    <a:pt x="655063" y="16790"/>
                  </a:lnTo>
                  <a:lnTo>
                    <a:pt x="680390" y="15953"/>
                  </a:lnTo>
                  <a:lnTo>
                    <a:pt x="706006" y="15395"/>
                  </a:lnTo>
                  <a:lnTo>
                    <a:pt x="731021" y="14229"/>
                  </a:lnTo>
                  <a:lnTo>
                    <a:pt x="755635" y="12658"/>
                  </a:lnTo>
                  <a:lnTo>
                    <a:pt x="779982" y="10817"/>
                  </a:lnTo>
                  <a:lnTo>
                    <a:pt x="804944" y="9590"/>
                  </a:lnTo>
                  <a:lnTo>
                    <a:pt x="830317" y="8772"/>
                  </a:lnTo>
                  <a:lnTo>
                    <a:pt x="855963" y="8226"/>
                  </a:lnTo>
                  <a:lnTo>
                    <a:pt x="880999" y="7069"/>
                  </a:lnTo>
                  <a:lnTo>
                    <a:pt x="905626" y="5503"/>
                  </a:lnTo>
                  <a:lnTo>
                    <a:pt x="929982" y="3666"/>
                  </a:lnTo>
                  <a:lnTo>
                    <a:pt x="954951" y="2441"/>
                  </a:lnTo>
                  <a:lnTo>
                    <a:pt x="980328" y="1624"/>
                  </a:lnTo>
                  <a:lnTo>
                    <a:pt x="1005977" y="1080"/>
                  </a:lnTo>
                  <a:lnTo>
                    <a:pt x="1031014" y="717"/>
                  </a:lnTo>
                  <a:lnTo>
                    <a:pt x="1055643" y="475"/>
                  </a:lnTo>
                  <a:lnTo>
                    <a:pt x="1079999" y="314"/>
                  </a:lnTo>
                  <a:lnTo>
                    <a:pt x="1104175" y="206"/>
                  </a:lnTo>
                  <a:lnTo>
                    <a:pt x="1128229" y="135"/>
                  </a:lnTo>
                  <a:lnTo>
                    <a:pt x="1152203" y="87"/>
                  </a:lnTo>
                  <a:lnTo>
                    <a:pt x="1175329" y="55"/>
                  </a:lnTo>
                  <a:lnTo>
                    <a:pt x="1197890" y="34"/>
                  </a:lnTo>
                  <a:lnTo>
                    <a:pt x="1220075" y="20"/>
                  </a:lnTo>
                  <a:lnTo>
                    <a:pt x="1242008" y="10"/>
                  </a:lnTo>
                  <a:lnTo>
                    <a:pt x="1263774" y="4"/>
                  </a:lnTo>
                  <a:lnTo>
                    <a:pt x="1285429" y="0"/>
                  </a:lnTo>
                  <a:lnTo>
                    <a:pt x="1306215" y="791"/>
                  </a:lnTo>
                  <a:lnTo>
                    <a:pt x="1326423" y="2112"/>
                  </a:lnTo>
                  <a:lnTo>
                    <a:pt x="1346244" y="3786"/>
                  </a:lnTo>
                  <a:lnTo>
                    <a:pt x="1365015" y="5696"/>
                  </a:lnTo>
                  <a:lnTo>
                    <a:pt x="1400688" y="9935"/>
                  </a:lnTo>
                  <a:lnTo>
                    <a:pt x="1430830" y="14465"/>
                  </a:lnTo>
                  <a:lnTo>
                    <a:pt x="1457456" y="19124"/>
                  </a:lnTo>
                  <a:lnTo>
                    <a:pt x="1493171" y="27003"/>
                  </a:lnTo>
                  <a:lnTo>
                    <a:pt x="1527377" y="41369"/>
                  </a:lnTo>
                  <a:lnTo>
                    <a:pt x="1547667" y="51674"/>
                  </a:lnTo>
                  <a:lnTo>
                    <a:pt x="1563733" y="66899"/>
                  </a:lnTo>
                  <a:lnTo>
                    <a:pt x="1572086" y="78940"/>
                  </a:lnTo>
                  <a:lnTo>
                    <a:pt x="1581681" y="108293"/>
                  </a:lnTo>
                  <a:lnTo>
                    <a:pt x="1580167" y="141652"/>
                  </a:lnTo>
                  <a:lnTo>
                    <a:pt x="1578390" y="169406"/>
                  </a:lnTo>
                  <a:lnTo>
                    <a:pt x="1572395" y="198531"/>
                  </a:lnTo>
                  <a:lnTo>
                    <a:pt x="1560917" y="231944"/>
                  </a:lnTo>
                  <a:lnTo>
                    <a:pt x="1552049" y="255217"/>
                  </a:lnTo>
                  <a:lnTo>
                    <a:pt x="1542817" y="280906"/>
                  </a:lnTo>
                  <a:lnTo>
                    <a:pt x="1533421" y="308199"/>
                  </a:lnTo>
                  <a:lnTo>
                    <a:pt x="1523954" y="336204"/>
                  </a:lnTo>
                  <a:lnTo>
                    <a:pt x="1514455" y="366642"/>
                  </a:lnTo>
                  <a:lnTo>
                    <a:pt x="1505735" y="397897"/>
                  </a:lnTo>
                  <a:lnTo>
                    <a:pt x="1499214" y="427663"/>
                  </a:lnTo>
                  <a:lnTo>
                    <a:pt x="1491553" y="458884"/>
                  </a:lnTo>
                  <a:lnTo>
                    <a:pt x="1483650" y="491281"/>
                  </a:lnTo>
                  <a:lnTo>
                    <a:pt x="1477492" y="524201"/>
                  </a:lnTo>
                  <a:lnTo>
                    <a:pt x="1472109" y="557352"/>
                  </a:lnTo>
                  <a:lnTo>
                    <a:pt x="1467865" y="589020"/>
                  </a:lnTo>
                  <a:lnTo>
                    <a:pt x="1465978" y="616323"/>
                  </a:lnTo>
                  <a:lnTo>
                    <a:pt x="1464916" y="650215"/>
                  </a:lnTo>
                  <a:lnTo>
                    <a:pt x="1464469" y="67150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4" name="SMARTInkShape-Group96"/>
          <p:cNvGrpSpPr/>
          <p:nvPr/>
        </p:nvGrpSpPr>
        <p:grpSpPr>
          <a:xfrm>
            <a:off x="350104" y="3973366"/>
            <a:ext cx="1624573" cy="834379"/>
            <a:chOff x="350104" y="3973366"/>
            <a:chExt cx="1624573" cy="834379"/>
          </a:xfrm>
        </p:grpSpPr>
        <p:sp>
          <p:nvSpPr>
            <p:cNvPr id="452" name="SMARTInkShape-439"/>
            <p:cNvSpPr/>
            <p:nvPr/>
          </p:nvSpPr>
          <p:spPr>
            <a:xfrm>
              <a:off x="350104" y="4207669"/>
              <a:ext cx="1435835" cy="600076"/>
            </a:xfrm>
            <a:custGeom>
              <a:avLst/>
              <a:gdLst/>
              <a:ahLst/>
              <a:cxnLst/>
              <a:rect l="0" t="0" r="0" b="0"/>
              <a:pathLst>
                <a:path w="1435835" h="600076">
                  <a:moveTo>
                    <a:pt x="35659" y="0"/>
                  </a:moveTo>
                  <a:lnTo>
                    <a:pt x="35659" y="31374"/>
                  </a:lnTo>
                  <a:lnTo>
                    <a:pt x="35659" y="61495"/>
                  </a:lnTo>
                  <a:lnTo>
                    <a:pt x="35659" y="88688"/>
                  </a:lnTo>
                  <a:lnTo>
                    <a:pt x="31866" y="120646"/>
                  </a:lnTo>
                  <a:lnTo>
                    <a:pt x="27888" y="145695"/>
                  </a:lnTo>
                  <a:lnTo>
                    <a:pt x="23474" y="172703"/>
                  </a:lnTo>
                  <a:lnTo>
                    <a:pt x="18866" y="200582"/>
                  </a:lnTo>
                  <a:lnTo>
                    <a:pt x="14172" y="228847"/>
                  </a:lnTo>
                  <a:lnTo>
                    <a:pt x="10234" y="257285"/>
                  </a:lnTo>
                  <a:lnTo>
                    <a:pt x="8484" y="285799"/>
                  </a:lnTo>
                  <a:lnTo>
                    <a:pt x="7706" y="314346"/>
                  </a:lnTo>
                  <a:lnTo>
                    <a:pt x="6566" y="342909"/>
                  </a:lnTo>
                  <a:lnTo>
                    <a:pt x="3414" y="371479"/>
                  </a:lnTo>
                  <a:lnTo>
                    <a:pt x="1484" y="397935"/>
                  </a:lnTo>
                  <a:lnTo>
                    <a:pt x="626" y="422922"/>
                  </a:lnTo>
                  <a:lnTo>
                    <a:pt x="143" y="458509"/>
                  </a:lnTo>
                  <a:lnTo>
                    <a:pt x="0" y="489514"/>
                  </a:lnTo>
                  <a:lnTo>
                    <a:pt x="751" y="518015"/>
                  </a:lnTo>
                  <a:lnTo>
                    <a:pt x="9885" y="552962"/>
                  </a:lnTo>
                  <a:lnTo>
                    <a:pt x="16531" y="561409"/>
                  </a:lnTo>
                  <a:lnTo>
                    <a:pt x="25570" y="567809"/>
                  </a:lnTo>
                  <a:lnTo>
                    <a:pt x="44840" y="575080"/>
                  </a:lnTo>
                  <a:lnTo>
                    <a:pt x="79394" y="577940"/>
                  </a:lnTo>
                  <a:lnTo>
                    <a:pt x="109471" y="576318"/>
                  </a:lnTo>
                  <a:lnTo>
                    <a:pt x="132758" y="572848"/>
                  </a:lnTo>
                  <a:lnTo>
                    <a:pt x="158983" y="568659"/>
                  </a:lnTo>
                  <a:lnTo>
                    <a:pt x="186513" y="564152"/>
                  </a:lnTo>
                  <a:lnTo>
                    <a:pt x="214624" y="559503"/>
                  </a:lnTo>
                  <a:lnTo>
                    <a:pt x="242992" y="554791"/>
                  </a:lnTo>
                  <a:lnTo>
                    <a:pt x="275709" y="550051"/>
                  </a:lnTo>
                  <a:lnTo>
                    <a:pt x="311416" y="545298"/>
                  </a:lnTo>
                  <a:lnTo>
                    <a:pt x="329828" y="542919"/>
                  </a:lnTo>
                  <a:lnTo>
                    <a:pt x="348453" y="540540"/>
                  </a:lnTo>
                  <a:lnTo>
                    <a:pt x="367219" y="538160"/>
                  </a:lnTo>
                  <a:lnTo>
                    <a:pt x="386080" y="535779"/>
                  </a:lnTo>
                  <a:lnTo>
                    <a:pt x="405004" y="533399"/>
                  </a:lnTo>
                  <a:lnTo>
                    <a:pt x="425558" y="531811"/>
                  </a:lnTo>
                  <a:lnTo>
                    <a:pt x="447198" y="530753"/>
                  </a:lnTo>
                  <a:lnTo>
                    <a:pt x="469562" y="530048"/>
                  </a:lnTo>
                  <a:lnTo>
                    <a:pt x="491615" y="529578"/>
                  </a:lnTo>
                  <a:lnTo>
                    <a:pt x="513461" y="529264"/>
                  </a:lnTo>
                  <a:lnTo>
                    <a:pt x="535168" y="529055"/>
                  </a:lnTo>
                  <a:lnTo>
                    <a:pt x="557578" y="528916"/>
                  </a:lnTo>
                  <a:lnTo>
                    <a:pt x="580455" y="528823"/>
                  </a:lnTo>
                  <a:lnTo>
                    <a:pt x="603643" y="528761"/>
                  </a:lnTo>
                  <a:lnTo>
                    <a:pt x="627040" y="528720"/>
                  </a:lnTo>
                  <a:lnTo>
                    <a:pt x="650575" y="528692"/>
                  </a:lnTo>
                  <a:lnTo>
                    <a:pt x="674203" y="528674"/>
                  </a:lnTo>
                  <a:lnTo>
                    <a:pt x="697892" y="529455"/>
                  </a:lnTo>
                  <a:lnTo>
                    <a:pt x="721623" y="530770"/>
                  </a:lnTo>
                  <a:lnTo>
                    <a:pt x="745380" y="532441"/>
                  </a:lnTo>
                  <a:lnTo>
                    <a:pt x="769156" y="534348"/>
                  </a:lnTo>
                  <a:lnTo>
                    <a:pt x="792945" y="536413"/>
                  </a:lnTo>
                  <a:lnTo>
                    <a:pt x="816741" y="538584"/>
                  </a:lnTo>
                  <a:lnTo>
                    <a:pt x="840543" y="540824"/>
                  </a:lnTo>
                  <a:lnTo>
                    <a:pt x="864348" y="543112"/>
                  </a:lnTo>
                  <a:lnTo>
                    <a:pt x="888156" y="545431"/>
                  </a:lnTo>
                  <a:lnTo>
                    <a:pt x="911965" y="547770"/>
                  </a:lnTo>
                  <a:lnTo>
                    <a:pt x="935775" y="550124"/>
                  </a:lnTo>
                  <a:lnTo>
                    <a:pt x="959586" y="552487"/>
                  </a:lnTo>
                  <a:lnTo>
                    <a:pt x="983398" y="554856"/>
                  </a:lnTo>
                  <a:lnTo>
                    <a:pt x="1007210" y="557229"/>
                  </a:lnTo>
                  <a:lnTo>
                    <a:pt x="1031022" y="559604"/>
                  </a:lnTo>
                  <a:lnTo>
                    <a:pt x="1054834" y="561982"/>
                  </a:lnTo>
                  <a:lnTo>
                    <a:pt x="1078646" y="564361"/>
                  </a:lnTo>
                  <a:lnTo>
                    <a:pt x="1102459" y="566740"/>
                  </a:lnTo>
                  <a:lnTo>
                    <a:pt x="1125477" y="569120"/>
                  </a:lnTo>
                  <a:lnTo>
                    <a:pt x="1147967" y="571501"/>
                  </a:lnTo>
                  <a:lnTo>
                    <a:pt x="1170104" y="573882"/>
                  </a:lnTo>
                  <a:lnTo>
                    <a:pt x="1192005" y="576263"/>
                  </a:lnTo>
                  <a:lnTo>
                    <a:pt x="1213750" y="578644"/>
                  </a:lnTo>
                  <a:lnTo>
                    <a:pt x="1235391" y="581025"/>
                  </a:lnTo>
                  <a:lnTo>
                    <a:pt x="1256167" y="583406"/>
                  </a:lnTo>
                  <a:lnTo>
                    <a:pt x="1276369" y="585787"/>
                  </a:lnTo>
                  <a:lnTo>
                    <a:pt x="1296186" y="588169"/>
                  </a:lnTo>
                  <a:lnTo>
                    <a:pt x="1314954" y="589756"/>
                  </a:lnTo>
                  <a:lnTo>
                    <a:pt x="1350624" y="591520"/>
                  </a:lnTo>
                  <a:lnTo>
                    <a:pt x="1380765" y="594420"/>
                  </a:lnTo>
                  <a:lnTo>
                    <a:pt x="1413696" y="598399"/>
                  </a:lnTo>
                  <a:lnTo>
                    <a:pt x="1435834" y="6000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3" name="SMARTInkShape-440"/>
            <p:cNvSpPr/>
            <p:nvPr/>
          </p:nvSpPr>
          <p:spPr>
            <a:xfrm>
              <a:off x="464344" y="3973366"/>
              <a:ext cx="1510333" cy="705791"/>
            </a:xfrm>
            <a:custGeom>
              <a:avLst/>
              <a:gdLst/>
              <a:ahLst/>
              <a:cxnLst/>
              <a:rect l="0" t="0" r="0" b="0"/>
              <a:pathLst>
                <a:path w="1510333" h="705791">
                  <a:moveTo>
                    <a:pt x="0" y="270022"/>
                  </a:moveTo>
                  <a:lnTo>
                    <a:pt x="30015" y="247778"/>
                  </a:lnTo>
                  <a:lnTo>
                    <a:pt x="61227" y="229380"/>
                  </a:lnTo>
                  <a:lnTo>
                    <a:pt x="96193" y="215205"/>
                  </a:lnTo>
                  <a:lnTo>
                    <a:pt x="120804" y="205706"/>
                  </a:lnTo>
                  <a:lnTo>
                    <a:pt x="147353" y="195400"/>
                  </a:lnTo>
                  <a:lnTo>
                    <a:pt x="180319" y="182881"/>
                  </a:lnTo>
                  <a:lnTo>
                    <a:pt x="214021" y="171497"/>
                  </a:lnTo>
                  <a:lnTo>
                    <a:pt x="249108" y="161145"/>
                  </a:lnTo>
                  <a:lnTo>
                    <a:pt x="268466" y="156162"/>
                  </a:lnTo>
                  <a:lnTo>
                    <a:pt x="288514" y="151253"/>
                  </a:lnTo>
                  <a:lnTo>
                    <a:pt x="309024" y="145598"/>
                  </a:lnTo>
                  <a:lnTo>
                    <a:pt x="329841" y="139448"/>
                  </a:lnTo>
                  <a:lnTo>
                    <a:pt x="350863" y="132966"/>
                  </a:lnTo>
                  <a:lnTo>
                    <a:pt x="372021" y="127057"/>
                  </a:lnTo>
                  <a:lnTo>
                    <a:pt x="393270" y="121531"/>
                  </a:lnTo>
                  <a:lnTo>
                    <a:pt x="414580" y="116259"/>
                  </a:lnTo>
                  <a:lnTo>
                    <a:pt x="435930" y="111157"/>
                  </a:lnTo>
                  <a:lnTo>
                    <a:pt x="457308" y="106168"/>
                  </a:lnTo>
                  <a:lnTo>
                    <a:pt x="478703" y="101254"/>
                  </a:lnTo>
                  <a:lnTo>
                    <a:pt x="500904" y="95598"/>
                  </a:lnTo>
                  <a:lnTo>
                    <a:pt x="523642" y="89445"/>
                  </a:lnTo>
                  <a:lnTo>
                    <a:pt x="546738" y="82962"/>
                  </a:lnTo>
                  <a:lnTo>
                    <a:pt x="569280" y="77053"/>
                  </a:lnTo>
                  <a:lnTo>
                    <a:pt x="591451" y="71526"/>
                  </a:lnTo>
                  <a:lnTo>
                    <a:pt x="613375" y="66254"/>
                  </a:lnTo>
                  <a:lnTo>
                    <a:pt x="635929" y="61151"/>
                  </a:lnTo>
                  <a:lnTo>
                    <a:pt x="658903" y="56162"/>
                  </a:lnTo>
                  <a:lnTo>
                    <a:pt x="682156" y="51248"/>
                  </a:lnTo>
                  <a:lnTo>
                    <a:pt x="705596" y="47179"/>
                  </a:lnTo>
                  <a:lnTo>
                    <a:pt x="729160" y="43673"/>
                  </a:lnTo>
                  <a:lnTo>
                    <a:pt x="752806" y="40541"/>
                  </a:lnTo>
                  <a:lnTo>
                    <a:pt x="775714" y="36866"/>
                  </a:lnTo>
                  <a:lnTo>
                    <a:pt x="798130" y="32828"/>
                  </a:lnTo>
                  <a:lnTo>
                    <a:pt x="820218" y="28549"/>
                  </a:lnTo>
                  <a:lnTo>
                    <a:pt x="843674" y="24902"/>
                  </a:lnTo>
                  <a:lnTo>
                    <a:pt x="868043" y="21677"/>
                  </a:lnTo>
                  <a:lnTo>
                    <a:pt x="893020" y="18734"/>
                  </a:lnTo>
                  <a:lnTo>
                    <a:pt x="916816" y="15978"/>
                  </a:lnTo>
                  <a:lnTo>
                    <a:pt x="939823" y="13346"/>
                  </a:lnTo>
                  <a:lnTo>
                    <a:pt x="962305" y="10799"/>
                  </a:lnTo>
                  <a:lnTo>
                    <a:pt x="984436" y="8306"/>
                  </a:lnTo>
                  <a:lnTo>
                    <a:pt x="1006335" y="5851"/>
                  </a:lnTo>
                  <a:lnTo>
                    <a:pt x="1028077" y="3420"/>
                  </a:lnTo>
                  <a:lnTo>
                    <a:pt x="1049716" y="1800"/>
                  </a:lnTo>
                  <a:lnTo>
                    <a:pt x="1071286" y="720"/>
                  </a:lnTo>
                  <a:lnTo>
                    <a:pt x="1092809" y="0"/>
                  </a:lnTo>
                  <a:lnTo>
                    <a:pt x="1114302" y="313"/>
                  </a:lnTo>
                  <a:lnTo>
                    <a:pt x="1135774" y="1316"/>
                  </a:lnTo>
                  <a:lnTo>
                    <a:pt x="1157233" y="2778"/>
                  </a:lnTo>
                  <a:lnTo>
                    <a:pt x="1177095" y="3753"/>
                  </a:lnTo>
                  <a:lnTo>
                    <a:pt x="1195892" y="4403"/>
                  </a:lnTo>
                  <a:lnTo>
                    <a:pt x="1213980" y="4836"/>
                  </a:lnTo>
                  <a:lnTo>
                    <a:pt x="1232389" y="5919"/>
                  </a:lnTo>
                  <a:lnTo>
                    <a:pt x="1251011" y="7434"/>
                  </a:lnTo>
                  <a:lnTo>
                    <a:pt x="1269776" y="9239"/>
                  </a:lnTo>
                  <a:lnTo>
                    <a:pt x="1303326" y="15476"/>
                  </a:lnTo>
                  <a:lnTo>
                    <a:pt x="1334112" y="22747"/>
                  </a:lnTo>
                  <a:lnTo>
                    <a:pt x="1363670" y="28623"/>
                  </a:lnTo>
                  <a:lnTo>
                    <a:pt x="1388448" y="38115"/>
                  </a:lnTo>
                  <a:lnTo>
                    <a:pt x="1420248" y="54729"/>
                  </a:lnTo>
                  <a:lnTo>
                    <a:pt x="1455645" y="78358"/>
                  </a:lnTo>
                  <a:lnTo>
                    <a:pt x="1483980" y="106749"/>
                  </a:lnTo>
                  <a:lnTo>
                    <a:pt x="1498867" y="142109"/>
                  </a:lnTo>
                  <a:lnTo>
                    <a:pt x="1506940" y="172326"/>
                  </a:lnTo>
                  <a:lnTo>
                    <a:pt x="1510332" y="194851"/>
                  </a:lnTo>
                  <a:lnTo>
                    <a:pt x="1508573" y="229845"/>
                  </a:lnTo>
                  <a:lnTo>
                    <a:pt x="1507883" y="253488"/>
                  </a:lnTo>
                  <a:lnTo>
                    <a:pt x="1505460" y="279342"/>
                  </a:lnTo>
                  <a:lnTo>
                    <a:pt x="1501737" y="307501"/>
                  </a:lnTo>
                  <a:lnTo>
                    <a:pt x="1497436" y="338537"/>
                  </a:lnTo>
                  <a:lnTo>
                    <a:pt x="1492879" y="368736"/>
                  </a:lnTo>
                  <a:lnTo>
                    <a:pt x="1488208" y="398826"/>
                  </a:lnTo>
                  <a:lnTo>
                    <a:pt x="1483486" y="430720"/>
                  </a:lnTo>
                  <a:lnTo>
                    <a:pt x="1478742" y="465532"/>
                  </a:lnTo>
                  <a:lnTo>
                    <a:pt x="1476365" y="483706"/>
                  </a:lnTo>
                  <a:lnTo>
                    <a:pt x="1473987" y="502172"/>
                  </a:lnTo>
                  <a:lnTo>
                    <a:pt x="1471608" y="520832"/>
                  </a:lnTo>
                  <a:lnTo>
                    <a:pt x="1469228" y="539622"/>
                  </a:lnTo>
                  <a:lnTo>
                    <a:pt x="1467642" y="558499"/>
                  </a:lnTo>
                  <a:lnTo>
                    <a:pt x="1466584" y="577434"/>
                  </a:lnTo>
                  <a:lnTo>
                    <a:pt x="1465879" y="596407"/>
                  </a:lnTo>
                  <a:lnTo>
                    <a:pt x="1462979" y="630188"/>
                  </a:lnTo>
                  <a:lnTo>
                    <a:pt x="1459838" y="659489"/>
                  </a:lnTo>
                  <a:lnTo>
                    <a:pt x="1458069" y="690660"/>
                  </a:lnTo>
                  <a:lnTo>
                    <a:pt x="1457325" y="7057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7" name="SMARTInkShape-Group97"/>
          <p:cNvGrpSpPr/>
          <p:nvPr/>
        </p:nvGrpSpPr>
        <p:grpSpPr>
          <a:xfrm>
            <a:off x="5452408" y="4371975"/>
            <a:ext cx="2146774" cy="1328739"/>
            <a:chOff x="5452408" y="4371975"/>
            <a:chExt cx="2146774" cy="1328739"/>
          </a:xfrm>
        </p:grpSpPr>
        <p:sp>
          <p:nvSpPr>
            <p:cNvPr id="455" name="SMARTInkShape-441"/>
            <p:cNvSpPr/>
            <p:nvPr/>
          </p:nvSpPr>
          <p:spPr>
            <a:xfrm>
              <a:off x="5452408" y="4436269"/>
              <a:ext cx="1962806" cy="1157287"/>
            </a:xfrm>
            <a:custGeom>
              <a:avLst/>
              <a:gdLst/>
              <a:ahLst/>
              <a:cxnLst/>
              <a:rect l="0" t="0" r="0" b="0"/>
              <a:pathLst>
                <a:path w="1962806" h="1157287">
                  <a:moveTo>
                    <a:pt x="62567" y="0"/>
                  </a:moveTo>
                  <a:lnTo>
                    <a:pt x="62567" y="9943"/>
                  </a:lnTo>
                  <a:lnTo>
                    <a:pt x="77040" y="45181"/>
                  </a:lnTo>
                  <a:lnTo>
                    <a:pt x="81937" y="67097"/>
                  </a:lnTo>
                  <a:lnTo>
                    <a:pt x="83387" y="93699"/>
                  </a:lnTo>
                  <a:lnTo>
                    <a:pt x="83818" y="123806"/>
                  </a:lnTo>
                  <a:lnTo>
                    <a:pt x="83946" y="155746"/>
                  </a:lnTo>
                  <a:lnTo>
                    <a:pt x="81866" y="187434"/>
                  </a:lnTo>
                  <a:lnTo>
                    <a:pt x="76223" y="221959"/>
                  </a:lnTo>
                  <a:lnTo>
                    <a:pt x="69524" y="257324"/>
                  </a:lnTo>
                  <a:lnTo>
                    <a:pt x="60395" y="292938"/>
                  </a:lnTo>
                  <a:lnTo>
                    <a:pt x="52871" y="317519"/>
                  </a:lnTo>
                  <a:lnTo>
                    <a:pt x="46880" y="344319"/>
                  </a:lnTo>
                  <a:lnTo>
                    <a:pt x="39456" y="369989"/>
                  </a:lnTo>
                  <a:lnTo>
                    <a:pt x="30864" y="394627"/>
                  </a:lnTo>
                  <a:lnTo>
                    <a:pt x="21754" y="418806"/>
                  </a:lnTo>
                  <a:lnTo>
                    <a:pt x="14530" y="442781"/>
                  </a:lnTo>
                  <a:lnTo>
                    <a:pt x="8118" y="476476"/>
                  </a:lnTo>
                  <a:lnTo>
                    <a:pt x="4100" y="508684"/>
                  </a:lnTo>
                  <a:lnTo>
                    <a:pt x="0" y="539129"/>
                  </a:lnTo>
                  <a:lnTo>
                    <a:pt x="902" y="565348"/>
                  </a:lnTo>
                  <a:lnTo>
                    <a:pt x="8318" y="595067"/>
                  </a:lnTo>
                  <a:lnTo>
                    <a:pt x="18887" y="614996"/>
                  </a:lnTo>
                  <a:lnTo>
                    <a:pt x="32075" y="628396"/>
                  </a:lnTo>
                  <a:lnTo>
                    <a:pt x="62159" y="640036"/>
                  </a:lnTo>
                  <a:lnTo>
                    <a:pt x="90933" y="646752"/>
                  </a:lnTo>
                  <a:lnTo>
                    <a:pt x="115655" y="648601"/>
                  </a:lnTo>
                  <a:lnTo>
                    <a:pt x="144635" y="651540"/>
                  </a:lnTo>
                  <a:lnTo>
                    <a:pt x="177624" y="653905"/>
                  </a:lnTo>
                  <a:lnTo>
                    <a:pt x="196421" y="653424"/>
                  </a:lnTo>
                  <a:lnTo>
                    <a:pt x="216096" y="652310"/>
                  </a:lnTo>
                  <a:lnTo>
                    <a:pt x="236358" y="651567"/>
                  </a:lnTo>
                  <a:lnTo>
                    <a:pt x="257009" y="651072"/>
                  </a:lnTo>
                  <a:lnTo>
                    <a:pt x="277920" y="650741"/>
                  </a:lnTo>
                  <a:lnTo>
                    <a:pt x="300592" y="650521"/>
                  </a:lnTo>
                  <a:lnTo>
                    <a:pt x="324438" y="650375"/>
                  </a:lnTo>
                  <a:lnTo>
                    <a:pt x="349067" y="650276"/>
                  </a:lnTo>
                  <a:lnTo>
                    <a:pt x="375010" y="651005"/>
                  </a:lnTo>
                  <a:lnTo>
                    <a:pt x="401831" y="652285"/>
                  </a:lnTo>
                  <a:lnTo>
                    <a:pt x="429237" y="653931"/>
                  </a:lnTo>
                  <a:lnTo>
                    <a:pt x="457826" y="655823"/>
                  </a:lnTo>
                  <a:lnTo>
                    <a:pt x="487205" y="657877"/>
                  </a:lnTo>
                  <a:lnTo>
                    <a:pt x="517108" y="660042"/>
                  </a:lnTo>
                  <a:lnTo>
                    <a:pt x="548157" y="663072"/>
                  </a:lnTo>
                  <a:lnTo>
                    <a:pt x="579969" y="666679"/>
                  </a:lnTo>
                  <a:lnTo>
                    <a:pt x="612288" y="670671"/>
                  </a:lnTo>
                  <a:lnTo>
                    <a:pt x="644949" y="674920"/>
                  </a:lnTo>
                  <a:lnTo>
                    <a:pt x="677833" y="679340"/>
                  </a:lnTo>
                  <a:lnTo>
                    <a:pt x="710870" y="683875"/>
                  </a:lnTo>
                  <a:lnTo>
                    <a:pt x="744801" y="689279"/>
                  </a:lnTo>
                  <a:lnTo>
                    <a:pt x="779327" y="695263"/>
                  </a:lnTo>
                  <a:lnTo>
                    <a:pt x="814251" y="701634"/>
                  </a:lnTo>
                  <a:lnTo>
                    <a:pt x="849439" y="709056"/>
                  </a:lnTo>
                  <a:lnTo>
                    <a:pt x="884804" y="717178"/>
                  </a:lnTo>
                  <a:lnTo>
                    <a:pt x="920288" y="725769"/>
                  </a:lnTo>
                  <a:lnTo>
                    <a:pt x="955850" y="735465"/>
                  </a:lnTo>
                  <a:lnTo>
                    <a:pt x="991465" y="745897"/>
                  </a:lnTo>
                  <a:lnTo>
                    <a:pt x="1027114" y="756821"/>
                  </a:lnTo>
                  <a:lnTo>
                    <a:pt x="1062785" y="768072"/>
                  </a:lnTo>
                  <a:lnTo>
                    <a:pt x="1098473" y="779542"/>
                  </a:lnTo>
                  <a:lnTo>
                    <a:pt x="1134171" y="791157"/>
                  </a:lnTo>
                  <a:lnTo>
                    <a:pt x="1170670" y="803663"/>
                  </a:lnTo>
                  <a:lnTo>
                    <a:pt x="1207702" y="816763"/>
                  </a:lnTo>
                  <a:lnTo>
                    <a:pt x="1245090" y="830258"/>
                  </a:lnTo>
                  <a:lnTo>
                    <a:pt x="1281128" y="844812"/>
                  </a:lnTo>
                  <a:lnTo>
                    <a:pt x="1316266" y="860070"/>
                  </a:lnTo>
                  <a:lnTo>
                    <a:pt x="1350804" y="875799"/>
                  </a:lnTo>
                  <a:lnTo>
                    <a:pt x="1385736" y="891841"/>
                  </a:lnTo>
                  <a:lnTo>
                    <a:pt x="1420929" y="908092"/>
                  </a:lnTo>
                  <a:lnTo>
                    <a:pt x="1456298" y="924482"/>
                  </a:lnTo>
                  <a:lnTo>
                    <a:pt x="1490196" y="940171"/>
                  </a:lnTo>
                  <a:lnTo>
                    <a:pt x="1523114" y="955393"/>
                  </a:lnTo>
                  <a:lnTo>
                    <a:pt x="1555377" y="970303"/>
                  </a:lnTo>
                  <a:lnTo>
                    <a:pt x="1586411" y="985006"/>
                  </a:lnTo>
                  <a:lnTo>
                    <a:pt x="1616626" y="999571"/>
                  </a:lnTo>
                  <a:lnTo>
                    <a:pt x="1646294" y="1014043"/>
                  </a:lnTo>
                  <a:lnTo>
                    <a:pt x="1674010" y="1027660"/>
                  </a:lnTo>
                  <a:lnTo>
                    <a:pt x="1700424" y="1040707"/>
                  </a:lnTo>
                  <a:lnTo>
                    <a:pt x="1725972" y="1053373"/>
                  </a:lnTo>
                  <a:lnTo>
                    <a:pt x="1750941" y="1064992"/>
                  </a:lnTo>
                  <a:lnTo>
                    <a:pt x="1775524" y="1075914"/>
                  </a:lnTo>
                  <a:lnTo>
                    <a:pt x="1799851" y="1086369"/>
                  </a:lnTo>
                  <a:lnTo>
                    <a:pt x="1822419" y="1095720"/>
                  </a:lnTo>
                  <a:lnTo>
                    <a:pt x="1843814" y="1104337"/>
                  </a:lnTo>
                  <a:lnTo>
                    <a:pt x="1864428" y="1112462"/>
                  </a:lnTo>
                  <a:lnTo>
                    <a:pt x="1897915" y="1127839"/>
                  </a:lnTo>
                  <a:lnTo>
                    <a:pt x="1924439" y="1141024"/>
                  </a:lnTo>
                  <a:lnTo>
                    <a:pt x="1962805" y="11572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6" name="SMARTInkShape-442"/>
            <p:cNvSpPr/>
            <p:nvPr/>
          </p:nvSpPr>
          <p:spPr>
            <a:xfrm>
              <a:off x="5457825" y="4371975"/>
              <a:ext cx="2141357" cy="1328739"/>
            </a:xfrm>
            <a:custGeom>
              <a:avLst/>
              <a:gdLst/>
              <a:ahLst/>
              <a:cxnLst/>
              <a:rect l="0" t="0" r="0" b="0"/>
              <a:pathLst>
                <a:path w="2141357" h="1328739">
                  <a:moveTo>
                    <a:pt x="0" y="71438"/>
                  </a:moveTo>
                  <a:lnTo>
                    <a:pt x="3792" y="71438"/>
                  </a:lnTo>
                  <a:lnTo>
                    <a:pt x="4910" y="70644"/>
                  </a:lnTo>
                  <a:lnTo>
                    <a:pt x="5654" y="69321"/>
                  </a:lnTo>
                  <a:lnTo>
                    <a:pt x="6152" y="67645"/>
                  </a:lnTo>
                  <a:lnTo>
                    <a:pt x="7276" y="66528"/>
                  </a:lnTo>
                  <a:lnTo>
                    <a:pt x="13445" y="63368"/>
                  </a:lnTo>
                  <a:lnTo>
                    <a:pt x="33855" y="48287"/>
                  </a:lnTo>
                  <a:lnTo>
                    <a:pt x="68806" y="38231"/>
                  </a:lnTo>
                  <a:lnTo>
                    <a:pt x="98351" y="30995"/>
                  </a:lnTo>
                  <a:lnTo>
                    <a:pt x="132681" y="23824"/>
                  </a:lnTo>
                  <a:lnTo>
                    <a:pt x="158982" y="19055"/>
                  </a:lnTo>
                  <a:lnTo>
                    <a:pt x="186546" y="16406"/>
                  </a:lnTo>
                  <a:lnTo>
                    <a:pt x="215466" y="15229"/>
                  </a:lnTo>
                  <a:lnTo>
                    <a:pt x="246840" y="14706"/>
                  </a:lnTo>
                  <a:lnTo>
                    <a:pt x="279305" y="12357"/>
                  </a:lnTo>
                  <a:lnTo>
                    <a:pt x="313841" y="9461"/>
                  </a:lnTo>
                  <a:lnTo>
                    <a:pt x="333053" y="8688"/>
                  </a:lnTo>
                  <a:lnTo>
                    <a:pt x="353004" y="8173"/>
                  </a:lnTo>
                  <a:lnTo>
                    <a:pt x="373448" y="7036"/>
                  </a:lnTo>
                  <a:lnTo>
                    <a:pt x="394222" y="5485"/>
                  </a:lnTo>
                  <a:lnTo>
                    <a:pt x="415214" y="3656"/>
                  </a:lnTo>
                  <a:lnTo>
                    <a:pt x="436354" y="2438"/>
                  </a:lnTo>
                  <a:lnTo>
                    <a:pt x="457590" y="1625"/>
                  </a:lnTo>
                  <a:lnTo>
                    <a:pt x="478891" y="1083"/>
                  </a:lnTo>
                  <a:lnTo>
                    <a:pt x="501029" y="722"/>
                  </a:lnTo>
                  <a:lnTo>
                    <a:pt x="523725" y="481"/>
                  </a:lnTo>
                  <a:lnTo>
                    <a:pt x="546795" y="321"/>
                  </a:lnTo>
                  <a:lnTo>
                    <a:pt x="570905" y="214"/>
                  </a:lnTo>
                  <a:lnTo>
                    <a:pt x="595709" y="143"/>
                  </a:lnTo>
                  <a:lnTo>
                    <a:pt x="620977" y="95"/>
                  </a:lnTo>
                  <a:lnTo>
                    <a:pt x="645760" y="64"/>
                  </a:lnTo>
                  <a:lnTo>
                    <a:pt x="670219" y="42"/>
                  </a:lnTo>
                  <a:lnTo>
                    <a:pt x="694463" y="28"/>
                  </a:lnTo>
                  <a:lnTo>
                    <a:pt x="720150" y="19"/>
                  </a:lnTo>
                  <a:lnTo>
                    <a:pt x="746800" y="12"/>
                  </a:lnTo>
                  <a:lnTo>
                    <a:pt x="774092" y="8"/>
                  </a:lnTo>
                  <a:lnTo>
                    <a:pt x="801017" y="5"/>
                  </a:lnTo>
                  <a:lnTo>
                    <a:pt x="827699" y="3"/>
                  </a:lnTo>
                  <a:lnTo>
                    <a:pt x="854218" y="2"/>
                  </a:lnTo>
                  <a:lnTo>
                    <a:pt x="880629" y="2"/>
                  </a:lnTo>
                  <a:lnTo>
                    <a:pt x="906967" y="1"/>
                  </a:lnTo>
                  <a:lnTo>
                    <a:pt x="933257" y="1"/>
                  </a:lnTo>
                  <a:lnTo>
                    <a:pt x="959515" y="1"/>
                  </a:lnTo>
                  <a:lnTo>
                    <a:pt x="985752" y="0"/>
                  </a:lnTo>
                  <a:lnTo>
                    <a:pt x="1011974" y="0"/>
                  </a:lnTo>
                  <a:lnTo>
                    <a:pt x="1038982" y="794"/>
                  </a:lnTo>
                  <a:lnTo>
                    <a:pt x="1066510" y="2117"/>
                  </a:lnTo>
                  <a:lnTo>
                    <a:pt x="1094387" y="3792"/>
                  </a:lnTo>
                  <a:lnTo>
                    <a:pt x="1121704" y="5704"/>
                  </a:lnTo>
                  <a:lnTo>
                    <a:pt x="1148647" y="7771"/>
                  </a:lnTo>
                  <a:lnTo>
                    <a:pt x="1175340" y="9943"/>
                  </a:lnTo>
                  <a:lnTo>
                    <a:pt x="1201866" y="11391"/>
                  </a:lnTo>
                  <a:lnTo>
                    <a:pt x="1228282" y="12357"/>
                  </a:lnTo>
                  <a:lnTo>
                    <a:pt x="1254623" y="13000"/>
                  </a:lnTo>
                  <a:lnTo>
                    <a:pt x="1280916" y="14223"/>
                  </a:lnTo>
                  <a:lnTo>
                    <a:pt x="1307175" y="15832"/>
                  </a:lnTo>
                  <a:lnTo>
                    <a:pt x="1333413" y="17698"/>
                  </a:lnTo>
                  <a:lnTo>
                    <a:pt x="1359636" y="19736"/>
                  </a:lnTo>
                  <a:lnTo>
                    <a:pt x="1385849" y="21889"/>
                  </a:lnTo>
                  <a:lnTo>
                    <a:pt x="1412056" y="24118"/>
                  </a:lnTo>
                  <a:lnTo>
                    <a:pt x="1436670" y="26397"/>
                  </a:lnTo>
                  <a:lnTo>
                    <a:pt x="1460224" y="28711"/>
                  </a:lnTo>
                  <a:lnTo>
                    <a:pt x="1483070" y="31047"/>
                  </a:lnTo>
                  <a:lnTo>
                    <a:pt x="1506238" y="33398"/>
                  </a:lnTo>
                  <a:lnTo>
                    <a:pt x="1529621" y="35759"/>
                  </a:lnTo>
                  <a:lnTo>
                    <a:pt x="1553148" y="38127"/>
                  </a:lnTo>
                  <a:lnTo>
                    <a:pt x="1575975" y="41293"/>
                  </a:lnTo>
                  <a:lnTo>
                    <a:pt x="1598338" y="44991"/>
                  </a:lnTo>
                  <a:lnTo>
                    <a:pt x="1620390" y="49044"/>
                  </a:lnTo>
                  <a:lnTo>
                    <a:pt x="1641441" y="52540"/>
                  </a:lnTo>
                  <a:lnTo>
                    <a:pt x="1661826" y="55664"/>
                  </a:lnTo>
                  <a:lnTo>
                    <a:pt x="1681765" y="58541"/>
                  </a:lnTo>
                  <a:lnTo>
                    <a:pt x="1701408" y="62046"/>
                  </a:lnTo>
                  <a:lnTo>
                    <a:pt x="1720853" y="65970"/>
                  </a:lnTo>
                  <a:lnTo>
                    <a:pt x="1740167" y="70174"/>
                  </a:lnTo>
                  <a:lnTo>
                    <a:pt x="1758598" y="75357"/>
                  </a:lnTo>
                  <a:lnTo>
                    <a:pt x="1793895" y="87468"/>
                  </a:lnTo>
                  <a:lnTo>
                    <a:pt x="1828103" y="98670"/>
                  </a:lnTo>
                  <a:lnTo>
                    <a:pt x="1861034" y="110529"/>
                  </a:lnTo>
                  <a:lnTo>
                    <a:pt x="1891545" y="126382"/>
                  </a:lnTo>
                  <a:lnTo>
                    <a:pt x="1918863" y="141895"/>
                  </a:lnTo>
                  <a:lnTo>
                    <a:pt x="1945029" y="157521"/>
                  </a:lnTo>
                  <a:lnTo>
                    <a:pt x="1972532" y="175049"/>
                  </a:lnTo>
                  <a:lnTo>
                    <a:pt x="2007206" y="202767"/>
                  </a:lnTo>
                  <a:lnTo>
                    <a:pt x="2037589" y="231088"/>
                  </a:lnTo>
                  <a:lnTo>
                    <a:pt x="2066699" y="263380"/>
                  </a:lnTo>
                  <a:lnTo>
                    <a:pt x="2091641" y="298084"/>
                  </a:lnTo>
                  <a:lnTo>
                    <a:pt x="2104633" y="323776"/>
                  </a:lnTo>
                  <a:lnTo>
                    <a:pt x="2114905" y="350275"/>
                  </a:lnTo>
                  <a:lnTo>
                    <a:pt x="2122115" y="375282"/>
                  </a:lnTo>
                  <a:lnTo>
                    <a:pt x="2127967" y="401742"/>
                  </a:lnTo>
                  <a:lnTo>
                    <a:pt x="2133213" y="430171"/>
                  </a:lnTo>
                  <a:lnTo>
                    <a:pt x="2138190" y="461326"/>
                  </a:lnTo>
                  <a:lnTo>
                    <a:pt x="2140932" y="491578"/>
                  </a:lnTo>
                  <a:lnTo>
                    <a:pt x="2141356" y="521691"/>
                  </a:lnTo>
                  <a:lnTo>
                    <a:pt x="2138900" y="553596"/>
                  </a:lnTo>
                  <a:lnTo>
                    <a:pt x="2135162" y="584180"/>
                  </a:lnTo>
                  <a:lnTo>
                    <a:pt x="2130061" y="614442"/>
                  </a:lnTo>
                  <a:lnTo>
                    <a:pt x="2122501" y="646412"/>
                  </a:lnTo>
                  <a:lnTo>
                    <a:pt x="2115968" y="681259"/>
                  </a:lnTo>
                  <a:lnTo>
                    <a:pt x="2113114" y="699442"/>
                  </a:lnTo>
                  <a:lnTo>
                    <a:pt x="2108830" y="717913"/>
                  </a:lnTo>
                  <a:lnTo>
                    <a:pt x="2103593" y="736578"/>
                  </a:lnTo>
                  <a:lnTo>
                    <a:pt x="2097721" y="755370"/>
                  </a:lnTo>
                  <a:lnTo>
                    <a:pt x="2092218" y="775043"/>
                  </a:lnTo>
                  <a:lnTo>
                    <a:pt x="2086962" y="795301"/>
                  </a:lnTo>
                  <a:lnTo>
                    <a:pt x="2081871" y="815951"/>
                  </a:lnTo>
                  <a:lnTo>
                    <a:pt x="2076889" y="836861"/>
                  </a:lnTo>
                  <a:lnTo>
                    <a:pt x="2071980" y="857945"/>
                  </a:lnTo>
                  <a:lnTo>
                    <a:pt x="2067120" y="879145"/>
                  </a:lnTo>
                  <a:lnTo>
                    <a:pt x="2061499" y="901216"/>
                  </a:lnTo>
                  <a:lnTo>
                    <a:pt x="2055370" y="923866"/>
                  </a:lnTo>
                  <a:lnTo>
                    <a:pt x="2048903" y="946905"/>
                  </a:lnTo>
                  <a:lnTo>
                    <a:pt x="2043004" y="970200"/>
                  </a:lnTo>
                  <a:lnTo>
                    <a:pt x="2037484" y="993670"/>
                  </a:lnTo>
                  <a:lnTo>
                    <a:pt x="2032217" y="1017253"/>
                  </a:lnTo>
                  <a:lnTo>
                    <a:pt x="2026324" y="1041706"/>
                  </a:lnTo>
                  <a:lnTo>
                    <a:pt x="2020014" y="1066740"/>
                  </a:lnTo>
                  <a:lnTo>
                    <a:pt x="2013426" y="1092160"/>
                  </a:lnTo>
                  <a:lnTo>
                    <a:pt x="2006653" y="1118632"/>
                  </a:lnTo>
                  <a:lnTo>
                    <a:pt x="1999756" y="1145804"/>
                  </a:lnTo>
                  <a:lnTo>
                    <a:pt x="1992778" y="1173445"/>
                  </a:lnTo>
                  <a:lnTo>
                    <a:pt x="1986537" y="1198221"/>
                  </a:lnTo>
                  <a:lnTo>
                    <a:pt x="1980789" y="1221089"/>
                  </a:lnTo>
                  <a:lnTo>
                    <a:pt x="1975370" y="1242685"/>
                  </a:lnTo>
                  <a:lnTo>
                    <a:pt x="1970963" y="1261844"/>
                  </a:lnTo>
                  <a:lnTo>
                    <a:pt x="1963951" y="1295832"/>
                  </a:lnTo>
                  <a:lnTo>
                    <a:pt x="1957388" y="13287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61" name="SMARTInkShape-Group98"/>
          <p:cNvGrpSpPr/>
          <p:nvPr/>
        </p:nvGrpSpPr>
        <p:grpSpPr>
          <a:xfrm>
            <a:off x="5872163" y="1071715"/>
            <a:ext cx="1900200" cy="878530"/>
            <a:chOff x="5872163" y="1071715"/>
            <a:chExt cx="1900200" cy="878530"/>
          </a:xfrm>
        </p:grpSpPr>
        <p:sp>
          <p:nvSpPr>
            <p:cNvPr id="458" name="SMARTInkShape-443"/>
            <p:cNvSpPr/>
            <p:nvPr/>
          </p:nvSpPr>
          <p:spPr>
            <a:xfrm>
              <a:off x="6000750" y="1285875"/>
              <a:ext cx="1578770" cy="664370"/>
            </a:xfrm>
            <a:custGeom>
              <a:avLst/>
              <a:gdLst/>
              <a:ahLst/>
              <a:cxnLst/>
              <a:rect l="0" t="0" r="0" b="0"/>
              <a:pathLst>
                <a:path w="1578770" h="664370">
                  <a:moveTo>
                    <a:pt x="0" y="0"/>
                  </a:moveTo>
                  <a:lnTo>
                    <a:pt x="3792" y="3792"/>
                  </a:lnTo>
                  <a:lnTo>
                    <a:pt x="5654" y="7771"/>
                  </a:lnTo>
                  <a:lnTo>
                    <a:pt x="9130" y="37028"/>
                  </a:lnTo>
                  <a:lnTo>
                    <a:pt x="13269" y="68345"/>
                  </a:lnTo>
                  <a:lnTo>
                    <a:pt x="13986" y="95745"/>
                  </a:lnTo>
                  <a:lnTo>
                    <a:pt x="17990" y="127764"/>
                  </a:lnTo>
                  <a:lnTo>
                    <a:pt x="19902" y="152828"/>
                  </a:lnTo>
                  <a:lnTo>
                    <a:pt x="20751" y="179048"/>
                  </a:lnTo>
                  <a:lnTo>
                    <a:pt x="21129" y="203931"/>
                  </a:lnTo>
                  <a:lnTo>
                    <a:pt x="21297" y="230336"/>
                  </a:lnTo>
                  <a:lnTo>
                    <a:pt x="20578" y="258740"/>
                  </a:lnTo>
                  <a:lnTo>
                    <a:pt x="17612" y="289885"/>
                  </a:lnTo>
                  <a:lnTo>
                    <a:pt x="15765" y="320132"/>
                  </a:lnTo>
                  <a:lnTo>
                    <a:pt x="14150" y="349449"/>
                  </a:lnTo>
                  <a:lnTo>
                    <a:pt x="10787" y="378355"/>
                  </a:lnTo>
                  <a:lnTo>
                    <a:pt x="8763" y="407076"/>
                  </a:lnTo>
                  <a:lnTo>
                    <a:pt x="7863" y="435717"/>
                  </a:lnTo>
                  <a:lnTo>
                    <a:pt x="7463" y="464320"/>
                  </a:lnTo>
                  <a:lnTo>
                    <a:pt x="7238" y="499614"/>
                  </a:lnTo>
                  <a:lnTo>
                    <a:pt x="7172" y="533973"/>
                  </a:lnTo>
                  <a:lnTo>
                    <a:pt x="7152" y="565496"/>
                  </a:lnTo>
                  <a:lnTo>
                    <a:pt x="7146" y="594945"/>
                  </a:lnTo>
                  <a:lnTo>
                    <a:pt x="12847" y="621933"/>
                  </a:lnTo>
                  <a:lnTo>
                    <a:pt x="17087" y="632544"/>
                  </a:lnTo>
                  <a:lnTo>
                    <a:pt x="23734" y="640435"/>
                  </a:lnTo>
                  <a:lnTo>
                    <a:pt x="40936" y="651968"/>
                  </a:lnTo>
                  <a:lnTo>
                    <a:pt x="52325" y="652772"/>
                  </a:lnTo>
                  <a:lnTo>
                    <a:pt x="86624" y="650613"/>
                  </a:lnTo>
                  <a:lnTo>
                    <a:pt x="120035" y="646446"/>
                  </a:lnTo>
                  <a:lnTo>
                    <a:pt x="155069" y="636392"/>
                  </a:lnTo>
                  <a:lnTo>
                    <a:pt x="180839" y="627858"/>
                  </a:lnTo>
                  <a:lnTo>
                    <a:pt x="209754" y="618773"/>
                  </a:lnTo>
                  <a:lnTo>
                    <a:pt x="243772" y="609444"/>
                  </a:lnTo>
                  <a:lnTo>
                    <a:pt x="277941" y="600005"/>
                  </a:lnTo>
                  <a:lnTo>
                    <a:pt x="294832" y="595266"/>
                  </a:lnTo>
                  <a:lnTo>
                    <a:pt x="314030" y="589725"/>
                  </a:lnTo>
                  <a:lnTo>
                    <a:pt x="334766" y="583650"/>
                  </a:lnTo>
                  <a:lnTo>
                    <a:pt x="356527" y="577219"/>
                  </a:lnTo>
                  <a:lnTo>
                    <a:pt x="378971" y="571344"/>
                  </a:lnTo>
                  <a:lnTo>
                    <a:pt x="401873" y="565840"/>
                  </a:lnTo>
                  <a:lnTo>
                    <a:pt x="425078" y="560583"/>
                  </a:lnTo>
                  <a:lnTo>
                    <a:pt x="449279" y="556284"/>
                  </a:lnTo>
                  <a:lnTo>
                    <a:pt x="474144" y="552625"/>
                  </a:lnTo>
                  <a:lnTo>
                    <a:pt x="499452" y="549392"/>
                  </a:lnTo>
                  <a:lnTo>
                    <a:pt x="526644" y="545649"/>
                  </a:lnTo>
                  <a:lnTo>
                    <a:pt x="555089" y="541566"/>
                  </a:lnTo>
                  <a:lnTo>
                    <a:pt x="584372" y="537256"/>
                  </a:lnTo>
                  <a:lnTo>
                    <a:pt x="614212" y="534383"/>
                  </a:lnTo>
                  <a:lnTo>
                    <a:pt x="644425" y="532468"/>
                  </a:lnTo>
                  <a:lnTo>
                    <a:pt x="674886" y="531191"/>
                  </a:lnTo>
                  <a:lnTo>
                    <a:pt x="706305" y="530340"/>
                  </a:lnTo>
                  <a:lnTo>
                    <a:pt x="738363" y="529773"/>
                  </a:lnTo>
                  <a:lnTo>
                    <a:pt x="770848" y="529394"/>
                  </a:lnTo>
                  <a:lnTo>
                    <a:pt x="803618" y="529936"/>
                  </a:lnTo>
                  <a:lnTo>
                    <a:pt x="836576" y="531090"/>
                  </a:lnTo>
                  <a:lnTo>
                    <a:pt x="869661" y="532654"/>
                  </a:lnTo>
                  <a:lnTo>
                    <a:pt x="902830" y="534490"/>
                  </a:lnTo>
                  <a:lnTo>
                    <a:pt x="936055" y="536508"/>
                  </a:lnTo>
                  <a:lnTo>
                    <a:pt x="969318" y="538647"/>
                  </a:lnTo>
                  <a:lnTo>
                    <a:pt x="1003400" y="541661"/>
                  </a:lnTo>
                  <a:lnTo>
                    <a:pt x="1038027" y="545257"/>
                  </a:lnTo>
                  <a:lnTo>
                    <a:pt x="1073017" y="549242"/>
                  </a:lnTo>
                  <a:lnTo>
                    <a:pt x="1106664" y="554280"/>
                  </a:lnTo>
                  <a:lnTo>
                    <a:pt x="1139413" y="560020"/>
                  </a:lnTo>
                  <a:lnTo>
                    <a:pt x="1171565" y="566228"/>
                  </a:lnTo>
                  <a:lnTo>
                    <a:pt x="1203319" y="572748"/>
                  </a:lnTo>
                  <a:lnTo>
                    <a:pt x="1234806" y="579476"/>
                  </a:lnTo>
                  <a:lnTo>
                    <a:pt x="1266117" y="586342"/>
                  </a:lnTo>
                  <a:lnTo>
                    <a:pt x="1296515" y="593301"/>
                  </a:lnTo>
                  <a:lnTo>
                    <a:pt x="1326306" y="600321"/>
                  </a:lnTo>
                  <a:lnTo>
                    <a:pt x="1355692" y="607383"/>
                  </a:lnTo>
                  <a:lnTo>
                    <a:pt x="1384013" y="614472"/>
                  </a:lnTo>
                  <a:lnTo>
                    <a:pt x="1411625" y="621579"/>
                  </a:lnTo>
                  <a:lnTo>
                    <a:pt x="1438765" y="628699"/>
                  </a:lnTo>
                  <a:lnTo>
                    <a:pt x="1462415" y="635033"/>
                  </a:lnTo>
                  <a:lnTo>
                    <a:pt x="1483737" y="640842"/>
                  </a:lnTo>
                  <a:lnTo>
                    <a:pt x="1503507" y="646303"/>
                  </a:lnTo>
                  <a:lnTo>
                    <a:pt x="1578769" y="6643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9" name="SMARTInkShape-444"/>
            <p:cNvSpPr/>
            <p:nvPr/>
          </p:nvSpPr>
          <p:spPr>
            <a:xfrm>
              <a:off x="5872163" y="1071715"/>
              <a:ext cx="1378744" cy="214161"/>
            </a:xfrm>
            <a:custGeom>
              <a:avLst/>
              <a:gdLst/>
              <a:ahLst/>
              <a:cxnLst/>
              <a:rect l="0" t="0" r="0" b="0"/>
              <a:pathLst>
                <a:path w="1378744" h="214161">
                  <a:moveTo>
                    <a:pt x="0" y="214160"/>
                  </a:moveTo>
                  <a:lnTo>
                    <a:pt x="3792" y="214160"/>
                  </a:lnTo>
                  <a:lnTo>
                    <a:pt x="34997" y="201960"/>
                  </a:lnTo>
                  <a:lnTo>
                    <a:pt x="68666" y="184881"/>
                  </a:lnTo>
                  <a:lnTo>
                    <a:pt x="94812" y="174424"/>
                  </a:lnTo>
                  <a:lnTo>
                    <a:pt x="124424" y="164485"/>
                  </a:lnTo>
                  <a:lnTo>
                    <a:pt x="156898" y="154776"/>
                  </a:lnTo>
                  <a:lnTo>
                    <a:pt x="192499" y="145169"/>
                  </a:lnTo>
                  <a:lnTo>
                    <a:pt x="211677" y="140385"/>
                  </a:lnTo>
                  <a:lnTo>
                    <a:pt x="231605" y="135608"/>
                  </a:lnTo>
                  <a:lnTo>
                    <a:pt x="252035" y="130836"/>
                  </a:lnTo>
                  <a:lnTo>
                    <a:pt x="272798" y="125273"/>
                  </a:lnTo>
                  <a:lnTo>
                    <a:pt x="293784" y="119183"/>
                  </a:lnTo>
                  <a:lnTo>
                    <a:pt x="314918" y="112742"/>
                  </a:lnTo>
                  <a:lnTo>
                    <a:pt x="337739" y="106861"/>
                  </a:lnTo>
                  <a:lnTo>
                    <a:pt x="361684" y="101352"/>
                  </a:lnTo>
                  <a:lnTo>
                    <a:pt x="386379" y="96092"/>
                  </a:lnTo>
                  <a:lnTo>
                    <a:pt x="411573" y="90998"/>
                  </a:lnTo>
                  <a:lnTo>
                    <a:pt x="437102" y="86015"/>
                  </a:lnTo>
                  <a:lnTo>
                    <a:pt x="462850" y="81105"/>
                  </a:lnTo>
                  <a:lnTo>
                    <a:pt x="488748" y="76244"/>
                  </a:lnTo>
                  <a:lnTo>
                    <a:pt x="514744" y="71416"/>
                  </a:lnTo>
                  <a:lnTo>
                    <a:pt x="540807" y="66610"/>
                  </a:lnTo>
                  <a:lnTo>
                    <a:pt x="566913" y="61818"/>
                  </a:lnTo>
                  <a:lnTo>
                    <a:pt x="593048" y="57036"/>
                  </a:lnTo>
                  <a:lnTo>
                    <a:pt x="619202" y="52261"/>
                  </a:lnTo>
                  <a:lnTo>
                    <a:pt x="646164" y="47490"/>
                  </a:lnTo>
                  <a:lnTo>
                    <a:pt x="673663" y="42722"/>
                  </a:lnTo>
                  <a:lnTo>
                    <a:pt x="701521" y="37955"/>
                  </a:lnTo>
                  <a:lnTo>
                    <a:pt x="729618" y="33984"/>
                  </a:lnTo>
                  <a:lnTo>
                    <a:pt x="757874" y="30543"/>
                  </a:lnTo>
                  <a:lnTo>
                    <a:pt x="786237" y="27455"/>
                  </a:lnTo>
                  <a:lnTo>
                    <a:pt x="815464" y="23809"/>
                  </a:lnTo>
                  <a:lnTo>
                    <a:pt x="845267" y="19790"/>
                  </a:lnTo>
                  <a:lnTo>
                    <a:pt x="875455" y="15524"/>
                  </a:lnTo>
                  <a:lnTo>
                    <a:pt x="905899" y="11886"/>
                  </a:lnTo>
                  <a:lnTo>
                    <a:pt x="936514" y="8667"/>
                  </a:lnTo>
                  <a:lnTo>
                    <a:pt x="967242" y="5727"/>
                  </a:lnTo>
                  <a:lnTo>
                    <a:pt x="997253" y="3767"/>
                  </a:lnTo>
                  <a:lnTo>
                    <a:pt x="1026785" y="2461"/>
                  </a:lnTo>
                  <a:lnTo>
                    <a:pt x="1055998" y="1590"/>
                  </a:lnTo>
                  <a:lnTo>
                    <a:pt x="1084998" y="1009"/>
                  </a:lnTo>
                  <a:lnTo>
                    <a:pt x="1113857" y="622"/>
                  </a:lnTo>
                  <a:lnTo>
                    <a:pt x="1142621" y="364"/>
                  </a:lnTo>
                  <a:lnTo>
                    <a:pt x="1170529" y="192"/>
                  </a:lnTo>
                  <a:lnTo>
                    <a:pt x="1197864" y="77"/>
                  </a:lnTo>
                  <a:lnTo>
                    <a:pt x="1224820" y="0"/>
                  </a:lnTo>
                  <a:lnTo>
                    <a:pt x="1249934" y="743"/>
                  </a:lnTo>
                  <a:lnTo>
                    <a:pt x="1273820" y="2032"/>
                  </a:lnTo>
                  <a:lnTo>
                    <a:pt x="1296889" y="3685"/>
                  </a:lnTo>
                  <a:lnTo>
                    <a:pt x="1316236" y="4787"/>
                  </a:lnTo>
                  <a:lnTo>
                    <a:pt x="1348316" y="6012"/>
                  </a:lnTo>
                  <a:lnTo>
                    <a:pt x="1378743" y="69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0" name="SMARTInkShape-445"/>
            <p:cNvSpPr/>
            <p:nvPr/>
          </p:nvSpPr>
          <p:spPr>
            <a:xfrm>
              <a:off x="7636669" y="1135856"/>
              <a:ext cx="135694" cy="814389"/>
            </a:xfrm>
            <a:custGeom>
              <a:avLst/>
              <a:gdLst/>
              <a:ahLst/>
              <a:cxnLst/>
              <a:rect l="0" t="0" r="0" b="0"/>
              <a:pathLst>
                <a:path w="135694" h="814389">
                  <a:moveTo>
                    <a:pt x="28575" y="0"/>
                  </a:moveTo>
                  <a:lnTo>
                    <a:pt x="42000" y="5654"/>
                  </a:lnTo>
                  <a:lnTo>
                    <a:pt x="70971" y="13445"/>
                  </a:lnTo>
                  <a:lnTo>
                    <a:pt x="103303" y="30061"/>
                  </a:lnTo>
                  <a:lnTo>
                    <a:pt x="123277" y="45165"/>
                  </a:lnTo>
                  <a:lnTo>
                    <a:pt x="130806" y="56157"/>
                  </a:lnTo>
                  <a:lnTo>
                    <a:pt x="134272" y="69468"/>
                  </a:lnTo>
                  <a:lnTo>
                    <a:pt x="135539" y="102811"/>
                  </a:lnTo>
                  <a:lnTo>
                    <a:pt x="135693" y="134873"/>
                  </a:lnTo>
                  <a:lnTo>
                    <a:pt x="128135" y="160701"/>
                  </a:lnTo>
                  <a:lnTo>
                    <a:pt x="119634" y="192254"/>
                  </a:lnTo>
                  <a:lnTo>
                    <a:pt x="108295" y="226739"/>
                  </a:lnTo>
                  <a:lnTo>
                    <a:pt x="99460" y="252379"/>
                  </a:lnTo>
                  <a:lnTo>
                    <a:pt x="90242" y="279650"/>
                  </a:lnTo>
                  <a:lnTo>
                    <a:pt x="80853" y="307645"/>
                  </a:lnTo>
                  <a:lnTo>
                    <a:pt x="71388" y="338079"/>
                  </a:lnTo>
                  <a:lnTo>
                    <a:pt x="61891" y="370920"/>
                  </a:lnTo>
                  <a:lnTo>
                    <a:pt x="57135" y="388568"/>
                  </a:lnTo>
                  <a:lnTo>
                    <a:pt x="52377" y="406683"/>
                  </a:lnTo>
                  <a:lnTo>
                    <a:pt x="48412" y="425109"/>
                  </a:lnTo>
                  <a:lnTo>
                    <a:pt x="44975" y="443744"/>
                  </a:lnTo>
                  <a:lnTo>
                    <a:pt x="41889" y="462517"/>
                  </a:lnTo>
                  <a:lnTo>
                    <a:pt x="38245" y="482970"/>
                  </a:lnTo>
                  <a:lnTo>
                    <a:pt x="34228" y="504542"/>
                  </a:lnTo>
                  <a:lnTo>
                    <a:pt x="29962" y="526862"/>
                  </a:lnTo>
                  <a:lnTo>
                    <a:pt x="26325" y="549679"/>
                  </a:lnTo>
                  <a:lnTo>
                    <a:pt x="23106" y="572827"/>
                  </a:lnTo>
                  <a:lnTo>
                    <a:pt x="20167" y="596198"/>
                  </a:lnTo>
                  <a:lnTo>
                    <a:pt x="17413" y="619715"/>
                  </a:lnTo>
                  <a:lnTo>
                    <a:pt x="14783" y="643331"/>
                  </a:lnTo>
                  <a:lnTo>
                    <a:pt x="12237" y="667012"/>
                  </a:lnTo>
                  <a:lnTo>
                    <a:pt x="10539" y="689150"/>
                  </a:lnTo>
                  <a:lnTo>
                    <a:pt x="9407" y="710258"/>
                  </a:lnTo>
                  <a:lnTo>
                    <a:pt x="8653" y="730681"/>
                  </a:lnTo>
                  <a:lnTo>
                    <a:pt x="5698" y="766072"/>
                  </a:lnTo>
                  <a:lnTo>
                    <a:pt x="0" y="8143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77" name="SMARTInkShape-Group99"/>
          <p:cNvGrpSpPr/>
          <p:nvPr/>
        </p:nvGrpSpPr>
        <p:grpSpPr>
          <a:xfrm>
            <a:off x="279040" y="1793081"/>
            <a:ext cx="1149711" cy="535232"/>
            <a:chOff x="279040" y="1793081"/>
            <a:chExt cx="1149711" cy="535232"/>
          </a:xfrm>
        </p:grpSpPr>
        <p:sp>
          <p:nvSpPr>
            <p:cNvPr id="462" name="SMARTInkShape-446"/>
            <p:cNvSpPr/>
            <p:nvPr/>
          </p:nvSpPr>
          <p:spPr>
            <a:xfrm>
              <a:off x="279040" y="1971675"/>
              <a:ext cx="91999" cy="150020"/>
            </a:xfrm>
            <a:custGeom>
              <a:avLst/>
              <a:gdLst/>
              <a:ahLst/>
              <a:cxnLst/>
              <a:rect l="0" t="0" r="0" b="0"/>
              <a:pathLst>
                <a:path w="91999" h="150020">
                  <a:moveTo>
                    <a:pt x="63860" y="0"/>
                  </a:moveTo>
                  <a:lnTo>
                    <a:pt x="53917" y="0"/>
                  </a:lnTo>
                  <a:lnTo>
                    <a:pt x="49387" y="2117"/>
                  </a:lnTo>
                  <a:lnTo>
                    <a:pt x="47067" y="3792"/>
                  </a:lnTo>
                  <a:lnTo>
                    <a:pt x="20591" y="10642"/>
                  </a:lnTo>
                  <a:lnTo>
                    <a:pt x="4502" y="23911"/>
                  </a:lnTo>
                  <a:lnTo>
                    <a:pt x="1760" y="28619"/>
                  </a:lnTo>
                  <a:lnTo>
                    <a:pt x="0" y="38109"/>
                  </a:lnTo>
                  <a:lnTo>
                    <a:pt x="1876" y="42866"/>
                  </a:lnTo>
                  <a:lnTo>
                    <a:pt x="3487" y="45246"/>
                  </a:lnTo>
                  <a:lnTo>
                    <a:pt x="17480" y="54769"/>
                  </a:lnTo>
                  <a:lnTo>
                    <a:pt x="51762" y="77092"/>
                  </a:lnTo>
                  <a:lnTo>
                    <a:pt x="70995" y="87812"/>
                  </a:lnTo>
                  <a:lnTo>
                    <a:pt x="89120" y="111240"/>
                  </a:lnTo>
                  <a:lnTo>
                    <a:pt x="91453" y="118861"/>
                  </a:lnTo>
                  <a:lnTo>
                    <a:pt x="91998" y="123736"/>
                  </a:lnTo>
                  <a:lnTo>
                    <a:pt x="90124" y="128548"/>
                  </a:lnTo>
                  <a:lnTo>
                    <a:pt x="82454" y="138105"/>
                  </a:lnTo>
                  <a:lnTo>
                    <a:pt x="75828" y="140755"/>
                  </a:lnTo>
                  <a:lnTo>
                    <a:pt x="68385" y="142727"/>
                  </a:lnTo>
                  <a:lnTo>
                    <a:pt x="58145" y="147505"/>
                  </a:lnTo>
                  <a:lnTo>
                    <a:pt x="35285" y="1500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3" name="SMARTInkShape-447"/>
            <p:cNvSpPr/>
            <p:nvPr/>
          </p:nvSpPr>
          <p:spPr>
            <a:xfrm>
              <a:off x="800128" y="1943100"/>
              <a:ext cx="70958" cy="85185"/>
            </a:xfrm>
            <a:custGeom>
              <a:avLst/>
              <a:gdLst/>
              <a:ahLst/>
              <a:cxnLst/>
              <a:rect l="0" t="0" r="0" b="0"/>
              <a:pathLst>
                <a:path w="70958" h="85185">
                  <a:moveTo>
                    <a:pt x="14260" y="7144"/>
                  </a:moveTo>
                  <a:lnTo>
                    <a:pt x="10467" y="10936"/>
                  </a:lnTo>
                  <a:lnTo>
                    <a:pt x="8605" y="14915"/>
                  </a:lnTo>
                  <a:lnTo>
                    <a:pt x="452" y="50208"/>
                  </a:lnTo>
                  <a:lnTo>
                    <a:pt x="0" y="79563"/>
                  </a:lnTo>
                  <a:lnTo>
                    <a:pt x="784" y="81617"/>
                  </a:lnTo>
                  <a:lnTo>
                    <a:pt x="2101" y="82986"/>
                  </a:lnTo>
                  <a:lnTo>
                    <a:pt x="3773" y="83899"/>
                  </a:lnTo>
                  <a:lnTo>
                    <a:pt x="13710" y="85184"/>
                  </a:lnTo>
                  <a:lnTo>
                    <a:pt x="20101" y="83368"/>
                  </a:lnTo>
                  <a:lnTo>
                    <a:pt x="51794" y="61674"/>
                  </a:lnTo>
                  <a:lnTo>
                    <a:pt x="66259" y="47907"/>
                  </a:lnTo>
                  <a:lnTo>
                    <a:pt x="69120" y="40871"/>
                  </a:lnTo>
                  <a:lnTo>
                    <a:pt x="70957" y="27212"/>
                  </a:lnTo>
                  <a:lnTo>
                    <a:pt x="69092" y="21884"/>
                  </a:lnTo>
                  <a:lnTo>
                    <a:pt x="66411" y="16870"/>
                  </a:lnTo>
                  <a:lnTo>
                    <a:pt x="65219" y="11996"/>
                  </a:lnTo>
                  <a:lnTo>
                    <a:pt x="64108" y="10378"/>
                  </a:lnTo>
                  <a:lnTo>
                    <a:pt x="62573" y="9300"/>
                  </a:lnTo>
                  <a:lnTo>
                    <a:pt x="58751" y="7308"/>
                  </a:lnTo>
                  <a:lnTo>
                    <a:pt x="4997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4" name="SMARTInkShape-448"/>
            <p:cNvSpPr/>
            <p:nvPr/>
          </p:nvSpPr>
          <p:spPr>
            <a:xfrm>
              <a:off x="550477" y="1943584"/>
              <a:ext cx="113115" cy="192398"/>
            </a:xfrm>
            <a:custGeom>
              <a:avLst/>
              <a:gdLst/>
              <a:ahLst/>
              <a:cxnLst/>
              <a:rect l="0" t="0" r="0" b="0"/>
              <a:pathLst>
                <a:path w="113115" h="192398">
                  <a:moveTo>
                    <a:pt x="21023" y="192397"/>
                  </a:moveTo>
                  <a:lnTo>
                    <a:pt x="27872" y="192397"/>
                  </a:lnTo>
                  <a:lnTo>
                    <a:pt x="24287" y="192397"/>
                  </a:lnTo>
                  <a:lnTo>
                    <a:pt x="23199" y="190810"/>
                  </a:lnTo>
                  <a:lnTo>
                    <a:pt x="21453" y="176855"/>
                  </a:lnTo>
                  <a:lnTo>
                    <a:pt x="19034" y="161334"/>
                  </a:lnTo>
                  <a:lnTo>
                    <a:pt x="8855" y="127776"/>
                  </a:lnTo>
                  <a:lnTo>
                    <a:pt x="1657" y="97347"/>
                  </a:lnTo>
                  <a:lnTo>
                    <a:pt x="0" y="64790"/>
                  </a:lnTo>
                  <a:lnTo>
                    <a:pt x="4006" y="52075"/>
                  </a:lnTo>
                  <a:lnTo>
                    <a:pt x="23306" y="27184"/>
                  </a:lnTo>
                  <a:lnTo>
                    <a:pt x="54926" y="7795"/>
                  </a:lnTo>
                  <a:lnTo>
                    <a:pt x="66253" y="3195"/>
                  </a:lnTo>
                  <a:lnTo>
                    <a:pt x="92331" y="0"/>
                  </a:lnTo>
                  <a:lnTo>
                    <a:pt x="105034" y="3452"/>
                  </a:lnTo>
                  <a:lnTo>
                    <a:pt x="107987" y="5315"/>
                  </a:lnTo>
                  <a:lnTo>
                    <a:pt x="111267" y="9502"/>
                  </a:lnTo>
                  <a:lnTo>
                    <a:pt x="113114" y="16321"/>
                  </a:lnTo>
                  <a:lnTo>
                    <a:pt x="109869" y="27161"/>
                  </a:lnTo>
                  <a:lnTo>
                    <a:pt x="101661" y="39343"/>
                  </a:lnTo>
                  <a:lnTo>
                    <a:pt x="93952" y="46947"/>
                  </a:lnTo>
                  <a:lnTo>
                    <a:pt x="58360" y="70950"/>
                  </a:lnTo>
                  <a:lnTo>
                    <a:pt x="49598" y="780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5" name="SMARTInkShape-449"/>
            <p:cNvSpPr/>
            <p:nvPr/>
          </p:nvSpPr>
          <p:spPr>
            <a:xfrm>
              <a:off x="679280" y="1937782"/>
              <a:ext cx="105990" cy="191057"/>
            </a:xfrm>
            <a:custGeom>
              <a:avLst/>
              <a:gdLst/>
              <a:ahLst/>
              <a:cxnLst/>
              <a:rect l="0" t="0" r="0" b="0"/>
              <a:pathLst>
                <a:path w="105990" h="191057">
                  <a:moveTo>
                    <a:pt x="27951" y="191056"/>
                  </a:moveTo>
                  <a:lnTo>
                    <a:pt x="35008" y="191056"/>
                  </a:lnTo>
                  <a:lnTo>
                    <a:pt x="31277" y="191056"/>
                  </a:lnTo>
                  <a:lnTo>
                    <a:pt x="30168" y="189468"/>
                  </a:lnTo>
                  <a:lnTo>
                    <a:pt x="20310" y="159992"/>
                  </a:lnTo>
                  <a:lnTo>
                    <a:pt x="11184" y="129622"/>
                  </a:lnTo>
                  <a:lnTo>
                    <a:pt x="2532" y="97958"/>
                  </a:lnTo>
                  <a:lnTo>
                    <a:pt x="0" y="64069"/>
                  </a:lnTo>
                  <a:lnTo>
                    <a:pt x="447" y="49686"/>
                  </a:lnTo>
                  <a:lnTo>
                    <a:pt x="9356" y="22499"/>
                  </a:lnTo>
                  <a:lnTo>
                    <a:pt x="15982" y="14806"/>
                  </a:lnTo>
                  <a:lnTo>
                    <a:pt x="29379" y="3400"/>
                  </a:lnTo>
                  <a:lnTo>
                    <a:pt x="38905" y="497"/>
                  </a:lnTo>
                  <a:lnTo>
                    <a:pt x="50282" y="0"/>
                  </a:lnTo>
                  <a:lnTo>
                    <a:pt x="85015" y="7054"/>
                  </a:lnTo>
                  <a:lnTo>
                    <a:pt x="97246" y="12976"/>
                  </a:lnTo>
                  <a:lnTo>
                    <a:pt x="100342" y="15186"/>
                  </a:lnTo>
                  <a:lnTo>
                    <a:pt x="102405" y="18247"/>
                  </a:lnTo>
                  <a:lnTo>
                    <a:pt x="105310" y="30139"/>
                  </a:lnTo>
                  <a:lnTo>
                    <a:pt x="105989" y="39104"/>
                  </a:lnTo>
                  <a:lnTo>
                    <a:pt x="104174" y="46263"/>
                  </a:lnTo>
                  <a:lnTo>
                    <a:pt x="96542" y="57327"/>
                  </a:lnTo>
                  <a:lnTo>
                    <a:pt x="69413" y="85278"/>
                  </a:lnTo>
                  <a:lnTo>
                    <a:pt x="64106" y="88481"/>
                  </a:lnTo>
                  <a:lnTo>
                    <a:pt x="56526" y="910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6" name="SMARTInkShape-450"/>
            <p:cNvSpPr/>
            <p:nvPr/>
          </p:nvSpPr>
          <p:spPr>
            <a:xfrm>
              <a:off x="385763" y="1950244"/>
              <a:ext cx="107144" cy="114179"/>
            </a:xfrm>
            <a:custGeom>
              <a:avLst/>
              <a:gdLst/>
              <a:ahLst/>
              <a:cxnLst/>
              <a:rect l="0" t="0" r="0" b="0"/>
              <a:pathLst>
                <a:path w="107144" h="114179">
                  <a:moveTo>
                    <a:pt x="0" y="85725"/>
                  </a:moveTo>
                  <a:lnTo>
                    <a:pt x="0" y="89517"/>
                  </a:lnTo>
                  <a:lnTo>
                    <a:pt x="793" y="90634"/>
                  </a:lnTo>
                  <a:lnTo>
                    <a:pt x="2116" y="91379"/>
                  </a:lnTo>
                  <a:lnTo>
                    <a:pt x="3792" y="91876"/>
                  </a:lnTo>
                  <a:lnTo>
                    <a:pt x="14473" y="100509"/>
                  </a:lnTo>
                  <a:lnTo>
                    <a:pt x="23602" y="107303"/>
                  </a:lnTo>
                  <a:lnTo>
                    <a:pt x="34245" y="112227"/>
                  </a:lnTo>
                  <a:lnTo>
                    <a:pt x="56093" y="114178"/>
                  </a:lnTo>
                  <a:lnTo>
                    <a:pt x="62765" y="112129"/>
                  </a:lnTo>
                  <a:lnTo>
                    <a:pt x="65656" y="110471"/>
                  </a:lnTo>
                  <a:lnTo>
                    <a:pt x="73516" y="100554"/>
                  </a:lnTo>
                  <a:lnTo>
                    <a:pt x="95379" y="68948"/>
                  </a:lnTo>
                  <a:lnTo>
                    <a:pt x="103313" y="54737"/>
                  </a:lnTo>
                  <a:lnTo>
                    <a:pt x="106650" y="30952"/>
                  </a:lnTo>
                  <a:lnTo>
                    <a:pt x="107143" y="4187"/>
                  </a:lnTo>
                  <a:lnTo>
                    <a:pt x="106353" y="2791"/>
                  </a:lnTo>
                  <a:lnTo>
                    <a:pt x="105033" y="1861"/>
                  </a:lnTo>
                  <a:lnTo>
                    <a:pt x="10001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7" name="SMARTInkShape-451"/>
            <p:cNvSpPr/>
            <p:nvPr/>
          </p:nvSpPr>
          <p:spPr>
            <a:xfrm>
              <a:off x="928982" y="1950244"/>
              <a:ext cx="71144" cy="78582"/>
            </a:xfrm>
            <a:custGeom>
              <a:avLst/>
              <a:gdLst/>
              <a:ahLst/>
              <a:cxnLst/>
              <a:rect l="0" t="0" r="0" b="0"/>
              <a:pathLst>
                <a:path w="71144" h="78582">
                  <a:moveTo>
                    <a:pt x="6849" y="78581"/>
                  </a:moveTo>
                  <a:lnTo>
                    <a:pt x="6849" y="72430"/>
                  </a:lnTo>
                  <a:lnTo>
                    <a:pt x="3057" y="67939"/>
                  </a:lnTo>
                  <a:lnTo>
                    <a:pt x="1195" y="61680"/>
                  </a:lnTo>
                  <a:lnTo>
                    <a:pt x="0" y="40935"/>
                  </a:lnTo>
                  <a:lnTo>
                    <a:pt x="1953" y="31951"/>
                  </a:lnTo>
                  <a:lnTo>
                    <a:pt x="6998" y="22023"/>
                  </a:lnTo>
                  <a:lnTo>
                    <a:pt x="13155" y="16138"/>
                  </a:lnTo>
                  <a:lnTo>
                    <a:pt x="23887" y="10161"/>
                  </a:lnTo>
                  <a:lnTo>
                    <a:pt x="57172" y="1111"/>
                  </a:lnTo>
                  <a:lnTo>
                    <a:pt x="7114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8" name="SMARTInkShape-452"/>
            <p:cNvSpPr/>
            <p:nvPr/>
          </p:nvSpPr>
          <p:spPr>
            <a:xfrm>
              <a:off x="1078793" y="1793081"/>
              <a:ext cx="92783" cy="213098"/>
            </a:xfrm>
            <a:custGeom>
              <a:avLst/>
              <a:gdLst/>
              <a:ahLst/>
              <a:cxnLst/>
              <a:rect l="0" t="0" r="0" b="0"/>
              <a:pathLst>
                <a:path w="92783" h="213098">
                  <a:moveTo>
                    <a:pt x="7057" y="0"/>
                  </a:moveTo>
                  <a:lnTo>
                    <a:pt x="3265" y="3793"/>
                  </a:lnTo>
                  <a:lnTo>
                    <a:pt x="1403" y="9888"/>
                  </a:lnTo>
                  <a:lnTo>
                    <a:pt x="0" y="44434"/>
                  </a:lnTo>
                  <a:lnTo>
                    <a:pt x="2041" y="73134"/>
                  </a:lnTo>
                  <a:lnTo>
                    <a:pt x="7190" y="107380"/>
                  </a:lnTo>
                  <a:lnTo>
                    <a:pt x="16913" y="142905"/>
                  </a:lnTo>
                  <a:lnTo>
                    <a:pt x="24748" y="175797"/>
                  </a:lnTo>
                  <a:lnTo>
                    <a:pt x="38103" y="198601"/>
                  </a:lnTo>
                  <a:lnTo>
                    <a:pt x="42816" y="203361"/>
                  </a:lnTo>
                  <a:lnTo>
                    <a:pt x="57067" y="212489"/>
                  </a:lnTo>
                  <a:lnTo>
                    <a:pt x="59447" y="213097"/>
                  </a:lnTo>
                  <a:lnTo>
                    <a:pt x="66325" y="211656"/>
                  </a:lnTo>
                  <a:lnTo>
                    <a:pt x="77005" y="206382"/>
                  </a:lnTo>
                  <a:lnTo>
                    <a:pt x="92782" y="1928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9" name="SMARTInkShape-453"/>
            <p:cNvSpPr/>
            <p:nvPr/>
          </p:nvSpPr>
          <p:spPr>
            <a:xfrm>
              <a:off x="1021556" y="1907384"/>
              <a:ext cx="157164" cy="57148"/>
            </a:xfrm>
            <a:custGeom>
              <a:avLst/>
              <a:gdLst/>
              <a:ahLst/>
              <a:cxnLst/>
              <a:rect l="0" t="0" r="0" b="0"/>
              <a:pathLst>
                <a:path w="157164" h="57148">
                  <a:moveTo>
                    <a:pt x="0" y="14285"/>
                  </a:moveTo>
                  <a:lnTo>
                    <a:pt x="3793" y="14285"/>
                  </a:lnTo>
                  <a:lnTo>
                    <a:pt x="7771" y="12168"/>
                  </a:lnTo>
                  <a:lnTo>
                    <a:pt x="9943" y="10492"/>
                  </a:lnTo>
                  <a:lnTo>
                    <a:pt x="39943" y="3643"/>
                  </a:lnTo>
                  <a:lnTo>
                    <a:pt x="70038" y="717"/>
                  </a:lnTo>
                  <a:lnTo>
                    <a:pt x="99736" y="139"/>
                  </a:lnTo>
                  <a:lnTo>
                    <a:pt x="132963" y="10"/>
                  </a:lnTo>
                  <a:lnTo>
                    <a:pt x="144710" y="0"/>
                  </a:lnTo>
                  <a:lnTo>
                    <a:pt x="149776" y="2115"/>
                  </a:lnTo>
                  <a:lnTo>
                    <a:pt x="152238" y="3790"/>
                  </a:lnTo>
                  <a:lnTo>
                    <a:pt x="154974" y="7768"/>
                  </a:lnTo>
                  <a:lnTo>
                    <a:pt x="156514" y="14471"/>
                  </a:lnTo>
                  <a:lnTo>
                    <a:pt x="157152" y="48742"/>
                  </a:lnTo>
                  <a:lnTo>
                    <a:pt x="157163" y="571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0" name="SMARTInkShape-454"/>
            <p:cNvSpPr/>
            <p:nvPr/>
          </p:nvSpPr>
          <p:spPr>
            <a:xfrm>
              <a:off x="1221584" y="1880221"/>
              <a:ext cx="85723" cy="83318"/>
            </a:xfrm>
            <a:custGeom>
              <a:avLst/>
              <a:gdLst/>
              <a:ahLst/>
              <a:cxnLst/>
              <a:rect l="0" t="0" r="0" b="0"/>
              <a:pathLst>
                <a:path w="85723" h="83318">
                  <a:moveTo>
                    <a:pt x="7141" y="77167"/>
                  </a:moveTo>
                  <a:lnTo>
                    <a:pt x="7141" y="83317"/>
                  </a:lnTo>
                  <a:lnTo>
                    <a:pt x="990" y="78072"/>
                  </a:lnTo>
                  <a:lnTo>
                    <a:pt x="23" y="43605"/>
                  </a:lnTo>
                  <a:lnTo>
                    <a:pt x="0" y="25177"/>
                  </a:lnTo>
                  <a:lnTo>
                    <a:pt x="2115" y="20194"/>
                  </a:lnTo>
                  <a:lnTo>
                    <a:pt x="16790" y="3358"/>
                  </a:lnTo>
                  <a:lnTo>
                    <a:pt x="21484" y="706"/>
                  </a:lnTo>
                  <a:lnTo>
                    <a:pt x="23847" y="0"/>
                  </a:lnTo>
                  <a:lnTo>
                    <a:pt x="30705" y="1330"/>
                  </a:lnTo>
                  <a:lnTo>
                    <a:pt x="63719" y="14434"/>
                  </a:lnTo>
                  <a:lnTo>
                    <a:pt x="68799" y="19123"/>
                  </a:lnTo>
                  <a:lnTo>
                    <a:pt x="82525" y="38465"/>
                  </a:lnTo>
                  <a:lnTo>
                    <a:pt x="84775" y="46032"/>
                  </a:lnTo>
                  <a:lnTo>
                    <a:pt x="85722" y="771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1" name="SMARTInkShape-455"/>
            <p:cNvSpPr/>
            <p:nvPr/>
          </p:nvSpPr>
          <p:spPr>
            <a:xfrm>
              <a:off x="1321594" y="1871663"/>
              <a:ext cx="92365" cy="221457"/>
            </a:xfrm>
            <a:custGeom>
              <a:avLst/>
              <a:gdLst/>
              <a:ahLst/>
              <a:cxnLst/>
              <a:rect l="0" t="0" r="0" b="0"/>
              <a:pathLst>
                <a:path w="92365" h="221457">
                  <a:moveTo>
                    <a:pt x="64294" y="0"/>
                  </a:moveTo>
                  <a:lnTo>
                    <a:pt x="40444" y="23849"/>
                  </a:lnTo>
                  <a:lnTo>
                    <a:pt x="37819" y="30708"/>
                  </a:lnTo>
                  <a:lnTo>
                    <a:pt x="35858" y="38254"/>
                  </a:lnTo>
                  <a:lnTo>
                    <a:pt x="28132" y="49566"/>
                  </a:lnTo>
                  <a:lnTo>
                    <a:pt x="18962" y="59444"/>
                  </a:lnTo>
                  <a:lnTo>
                    <a:pt x="18198" y="61060"/>
                  </a:lnTo>
                  <a:lnTo>
                    <a:pt x="18482" y="62138"/>
                  </a:lnTo>
                  <a:lnTo>
                    <a:pt x="19465" y="62857"/>
                  </a:lnTo>
                  <a:lnTo>
                    <a:pt x="20120" y="62542"/>
                  </a:lnTo>
                  <a:lnTo>
                    <a:pt x="20848" y="60075"/>
                  </a:lnTo>
                  <a:lnTo>
                    <a:pt x="21836" y="59100"/>
                  </a:lnTo>
                  <a:lnTo>
                    <a:pt x="29125" y="55418"/>
                  </a:lnTo>
                  <a:lnTo>
                    <a:pt x="31323" y="53614"/>
                  </a:lnTo>
                  <a:lnTo>
                    <a:pt x="33765" y="47376"/>
                  </a:lnTo>
                  <a:lnTo>
                    <a:pt x="35644" y="40106"/>
                  </a:lnTo>
                  <a:lnTo>
                    <a:pt x="41201" y="28971"/>
                  </a:lnTo>
                  <a:lnTo>
                    <a:pt x="41755" y="26458"/>
                  </a:lnTo>
                  <a:lnTo>
                    <a:pt x="42918" y="24782"/>
                  </a:lnTo>
                  <a:lnTo>
                    <a:pt x="44487" y="23665"/>
                  </a:lnTo>
                  <a:lnTo>
                    <a:pt x="48916" y="21872"/>
                  </a:lnTo>
                  <a:lnTo>
                    <a:pt x="53475" y="25354"/>
                  </a:lnTo>
                  <a:lnTo>
                    <a:pt x="66770" y="48178"/>
                  </a:lnTo>
                  <a:lnTo>
                    <a:pt x="81128" y="81512"/>
                  </a:lnTo>
                  <a:lnTo>
                    <a:pt x="89037" y="101233"/>
                  </a:lnTo>
                  <a:lnTo>
                    <a:pt x="92364" y="132099"/>
                  </a:lnTo>
                  <a:lnTo>
                    <a:pt x="87066" y="157062"/>
                  </a:lnTo>
                  <a:lnTo>
                    <a:pt x="76063" y="183029"/>
                  </a:lnTo>
                  <a:lnTo>
                    <a:pt x="69260" y="190619"/>
                  </a:lnTo>
                  <a:lnTo>
                    <a:pt x="48165" y="205751"/>
                  </a:lnTo>
                  <a:lnTo>
                    <a:pt x="13630" y="217531"/>
                  </a:lnTo>
                  <a:lnTo>
                    <a:pt x="0" y="2214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2" name="SMARTInkShape-456"/>
            <p:cNvSpPr/>
            <p:nvPr/>
          </p:nvSpPr>
          <p:spPr>
            <a:xfrm>
              <a:off x="867422" y="2214563"/>
              <a:ext cx="4117" cy="92869"/>
            </a:xfrm>
            <a:custGeom>
              <a:avLst/>
              <a:gdLst/>
              <a:ahLst/>
              <a:cxnLst/>
              <a:rect l="0" t="0" r="0" b="0"/>
              <a:pathLst>
                <a:path w="4117" h="92869">
                  <a:moveTo>
                    <a:pt x="4116" y="0"/>
                  </a:moveTo>
                  <a:lnTo>
                    <a:pt x="323" y="3792"/>
                  </a:lnTo>
                  <a:lnTo>
                    <a:pt x="0" y="5703"/>
                  </a:lnTo>
                  <a:lnTo>
                    <a:pt x="578" y="7770"/>
                  </a:lnTo>
                  <a:lnTo>
                    <a:pt x="1757" y="9942"/>
                  </a:lnTo>
                  <a:lnTo>
                    <a:pt x="3805" y="29257"/>
                  </a:lnTo>
                  <a:lnTo>
                    <a:pt x="4088" y="62864"/>
                  </a:lnTo>
                  <a:lnTo>
                    <a:pt x="4116" y="928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3" name="SMARTInkShape-457"/>
            <p:cNvSpPr/>
            <p:nvPr/>
          </p:nvSpPr>
          <p:spPr>
            <a:xfrm>
              <a:off x="807244" y="2128925"/>
              <a:ext cx="21432" cy="7057"/>
            </a:xfrm>
            <a:custGeom>
              <a:avLst/>
              <a:gdLst/>
              <a:ahLst/>
              <a:cxnLst/>
              <a:rect l="0" t="0" r="0" b="0"/>
              <a:pathLst>
                <a:path w="21432" h="7057">
                  <a:moveTo>
                    <a:pt x="21431" y="7056"/>
                  </a:moveTo>
                  <a:lnTo>
                    <a:pt x="15280" y="905"/>
                  </a:lnTo>
                  <a:lnTo>
                    <a:pt x="8224" y="0"/>
                  </a:lnTo>
                  <a:lnTo>
                    <a:pt x="0" y="70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4" name="SMARTInkShape-458"/>
            <p:cNvSpPr/>
            <p:nvPr/>
          </p:nvSpPr>
          <p:spPr>
            <a:xfrm>
              <a:off x="958473" y="2100847"/>
              <a:ext cx="227391" cy="227466"/>
            </a:xfrm>
            <a:custGeom>
              <a:avLst/>
              <a:gdLst/>
              <a:ahLst/>
              <a:cxnLst/>
              <a:rect l="0" t="0" r="0" b="0"/>
              <a:pathLst>
                <a:path w="227391" h="227466">
                  <a:moveTo>
                    <a:pt x="55940" y="92284"/>
                  </a:moveTo>
                  <a:lnTo>
                    <a:pt x="52147" y="92284"/>
                  </a:lnTo>
                  <a:lnTo>
                    <a:pt x="51030" y="93078"/>
                  </a:lnTo>
                  <a:lnTo>
                    <a:pt x="50285" y="94401"/>
                  </a:lnTo>
                  <a:lnTo>
                    <a:pt x="45091" y="112869"/>
                  </a:lnTo>
                  <a:lnTo>
                    <a:pt x="25860" y="143836"/>
                  </a:lnTo>
                  <a:lnTo>
                    <a:pt x="11516" y="166262"/>
                  </a:lnTo>
                  <a:lnTo>
                    <a:pt x="1514" y="201104"/>
                  </a:lnTo>
                  <a:lnTo>
                    <a:pt x="0" y="211028"/>
                  </a:lnTo>
                  <a:lnTo>
                    <a:pt x="1444" y="218613"/>
                  </a:lnTo>
                  <a:lnTo>
                    <a:pt x="2941" y="221747"/>
                  </a:lnTo>
                  <a:lnTo>
                    <a:pt x="4732" y="223837"/>
                  </a:lnTo>
                  <a:lnTo>
                    <a:pt x="8839" y="226158"/>
                  </a:lnTo>
                  <a:lnTo>
                    <a:pt x="15614" y="227465"/>
                  </a:lnTo>
                  <a:lnTo>
                    <a:pt x="22406" y="223537"/>
                  </a:lnTo>
                  <a:lnTo>
                    <a:pt x="53686" y="194416"/>
                  </a:lnTo>
                  <a:lnTo>
                    <a:pt x="64091" y="172728"/>
                  </a:lnTo>
                  <a:lnTo>
                    <a:pt x="72201" y="146194"/>
                  </a:lnTo>
                  <a:lnTo>
                    <a:pt x="79631" y="118223"/>
                  </a:lnTo>
                  <a:lnTo>
                    <a:pt x="83068" y="86035"/>
                  </a:lnTo>
                  <a:lnTo>
                    <a:pt x="78526" y="51010"/>
                  </a:lnTo>
                  <a:lnTo>
                    <a:pt x="67684" y="17704"/>
                  </a:lnTo>
                  <a:lnTo>
                    <a:pt x="56353" y="0"/>
                  </a:lnTo>
                  <a:lnTo>
                    <a:pt x="55228" y="5234"/>
                  </a:lnTo>
                  <a:lnTo>
                    <a:pt x="52184" y="9410"/>
                  </a:lnTo>
                  <a:lnTo>
                    <a:pt x="50301" y="16028"/>
                  </a:lnTo>
                  <a:lnTo>
                    <a:pt x="48884" y="50969"/>
                  </a:lnTo>
                  <a:lnTo>
                    <a:pt x="49607" y="79096"/>
                  </a:lnTo>
                  <a:lnTo>
                    <a:pt x="55298" y="103634"/>
                  </a:lnTo>
                  <a:lnTo>
                    <a:pt x="71740" y="135858"/>
                  </a:lnTo>
                  <a:lnTo>
                    <a:pt x="79495" y="152996"/>
                  </a:lnTo>
                  <a:lnTo>
                    <a:pt x="88634" y="161072"/>
                  </a:lnTo>
                  <a:lnTo>
                    <a:pt x="115072" y="174485"/>
                  </a:lnTo>
                  <a:lnTo>
                    <a:pt x="124819" y="176443"/>
                  </a:lnTo>
                  <a:lnTo>
                    <a:pt x="143023" y="173753"/>
                  </a:lnTo>
                  <a:lnTo>
                    <a:pt x="159706" y="167929"/>
                  </a:lnTo>
                  <a:lnTo>
                    <a:pt x="184394" y="148734"/>
                  </a:lnTo>
                  <a:lnTo>
                    <a:pt x="203551" y="126454"/>
                  </a:lnTo>
                  <a:lnTo>
                    <a:pt x="214064" y="106113"/>
                  </a:lnTo>
                  <a:lnTo>
                    <a:pt x="219432" y="72909"/>
                  </a:lnTo>
                  <a:lnTo>
                    <a:pt x="220198" y="51371"/>
                  </a:lnTo>
                  <a:lnTo>
                    <a:pt x="220241" y="63328"/>
                  </a:lnTo>
                  <a:lnTo>
                    <a:pt x="212970" y="95576"/>
                  </a:lnTo>
                  <a:lnTo>
                    <a:pt x="207038" y="128437"/>
                  </a:lnTo>
                  <a:lnTo>
                    <a:pt x="206965" y="155870"/>
                  </a:lnTo>
                  <a:lnTo>
                    <a:pt x="215929" y="182365"/>
                  </a:lnTo>
                  <a:lnTo>
                    <a:pt x="227390" y="19944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5" name="SMARTInkShape-459"/>
            <p:cNvSpPr/>
            <p:nvPr/>
          </p:nvSpPr>
          <p:spPr>
            <a:xfrm>
              <a:off x="1264475" y="2193226"/>
              <a:ext cx="64264" cy="99919"/>
            </a:xfrm>
            <a:custGeom>
              <a:avLst/>
              <a:gdLst/>
              <a:ahLst/>
              <a:cxnLst/>
              <a:rect l="0" t="0" r="0" b="0"/>
              <a:pathLst>
                <a:path w="64264" h="99919">
                  <a:moveTo>
                    <a:pt x="35688" y="14193"/>
                  </a:moveTo>
                  <a:lnTo>
                    <a:pt x="35688" y="3551"/>
                  </a:lnTo>
                  <a:lnTo>
                    <a:pt x="36481" y="2336"/>
                  </a:lnTo>
                  <a:lnTo>
                    <a:pt x="37804" y="1525"/>
                  </a:lnTo>
                  <a:lnTo>
                    <a:pt x="39480" y="985"/>
                  </a:lnTo>
                  <a:lnTo>
                    <a:pt x="39803" y="625"/>
                  </a:lnTo>
                  <a:lnTo>
                    <a:pt x="39225" y="385"/>
                  </a:lnTo>
                  <a:lnTo>
                    <a:pt x="36386" y="0"/>
                  </a:lnTo>
                  <a:lnTo>
                    <a:pt x="35998" y="2064"/>
                  </a:lnTo>
                  <a:lnTo>
                    <a:pt x="35894" y="3726"/>
                  </a:lnTo>
                  <a:lnTo>
                    <a:pt x="25763" y="26644"/>
                  </a:lnTo>
                  <a:lnTo>
                    <a:pt x="12443" y="45257"/>
                  </a:lnTo>
                  <a:lnTo>
                    <a:pt x="1170" y="79461"/>
                  </a:lnTo>
                  <a:lnTo>
                    <a:pt x="74" y="97390"/>
                  </a:lnTo>
                  <a:lnTo>
                    <a:pt x="39" y="97439"/>
                  </a:lnTo>
                  <a:lnTo>
                    <a:pt x="0" y="95377"/>
                  </a:lnTo>
                  <a:lnTo>
                    <a:pt x="2099" y="91814"/>
                  </a:lnTo>
                  <a:lnTo>
                    <a:pt x="16762" y="66106"/>
                  </a:lnTo>
                  <a:lnTo>
                    <a:pt x="20026" y="52152"/>
                  </a:lnTo>
                  <a:lnTo>
                    <a:pt x="21389" y="21878"/>
                  </a:lnTo>
                  <a:lnTo>
                    <a:pt x="21397" y="25289"/>
                  </a:lnTo>
                  <a:lnTo>
                    <a:pt x="23515" y="29179"/>
                  </a:lnTo>
                  <a:lnTo>
                    <a:pt x="25191" y="31327"/>
                  </a:lnTo>
                  <a:lnTo>
                    <a:pt x="27054" y="37948"/>
                  </a:lnTo>
                  <a:lnTo>
                    <a:pt x="30219" y="50600"/>
                  </a:lnTo>
                  <a:lnTo>
                    <a:pt x="42978" y="76430"/>
                  </a:lnTo>
                  <a:lnTo>
                    <a:pt x="64263" y="999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6" name="SMARTInkShape-460"/>
            <p:cNvSpPr/>
            <p:nvPr/>
          </p:nvSpPr>
          <p:spPr>
            <a:xfrm>
              <a:off x="1335881" y="2178931"/>
              <a:ext cx="92870" cy="114214"/>
            </a:xfrm>
            <a:custGeom>
              <a:avLst/>
              <a:gdLst/>
              <a:ahLst/>
              <a:cxnLst/>
              <a:rect l="0" t="0" r="0" b="0"/>
              <a:pathLst>
                <a:path w="92870" h="114214">
                  <a:moveTo>
                    <a:pt x="92869" y="7057"/>
                  </a:moveTo>
                  <a:lnTo>
                    <a:pt x="89077" y="7057"/>
                  </a:lnTo>
                  <a:lnTo>
                    <a:pt x="87960" y="6263"/>
                  </a:lnTo>
                  <a:lnTo>
                    <a:pt x="87215" y="4940"/>
                  </a:lnTo>
                  <a:lnTo>
                    <a:pt x="86718" y="3264"/>
                  </a:lnTo>
                  <a:lnTo>
                    <a:pt x="85594" y="2147"/>
                  </a:lnTo>
                  <a:lnTo>
                    <a:pt x="82227" y="906"/>
                  </a:lnTo>
                  <a:lnTo>
                    <a:pt x="68958" y="0"/>
                  </a:lnTo>
                  <a:lnTo>
                    <a:pt x="58091" y="3731"/>
                  </a:lnTo>
                  <a:lnTo>
                    <a:pt x="43300" y="14390"/>
                  </a:lnTo>
                  <a:lnTo>
                    <a:pt x="39088" y="19047"/>
                  </a:lnTo>
                  <a:lnTo>
                    <a:pt x="37217" y="23763"/>
                  </a:lnTo>
                  <a:lnTo>
                    <a:pt x="36163" y="34672"/>
                  </a:lnTo>
                  <a:lnTo>
                    <a:pt x="39643" y="47959"/>
                  </a:lnTo>
                  <a:lnTo>
                    <a:pt x="45665" y="55133"/>
                  </a:lnTo>
                  <a:lnTo>
                    <a:pt x="52839" y="61761"/>
                  </a:lnTo>
                  <a:lnTo>
                    <a:pt x="77148" y="91273"/>
                  </a:lnTo>
                  <a:lnTo>
                    <a:pt x="77945" y="94228"/>
                  </a:lnTo>
                  <a:lnTo>
                    <a:pt x="78157" y="96127"/>
                  </a:lnTo>
                  <a:lnTo>
                    <a:pt x="76276" y="100354"/>
                  </a:lnTo>
                  <a:lnTo>
                    <a:pt x="74663" y="102592"/>
                  </a:lnTo>
                  <a:lnTo>
                    <a:pt x="70755" y="105079"/>
                  </a:lnTo>
                  <a:lnTo>
                    <a:pt x="37670" y="113185"/>
                  </a:lnTo>
                  <a:lnTo>
                    <a:pt x="0" y="1142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89" name="SMARTInkShape-Group100"/>
          <p:cNvGrpSpPr/>
          <p:nvPr/>
        </p:nvGrpSpPr>
        <p:grpSpPr>
          <a:xfrm>
            <a:off x="3579019" y="573692"/>
            <a:ext cx="1671478" cy="919353"/>
            <a:chOff x="3579019" y="573692"/>
            <a:chExt cx="1671478" cy="919353"/>
          </a:xfrm>
        </p:grpSpPr>
        <p:sp>
          <p:nvSpPr>
            <p:cNvPr id="478" name="SMARTInkShape-461"/>
            <p:cNvSpPr/>
            <p:nvPr/>
          </p:nvSpPr>
          <p:spPr>
            <a:xfrm>
              <a:off x="3579019" y="728663"/>
              <a:ext cx="1" cy="7144"/>
            </a:xfrm>
            <a:custGeom>
              <a:avLst/>
              <a:gdLst/>
              <a:ahLst/>
              <a:cxnLst/>
              <a:rect l="0" t="0" r="0" b="0"/>
              <a:pathLst>
                <a:path w="1" h="7144">
                  <a:moveTo>
                    <a:pt x="0" y="7143"/>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9" name="SMARTInkShape-462"/>
            <p:cNvSpPr/>
            <p:nvPr/>
          </p:nvSpPr>
          <p:spPr>
            <a:xfrm>
              <a:off x="3593306" y="878681"/>
              <a:ext cx="1" cy="7145"/>
            </a:xfrm>
            <a:custGeom>
              <a:avLst/>
              <a:gdLst/>
              <a:ahLst/>
              <a:cxnLst/>
              <a:rect l="0" t="0" r="0" b="0"/>
              <a:pathLst>
                <a:path w="1" h="7145">
                  <a:moveTo>
                    <a:pt x="0" y="0"/>
                  </a:moveTo>
                  <a:lnTo>
                    <a:pt x="0" y="71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0" name="SMARTInkShape-463"/>
            <p:cNvSpPr/>
            <p:nvPr/>
          </p:nvSpPr>
          <p:spPr>
            <a:xfrm>
              <a:off x="3843338" y="573692"/>
              <a:ext cx="364332" cy="369284"/>
            </a:xfrm>
            <a:custGeom>
              <a:avLst/>
              <a:gdLst/>
              <a:ahLst/>
              <a:cxnLst/>
              <a:rect l="0" t="0" r="0" b="0"/>
              <a:pathLst>
                <a:path w="364332" h="369284">
                  <a:moveTo>
                    <a:pt x="0" y="112108"/>
                  </a:moveTo>
                  <a:lnTo>
                    <a:pt x="0" y="143192"/>
                  </a:lnTo>
                  <a:lnTo>
                    <a:pt x="0" y="170001"/>
                  </a:lnTo>
                  <a:lnTo>
                    <a:pt x="0" y="200170"/>
                  </a:lnTo>
                  <a:lnTo>
                    <a:pt x="0" y="232128"/>
                  </a:lnTo>
                  <a:lnTo>
                    <a:pt x="0" y="261705"/>
                  </a:lnTo>
                  <a:lnTo>
                    <a:pt x="3792" y="296351"/>
                  </a:lnTo>
                  <a:lnTo>
                    <a:pt x="7056" y="331572"/>
                  </a:lnTo>
                  <a:lnTo>
                    <a:pt x="7117" y="332974"/>
                  </a:lnTo>
                  <a:lnTo>
                    <a:pt x="7142" y="299228"/>
                  </a:lnTo>
                  <a:lnTo>
                    <a:pt x="7143" y="269239"/>
                  </a:lnTo>
                  <a:lnTo>
                    <a:pt x="7143" y="244650"/>
                  </a:lnTo>
                  <a:lnTo>
                    <a:pt x="7143" y="217053"/>
                  </a:lnTo>
                  <a:lnTo>
                    <a:pt x="7143" y="186267"/>
                  </a:lnTo>
                  <a:lnTo>
                    <a:pt x="7143" y="158297"/>
                  </a:lnTo>
                  <a:lnTo>
                    <a:pt x="7937" y="131843"/>
                  </a:lnTo>
                  <a:lnTo>
                    <a:pt x="10935" y="104210"/>
                  </a:lnTo>
                  <a:lnTo>
                    <a:pt x="17086" y="69463"/>
                  </a:lnTo>
                  <a:lnTo>
                    <a:pt x="31520" y="39059"/>
                  </a:lnTo>
                  <a:lnTo>
                    <a:pt x="52028" y="12542"/>
                  </a:lnTo>
                  <a:lnTo>
                    <a:pt x="61753" y="4885"/>
                  </a:lnTo>
                  <a:lnTo>
                    <a:pt x="73483" y="954"/>
                  </a:lnTo>
                  <a:lnTo>
                    <a:pt x="85840" y="0"/>
                  </a:lnTo>
                  <a:lnTo>
                    <a:pt x="96624" y="2222"/>
                  </a:lnTo>
                  <a:lnTo>
                    <a:pt x="106708" y="10088"/>
                  </a:lnTo>
                  <a:lnTo>
                    <a:pt x="130909" y="42141"/>
                  </a:lnTo>
                  <a:lnTo>
                    <a:pt x="150007" y="77150"/>
                  </a:lnTo>
                  <a:lnTo>
                    <a:pt x="162186" y="107306"/>
                  </a:lnTo>
                  <a:lnTo>
                    <a:pt x="172938" y="141377"/>
                  </a:lnTo>
                  <a:lnTo>
                    <a:pt x="184062" y="174491"/>
                  </a:lnTo>
                  <a:lnTo>
                    <a:pt x="190268" y="204411"/>
                  </a:lnTo>
                  <a:lnTo>
                    <a:pt x="196157" y="239173"/>
                  </a:lnTo>
                  <a:lnTo>
                    <a:pt x="200592" y="266243"/>
                  </a:lnTo>
                  <a:lnTo>
                    <a:pt x="206145" y="274918"/>
                  </a:lnTo>
                  <a:lnTo>
                    <a:pt x="203073" y="272179"/>
                  </a:lnTo>
                  <a:lnTo>
                    <a:pt x="201379" y="266330"/>
                  </a:lnTo>
                  <a:lnTo>
                    <a:pt x="200203" y="238574"/>
                  </a:lnTo>
                  <a:lnTo>
                    <a:pt x="199283" y="212374"/>
                  </a:lnTo>
                  <a:lnTo>
                    <a:pt x="195131" y="180622"/>
                  </a:lnTo>
                  <a:lnTo>
                    <a:pt x="193547" y="150753"/>
                  </a:lnTo>
                  <a:lnTo>
                    <a:pt x="193078" y="122588"/>
                  </a:lnTo>
                  <a:lnTo>
                    <a:pt x="192968" y="106447"/>
                  </a:lnTo>
                  <a:lnTo>
                    <a:pt x="197153" y="93452"/>
                  </a:lnTo>
                  <a:lnTo>
                    <a:pt x="208982" y="75967"/>
                  </a:lnTo>
                  <a:lnTo>
                    <a:pt x="220317" y="67445"/>
                  </a:lnTo>
                  <a:lnTo>
                    <a:pt x="233730" y="63685"/>
                  </a:lnTo>
                  <a:lnTo>
                    <a:pt x="251551" y="66363"/>
                  </a:lnTo>
                  <a:lnTo>
                    <a:pt x="273996" y="75173"/>
                  </a:lnTo>
                  <a:lnTo>
                    <a:pt x="292851" y="87759"/>
                  </a:lnTo>
                  <a:lnTo>
                    <a:pt x="308050" y="106216"/>
                  </a:lnTo>
                  <a:lnTo>
                    <a:pt x="322816" y="135903"/>
                  </a:lnTo>
                  <a:lnTo>
                    <a:pt x="334038" y="162815"/>
                  </a:lnTo>
                  <a:lnTo>
                    <a:pt x="344942" y="196560"/>
                  </a:lnTo>
                  <a:lnTo>
                    <a:pt x="353945" y="231860"/>
                  </a:lnTo>
                  <a:lnTo>
                    <a:pt x="358663" y="267290"/>
                  </a:lnTo>
                  <a:lnTo>
                    <a:pt x="363211" y="297454"/>
                  </a:lnTo>
                  <a:lnTo>
                    <a:pt x="364183" y="327858"/>
                  </a:lnTo>
                  <a:lnTo>
                    <a:pt x="364322" y="362775"/>
                  </a:lnTo>
                  <a:lnTo>
                    <a:pt x="364331" y="3692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1" name="SMARTInkShape-464"/>
            <p:cNvSpPr/>
            <p:nvPr/>
          </p:nvSpPr>
          <p:spPr>
            <a:xfrm>
              <a:off x="4279264" y="742950"/>
              <a:ext cx="135575" cy="177049"/>
            </a:xfrm>
            <a:custGeom>
              <a:avLst/>
              <a:gdLst/>
              <a:ahLst/>
              <a:cxnLst/>
              <a:rect l="0" t="0" r="0" b="0"/>
              <a:pathLst>
                <a:path w="135575" h="177049">
                  <a:moveTo>
                    <a:pt x="64136" y="0"/>
                  </a:moveTo>
                  <a:lnTo>
                    <a:pt x="64136" y="3792"/>
                  </a:lnTo>
                  <a:lnTo>
                    <a:pt x="63342" y="4909"/>
                  </a:lnTo>
                  <a:lnTo>
                    <a:pt x="62019" y="5654"/>
                  </a:lnTo>
                  <a:lnTo>
                    <a:pt x="60344" y="6151"/>
                  </a:lnTo>
                  <a:lnTo>
                    <a:pt x="59227" y="8069"/>
                  </a:lnTo>
                  <a:lnTo>
                    <a:pt x="56860" y="17560"/>
                  </a:lnTo>
                  <a:lnTo>
                    <a:pt x="42557" y="51173"/>
                  </a:lnTo>
                  <a:lnTo>
                    <a:pt x="25076" y="85879"/>
                  </a:lnTo>
                  <a:lnTo>
                    <a:pt x="5890" y="121464"/>
                  </a:lnTo>
                  <a:lnTo>
                    <a:pt x="1037" y="144319"/>
                  </a:lnTo>
                  <a:lnTo>
                    <a:pt x="0" y="165153"/>
                  </a:lnTo>
                  <a:lnTo>
                    <a:pt x="1534" y="168046"/>
                  </a:lnTo>
                  <a:lnTo>
                    <a:pt x="7474" y="173377"/>
                  </a:lnTo>
                  <a:lnTo>
                    <a:pt x="13288" y="176275"/>
                  </a:lnTo>
                  <a:lnTo>
                    <a:pt x="15950" y="177048"/>
                  </a:lnTo>
                  <a:lnTo>
                    <a:pt x="31073" y="174343"/>
                  </a:lnTo>
                  <a:lnTo>
                    <a:pt x="46843" y="168515"/>
                  </a:lnTo>
                  <a:lnTo>
                    <a:pt x="61570" y="157969"/>
                  </a:lnTo>
                  <a:lnTo>
                    <a:pt x="79975" y="134479"/>
                  </a:lnTo>
                  <a:lnTo>
                    <a:pt x="88585" y="113929"/>
                  </a:lnTo>
                  <a:lnTo>
                    <a:pt x="92168" y="82325"/>
                  </a:lnTo>
                  <a:lnTo>
                    <a:pt x="91810" y="62975"/>
                  </a:lnTo>
                  <a:lnTo>
                    <a:pt x="85857" y="44408"/>
                  </a:lnTo>
                  <a:lnTo>
                    <a:pt x="85761" y="44687"/>
                  </a:lnTo>
                  <a:lnTo>
                    <a:pt x="85570" y="59874"/>
                  </a:lnTo>
                  <a:lnTo>
                    <a:pt x="95510" y="83792"/>
                  </a:lnTo>
                  <a:lnTo>
                    <a:pt x="102360" y="93972"/>
                  </a:lnTo>
                  <a:lnTo>
                    <a:pt x="125394" y="111050"/>
                  </a:lnTo>
                  <a:lnTo>
                    <a:pt x="135574" y="114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2" name="SMARTInkShape-465"/>
            <p:cNvSpPr/>
            <p:nvPr/>
          </p:nvSpPr>
          <p:spPr>
            <a:xfrm>
              <a:off x="4452483" y="578782"/>
              <a:ext cx="676731" cy="528042"/>
            </a:xfrm>
            <a:custGeom>
              <a:avLst/>
              <a:gdLst/>
              <a:ahLst/>
              <a:cxnLst/>
              <a:rect l="0" t="0" r="0" b="0"/>
              <a:pathLst>
                <a:path w="676731" h="528042">
                  <a:moveTo>
                    <a:pt x="98086" y="157024"/>
                  </a:moveTo>
                  <a:lnTo>
                    <a:pt x="91935" y="157024"/>
                  </a:lnTo>
                  <a:lnTo>
                    <a:pt x="57157" y="190817"/>
                  </a:lnTo>
                  <a:lnTo>
                    <a:pt x="21604" y="217544"/>
                  </a:lnTo>
                  <a:lnTo>
                    <a:pt x="18522" y="218802"/>
                  </a:lnTo>
                  <a:lnTo>
                    <a:pt x="16469" y="220434"/>
                  </a:lnTo>
                  <a:lnTo>
                    <a:pt x="13578" y="224937"/>
                  </a:lnTo>
                  <a:lnTo>
                    <a:pt x="13172" y="224524"/>
                  </a:lnTo>
                  <a:lnTo>
                    <a:pt x="12902" y="223455"/>
                  </a:lnTo>
                  <a:lnTo>
                    <a:pt x="13515" y="222743"/>
                  </a:lnTo>
                  <a:lnTo>
                    <a:pt x="16313" y="221951"/>
                  </a:lnTo>
                  <a:lnTo>
                    <a:pt x="25371" y="220649"/>
                  </a:lnTo>
                  <a:lnTo>
                    <a:pt x="55427" y="208969"/>
                  </a:lnTo>
                  <a:lnTo>
                    <a:pt x="64839" y="208686"/>
                  </a:lnTo>
                  <a:lnTo>
                    <a:pt x="74314" y="211206"/>
                  </a:lnTo>
                  <a:lnTo>
                    <a:pt x="93331" y="224994"/>
                  </a:lnTo>
                  <a:lnTo>
                    <a:pt x="117137" y="251475"/>
                  </a:lnTo>
                  <a:lnTo>
                    <a:pt x="136186" y="284484"/>
                  </a:lnTo>
                  <a:lnTo>
                    <a:pt x="148886" y="312177"/>
                  </a:lnTo>
                  <a:lnTo>
                    <a:pt x="154148" y="340491"/>
                  </a:lnTo>
                  <a:lnTo>
                    <a:pt x="160382" y="369782"/>
                  </a:lnTo>
                  <a:lnTo>
                    <a:pt x="166462" y="402450"/>
                  </a:lnTo>
                  <a:lnTo>
                    <a:pt x="168616" y="431796"/>
                  </a:lnTo>
                  <a:lnTo>
                    <a:pt x="169344" y="463448"/>
                  </a:lnTo>
                  <a:lnTo>
                    <a:pt x="167354" y="483296"/>
                  </a:lnTo>
                  <a:lnTo>
                    <a:pt x="159570" y="504224"/>
                  </a:lnTo>
                  <a:lnTo>
                    <a:pt x="152929" y="511890"/>
                  </a:lnTo>
                  <a:lnTo>
                    <a:pt x="135730" y="523278"/>
                  </a:lnTo>
                  <a:lnTo>
                    <a:pt x="125555" y="526952"/>
                  </a:lnTo>
                  <a:lnTo>
                    <a:pt x="109929" y="528041"/>
                  </a:lnTo>
                  <a:lnTo>
                    <a:pt x="96999" y="524062"/>
                  </a:lnTo>
                  <a:lnTo>
                    <a:pt x="63017" y="504102"/>
                  </a:lnTo>
                  <a:lnTo>
                    <a:pt x="32780" y="477005"/>
                  </a:lnTo>
                  <a:lnTo>
                    <a:pt x="15853" y="456621"/>
                  </a:lnTo>
                  <a:lnTo>
                    <a:pt x="4576" y="431707"/>
                  </a:lnTo>
                  <a:lnTo>
                    <a:pt x="0" y="408010"/>
                  </a:lnTo>
                  <a:lnTo>
                    <a:pt x="6229" y="382115"/>
                  </a:lnTo>
                  <a:lnTo>
                    <a:pt x="18129" y="361918"/>
                  </a:lnTo>
                  <a:lnTo>
                    <a:pt x="39293" y="342088"/>
                  </a:lnTo>
                  <a:lnTo>
                    <a:pt x="74889" y="324666"/>
                  </a:lnTo>
                  <a:lnTo>
                    <a:pt x="103031" y="312970"/>
                  </a:lnTo>
                  <a:lnTo>
                    <a:pt x="130683" y="308799"/>
                  </a:lnTo>
                  <a:lnTo>
                    <a:pt x="153517" y="308357"/>
                  </a:lnTo>
                  <a:lnTo>
                    <a:pt x="180890" y="317055"/>
                  </a:lnTo>
                  <a:lnTo>
                    <a:pt x="195557" y="323856"/>
                  </a:lnTo>
                  <a:lnTo>
                    <a:pt x="198785" y="326983"/>
                  </a:lnTo>
                  <a:lnTo>
                    <a:pt x="209585" y="347664"/>
                  </a:lnTo>
                  <a:lnTo>
                    <a:pt x="211141" y="355789"/>
                  </a:lnTo>
                  <a:lnTo>
                    <a:pt x="209716" y="362574"/>
                  </a:lnTo>
                  <a:lnTo>
                    <a:pt x="207230" y="368236"/>
                  </a:lnTo>
                  <a:lnTo>
                    <a:pt x="206126" y="373398"/>
                  </a:lnTo>
                  <a:lnTo>
                    <a:pt x="205037" y="375092"/>
                  </a:lnTo>
                  <a:lnTo>
                    <a:pt x="203518" y="376222"/>
                  </a:lnTo>
                  <a:lnTo>
                    <a:pt x="198416" y="378348"/>
                  </a:lnTo>
                  <a:lnTo>
                    <a:pt x="203070" y="367048"/>
                  </a:lnTo>
                  <a:lnTo>
                    <a:pt x="205051" y="338626"/>
                  </a:lnTo>
                  <a:lnTo>
                    <a:pt x="207321" y="307872"/>
                  </a:lnTo>
                  <a:lnTo>
                    <a:pt x="217422" y="277137"/>
                  </a:lnTo>
                  <a:lnTo>
                    <a:pt x="222032" y="267028"/>
                  </a:lnTo>
                  <a:lnTo>
                    <a:pt x="228844" y="259361"/>
                  </a:lnTo>
                  <a:lnTo>
                    <a:pt x="259155" y="238871"/>
                  </a:lnTo>
                  <a:lnTo>
                    <a:pt x="264393" y="237057"/>
                  </a:lnTo>
                  <a:lnTo>
                    <a:pt x="266901" y="237367"/>
                  </a:lnTo>
                  <a:lnTo>
                    <a:pt x="271804" y="239828"/>
                  </a:lnTo>
                  <a:lnTo>
                    <a:pt x="279027" y="245676"/>
                  </a:lnTo>
                  <a:lnTo>
                    <a:pt x="281692" y="250135"/>
                  </a:lnTo>
                  <a:lnTo>
                    <a:pt x="287194" y="263258"/>
                  </a:lnTo>
                  <a:lnTo>
                    <a:pt x="295131" y="276228"/>
                  </a:lnTo>
                  <a:lnTo>
                    <a:pt x="299639" y="291137"/>
                  </a:lnTo>
                  <a:lnTo>
                    <a:pt x="301511" y="294058"/>
                  </a:lnTo>
                  <a:lnTo>
                    <a:pt x="311730" y="301961"/>
                  </a:lnTo>
                  <a:lnTo>
                    <a:pt x="321020" y="305537"/>
                  </a:lnTo>
                  <a:lnTo>
                    <a:pt x="339924" y="306911"/>
                  </a:lnTo>
                  <a:lnTo>
                    <a:pt x="353274" y="303211"/>
                  </a:lnTo>
                  <a:lnTo>
                    <a:pt x="363492" y="297088"/>
                  </a:lnTo>
                  <a:lnTo>
                    <a:pt x="378965" y="282205"/>
                  </a:lnTo>
                  <a:lnTo>
                    <a:pt x="397978" y="249833"/>
                  </a:lnTo>
                  <a:lnTo>
                    <a:pt x="403107" y="237704"/>
                  </a:lnTo>
                  <a:lnTo>
                    <a:pt x="404840" y="222703"/>
                  </a:lnTo>
                  <a:lnTo>
                    <a:pt x="404189" y="219860"/>
                  </a:lnTo>
                  <a:lnTo>
                    <a:pt x="402961" y="217965"/>
                  </a:lnTo>
                  <a:lnTo>
                    <a:pt x="399079" y="214923"/>
                  </a:lnTo>
                  <a:lnTo>
                    <a:pt x="396431" y="216624"/>
                  </a:lnTo>
                  <a:lnTo>
                    <a:pt x="394614" y="218188"/>
                  </a:lnTo>
                  <a:lnTo>
                    <a:pt x="388361" y="219927"/>
                  </a:lnTo>
                  <a:lnTo>
                    <a:pt x="384472" y="220391"/>
                  </a:lnTo>
                  <a:lnTo>
                    <a:pt x="381085" y="222287"/>
                  </a:lnTo>
                  <a:lnTo>
                    <a:pt x="375205" y="228628"/>
                  </a:lnTo>
                  <a:lnTo>
                    <a:pt x="372062" y="234621"/>
                  </a:lnTo>
                  <a:lnTo>
                    <a:pt x="363165" y="266802"/>
                  </a:lnTo>
                  <a:lnTo>
                    <a:pt x="362742" y="276194"/>
                  </a:lnTo>
                  <a:lnTo>
                    <a:pt x="364671" y="283543"/>
                  </a:lnTo>
                  <a:lnTo>
                    <a:pt x="366297" y="286614"/>
                  </a:lnTo>
                  <a:lnTo>
                    <a:pt x="376170" y="294728"/>
                  </a:lnTo>
                  <a:lnTo>
                    <a:pt x="392941" y="302159"/>
                  </a:lnTo>
                  <a:lnTo>
                    <a:pt x="412992" y="305596"/>
                  </a:lnTo>
                  <a:lnTo>
                    <a:pt x="441101" y="301054"/>
                  </a:lnTo>
                  <a:lnTo>
                    <a:pt x="462451" y="293186"/>
                  </a:lnTo>
                  <a:lnTo>
                    <a:pt x="494348" y="267089"/>
                  </a:lnTo>
                  <a:lnTo>
                    <a:pt x="514527" y="236209"/>
                  </a:lnTo>
                  <a:lnTo>
                    <a:pt x="529009" y="208885"/>
                  </a:lnTo>
                  <a:lnTo>
                    <a:pt x="542562" y="179887"/>
                  </a:lnTo>
                  <a:lnTo>
                    <a:pt x="552750" y="146512"/>
                  </a:lnTo>
                  <a:lnTo>
                    <a:pt x="564677" y="112282"/>
                  </a:lnTo>
                  <a:lnTo>
                    <a:pt x="573590" y="82472"/>
                  </a:lnTo>
                  <a:lnTo>
                    <a:pt x="583713" y="50664"/>
                  </a:lnTo>
                  <a:lnTo>
                    <a:pt x="595748" y="20751"/>
                  </a:lnTo>
                  <a:lnTo>
                    <a:pt x="611024" y="1438"/>
                  </a:lnTo>
                  <a:lnTo>
                    <a:pt x="613925" y="562"/>
                  </a:lnTo>
                  <a:lnTo>
                    <a:pt x="618463" y="0"/>
                  </a:lnTo>
                  <a:lnTo>
                    <a:pt x="616966" y="2040"/>
                  </a:lnTo>
                  <a:lnTo>
                    <a:pt x="615456" y="3695"/>
                  </a:lnTo>
                  <a:lnTo>
                    <a:pt x="613778" y="9768"/>
                  </a:lnTo>
                  <a:lnTo>
                    <a:pt x="610716" y="22111"/>
                  </a:lnTo>
                  <a:lnTo>
                    <a:pt x="595880" y="57711"/>
                  </a:lnTo>
                  <a:lnTo>
                    <a:pt x="589203" y="71610"/>
                  </a:lnTo>
                  <a:lnTo>
                    <a:pt x="580772" y="107059"/>
                  </a:lnTo>
                  <a:lnTo>
                    <a:pt x="572609" y="140511"/>
                  </a:lnTo>
                  <a:lnTo>
                    <a:pt x="570172" y="170872"/>
                  </a:lnTo>
                  <a:lnTo>
                    <a:pt x="571868" y="192613"/>
                  </a:lnTo>
                  <a:lnTo>
                    <a:pt x="582576" y="227651"/>
                  </a:lnTo>
                  <a:lnTo>
                    <a:pt x="607979" y="263253"/>
                  </a:lnTo>
                  <a:lnTo>
                    <a:pt x="641029" y="290933"/>
                  </a:lnTo>
                  <a:lnTo>
                    <a:pt x="659916" y="303628"/>
                  </a:lnTo>
                  <a:lnTo>
                    <a:pt x="676730" y="3070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3" name="SMARTInkShape-466"/>
            <p:cNvSpPr/>
            <p:nvPr/>
          </p:nvSpPr>
          <p:spPr>
            <a:xfrm>
              <a:off x="4872038" y="714375"/>
              <a:ext cx="328613" cy="14289"/>
            </a:xfrm>
            <a:custGeom>
              <a:avLst/>
              <a:gdLst/>
              <a:ahLst/>
              <a:cxnLst/>
              <a:rect l="0" t="0" r="0" b="0"/>
              <a:pathLst>
                <a:path w="328613" h="14289">
                  <a:moveTo>
                    <a:pt x="0" y="14288"/>
                  </a:moveTo>
                  <a:lnTo>
                    <a:pt x="0" y="10495"/>
                  </a:lnTo>
                  <a:lnTo>
                    <a:pt x="793" y="9378"/>
                  </a:lnTo>
                  <a:lnTo>
                    <a:pt x="2116" y="8633"/>
                  </a:lnTo>
                  <a:lnTo>
                    <a:pt x="3792" y="8137"/>
                  </a:lnTo>
                  <a:lnTo>
                    <a:pt x="9942" y="3646"/>
                  </a:lnTo>
                  <a:lnTo>
                    <a:pt x="35754" y="1080"/>
                  </a:lnTo>
                  <a:lnTo>
                    <a:pt x="65979" y="4112"/>
                  </a:lnTo>
                  <a:lnTo>
                    <a:pt x="98836" y="6246"/>
                  </a:lnTo>
                  <a:lnTo>
                    <a:pt x="133706" y="6878"/>
                  </a:lnTo>
                  <a:lnTo>
                    <a:pt x="169174" y="7065"/>
                  </a:lnTo>
                  <a:lnTo>
                    <a:pt x="204818" y="3328"/>
                  </a:lnTo>
                  <a:lnTo>
                    <a:pt x="240515" y="986"/>
                  </a:lnTo>
                  <a:lnTo>
                    <a:pt x="268642" y="292"/>
                  </a:lnTo>
                  <a:lnTo>
                    <a:pt x="299480" y="58"/>
                  </a:lnTo>
                  <a:lnTo>
                    <a:pt x="32861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4" name="SMARTInkShape-467"/>
            <p:cNvSpPr/>
            <p:nvPr/>
          </p:nvSpPr>
          <p:spPr>
            <a:xfrm>
              <a:off x="4050506" y="1128713"/>
              <a:ext cx="157164" cy="192882"/>
            </a:xfrm>
            <a:custGeom>
              <a:avLst/>
              <a:gdLst/>
              <a:ahLst/>
              <a:cxnLst/>
              <a:rect l="0" t="0" r="0" b="0"/>
              <a:pathLst>
                <a:path w="157164" h="192882">
                  <a:moveTo>
                    <a:pt x="157163" y="0"/>
                  </a:moveTo>
                  <a:lnTo>
                    <a:pt x="136909" y="793"/>
                  </a:lnTo>
                  <a:lnTo>
                    <a:pt x="119676" y="6496"/>
                  </a:lnTo>
                  <a:lnTo>
                    <a:pt x="85492" y="26735"/>
                  </a:lnTo>
                  <a:lnTo>
                    <a:pt x="63601" y="45350"/>
                  </a:lnTo>
                  <a:lnTo>
                    <a:pt x="56577" y="54816"/>
                  </a:lnTo>
                  <a:lnTo>
                    <a:pt x="52927" y="64314"/>
                  </a:lnTo>
                  <a:lnTo>
                    <a:pt x="51954" y="69070"/>
                  </a:lnTo>
                  <a:lnTo>
                    <a:pt x="52988" y="76470"/>
                  </a:lnTo>
                  <a:lnTo>
                    <a:pt x="58034" y="85099"/>
                  </a:lnTo>
                  <a:lnTo>
                    <a:pt x="63893" y="91003"/>
                  </a:lnTo>
                  <a:lnTo>
                    <a:pt x="95695" y="111232"/>
                  </a:lnTo>
                  <a:lnTo>
                    <a:pt x="129483" y="126145"/>
                  </a:lnTo>
                  <a:lnTo>
                    <a:pt x="144747" y="138104"/>
                  </a:lnTo>
                  <a:lnTo>
                    <a:pt x="147676" y="142871"/>
                  </a:lnTo>
                  <a:lnTo>
                    <a:pt x="148457" y="145253"/>
                  </a:lnTo>
                  <a:lnTo>
                    <a:pt x="148184" y="147635"/>
                  </a:lnTo>
                  <a:lnTo>
                    <a:pt x="145764" y="152399"/>
                  </a:lnTo>
                  <a:lnTo>
                    <a:pt x="129394" y="170479"/>
                  </a:lnTo>
                  <a:lnTo>
                    <a:pt x="108630" y="179982"/>
                  </a:lnTo>
                  <a:lnTo>
                    <a:pt x="78873" y="184600"/>
                  </a:lnTo>
                  <a:lnTo>
                    <a:pt x="47947" y="187629"/>
                  </a:lnTo>
                  <a:lnTo>
                    <a:pt x="14310" y="192189"/>
                  </a:lnTo>
                  <a:lnTo>
                    <a:pt x="0" y="1928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5" name="SMARTInkShape-468"/>
            <p:cNvSpPr/>
            <p:nvPr/>
          </p:nvSpPr>
          <p:spPr>
            <a:xfrm>
              <a:off x="4143375" y="1193006"/>
              <a:ext cx="214121" cy="134711"/>
            </a:xfrm>
            <a:custGeom>
              <a:avLst/>
              <a:gdLst/>
              <a:ahLst/>
              <a:cxnLst/>
              <a:rect l="0" t="0" r="0" b="0"/>
              <a:pathLst>
                <a:path w="214121" h="134711">
                  <a:moveTo>
                    <a:pt x="0" y="64294"/>
                  </a:moveTo>
                  <a:lnTo>
                    <a:pt x="0" y="74237"/>
                  </a:lnTo>
                  <a:lnTo>
                    <a:pt x="8819" y="107359"/>
                  </a:lnTo>
                  <a:lnTo>
                    <a:pt x="10642" y="112054"/>
                  </a:lnTo>
                  <a:lnTo>
                    <a:pt x="16901" y="119387"/>
                  </a:lnTo>
                  <a:lnTo>
                    <a:pt x="33534" y="132286"/>
                  </a:lnTo>
                  <a:lnTo>
                    <a:pt x="46801" y="134710"/>
                  </a:lnTo>
                  <a:lnTo>
                    <a:pt x="65461" y="134635"/>
                  </a:lnTo>
                  <a:lnTo>
                    <a:pt x="86071" y="129145"/>
                  </a:lnTo>
                  <a:lnTo>
                    <a:pt x="116485" y="113470"/>
                  </a:lnTo>
                  <a:lnTo>
                    <a:pt x="143523" y="97650"/>
                  </a:lnTo>
                  <a:lnTo>
                    <a:pt x="167408" y="77881"/>
                  </a:lnTo>
                  <a:lnTo>
                    <a:pt x="198846" y="43564"/>
                  </a:lnTo>
                  <a:lnTo>
                    <a:pt x="209377" y="27108"/>
                  </a:lnTo>
                  <a:lnTo>
                    <a:pt x="214120" y="1865"/>
                  </a:lnTo>
                  <a:lnTo>
                    <a:pt x="213390" y="1243"/>
                  </a:lnTo>
                  <a:lnTo>
                    <a:pt x="20716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6" name="SMARTInkShape-469"/>
            <p:cNvSpPr/>
            <p:nvPr/>
          </p:nvSpPr>
          <p:spPr>
            <a:xfrm>
              <a:off x="4329113" y="1208854"/>
              <a:ext cx="235744" cy="141316"/>
            </a:xfrm>
            <a:custGeom>
              <a:avLst/>
              <a:gdLst/>
              <a:ahLst/>
              <a:cxnLst/>
              <a:rect l="0" t="0" r="0" b="0"/>
              <a:pathLst>
                <a:path w="235744" h="141316">
                  <a:moveTo>
                    <a:pt x="0" y="91309"/>
                  </a:moveTo>
                  <a:lnTo>
                    <a:pt x="0" y="95101"/>
                  </a:lnTo>
                  <a:lnTo>
                    <a:pt x="2116" y="99079"/>
                  </a:lnTo>
                  <a:lnTo>
                    <a:pt x="6150" y="104309"/>
                  </a:lnTo>
                  <a:lnTo>
                    <a:pt x="6481" y="103944"/>
                  </a:lnTo>
                  <a:lnTo>
                    <a:pt x="6849" y="101422"/>
                  </a:lnTo>
                  <a:lnTo>
                    <a:pt x="7741" y="100432"/>
                  </a:lnTo>
                  <a:lnTo>
                    <a:pt x="10848" y="99332"/>
                  </a:lnTo>
                  <a:lnTo>
                    <a:pt x="11995" y="98245"/>
                  </a:lnTo>
                  <a:lnTo>
                    <a:pt x="18995" y="80616"/>
                  </a:lnTo>
                  <a:lnTo>
                    <a:pt x="29059" y="46261"/>
                  </a:lnTo>
                  <a:lnTo>
                    <a:pt x="40544" y="18936"/>
                  </a:lnTo>
                  <a:lnTo>
                    <a:pt x="45272" y="12047"/>
                  </a:lnTo>
                  <a:lnTo>
                    <a:pt x="61892" y="0"/>
                  </a:lnTo>
                  <a:lnTo>
                    <a:pt x="67459" y="1250"/>
                  </a:lnTo>
                  <a:lnTo>
                    <a:pt x="77402" y="6416"/>
                  </a:lnTo>
                  <a:lnTo>
                    <a:pt x="91665" y="19065"/>
                  </a:lnTo>
                  <a:lnTo>
                    <a:pt x="109222" y="52354"/>
                  </a:lnTo>
                  <a:lnTo>
                    <a:pt x="119285" y="82563"/>
                  </a:lnTo>
                  <a:lnTo>
                    <a:pt x="122921" y="97978"/>
                  </a:lnTo>
                  <a:lnTo>
                    <a:pt x="126908" y="112599"/>
                  </a:lnTo>
                  <a:lnTo>
                    <a:pt x="128489" y="126183"/>
                  </a:lnTo>
                  <a:lnTo>
                    <a:pt x="130660" y="126652"/>
                  </a:lnTo>
                  <a:lnTo>
                    <a:pt x="132350" y="126777"/>
                  </a:lnTo>
                  <a:lnTo>
                    <a:pt x="133477" y="126067"/>
                  </a:lnTo>
                  <a:lnTo>
                    <a:pt x="134229" y="124799"/>
                  </a:lnTo>
                  <a:lnTo>
                    <a:pt x="135286" y="119223"/>
                  </a:lnTo>
                  <a:lnTo>
                    <a:pt x="135434" y="117062"/>
                  </a:lnTo>
                  <a:lnTo>
                    <a:pt x="159011" y="81845"/>
                  </a:lnTo>
                  <a:lnTo>
                    <a:pt x="175515" y="48934"/>
                  </a:lnTo>
                  <a:lnTo>
                    <a:pt x="183943" y="33421"/>
                  </a:lnTo>
                  <a:lnTo>
                    <a:pt x="191819" y="26423"/>
                  </a:lnTo>
                  <a:lnTo>
                    <a:pt x="198494" y="22783"/>
                  </a:lnTo>
                  <a:lnTo>
                    <a:pt x="201386" y="21812"/>
                  </a:lnTo>
                  <a:lnTo>
                    <a:pt x="204107" y="21959"/>
                  </a:lnTo>
                  <a:lnTo>
                    <a:pt x="209247" y="24238"/>
                  </a:lnTo>
                  <a:lnTo>
                    <a:pt x="210935" y="25958"/>
                  </a:lnTo>
                  <a:lnTo>
                    <a:pt x="224123" y="57471"/>
                  </a:lnTo>
                  <a:lnTo>
                    <a:pt x="233664" y="91556"/>
                  </a:lnTo>
                  <a:lnTo>
                    <a:pt x="235561" y="126422"/>
                  </a:lnTo>
                  <a:lnTo>
                    <a:pt x="235743" y="1413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7" name="SMARTInkShape-470"/>
            <p:cNvSpPr/>
            <p:nvPr/>
          </p:nvSpPr>
          <p:spPr>
            <a:xfrm>
              <a:off x="4600575" y="1214921"/>
              <a:ext cx="207170" cy="142393"/>
            </a:xfrm>
            <a:custGeom>
              <a:avLst/>
              <a:gdLst/>
              <a:ahLst/>
              <a:cxnLst/>
              <a:rect l="0" t="0" r="0" b="0"/>
              <a:pathLst>
                <a:path w="207170" h="142393">
                  <a:moveTo>
                    <a:pt x="0" y="142392"/>
                  </a:moveTo>
                  <a:lnTo>
                    <a:pt x="0" y="125392"/>
                  </a:lnTo>
                  <a:lnTo>
                    <a:pt x="6702" y="90070"/>
                  </a:lnTo>
                  <a:lnTo>
                    <a:pt x="11995" y="57155"/>
                  </a:lnTo>
                  <a:lnTo>
                    <a:pt x="18996" y="21847"/>
                  </a:lnTo>
                  <a:lnTo>
                    <a:pt x="21503" y="10719"/>
                  </a:lnTo>
                  <a:lnTo>
                    <a:pt x="27487" y="1149"/>
                  </a:lnTo>
                  <a:lnTo>
                    <a:pt x="30208" y="242"/>
                  </a:lnTo>
                  <a:lnTo>
                    <a:pt x="32045" y="0"/>
                  </a:lnTo>
                  <a:lnTo>
                    <a:pt x="34063" y="1426"/>
                  </a:lnTo>
                  <a:lnTo>
                    <a:pt x="38422" y="7245"/>
                  </a:lnTo>
                  <a:lnTo>
                    <a:pt x="50460" y="42495"/>
                  </a:lnTo>
                  <a:lnTo>
                    <a:pt x="54177" y="52749"/>
                  </a:lnTo>
                  <a:lnTo>
                    <a:pt x="57683" y="86965"/>
                  </a:lnTo>
                  <a:lnTo>
                    <a:pt x="64403" y="110437"/>
                  </a:lnTo>
                  <a:lnTo>
                    <a:pt x="70355" y="119418"/>
                  </a:lnTo>
                  <a:lnTo>
                    <a:pt x="71509" y="119138"/>
                  </a:lnTo>
                  <a:lnTo>
                    <a:pt x="74909" y="116711"/>
                  </a:lnTo>
                  <a:lnTo>
                    <a:pt x="76949" y="112986"/>
                  </a:lnTo>
                  <a:lnTo>
                    <a:pt x="77493" y="110882"/>
                  </a:lnTo>
                  <a:lnTo>
                    <a:pt x="98666" y="78939"/>
                  </a:lnTo>
                  <a:lnTo>
                    <a:pt x="116298" y="43942"/>
                  </a:lnTo>
                  <a:lnTo>
                    <a:pt x="135279" y="18174"/>
                  </a:lnTo>
                  <a:lnTo>
                    <a:pt x="140293" y="15747"/>
                  </a:lnTo>
                  <a:lnTo>
                    <a:pt x="152374" y="14060"/>
                  </a:lnTo>
                  <a:lnTo>
                    <a:pt x="154764" y="15562"/>
                  </a:lnTo>
                  <a:lnTo>
                    <a:pt x="164303" y="29380"/>
                  </a:lnTo>
                  <a:lnTo>
                    <a:pt x="180710" y="58896"/>
                  </a:lnTo>
                  <a:lnTo>
                    <a:pt x="187472" y="71151"/>
                  </a:lnTo>
                  <a:lnTo>
                    <a:pt x="198219" y="106545"/>
                  </a:lnTo>
                  <a:lnTo>
                    <a:pt x="199668" y="121905"/>
                  </a:lnTo>
                  <a:lnTo>
                    <a:pt x="200581" y="123971"/>
                  </a:lnTo>
                  <a:lnTo>
                    <a:pt x="201983" y="125349"/>
                  </a:lnTo>
                  <a:lnTo>
                    <a:pt x="203712" y="126267"/>
                  </a:lnTo>
                  <a:lnTo>
                    <a:pt x="204864" y="127673"/>
                  </a:lnTo>
                  <a:lnTo>
                    <a:pt x="207169" y="1352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8" name="SMARTInkShape-471"/>
            <p:cNvSpPr/>
            <p:nvPr/>
          </p:nvSpPr>
          <p:spPr>
            <a:xfrm>
              <a:off x="4844881" y="1200349"/>
              <a:ext cx="405616" cy="292696"/>
            </a:xfrm>
            <a:custGeom>
              <a:avLst/>
              <a:gdLst/>
              <a:ahLst/>
              <a:cxnLst/>
              <a:rect l="0" t="0" r="0" b="0"/>
              <a:pathLst>
                <a:path w="405616" h="292696">
                  <a:moveTo>
                    <a:pt x="48588" y="21232"/>
                  </a:moveTo>
                  <a:lnTo>
                    <a:pt x="55437" y="14383"/>
                  </a:lnTo>
                  <a:lnTo>
                    <a:pt x="55644" y="17968"/>
                  </a:lnTo>
                  <a:lnTo>
                    <a:pt x="53577" y="21898"/>
                  </a:lnTo>
                  <a:lnTo>
                    <a:pt x="28590" y="52568"/>
                  </a:lnTo>
                  <a:lnTo>
                    <a:pt x="12995" y="85141"/>
                  </a:lnTo>
                  <a:lnTo>
                    <a:pt x="0" y="108898"/>
                  </a:lnTo>
                  <a:lnTo>
                    <a:pt x="321" y="111426"/>
                  </a:lnTo>
                  <a:lnTo>
                    <a:pt x="2794" y="116352"/>
                  </a:lnTo>
                  <a:lnTo>
                    <a:pt x="4565" y="117983"/>
                  </a:lnTo>
                  <a:lnTo>
                    <a:pt x="8649" y="119795"/>
                  </a:lnTo>
                  <a:lnTo>
                    <a:pt x="10849" y="119485"/>
                  </a:lnTo>
                  <a:lnTo>
                    <a:pt x="30511" y="108181"/>
                  </a:lnTo>
                  <a:lnTo>
                    <a:pt x="57405" y="82834"/>
                  </a:lnTo>
                  <a:lnTo>
                    <a:pt x="65929" y="68765"/>
                  </a:lnTo>
                  <a:lnTo>
                    <a:pt x="69660" y="45977"/>
                  </a:lnTo>
                  <a:lnTo>
                    <a:pt x="69972" y="37054"/>
                  </a:lnTo>
                  <a:lnTo>
                    <a:pt x="70812" y="55473"/>
                  </a:lnTo>
                  <a:lnTo>
                    <a:pt x="82204" y="85961"/>
                  </a:lnTo>
                  <a:lnTo>
                    <a:pt x="93868" y="111464"/>
                  </a:lnTo>
                  <a:lnTo>
                    <a:pt x="108571" y="125931"/>
                  </a:lnTo>
                  <a:lnTo>
                    <a:pt x="129963" y="139339"/>
                  </a:lnTo>
                  <a:lnTo>
                    <a:pt x="154180" y="147514"/>
                  </a:lnTo>
                  <a:lnTo>
                    <a:pt x="174485" y="149364"/>
                  </a:lnTo>
                  <a:lnTo>
                    <a:pt x="182065" y="147501"/>
                  </a:lnTo>
                  <a:lnTo>
                    <a:pt x="193399" y="139837"/>
                  </a:lnTo>
                  <a:lnTo>
                    <a:pt x="196292" y="135329"/>
                  </a:lnTo>
                  <a:lnTo>
                    <a:pt x="197578" y="129092"/>
                  </a:lnTo>
                  <a:lnTo>
                    <a:pt x="197722" y="97808"/>
                  </a:lnTo>
                  <a:lnTo>
                    <a:pt x="191899" y="64117"/>
                  </a:lnTo>
                  <a:lnTo>
                    <a:pt x="191488" y="34551"/>
                  </a:lnTo>
                  <a:lnTo>
                    <a:pt x="195263" y="22621"/>
                  </a:lnTo>
                  <a:lnTo>
                    <a:pt x="201408" y="12824"/>
                  </a:lnTo>
                  <a:lnTo>
                    <a:pt x="212048" y="4894"/>
                  </a:lnTo>
                  <a:lnTo>
                    <a:pt x="229048" y="1310"/>
                  </a:lnTo>
                  <a:lnTo>
                    <a:pt x="261029" y="0"/>
                  </a:lnTo>
                  <a:lnTo>
                    <a:pt x="271594" y="683"/>
                  </a:lnTo>
                  <a:lnTo>
                    <a:pt x="285673" y="5530"/>
                  </a:lnTo>
                  <a:lnTo>
                    <a:pt x="292336" y="9756"/>
                  </a:lnTo>
                  <a:lnTo>
                    <a:pt x="300550" y="20389"/>
                  </a:lnTo>
                  <a:lnTo>
                    <a:pt x="304218" y="33594"/>
                  </a:lnTo>
                  <a:lnTo>
                    <a:pt x="305627" y="61754"/>
                  </a:lnTo>
                  <a:lnTo>
                    <a:pt x="298813" y="97154"/>
                  </a:lnTo>
                  <a:lnTo>
                    <a:pt x="298645" y="105509"/>
                  </a:lnTo>
                  <a:lnTo>
                    <a:pt x="299430" y="105992"/>
                  </a:lnTo>
                  <a:lnTo>
                    <a:pt x="302419" y="106528"/>
                  </a:lnTo>
                  <a:lnTo>
                    <a:pt x="306394" y="104650"/>
                  </a:lnTo>
                  <a:lnTo>
                    <a:pt x="341684" y="77695"/>
                  </a:lnTo>
                  <a:lnTo>
                    <a:pt x="374831" y="45004"/>
                  </a:lnTo>
                  <a:lnTo>
                    <a:pt x="393078" y="32484"/>
                  </a:lnTo>
                  <a:lnTo>
                    <a:pt x="403946" y="28917"/>
                  </a:lnTo>
                  <a:lnTo>
                    <a:pt x="404556" y="29530"/>
                  </a:lnTo>
                  <a:lnTo>
                    <a:pt x="405233" y="32329"/>
                  </a:lnTo>
                  <a:lnTo>
                    <a:pt x="405615" y="38367"/>
                  </a:lnTo>
                  <a:lnTo>
                    <a:pt x="397697" y="72485"/>
                  </a:lnTo>
                  <a:lnTo>
                    <a:pt x="382624" y="107121"/>
                  </a:lnTo>
                  <a:lnTo>
                    <a:pt x="368027" y="142698"/>
                  </a:lnTo>
                  <a:lnTo>
                    <a:pt x="361217" y="156973"/>
                  </a:lnTo>
                  <a:lnTo>
                    <a:pt x="352694" y="192684"/>
                  </a:lnTo>
                  <a:lnTo>
                    <a:pt x="348983" y="225602"/>
                  </a:lnTo>
                  <a:lnTo>
                    <a:pt x="348646" y="260905"/>
                  </a:lnTo>
                  <a:lnTo>
                    <a:pt x="348625" y="29269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3080469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t"/>
          <a:lstStyle/>
          <a:p>
            <a:pPr marL="152400" indent="0">
              <a:buNone/>
            </a:pPr>
            <a:r>
              <a:rPr lang="en-US" sz="3000" dirty="0" smtClean="0"/>
              <a:t>41- end: Why is his closing an excellent example of Pathos? </a:t>
            </a:r>
            <a:endParaRPr lang="en-US" sz="3000" dirty="0"/>
          </a:p>
        </p:txBody>
      </p:sp>
    </p:spTree>
    <p:extLst>
      <p:ext uri="{BB962C8B-B14F-4D97-AF65-F5344CB8AC3E}">
        <p14:creationId xmlns:p14="http://schemas.microsoft.com/office/powerpoint/2010/main" val="1761750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Section 2 – 5 of “Letter from Birmingham” </a:t>
            </a:r>
            <a:br>
              <a:rPr lang="en-US" sz="2500" dirty="0" smtClean="0"/>
            </a:br>
            <a:r>
              <a:rPr lang="en-US" sz="2500" dirty="0"/>
              <a:t/>
            </a:r>
            <a:br>
              <a:rPr lang="en-US" sz="2500" dirty="0"/>
            </a:br>
            <a:r>
              <a:rPr lang="en-US" sz="2500" dirty="0" smtClean="0"/>
              <a:t>Continue reading, switching paragraphs.</a:t>
            </a:r>
            <a:br>
              <a:rPr lang="en-US" sz="2500" dirty="0" smtClean="0"/>
            </a:br>
            <a:r>
              <a:rPr lang="en-US" sz="2500" dirty="0" smtClean="0"/>
              <a:t>Complete the reading guide questions: IN YOUR NOTES – don’t write on my class copy of the questions. </a:t>
            </a:r>
            <a:br>
              <a:rPr lang="en-US" sz="2500" dirty="0" smtClean="0"/>
            </a:br>
            <a:r>
              <a:rPr lang="en-US" sz="2500" dirty="0"/>
              <a:t/>
            </a:r>
            <a:br>
              <a:rPr lang="en-US" sz="2500" dirty="0"/>
            </a:br>
            <a:r>
              <a:rPr lang="en-US" sz="2500" dirty="0" smtClean="0"/>
              <a:t/>
            </a:r>
            <a:br>
              <a:rPr lang="en-US" sz="2500" dirty="0" smtClean="0"/>
            </a:br>
            <a:r>
              <a:rPr lang="en-US" sz="2500" dirty="0" smtClean="0"/>
              <a:t>When we are finished, we will be having a class discussion of King’s letter. You will be prepared by reading the speech and answering the study guide questions. </a:t>
            </a:r>
            <a:endParaRPr lang="en-US" sz="2500" dirty="0"/>
          </a:p>
        </p:txBody>
      </p:sp>
    </p:spTree>
    <p:extLst>
      <p:ext uri="{BB962C8B-B14F-4D97-AF65-F5344CB8AC3E}">
        <p14:creationId xmlns:p14="http://schemas.microsoft.com/office/powerpoint/2010/main" val="21866997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457200"/>
            <a:ext cx="8610600" cy="5486400"/>
          </a:xfrm>
        </p:spPr>
        <p:txBody>
          <a:bodyPr anchor="t"/>
          <a:lstStyle/>
          <a:p>
            <a:pPr marL="152400" indent="0">
              <a:buNone/>
            </a:pPr>
            <a:r>
              <a:rPr lang="en-US" sz="2000" dirty="0" smtClean="0"/>
              <a:t>Smudged lines:</a:t>
            </a:r>
          </a:p>
          <a:p>
            <a:pPr marL="152400" indent="0">
              <a:buNone/>
            </a:pPr>
            <a:r>
              <a:rPr lang="en-US" sz="2000" dirty="0" smtClean="0"/>
              <a:t>Para. 15 “harmony </a:t>
            </a:r>
            <a:r>
              <a:rPr lang="en-US" sz="2000" dirty="0"/>
              <a:t>with the moral law. To put it in the terms of Saint Thomas Aquinas, an unjust law is a human law that is not rooted in eternal and natural law. Any law that uplifts human personality is just. Any law that degrades human </a:t>
            </a:r>
            <a:r>
              <a:rPr lang="en-US" sz="2000" dirty="0" smtClean="0"/>
              <a:t>“</a:t>
            </a:r>
            <a:br>
              <a:rPr lang="en-US" sz="2000" dirty="0" smtClean="0"/>
            </a:br>
            <a:endParaRPr lang="en-US" sz="2000" dirty="0" smtClean="0"/>
          </a:p>
          <a:p>
            <a:pPr marL="152400" indent="0">
              <a:buNone/>
            </a:pPr>
            <a:r>
              <a:rPr lang="en-US" sz="2000" dirty="0" smtClean="0"/>
              <a:t>Para. 16 “</a:t>
            </a:r>
            <a:r>
              <a:rPr lang="en-US" sz="2000" dirty="0"/>
              <a:t>majority compels a minority to follow that it is willing to follow itself. This is sameness made legal</a:t>
            </a:r>
            <a:r>
              <a:rPr lang="en-US" sz="2000" dirty="0" smtClean="0"/>
              <a:t>.”  </a:t>
            </a:r>
          </a:p>
          <a:p>
            <a:pPr marL="152400" indent="0">
              <a:buNone/>
            </a:pPr>
            <a:endParaRPr lang="en-US" sz="2000" dirty="0" smtClean="0"/>
          </a:p>
          <a:p>
            <a:pPr marL="152400" indent="0">
              <a:buNone/>
            </a:pPr>
            <a:r>
              <a:rPr lang="en-US" sz="2000" dirty="0" smtClean="0"/>
              <a:t>Para. 21B “</a:t>
            </a:r>
            <a:r>
              <a:rPr lang="en-US" sz="2000" dirty="0"/>
              <a:t>but the white moderate who is more devoted to "order" than to justice; who prefers a negative peace which is the absence of tension to a positive peace which is the presence of justice; who constantly says "I agree with you </a:t>
            </a:r>
            <a:r>
              <a:rPr lang="en-US" sz="2000" dirty="0" smtClean="0"/>
              <a:t>in”</a:t>
            </a:r>
          </a:p>
          <a:p>
            <a:pPr marL="152400" indent="0">
              <a:buNone/>
            </a:pPr>
            <a:endParaRPr lang="en-US" sz="2000" dirty="0"/>
          </a:p>
          <a:p>
            <a:pPr marL="152400" indent="0">
              <a:buNone/>
            </a:pPr>
            <a:r>
              <a:rPr lang="en-US" sz="2000" dirty="0" smtClean="0"/>
              <a:t>Para. 22 “</a:t>
            </a:r>
            <a:r>
              <a:rPr lang="en-US" sz="2000" dirty="0"/>
              <a:t>progress. I had hoped that the white moderate would understand that the present tension in the South is merely </a:t>
            </a:r>
            <a:r>
              <a:rPr lang="en-US" sz="2000" dirty="0" smtClean="0"/>
              <a:t>a”</a:t>
            </a:r>
            <a:endParaRPr lang="en-US" sz="2000" dirty="0"/>
          </a:p>
        </p:txBody>
      </p:sp>
    </p:spTree>
    <p:extLst>
      <p:ext uri="{BB962C8B-B14F-4D97-AF65-F5344CB8AC3E}">
        <p14:creationId xmlns:p14="http://schemas.microsoft.com/office/powerpoint/2010/main" val="40298867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 y="685800"/>
            <a:ext cx="8839200" cy="5562600"/>
          </a:xfrm>
        </p:spPr>
        <p:txBody>
          <a:bodyPr anchor="t"/>
          <a:lstStyle/>
          <a:p>
            <a:pPr marL="152400" indent="0">
              <a:buNone/>
            </a:pPr>
            <a:r>
              <a:rPr lang="en-US" sz="2000" dirty="0" smtClean="0"/>
              <a:t>Smudged Lines:</a:t>
            </a:r>
          </a:p>
          <a:p>
            <a:pPr marL="152400" indent="0">
              <a:buNone/>
            </a:pPr>
            <a:endParaRPr lang="en-US" sz="2000" dirty="0" smtClean="0"/>
          </a:p>
          <a:p>
            <a:pPr marL="152400" indent="0">
              <a:buNone/>
            </a:pPr>
            <a:r>
              <a:rPr lang="en-US" sz="2000" dirty="0" smtClean="0"/>
              <a:t>Para. 25 (page 5) “"</a:t>
            </a:r>
            <a:r>
              <a:rPr lang="en-US" sz="2000" dirty="0" err="1"/>
              <a:t>somebodiness</a:t>
            </a:r>
            <a:r>
              <a:rPr lang="en-US" sz="2000" dirty="0"/>
              <a:t>" that they have adjusted to segregation, and, of a few Negroes in the middle class who, because </a:t>
            </a:r>
            <a:r>
              <a:rPr lang="en-US" sz="2000" dirty="0" smtClean="0"/>
              <a:t>of”</a:t>
            </a:r>
          </a:p>
          <a:p>
            <a:pPr marL="152400" indent="0">
              <a:buNone/>
            </a:pPr>
            <a:r>
              <a:rPr lang="en-US" sz="2000" dirty="0" smtClean="0"/>
              <a:t>Para. 25 (page 6)“action </a:t>
            </a:r>
            <a:r>
              <a:rPr lang="en-US" sz="2000" dirty="0"/>
              <a:t>and refuse to support our nonviolent efforts, millions of Negroes, out of frustration and despair, will </a:t>
            </a:r>
            <a:r>
              <a:rPr lang="en-US" sz="2000" dirty="0" smtClean="0"/>
              <a:t>seek”</a:t>
            </a:r>
          </a:p>
          <a:p>
            <a:pPr marL="152400" indent="0">
              <a:buNone/>
            </a:pPr>
            <a:endParaRPr lang="en-US" sz="2000" dirty="0" smtClean="0"/>
          </a:p>
          <a:p>
            <a:pPr marL="152400" indent="0">
              <a:buNone/>
            </a:pPr>
            <a:r>
              <a:rPr lang="en-US" sz="2000" dirty="0" smtClean="0"/>
              <a:t>Para. 28 “</a:t>
            </a:r>
            <a:r>
              <a:rPr lang="en-US" sz="2000" dirty="0"/>
              <a:t>that some of our white brothers have grasped the meaning of this social revolution and committed themselves </a:t>
            </a:r>
            <a:r>
              <a:rPr lang="en-US" sz="2000" dirty="0" smtClean="0"/>
              <a:t>to”</a:t>
            </a:r>
          </a:p>
          <a:p>
            <a:pPr marL="152400" indent="0">
              <a:buNone/>
            </a:pPr>
            <a:endParaRPr lang="en-US" sz="2000" dirty="0"/>
          </a:p>
          <a:p>
            <a:pPr marL="152400" indent="0">
              <a:buNone/>
            </a:pPr>
            <a:r>
              <a:rPr lang="en-US" sz="2000" dirty="0" smtClean="0"/>
              <a:t>Para. 29 “</a:t>
            </a:r>
            <a:r>
              <a:rPr lang="en-US" sz="2000" dirty="0"/>
              <a:t>has taken some significant stands on this issue. I commend you, Rev. Stallings, for your Christian stand on this past Sunday, in welcoming Negroes to your worship service on a non-segregated basis. I commend the </a:t>
            </a:r>
            <a:r>
              <a:rPr lang="en-US" sz="2000" dirty="0" smtClean="0"/>
              <a:t>Catholic”</a:t>
            </a:r>
          </a:p>
          <a:p>
            <a:pPr marL="152400" indent="0">
              <a:buNone/>
            </a:pPr>
            <a:endParaRPr lang="en-US" sz="1500" dirty="0"/>
          </a:p>
          <a:p>
            <a:pPr marL="152400" indent="0">
              <a:buNone/>
            </a:pPr>
            <a:r>
              <a:rPr lang="en-US" sz="2000" dirty="0" smtClean="0"/>
              <a:t>Para. 34 “</a:t>
            </a:r>
            <a:r>
              <a:rPr lang="en-US" sz="2000" dirty="0"/>
              <a:t>bright hills of creative protest</a:t>
            </a:r>
            <a:r>
              <a:rPr lang="en-US" sz="2000" dirty="0" smtClean="0"/>
              <a:t>?” </a:t>
            </a:r>
          </a:p>
          <a:p>
            <a:pPr marL="152400" indent="0">
              <a:buNone/>
            </a:pPr>
            <a:endParaRPr lang="en-US" sz="2000" dirty="0"/>
          </a:p>
          <a:p>
            <a:pPr marL="152400" indent="0">
              <a:buNone/>
            </a:pPr>
            <a:endParaRPr lang="en-US" sz="2000" dirty="0"/>
          </a:p>
        </p:txBody>
      </p:sp>
    </p:spTree>
    <p:extLst>
      <p:ext uri="{BB962C8B-B14F-4D97-AF65-F5344CB8AC3E}">
        <p14:creationId xmlns:p14="http://schemas.microsoft.com/office/powerpoint/2010/main" val="503609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107" y="5257800"/>
            <a:ext cx="8001000" cy="990600"/>
          </a:xfrm>
        </p:spPr>
        <p:txBody>
          <a:bodyPr anchor="t"/>
          <a:lstStyle/>
          <a:p>
            <a:r>
              <a:rPr lang="en-US" sz="4000" dirty="0"/>
              <a:t>Reading </a:t>
            </a:r>
            <a:r>
              <a:rPr lang="en-US" sz="4000" dirty="0" smtClean="0"/>
              <a:t>Goals</a:t>
            </a:r>
            <a:endParaRPr lang="en-US" sz="4000" dirty="0"/>
          </a:p>
        </p:txBody>
      </p:sp>
      <p:sp>
        <p:nvSpPr>
          <p:cNvPr id="3" name="Text Placeholder 2"/>
          <p:cNvSpPr>
            <a:spLocks noGrp="1"/>
          </p:cNvSpPr>
          <p:nvPr>
            <p:ph type="body" idx="1"/>
          </p:nvPr>
        </p:nvSpPr>
        <p:spPr>
          <a:xfrm>
            <a:off x="762000" y="685800"/>
            <a:ext cx="7543800" cy="4648200"/>
          </a:xfrm>
        </p:spPr>
        <p:txBody>
          <a:bodyPr/>
          <a:lstStyle/>
          <a:p>
            <a:pPr fontAlgn="base"/>
            <a:r>
              <a:rPr lang="en-US" sz="2500" dirty="0"/>
              <a:t>Use reading guide to help analyze King’s approach.</a:t>
            </a:r>
          </a:p>
          <a:p>
            <a:pPr fontAlgn="base"/>
            <a:r>
              <a:rPr lang="en-US" sz="2500" dirty="0"/>
              <a:t>Evaluate his use of </a:t>
            </a:r>
            <a:r>
              <a:rPr lang="en-US" sz="2500" b="1" dirty="0"/>
              <a:t>ethos,</a:t>
            </a:r>
            <a:r>
              <a:rPr lang="en-US" sz="2500" dirty="0"/>
              <a:t> </a:t>
            </a:r>
            <a:r>
              <a:rPr lang="en-US" sz="2500" b="1" dirty="0"/>
              <a:t>logos,</a:t>
            </a:r>
            <a:r>
              <a:rPr lang="en-US" sz="2500" dirty="0"/>
              <a:t> and p</a:t>
            </a:r>
            <a:r>
              <a:rPr lang="en-US" sz="2500" b="1" dirty="0"/>
              <a:t>athos</a:t>
            </a:r>
            <a:r>
              <a:rPr lang="en-US" sz="2500" dirty="0"/>
              <a:t> to see if his piece is more persuasive or argumentative.</a:t>
            </a:r>
          </a:p>
          <a:p>
            <a:pPr fontAlgn="base"/>
            <a:r>
              <a:rPr lang="en-US" sz="2500" dirty="0" smtClean="0"/>
              <a:t>Prepare to answer </a:t>
            </a:r>
            <a:r>
              <a:rPr lang="en-US" sz="2500" dirty="0"/>
              <a:t>the question: How does MLK employ ethos, logos, and pathos in “A Letter From Birmingham Jail” to construct his </a:t>
            </a:r>
            <a:r>
              <a:rPr lang="en-US" sz="2500" dirty="0" smtClean="0"/>
              <a:t>message?</a:t>
            </a:r>
          </a:p>
          <a:p>
            <a:pPr marL="152400" indent="0" fontAlgn="base">
              <a:buNone/>
            </a:pPr>
            <a:endParaRPr lang="en-US" sz="2500" dirty="0"/>
          </a:p>
          <a:p>
            <a:r>
              <a:rPr lang="en-US" dirty="0" smtClean="0"/>
              <a:t>Here’s another LONGER video which incorporates both “A Call for Unity” and “Letter from Birmingham Jail” if you need some help at home: </a:t>
            </a:r>
            <a:r>
              <a:rPr lang="en-US" dirty="0" err="1" smtClean="0">
                <a:hlinkClick r:id="rId2"/>
              </a:rPr>
              <a:t>Univerity</a:t>
            </a:r>
            <a:r>
              <a:rPr lang="en-US" dirty="0" smtClean="0">
                <a:hlinkClick r:id="rId2"/>
              </a:rPr>
              <a:t> of Texas at Austin's video</a:t>
            </a:r>
            <a:endParaRPr lang="en-US" dirty="0"/>
          </a:p>
        </p:txBody>
      </p:sp>
      <p:sp>
        <p:nvSpPr>
          <p:cNvPr id="4" name="Rectangle 3"/>
          <p:cNvSpPr/>
          <p:nvPr/>
        </p:nvSpPr>
        <p:spPr>
          <a:xfrm>
            <a:off x="4447607" y="3244334"/>
            <a:ext cx="248786" cy="369332"/>
          </a:xfrm>
          <a:prstGeom prst="rect">
            <a:avLst/>
          </a:prstGeom>
        </p:spPr>
        <p:txBody>
          <a:bodyPr wrap="none">
            <a:spAutoFit/>
          </a:bodyPr>
          <a:lstStyle/>
          <a:p>
            <a:r>
              <a:rPr lang="en-US" dirty="0">
                <a:solidFill>
                  <a:srgbClr val="000000"/>
                </a:solidFill>
              </a:rPr>
              <a:t> </a:t>
            </a:r>
          </a:p>
        </p:txBody>
      </p:sp>
      <p:sp>
        <p:nvSpPr>
          <p:cNvPr id="5" name="Rectangle 4"/>
          <p:cNvSpPr/>
          <p:nvPr/>
        </p:nvSpPr>
        <p:spPr>
          <a:xfrm>
            <a:off x="4447607" y="3244334"/>
            <a:ext cx="248786" cy="369332"/>
          </a:xfrm>
          <a:prstGeom prst="rect">
            <a:avLst/>
          </a:prstGeom>
        </p:spPr>
        <p:txBody>
          <a:bodyPr wrap="none">
            <a:spAutoFit/>
          </a:bodyPr>
          <a:lstStyle/>
          <a:p>
            <a:r>
              <a:rPr lang="en-US" dirty="0">
                <a:solidFill>
                  <a:srgbClr val="000000"/>
                </a:solidFill>
              </a:rPr>
              <a:t> </a:t>
            </a:r>
          </a:p>
        </p:txBody>
      </p:sp>
    </p:spTree>
    <p:extLst>
      <p:ext uri="{BB962C8B-B14F-4D97-AF65-F5344CB8AC3E}">
        <p14:creationId xmlns:p14="http://schemas.microsoft.com/office/powerpoint/2010/main" val="3923902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 y="685800"/>
            <a:ext cx="8839200" cy="5562600"/>
          </a:xfrm>
        </p:spPr>
        <p:txBody>
          <a:bodyPr anchor="t"/>
          <a:lstStyle/>
          <a:p>
            <a:pPr marL="152400" indent="0">
              <a:buNone/>
            </a:pPr>
            <a:r>
              <a:rPr lang="en-US" sz="2000" dirty="0" smtClean="0"/>
              <a:t>Smudged Lines:</a:t>
            </a:r>
          </a:p>
          <a:p>
            <a:pPr marL="152400" indent="0">
              <a:buNone/>
            </a:pPr>
            <a:endParaRPr lang="en-US" sz="2000" dirty="0" smtClean="0"/>
          </a:p>
          <a:p>
            <a:pPr marL="152400" indent="0">
              <a:buNone/>
            </a:pPr>
            <a:r>
              <a:rPr lang="en-US" sz="2000" dirty="0" smtClean="0"/>
              <a:t>Para. 36 “</a:t>
            </a:r>
            <a:r>
              <a:rPr lang="en-US" sz="2000" dirty="0"/>
              <a:t>but big in commitment. They were too God-intoxicated to be "astronomically intimidated." They brought an </a:t>
            </a:r>
            <a:r>
              <a:rPr lang="en-US" sz="2000" dirty="0" smtClean="0"/>
              <a:t>end”</a:t>
            </a:r>
          </a:p>
          <a:p>
            <a:pPr marL="152400" indent="0">
              <a:buNone/>
            </a:pPr>
            <a:endParaRPr lang="en-US" sz="2000" dirty="0"/>
          </a:p>
          <a:p>
            <a:pPr marL="152400" indent="0">
              <a:buNone/>
            </a:pPr>
            <a:r>
              <a:rPr lang="en-US" sz="2000" dirty="0" smtClean="0"/>
              <a:t>Para. 41 “</a:t>
            </a:r>
            <a:r>
              <a:rPr lang="en-US" sz="2000" dirty="0"/>
              <a:t>I don't believe you would have so warmly commended the police force if you had seen its angry violent </a:t>
            </a:r>
            <a:r>
              <a:rPr lang="en-US" sz="2000" dirty="0" smtClean="0"/>
              <a:t>dogs”</a:t>
            </a:r>
          </a:p>
          <a:p>
            <a:pPr marL="152400" indent="0">
              <a:buNone/>
            </a:pPr>
            <a:endParaRPr lang="en-US" sz="2000" dirty="0"/>
          </a:p>
          <a:p>
            <a:pPr marL="152400" indent="0">
              <a:buNone/>
            </a:pPr>
            <a:r>
              <a:rPr lang="en-US" sz="2000" dirty="0" smtClean="0"/>
              <a:t>Para. 42 “</a:t>
            </a:r>
            <a:r>
              <a:rPr lang="en-US" sz="2000" dirty="0"/>
              <a:t>Maybe Mr. Connor and his policemen have been rather publicly nonviolent, as Chief Pritchett was in Albany, Georgia, but they have used the moral means of nonviolence to maintain the immoral end of flagrant </a:t>
            </a:r>
            <a:r>
              <a:rPr lang="en-US" sz="2000" dirty="0" smtClean="0"/>
              <a:t>racial”</a:t>
            </a:r>
          </a:p>
          <a:p>
            <a:pPr marL="152400" indent="0">
              <a:buNone/>
            </a:pPr>
            <a:r>
              <a:rPr lang="en-US" sz="2000" dirty="0" smtClean="0"/>
              <a:t> </a:t>
            </a:r>
          </a:p>
          <a:p>
            <a:pPr marL="152400" indent="0">
              <a:buNone/>
            </a:pPr>
            <a:endParaRPr lang="en-US" sz="2000" dirty="0"/>
          </a:p>
          <a:p>
            <a:pPr marL="152400" indent="0">
              <a:buNone/>
            </a:pPr>
            <a:endParaRPr lang="en-US" sz="2000" dirty="0"/>
          </a:p>
        </p:txBody>
      </p:sp>
    </p:spTree>
    <p:extLst>
      <p:ext uri="{BB962C8B-B14F-4D97-AF65-F5344CB8AC3E}">
        <p14:creationId xmlns:p14="http://schemas.microsoft.com/office/powerpoint/2010/main" val="28281492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685800"/>
            <a:ext cx="8382000" cy="3886200"/>
          </a:xfrm>
        </p:spPr>
        <p:txBody>
          <a:bodyPr anchor="t"/>
          <a:lstStyle/>
          <a:p>
            <a:pPr marL="152400" indent="0">
              <a:buNone/>
            </a:pPr>
            <a:r>
              <a:rPr lang="en-US" sz="2400" dirty="0" smtClean="0"/>
              <a:t>“I </a:t>
            </a:r>
            <a:r>
              <a:rPr lang="en-US" sz="2400" dirty="0"/>
              <a:t>don't believe you would so quickly commend the policemen if you would observe their ugly and inhuman treatment of Negroes here in the city jail; if you would watch them push and curse old Negro women and young Negro girls; if you would see them slap and kick old Negro men and young boys; if you will observe them, as they did on two occasions, refuse to give us food because we wanted to sing our grace together</a:t>
            </a:r>
            <a:r>
              <a:rPr lang="en-US" sz="2400" dirty="0" smtClean="0"/>
              <a:t>.” (paragraph 41)</a:t>
            </a:r>
          </a:p>
          <a:p>
            <a:pPr marL="152400" indent="0">
              <a:buNone/>
            </a:pPr>
            <a:endParaRPr lang="en-US" sz="2400" dirty="0"/>
          </a:p>
          <a:p>
            <a:pPr marL="152400" indent="0">
              <a:buNone/>
            </a:pPr>
            <a:r>
              <a:rPr lang="en-US" sz="2400" b="1" dirty="0" smtClean="0"/>
              <a:t>Bellringer: March 11</a:t>
            </a:r>
          </a:p>
          <a:p>
            <a:pPr marL="152400" indent="0">
              <a:buNone/>
            </a:pPr>
            <a:r>
              <a:rPr lang="en-US" sz="2400" b="1" dirty="0" smtClean="0"/>
              <a:t>What grammatical structure stands out in the above sentence? What emphasis is King creating in the sentence? </a:t>
            </a:r>
          </a:p>
          <a:p>
            <a:pPr marL="152400" indent="0">
              <a:buNone/>
            </a:pPr>
            <a:r>
              <a:rPr lang="en-US" sz="2400" b="1" dirty="0" smtClean="0"/>
              <a:t>Write your response on a piece of paper to turn in</a:t>
            </a:r>
            <a:r>
              <a:rPr lang="en-US" sz="2400" dirty="0" smtClean="0"/>
              <a:t>. </a:t>
            </a:r>
            <a:endParaRPr lang="en-US" sz="2400" dirty="0"/>
          </a:p>
        </p:txBody>
      </p:sp>
      <p:sp>
        <p:nvSpPr>
          <p:cNvPr id="97" name="SMARTInkShape-1797"/>
          <p:cNvSpPr/>
          <p:nvPr/>
        </p:nvSpPr>
        <p:spPr>
          <a:xfrm>
            <a:off x="2714653" y="1433909"/>
            <a:ext cx="19840" cy="1011"/>
          </a:xfrm>
          <a:custGeom>
            <a:avLst/>
            <a:gdLst/>
            <a:ahLst/>
            <a:cxnLst/>
            <a:rect l="0" t="0" r="0" b="0"/>
            <a:pathLst>
              <a:path w="19840" h="1011">
                <a:moveTo>
                  <a:pt x="0" y="0"/>
                </a:moveTo>
                <a:lnTo>
                  <a:pt x="19014" y="991"/>
                </a:lnTo>
                <a:lnTo>
                  <a:pt x="19839" y="101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SMARTInkShape-1798"/>
          <p:cNvSpPr/>
          <p:nvPr/>
        </p:nvSpPr>
        <p:spPr>
          <a:xfrm>
            <a:off x="5772150" y="1450317"/>
            <a:ext cx="846710" cy="555539"/>
          </a:xfrm>
          <a:custGeom>
            <a:avLst/>
            <a:gdLst/>
            <a:ahLst/>
            <a:cxnLst/>
            <a:rect l="0" t="0" r="0" b="0"/>
            <a:pathLst>
              <a:path w="846710" h="555539">
                <a:moveTo>
                  <a:pt x="0" y="449921"/>
                </a:moveTo>
                <a:lnTo>
                  <a:pt x="9943" y="449921"/>
                </a:lnTo>
                <a:lnTo>
                  <a:pt x="14473" y="452037"/>
                </a:lnTo>
                <a:lnTo>
                  <a:pt x="16793" y="453713"/>
                </a:lnTo>
                <a:lnTo>
                  <a:pt x="36831" y="457990"/>
                </a:lnTo>
                <a:lnTo>
                  <a:pt x="72267" y="475673"/>
                </a:lnTo>
                <a:lnTo>
                  <a:pt x="102293" y="487669"/>
                </a:lnTo>
                <a:lnTo>
                  <a:pt x="129263" y="498411"/>
                </a:lnTo>
                <a:lnTo>
                  <a:pt x="159479" y="506621"/>
                </a:lnTo>
                <a:lnTo>
                  <a:pt x="191451" y="514081"/>
                </a:lnTo>
                <a:lnTo>
                  <a:pt x="225266" y="521318"/>
                </a:lnTo>
                <a:lnTo>
                  <a:pt x="250930" y="526103"/>
                </a:lnTo>
                <a:lnTo>
                  <a:pt x="275566" y="530875"/>
                </a:lnTo>
                <a:lnTo>
                  <a:pt x="299745" y="535642"/>
                </a:lnTo>
                <a:lnTo>
                  <a:pt x="324514" y="540406"/>
                </a:lnTo>
                <a:lnTo>
                  <a:pt x="351397" y="545170"/>
                </a:lnTo>
                <a:lnTo>
                  <a:pt x="379220" y="547816"/>
                </a:lnTo>
                <a:lnTo>
                  <a:pt x="406667" y="549786"/>
                </a:lnTo>
                <a:lnTo>
                  <a:pt x="432095" y="553307"/>
                </a:lnTo>
                <a:lnTo>
                  <a:pt x="458743" y="555401"/>
                </a:lnTo>
                <a:lnTo>
                  <a:pt x="485667" y="555538"/>
                </a:lnTo>
                <a:lnTo>
                  <a:pt x="510863" y="552953"/>
                </a:lnTo>
                <a:lnTo>
                  <a:pt x="535289" y="551275"/>
                </a:lnTo>
                <a:lnTo>
                  <a:pt x="559375" y="549736"/>
                </a:lnTo>
                <a:lnTo>
                  <a:pt x="583309" y="546406"/>
                </a:lnTo>
                <a:lnTo>
                  <a:pt x="607176" y="542280"/>
                </a:lnTo>
                <a:lnTo>
                  <a:pt x="631012" y="537007"/>
                </a:lnTo>
                <a:lnTo>
                  <a:pt x="665951" y="525906"/>
                </a:lnTo>
                <a:lnTo>
                  <a:pt x="696764" y="515650"/>
                </a:lnTo>
                <a:lnTo>
                  <a:pt x="726002" y="499029"/>
                </a:lnTo>
                <a:lnTo>
                  <a:pt x="753980" y="482904"/>
                </a:lnTo>
                <a:lnTo>
                  <a:pt x="785169" y="456524"/>
                </a:lnTo>
                <a:lnTo>
                  <a:pt x="815743" y="421274"/>
                </a:lnTo>
                <a:lnTo>
                  <a:pt x="829959" y="399099"/>
                </a:lnTo>
                <a:lnTo>
                  <a:pt x="838757" y="372773"/>
                </a:lnTo>
                <a:lnTo>
                  <a:pt x="842510" y="344865"/>
                </a:lnTo>
                <a:lnTo>
                  <a:pt x="846709" y="316487"/>
                </a:lnTo>
                <a:lnTo>
                  <a:pt x="843631" y="287971"/>
                </a:lnTo>
                <a:lnTo>
                  <a:pt x="837692" y="259413"/>
                </a:lnTo>
                <a:lnTo>
                  <a:pt x="830112" y="230843"/>
                </a:lnTo>
                <a:lnTo>
                  <a:pt x="817371" y="202270"/>
                </a:lnTo>
                <a:lnTo>
                  <a:pt x="798868" y="173695"/>
                </a:lnTo>
                <a:lnTo>
                  <a:pt x="777510" y="145120"/>
                </a:lnTo>
                <a:lnTo>
                  <a:pt x="751426" y="117339"/>
                </a:lnTo>
                <a:lnTo>
                  <a:pt x="723589" y="93674"/>
                </a:lnTo>
                <a:lnTo>
                  <a:pt x="694439" y="71581"/>
                </a:lnTo>
                <a:lnTo>
                  <a:pt x="661019" y="50747"/>
                </a:lnTo>
                <a:lnTo>
                  <a:pt x="625982" y="34167"/>
                </a:lnTo>
                <a:lnTo>
                  <a:pt x="590465" y="19994"/>
                </a:lnTo>
                <a:lnTo>
                  <a:pt x="554806" y="10415"/>
                </a:lnTo>
                <a:lnTo>
                  <a:pt x="519105" y="3343"/>
                </a:lnTo>
                <a:lnTo>
                  <a:pt x="495297" y="1410"/>
                </a:lnTo>
                <a:lnTo>
                  <a:pt x="469370" y="551"/>
                </a:lnTo>
                <a:lnTo>
                  <a:pt x="442765" y="170"/>
                </a:lnTo>
                <a:lnTo>
                  <a:pt x="417712" y="0"/>
                </a:lnTo>
                <a:lnTo>
                  <a:pt x="393347" y="4158"/>
                </a:lnTo>
                <a:lnTo>
                  <a:pt x="369290" y="10504"/>
                </a:lnTo>
                <a:lnTo>
                  <a:pt x="334227" y="19333"/>
                </a:lnTo>
                <a:lnTo>
                  <a:pt x="302583" y="31650"/>
                </a:lnTo>
                <a:lnTo>
                  <a:pt x="268424" y="46148"/>
                </a:lnTo>
                <a:lnTo>
                  <a:pt x="233962" y="64378"/>
                </a:lnTo>
                <a:lnTo>
                  <a:pt x="203289" y="80980"/>
                </a:lnTo>
                <a:lnTo>
                  <a:pt x="174886" y="100628"/>
                </a:lnTo>
                <a:lnTo>
                  <a:pt x="143553" y="130717"/>
                </a:lnTo>
                <a:lnTo>
                  <a:pt x="118227" y="163207"/>
                </a:lnTo>
                <a:lnTo>
                  <a:pt x="98730" y="193349"/>
                </a:lnTo>
                <a:lnTo>
                  <a:pt x="86413" y="229054"/>
                </a:lnTo>
                <a:lnTo>
                  <a:pt x="82855" y="246982"/>
                </a:lnTo>
                <a:lnTo>
                  <a:pt x="87040" y="280012"/>
                </a:lnTo>
                <a:lnTo>
                  <a:pt x="95375" y="307502"/>
                </a:lnTo>
                <a:lnTo>
                  <a:pt x="105095" y="326298"/>
                </a:lnTo>
                <a:lnTo>
                  <a:pt x="135731" y="36419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SMARTInkShape-1799"/>
          <p:cNvSpPr/>
          <p:nvPr/>
        </p:nvSpPr>
        <p:spPr>
          <a:xfrm>
            <a:off x="1822435" y="2172712"/>
            <a:ext cx="668873" cy="499052"/>
          </a:xfrm>
          <a:custGeom>
            <a:avLst/>
            <a:gdLst/>
            <a:ahLst/>
            <a:cxnLst/>
            <a:rect l="0" t="0" r="0" b="0"/>
            <a:pathLst>
              <a:path w="668873" h="499052">
                <a:moveTo>
                  <a:pt x="63515" y="399038"/>
                </a:moveTo>
                <a:lnTo>
                  <a:pt x="98067" y="399038"/>
                </a:lnTo>
                <a:lnTo>
                  <a:pt x="111233" y="399832"/>
                </a:lnTo>
                <a:lnTo>
                  <a:pt x="130414" y="404692"/>
                </a:lnTo>
                <a:lnTo>
                  <a:pt x="163871" y="405986"/>
                </a:lnTo>
                <a:lnTo>
                  <a:pt x="199291" y="406156"/>
                </a:lnTo>
                <a:lnTo>
                  <a:pt x="233533" y="411086"/>
                </a:lnTo>
                <a:lnTo>
                  <a:pt x="261440" y="411868"/>
                </a:lnTo>
                <a:lnTo>
                  <a:pt x="290611" y="408219"/>
                </a:lnTo>
                <a:lnTo>
                  <a:pt x="324037" y="406786"/>
                </a:lnTo>
                <a:lnTo>
                  <a:pt x="359076" y="405567"/>
                </a:lnTo>
                <a:lnTo>
                  <a:pt x="394593" y="400532"/>
                </a:lnTo>
                <a:lnTo>
                  <a:pt x="430253" y="393219"/>
                </a:lnTo>
                <a:lnTo>
                  <a:pt x="465160" y="381350"/>
                </a:lnTo>
                <a:lnTo>
                  <a:pt x="496758" y="368574"/>
                </a:lnTo>
                <a:lnTo>
                  <a:pt x="530109" y="357820"/>
                </a:lnTo>
                <a:lnTo>
                  <a:pt x="560452" y="341053"/>
                </a:lnTo>
                <a:lnTo>
                  <a:pt x="587963" y="324884"/>
                </a:lnTo>
                <a:lnTo>
                  <a:pt x="621273" y="291524"/>
                </a:lnTo>
                <a:lnTo>
                  <a:pt x="648747" y="256116"/>
                </a:lnTo>
                <a:lnTo>
                  <a:pt x="664450" y="227579"/>
                </a:lnTo>
                <a:lnTo>
                  <a:pt x="668872" y="202362"/>
                </a:lnTo>
                <a:lnTo>
                  <a:pt x="664663" y="170306"/>
                </a:lnTo>
                <a:lnTo>
                  <a:pt x="656188" y="136339"/>
                </a:lnTo>
                <a:lnTo>
                  <a:pt x="643078" y="106464"/>
                </a:lnTo>
                <a:lnTo>
                  <a:pt x="619498" y="78426"/>
                </a:lnTo>
                <a:lnTo>
                  <a:pt x="584847" y="48010"/>
                </a:lnTo>
                <a:lnTo>
                  <a:pt x="550698" y="30838"/>
                </a:lnTo>
                <a:lnTo>
                  <a:pt x="522808" y="18391"/>
                </a:lnTo>
                <a:lnTo>
                  <a:pt x="494436" y="9323"/>
                </a:lnTo>
                <a:lnTo>
                  <a:pt x="465127" y="2403"/>
                </a:lnTo>
                <a:lnTo>
                  <a:pt x="431661" y="0"/>
                </a:lnTo>
                <a:lnTo>
                  <a:pt x="397403" y="82"/>
                </a:lnTo>
                <a:lnTo>
                  <a:pt x="365998" y="4780"/>
                </a:lnTo>
                <a:lnTo>
                  <a:pt x="331909" y="11199"/>
                </a:lnTo>
                <a:lnTo>
                  <a:pt x="296674" y="18922"/>
                </a:lnTo>
                <a:lnTo>
                  <a:pt x="261098" y="30912"/>
                </a:lnTo>
                <a:lnTo>
                  <a:pt x="226216" y="44518"/>
                </a:lnTo>
                <a:lnTo>
                  <a:pt x="195419" y="59398"/>
                </a:lnTo>
                <a:lnTo>
                  <a:pt x="166186" y="79329"/>
                </a:lnTo>
                <a:lnTo>
                  <a:pt x="138210" y="104196"/>
                </a:lnTo>
                <a:lnTo>
                  <a:pt x="104904" y="136451"/>
                </a:lnTo>
                <a:lnTo>
                  <a:pt x="81599" y="163807"/>
                </a:lnTo>
                <a:lnTo>
                  <a:pt x="62523" y="192021"/>
                </a:lnTo>
                <a:lnTo>
                  <a:pt x="43907" y="220489"/>
                </a:lnTo>
                <a:lnTo>
                  <a:pt x="30453" y="251149"/>
                </a:lnTo>
                <a:lnTo>
                  <a:pt x="19323" y="283252"/>
                </a:lnTo>
                <a:lnTo>
                  <a:pt x="8088" y="312873"/>
                </a:lnTo>
                <a:lnTo>
                  <a:pt x="1848" y="343874"/>
                </a:lnTo>
                <a:lnTo>
                  <a:pt x="0" y="373962"/>
                </a:lnTo>
                <a:lnTo>
                  <a:pt x="1569" y="397958"/>
                </a:lnTo>
                <a:lnTo>
                  <a:pt x="9210" y="427400"/>
                </a:lnTo>
                <a:lnTo>
                  <a:pt x="19820" y="448981"/>
                </a:lnTo>
                <a:lnTo>
                  <a:pt x="36810" y="466664"/>
                </a:lnTo>
                <a:lnTo>
                  <a:pt x="84946" y="49905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SMARTInkShape-1800"/>
          <p:cNvSpPr/>
          <p:nvPr/>
        </p:nvSpPr>
        <p:spPr>
          <a:xfrm>
            <a:off x="3178969" y="2600969"/>
            <a:ext cx="783792" cy="405011"/>
          </a:xfrm>
          <a:custGeom>
            <a:avLst/>
            <a:gdLst/>
            <a:ahLst/>
            <a:cxnLst/>
            <a:rect l="0" t="0" r="0" b="0"/>
            <a:pathLst>
              <a:path w="783792" h="405011">
                <a:moveTo>
                  <a:pt x="0" y="270819"/>
                </a:moveTo>
                <a:lnTo>
                  <a:pt x="0" y="274611"/>
                </a:lnTo>
                <a:lnTo>
                  <a:pt x="2116" y="278589"/>
                </a:lnTo>
                <a:lnTo>
                  <a:pt x="17888" y="294861"/>
                </a:lnTo>
                <a:lnTo>
                  <a:pt x="51847" y="316814"/>
                </a:lnTo>
                <a:lnTo>
                  <a:pt x="86559" y="333144"/>
                </a:lnTo>
                <a:lnTo>
                  <a:pt x="114547" y="343789"/>
                </a:lnTo>
                <a:lnTo>
                  <a:pt x="145065" y="354881"/>
                </a:lnTo>
                <a:lnTo>
                  <a:pt x="179242" y="365311"/>
                </a:lnTo>
                <a:lnTo>
                  <a:pt x="214504" y="376339"/>
                </a:lnTo>
                <a:lnTo>
                  <a:pt x="250088" y="384634"/>
                </a:lnTo>
                <a:lnTo>
                  <a:pt x="274663" y="389666"/>
                </a:lnTo>
                <a:lnTo>
                  <a:pt x="301460" y="394548"/>
                </a:lnTo>
                <a:lnTo>
                  <a:pt x="329244" y="397247"/>
                </a:lnTo>
                <a:lnTo>
                  <a:pt x="357468" y="399240"/>
                </a:lnTo>
                <a:lnTo>
                  <a:pt x="385887" y="402772"/>
                </a:lnTo>
                <a:lnTo>
                  <a:pt x="414393" y="404870"/>
                </a:lnTo>
                <a:lnTo>
                  <a:pt x="442143" y="405010"/>
                </a:lnTo>
                <a:lnTo>
                  <a:pt x="467706" y="402426"/>
                </a:lnTo>
                <a:lnTo>
                  <a:pt x="494413" y="400748"/>
                </a:lnTo>
                <a:lnTo>
                  <a:pt x="521364" y="399209"/>
                </a:lnTo>
                <a:lnTo>
                  <a:pt x="546571" y="395879"/>
                </a:lnTo>
                <a:lnTo>
                  <a:pt x="571004" y="389636"/>
                </a:lnTo>
                <a:lnTo>
                  <a:pt x="604955" y="379313"/>
                </a:lnTo>
                <a:lnTo>
                  <a:pt x="635123" y="369111"/>
                </a:lnTo>
                <a:lnTo>
                  <a:pt x="664170" y="353917"/>
                </a:lnTo>
                <a:lnTo>
                  <a:pt x="698637" y="331242"/>
                </a:lnTo>
                <a:lnTo>
                  <a:pt x="733498" y="298884"/>
                </a:lnTo>
                <a:lnTo>
                  <a:pt x="759315" y="267723"/>
                </a:lnTo>
                <a:lnTo>
                  <a:pt x="776492" y="236135"/>
                </a:lnTo>
                <a:lnTo>
                  <a:pt x="783051" y="213975"/>
                </a:lnTo>
                <a:lnTo>
                  <a:pt x="783791" y="199517"/>
                </a:lnTo>
                <a:lnTo>
                  <a:pt x="779916" y="168716"/>
                </a:lnTo>
                <a:lnTo>
                  <a:pt x="777635" y="152415"/>
                </a:lnTo>
                <a:lnTo>
                  <a:pt x="758855" y="120103"/>
                </a:lnTo>
                <a:lnTo>
                  <a:pt x="733589" y="84989"/>
                </a:lnTo>
                <a:lnTo>
                  <a:pt x="711601" y="65739"/>
                </a:lnTo>
                <a:lnTo>
                  <a:pt x="684978" y="49981"/>
                </a:lnTo>
                <a:lnTo>
                  <a:pt x="656981" y="35258"/>
                </a:lnTo>
                <a:lnTo>
                  <a:pt x="626461" y="22958"/>
                </a:lnTo>
                <a:lnTo>
                  <a:pt x="592283" y="14287"/>
                </a:lnTo>
                <a:lnTo>
                  <a:pt x="557020" y="6690"/>
                </a:lnTo>
                <a:lnTo>
                  <a:pt x="521437" y="1529"/>
                </a:lnTo>
                <a:lnTo>
                  <a:pt x="485758" y="0"/>
                </a:lnTo>
                <a:lnTo>
                  <a:pt x="461161" y="436"/>
                </a:lnTo>
                <a:lnTo>
                  <a:pt x="434354" y="3276"/>
                </a:lnTo>
                <a:lnTo>
                  <a:pt x="408681" y="7183"/>
                </a:lnTo>
                <a:lnTo>
                  <a:pt x="383248" y="11566"/>
                </a:lnTo>
                <a:lnTo>
                  <a:pt x="356070" y="16160"/>
                </a:lnTo>
                <a:lnTo>
                  <a:pt x="330232" y="22964"/>
                </a:lnTo>
                <a:lnTo>
                  <a:pt x="305520" y="31280"/>
                </a:lnTo>
                <a:lnTo>
                  <a:pt x="281307" y="40267"/>
                </a:lnTo>
                <a:lnTo>
                  <a:pt x="257317" y="51670"/>
                </a:lnTo>
                <a:lnTo>
                  <a:pt x="233425" y="64676"/>
                </a:lnTo>
                <a:lnTo>
                  <a:pt x="198456" y="86179"/>
                </a:lnTo>
                <a:lnTo>
                  <a:pt x="168427" y="111512"/>
                </a:lnTo>
                <a:lnTo>
                  <a:pt x="134428" y="143924"/>
                </a:lnTo>
                <a:lnTo>
                  <a:pt x="111003" y="171308"/>
                </a:lnTo>
                <a:lnTo>
                  <a:pt x="91892" y="199529"/>
                </a:lnTo>
                <a:lnTo>
                  <a:pt x="75381" y="228000"/>
                </a:lnTo>
                <a:lnTo>
                  <a:pt x="67579" y="254427"/>
                </a:lnTo>
                <a:lnTo>
                  <a:pt x="66547" y="270677"/>
                </a:lnTo>
                <a:lnTo>
                  <a:pt x="70430" y="297676"/>
                </a:lnTo>
                <a:lnTo>
                  <a:pt x="80969" y="333127"/>
                </a:lnTo>
                <a:lnTo>
                  <a:pt x="100012" y="3708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24" name="SMARTInkShape-Group265"/>
          <p:cNvGrpSpPr/>
          <p:nvPr/>
        </p:nvGrpSpPr>
        <p:grpSpPr>
          <a:xfrm>
            <a:off x="1557801" y="3707606"/>
            <a:ext cx="4464381" cy="378620"/>
            <a:chOff x="1557801" y="3707606"/>
            <a:chExt cx="4464381" cy="378620"/>
          </a:xfrm>
        </p:grpSpPr>
        <p:sp>
          <p:nvSpPr>
            <p:cNvPr id="101" name="SMARTInkShape-1801"/>
            <p:cNvSpPr/>
            <p:nvPr/>
          </p:nvSpPr>
          <p:spPr>
            <a:xfrm>
              <a:off x="2471738" y="3872000"/>
              <a:ext cx="84891" cy="149932"/>
            </a:xfrm>
            <a:custGeom>
              <a:avLst/>
              <a:gdLst/>
              <a:ahLst/>
              <a:cxnLst/>
              <a:rect l="0" t="0" r="0" b="0"/>
              <a:pathLst>
                <a:path w="84891" h="149932">
                  <a:moveTo>
                    <a:pt x="28575" y="7056"/>
                  </a:moveTo>
                  <a:lnTo>
                    <a:pt x="28575" y="905"/>
                  </a:lnTo>
                  <a:lnTo>
                    <a:pt x="27781" y="574"/>
                  </a:lnTo>
                  <a:lnTo>
                    <a:pt x="18632" y="0"/>
                  </a:lnTo>
                  <a:lnTo>
                    <a:pt x="14101" y="2068"/>
                  </a:lnTo>
                  <a:lnTo>
                    <a:pt x="11782" y="3730"/>
                  </a:lnTo>
                  <a:lnTo>
                    <a:pt x="9205" y="7695"/>
                  </a:lnTo>
                  <a:lnTo>
                    <a:pt x="7551" y="16708"/>
                  </a:lnTo>
                  <a:lnTo>
                    <a:pt x="11056" y="27555"/>
                  </a:lnTo>
                  <a:lnTo>
                    <a:pt x="33890" y="58601"/>
                  </a:lnTo>
                  <a:lnTo>
                    <a:pt x="66707" y="94180"/>
                  </a:lnTo>
                  <a:lnTo>
                    <a:pt x="79384" y="104484"/>
                  </a:lnTo>
                  <a:lnTo>
                    <a:pt x="82907" y="112799"/>
                  </a:lnTo>
                  <a:lnTo>
                    <a:pt x="84890" y="122613"/>
                  </a:lnTo>
                  <a:lnTo>
                    <a:pt x="83237" y="128000"/>
                  </a:lnTo>
                  <a:lnTo>
                    <a:pt x="81685" y="130548"/>
                  </a:lnTo>
                  <a:lnTo>
                    <a:pt x="71916" y="137926"/>
                  </a:lnTo>
                  <a:lnTo>
                    <a:pt x="37761" y="148252"/>
                  </a:lnTo>
                  <a:lnTo>
                    <a:pt x="0" y="1499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SMARTInkShape-1802"/>
            <p:cNvSpPr/>
            <p:nvPr/>
          </p:nvSpPr>
          <p:spPr>
            <a:xfrm>
              <a:off x="2036040" y="3907631"/>
              <a:ext cx="128517" cy="157164"/>
            </a:xfrm>
            <a:custGeom>
              <a:avLst/>
              <a:gdLst/>
              <a:ahLst/>
              <a:cxnLst/>
              <a:rect l="0" t="0" r="0" b="0"/>
              <a:pathLst>
                <a:path w="128517" h="157164">
                  <a:moveTo>
                    <a:pt x="92798" y="0"/>
                  </a:moveTo>
                  <a:lnTo>
                    <a:pt x="89005" y="0"/>
                  </a:lnTo>
                  <a:lnTo>
                    <a:pt x="87888" y="794"/>
                  </a:lnTo>
                  <a:lnTo>
                    <a:pt x="87143" y="2117"/>
                  </a:lnTo>
                  <a:lnTo>
                    <a:pt x="86647" y="3792"/>
                  </a:lnTo>
                  <a:lnTo>
                    <a:pt x="84728" y="4910"/>
                  </a:lnTo>
                  <a:lnTo>
                    <a:pt x="75237" y="7276"/>
                  </a:lnTo>
                  <a:lnTo>
                    <a:pt x="66251" y="13445"/>
                  </a:lnTo>
                  <a:lnTo>
                    <a:pt x="37604" y="43092"/>
                  </a:lnTo>
                  <a:lnTo>
                    <a:pt x="9150" y="76213"/>
                  </a:lnTo>
                  <a:lnTo>
                    <a:pt x="4027" y="85731"/>
                  </a:lnTo>
                  <a:lnTo>
                    <a:pt x="468" y="108745"/>
                  </a:lnTo>
                  <a:lnTo>
                    <a:pt x="0" y="123407"/>
                  </a:lnTo>
                  <a:lnTo>
                    <a:pt x="1564" y="125134"/>
                  </a:lnTo>
                  <a:lnTo>
                    <a:pt x="7534" y="127053"/>
                  </a:lnTo>
                  <a:lnTo>
                    <a:pt x="19821" y="128133"/>
                  </a:lnTo>
                  <a:lnTo>
                    <a:pt x="33516" y="124661"/>
                  </a:lnTo>
                  <a:lnTo>
                    <a:pt x="65656" y="111783"/>
                  </a:lnTo>
                  <a:lnTo>
                    <a:pt x="82286" y="100943"/>
                  </a:lnTo>
                  <a:lnTo>
                    <a:pt x="96424" y="83057"/>
                  </a:lnTo>
                  <a:lnTo>
                    <a:pt x="110954" y="55538"/>
                  </a:lnTo>
                  <a:lnTo>
                    <a:pt x="113582" y="43485"/>
                  </a:lnTo>
                  <a:lnTo>
                    <a:pt x="114101" y="33461"/>
                  </a:lnTo>
                  <a:lnTo>
                    <a:pt x="113350" y="32626"/>
                  </a:lnTo>
                  <a:lnTo>
                    <a:pt x="112055" y="32863"/>
                  </a:lnTo>
                  <a:lnTo>
                    <a:pt x="110398" y="33815"/>
                  </a:lnTo>
                  <a:lnTo>
                    <a:pt x="109294" y="35243"/>
                  </a:lnTo>
                  <a:lnTo>
                    <a:pt x="108067" y="38947"/>
                  </a:lnTo>
                  <a:lnTo>
                    <a:pt x="107102" y="74112"/>
                  </a:lnTo>
                  <a:lnTo>
                    <a:pt x="107087" y="107329"/>
                  </a:lnTo>
                  <a:lnTo>
                    <a:pt x="107879" y="137125"/>
                  </a:lnTo>
                  <a:lnTo>
                    <a:pt x="110877" y="143759"/>
                  </a:lnTo>
                  <a:lnTo>
                    <a:pt x="117028" y="151957"/>
                  </a:lnTo>
                  <a:lnTo>
                    <a:pt x="128516" y="1571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SMARTInkShape-1803"/>
            <p:cNvSpPr/>
            <p:nvPr/>
          </p:nvSpPr>
          <p:spPr>
            <a:xfrm>
              <a:off x="2273364" y="3936206"/>
              <a:ext cx="84075" cy="106935"/>
            </a:xfrm>
            <a:custGeom>
              <a:avLst/>
              <a:gdLst/>
              <a:ahLst/>
              <a:cxnLst/>
              <a:rect l="0" t="0" r="0" b="0"/>
              <a:pathLst>
                <a:path w="84075" h="106935">
                  <a:moveTo>
                    <a:pt x="12636" y="0"/>
                  </a:moveTo>
                  <a:lnTo>
                    <a:pt x="12636" y="9943"/>
                  </a:lnTo>
                  <a:lnTo>
                    <a:pt x="279" y="43065"/>
                  </a:lnTo>
                  <a:lnTo>
                    <a:pt x="0" y="52478"/>
                  </a:lnTo>
                  <a:lnTo>
                    <a:pt x="8404" y="76212"/>
                  </a:lnTo>
                  <a:lnTo>
                    <a:pt x="14989" y="83614"/>
                  </a:lnTo>
                  <a:lnTo>
                    <a:pt x="22413" y="90343"/>
                  </a:lnTo>
                  <a:lnTo>
                    <a:pt x="31055" y="101469"/>
                  </a:lnTo>
                  <a:lnTo>
                    <a:pt x="36168" y="104629"/>
                  </a:lnTo>
                  <a:lnTo>
                    <a:pt x="43509" y="106407"/>
                  </a:lnTo>
                  <a:lnTo>
                    <a:pt x="54504" y="106934"/>
                  </a:lnTo>
                  <a:lnTo>
                    <a:pt x="61142" y="104941"/>
                  </a:lnTo>
                  <a:lnTo>
                    <a:pt x="71871" y="97194"/>
                  </a:lnTo>
                  <a:lnTo>
                    <a:pt x="74681" y="92674"/>
                  </a:lnTo>
                  <a:lnTo>
                    <a:pt x="82949" y="66246"/>
                  </a:lnTo>
                  <a:lnTo>
                    <a:pt x="84074" y="35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SMARTInkShape-1804"/>
            <p:cNvSpPr/>
            <p:nvPr/>
          </p:nvSpPr>
          <p:spPr>
            <a:xfrm>
              <a:off x="3671888" y="3771900"/>
              <a:ext cx="14288" cy="21432"/>
            </a:xfrm>
            <a:custGeom>
              <a:avLst/>
              <a:gdLst/>
              <a:ahLst/>
              <a:cxnLst/>
              <a:rect l="0" t="0" r="0" b="0"/>
              <a:pathLst>
                <a:path w="14288" h="21432">
                  <a:moveTo>
                    <a:pt x="14287" y="21431"/>
                  </a:moveTo>
                  <a:lnTo>
                    <a:pt x="10495" y="21431"/>
                  </a:lnTo>
                  <a:lnTo>
                    <a:pt x="9378" y="20638"/>
                  </a:lnTo>
                  <a:lnTo>
                    <a:pt x="8633" y="19315"/>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SMARTInkShape-1805"/>
            <p:cNvSpPr/>
            <p:nvPr/>
          </p:nvSpPr>
          <p:spPr>
            <a:xfrm>
              <a:off x="4766212" y="3894053"/>
              <a:ext cx="48677" cy="127778"/>
            </a:xfrm>
            <a:custGeom>
              <a:avLst/>
              <a:gdLst/>
              <a:ahLst/>
              <a:cxnLst/>
              <a:rect l="0" t="0" r="0" b="0"/>
              <a:pathLst>
                <a:path w="48677" h="127778">
                  <a:moveTo>
                    <a:pt x="48676" y="35010"/>
                  </a:moveTo>
                  <a:lnTo>
                    <a:pt x="44883" y="31217"/>
                  </a:lnTo>
                  <a:lnTo>
                    <a:pt x="43021" y="27239"/>
                  </a:lnTo>
                  <a:lnTo>
                    <a:pt x="42525" y="25067"/>
                  </a:lnTo>
                  <a:lnTo>
                    <a:pt x="38034" y="18217"/>
                  </a:lnTo>
                  <a:lnTo>
                    <a:pt x="24495" y="4676"/>
                  </a:lnTo>
                  <a:lnTo>
                    <a:pt x="14633" y="0"/>
                  </a:lnTo>
                  <a:lnTo>
                    <a:pt x="11585" y="1723"/>
                  </a:lnTo>
                  <a:lnTo>
                    <a:pt x="3161" y="9296"/>
                  </a:lnTo>
                  <a:lnTo>
                    <a:pt x="666" y="15908"/>
                  </a:lnTo>
                  <a:lnTo>
                    <a:pt x="0" y="19894"/>
                  </a:lnTo>
                  <a:lnTo>
                    <a:pt x="1378" y="28556"/>
                  </a:lnTo>
                  <a:lnTo>
                    <a:pt x="15497" y="61244"/>
                  </a:lnTo>
                  <a:lnTo>
                    <a:pt x="32016" y="96115"/>
                  </a:lnTo>
                  <a:lnTo>
                    <a:pt x="39417" y="111785"/>
                  </a:lnTo>
                  <a:lnTo>
                    <a:pt x="41114" y="118966"/>
                  </a:lnTo>
                  <a:lnTo>
                    <a:pt x="39230" y="122065"/>
                  </a:lnTo>
                  <a:lnTo>
                    <a:pt x="37616" y="124003"/>
                  </a:lnTo>
                  <a:lnTo>
                    <a:pt x="33706" y="126156"/>
                  </a:lnTo>
                  <a:lnTo>
                    <a:pt x="22392" y="127652"/>
                  </a:lnTo>
                  <a:lnTo>
                    <a:pt x="17679" y="127777"/>
                  </a:lnTo>
                  <a:lnTo>
                    <a:pt x="16105" y="127017"/>
                  </a:lnTo>
                  <a:lnTo>
                    <a:pt x="15056" y="125717"/>
                  </a:lnTo>
                  <a:lnTo>
                    <a:pt x="14356" y="124056"/>
                  </a:lnTo>
                  <a:lnTo>
                    <a:pt x="13096" y="122949"/>
                  </a:lnTo>
                  <a:lnTo>
                    <a:pt x="5813" y="1207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SMARTInkShape-1806"/>
            <p:cNvSpPr/>
            <p:nvPr/>
          </p:nvSpPr>
          <p:spPr>
            <a:xfrm>
              <a:off x="1557801" y="3807716"/>
              <a:ext cx="228138" cy="171163"/>
            </a:xfrm>
            <a:custGeom>
              <a:avLst/>
              <a:gdLst/>
              <a:ahLst/>
              <a:cxnLst/>
              <a:rect l="0" t="0" r="0" b="0"/>
              <a:pathLst>
                <a:path w="228138" h="171163">
                  <a:moveTo>
                    <a:pt x="156699" y="28478"/>
                  </a:moveTo>
                  <a:lnTo>
                    <a:pt x="156699" y="24686"/>
                  </a:lnTo>
                  <a:lnTo>
                    <a:pt x="155905" y="23568"/>
                  </a:lnTo>
                  <a:lnTo>
                    <a:pt x="154582" y="22823"/>
                  </a:lnTo>
                  <a:lnTo>
                    <a:pt x="152907" y="22327"/>
                  </a:lnTo>
                  <a:lnTo>
                    <a:pt x="151789" y="21202"/>
                  </a:lnTo>
                  <a:lnTo>
                    <a:pt x="150548" y="17836"/>
                  </a:lnTo>
                  <a:lnTo>
                    <a:pt x="149849" y="11478"/>
                  </a:lnTo>
                  <a:lnTo>
                    <a:pt x="148958" y="10001"/>
                  </a:lnTo>
                  <a:lnTo>
                    <a:pt x="147569" y="9016"/>
                  </a:lnTo>
                  <a:lnTo>
                    <a:pt x="143910" y="7128"/>
                  </a:lnTo>
                  <a:lnTo>
                    <a:pt x="137388" y="2396"/>
                  </a:lnTo>
                  <a:lnTo>
                    <a:pt x="130428" y="641"/>
                  </a:lnTo>
                  <a:lnTo>
                    <a:pt x="111004" y="0"/>
                  </a:lnTo>
                  <a:lnTo>
                    <a:pt x="76876" y="9854"/>
                  </a:lnTo>
                  <a:lnTo>
                    <a:pt x="41297" y="27545"/>
                  </a:lnTo>
                  <a:lnTo>
                    <a:pt x="20103" y="45433"/>
                  </a:lnTo>
                  <a:lnTo>
                    <a:pt x="4812" y="68997"/>
                  </a:lnTo>
                  <a:lnTo>
                    <a:pt x="1100" y="83257"/>
                  </a:lnTo>
                  <a:lnTo>
                    <a:pt x="0" y="97537"/>
                  </a:lnTo>
                  <a:lnTo>
                    <a:pt x="3466" y="111823"/>
                  </a:lnTo>
                  <a:lnTo>
                    <a:pt x="13313" y="126109"/>
                  </a:lnTo>
                  <a:lnTo>
                    <a:pt x="36565" y="144365"/>
                  </a:lnTo>
                  <a:lnTo>
                    <a:pt x="66206" y="156438"/>
                  </a:lnTo>
                  <a:lnTo>
                    <a:pt x="93109" y="164023"/>
                  </a:lnTo>
                  <a:lnTo>
                    <a:pt x="123305" y="169181"/>
                  </a:lnTo>
                  <a:lnTo>
                    <a:pt x="157388" y="170709"/>
                  </a:lnTo>
                  <a:lnTo>
                    <a:pt x="188389" y="171162"/>
                  </a:lnTo>
                  <a:lnTo>
                    <a:pt x="228137" y="1642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SMARTInkShape-1807"/>
            <p:cNvSpPr/>
            <p:nvPr/>
          </p:nvSpPr>
          <p:spPr>
            <a:xfrm>
              <a:off x="3094689" y="3893344"/>
              <a:ext cx="112170" cy="128052"/>
            </a:xfrm>
            <a:custGeom>
              <a:avLst/>
              <a:gdLst/>
              <a:ahLst/>
              <a:cxnLst/>
              <a:rect l="0" t="0" r="0" b="0"/>
              <a:pathLst>
                <a:path w="112170" h="128052">
                  <a:moveTo>
                    <a:pt x="91424" y="0"/>
                  </a:moveTo>
                  <a:lnTo>
                    <a:pt x="63721" y="0"/>
                  </a:lnTo>
                  <a:lnTo>
                    <a:pt x="60255" y="1587"/>
                  </a:lnTo>
                  <a:lnTo>
                    <a:pt x="25320" y="31783"/>
                  </a:lnTo>
                  <a:lnTo>
                    <a:pt x="8339" y="60398"/>
                  </a:lnTo>
                  <a:lnTo>
                    <a:pt x="0" y="85712"/>
                  </a:lnTo>
                  <a:lnTo>
                    <a:pt x="1313" y="93921"/>
                  </a:lnTo>
                  <a:lnTo>
                    <a:pt x="10824" y="116026"/>
                  </a:lnTo>
                  <a:lnTo>
                    <a:pt x="15385" y="122475"/>
                  </a:lnTo>
                  <a:lnTo>
                    <a:pt x="22175" y="125871"/>
                  </a:lnTo>
                  <a:lnTo>
                    <a:pt x="39468" y="128051"/>
                  </a:lnTo>
                  <a:lnTo>
                    <a:pt x="63081" y="122778"/>
                  </a:lnTo>
                  <a:lnTo>
                    <a:pt x="78880" y="115577"/>
                  </a:lnTo>
                  <a:lnTo>
                    <a:pt x="92822" y="103742"/>
                  </a:lnTo>
                  <a:lnTo>
                    <a:pt x="109384" y="81019"/>
                  </a:lnTo>
                  <a:lnTo>
                    <a:pt x="112169" y="63834"/>
                  </a:lnTo>
                  <a:lnTo>
                    <a:pt x="111756" y="54565"/>
                  </a:lnTo>
                  <a:lnTo>
                    <a:pt x="107061" y="41214"/>
                  </a:lnTo>
                  <a:lnTo>
                    <a:pt x="100480" y="29190"/>
                  </a:lnTo>
                  <a:lnTo>
                    <a:pt x="98567" y="214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SMARTInkShape-1808"/>
            <p:cNvSpPr/>
            <p:nvPr/>
          </p:nvSpPr>
          <p:spPr>
            <a:xfrm>
              <a:off x="4993784" y="3853573"/>
              <a:ext cx="99711" cy="139784"/>
            </a:xfrm>
            <a:custGeom>
              <a:avLst/>
              <a:gdLst/>
              <a:ahLst/>
              <a:cxnLst/>
              <a:rect l="0" t="0" r="0" b="0"/>
              <a:pathLst>
                <a:path w="99711" h="139784">
                  <a:moveTo>
                    <a:pt x="99710" y="18340"/>
                  </a:moveTo>
                  <a:lnTo>
                    <a:pt x="99710" y="4372"/>
                  </a:lnTo>
                  <a:lnTo>
                    <a:pt x="88333" y="355"/>
                  </a:lnTo>
                  <a:lnTo>
                    <a:pt x="84187" y="0"/>
                  </a:lnTo>
                  <a:lnTo>
                    <a:pt x="51805" y="7640"/>
                  </a:lnTo>
                  <a:lnTo>
                    <a:pt x="23485" y="30770"/>
                  </a:lnTo>
                  <a:lnTo>
                    <a:pt x="7465" y="48473"/>
                  </a:lnTo>
                  <a:lnTo>
                    <a:pt x="3149" y="57132"/>
                  </a:lnTo>
                  <a:lnTo>
                    <a:pt x="0" y="85075"/>
                  </a:lnTo>
                  <a:lnTo>
                    <a:pt x="581" y="98526"/>
                  </a:lnTo>
                  <a:lnTo>
                    <a:pt x="3530" y="105043"/>
                  </a:lnTo>
                  <a:lnTo>
                    <a:pt x="13444" y="113174"/>
                  </a:lnTo>
                  <a:lnTo>
                    <a:pt x="49704" y="1397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SMARTInkShape-1809"/>
            <p:cNvSpPr/>
            <p:nvPr/>
          </p:nvSpPr>
          <p:spPr>
            <a:xfrm>
              <a:off x="5264944" y="3929190"/>
              <a:ext cx="200026" cy="99458"/>
            </a:xfrm>
            <a:custGeom>
              <a:avLst/>
              <a:gdLst/>
              <a:ahLst/>
              <a:cxnLst/>
              <a:rect l="0" t="0" r="0" b="0"/>
              <a:pathLst>
                <a:path w="200026" h="99458">
                  <a:moveTo>
                    <a:pt x="0" y="42735"/>
                  </a:moveTo>
                  <a:lnTo>
                    <a:pt x="3792" y="42735"/>
                  </a:lnTo>
                  <a:lnTo>
                    <a:pt x="4910" y="43529"/>
                  </a:lnTo>
                  <a:lnTo>
                    <a:pt x="5654" y="44852"/>
                  </a:lnTo>
                  <a:lnTo>
                    <a:pt x="6151" y="46527"/>
                  </a:lnTo>
                  <a:lnTo>
                    <a:pt x="12667" y="57208"/>
                  </a:lnTo>
                  <a:lnTo>
                    <a:pt x="14193" y="63759"/>
                  </a:lnTo>
                  <a:lnTo>
                    <a:pt x="18051" y="64046"/>
                  </a:lnTo>
                  <a:lnTo>
                    <a:pt x="18384" y="63292"/>
                  </a:lnTo>
                  <a:lnTo>
                    <a:pt x="15332" y="56380"/>
                  </a:lnTo>
                  <a:lnTo>
                    <a:pt x="14305" y="33199"/>
                  </a:lnTo>
                  <a:lnTo>
                    <a:pt x="16412" y="28442"/>
                  </a:lnTo>
                  <a:lnTo>
                    <a:pt x="19200" y="23683"/>
                  </a:lnTo>
                  <a:lnTo>
                    <a:pt x="20440" y="18921"/>
                  </a:lnTo>
                  <a:lnTo>
                    <a:pt x="21564" y="17334"/>
                  </a:lnTo>
                  <a:lnTo>
                    <a:pt x="23107" y="16276"/>
                  </a:lnTo>
                  <a:lnTo>
                    <a:pt x="26938" y="14307"/>
                  </a:lnTo>
                  <a:lnTo>
                    <a:pt x="33558" y="9529"/>
                  </a:lnTo>
                  <a:lnTo>
                    <a:pt x="38198" y="8133"/>
                  </a:lnTo>
                  <a:lnTo>
                    <a:pt x="45023" y="9629"/>
                  </a:lnTo>
                  <a:lnTo>
                    <a:pt x="54755" y="13265"/>
                  </a:lnTo>
                  <a:lnTo>
                    <a:pt x="66882" y="24025"/>
                  </a:lnTo>
                  <a:lnTo>
                    <a:pt x="75447" y="38187"/>
                  </a:lnTo>
                  <a:lnTo>
                    <a:pt x="77652" y="47649"/>
                  </a:lnTo>
                  <a:lnTo>
                    <a:pt x="79100" y="60154"/>
                  </a:lnTo>
                  <a:lnTo>
                    <a:pt x="85267" y="85014"/>
                  </a:lnTo>
                  <a:lnTo>
                    <a:pt x="85420" y="87590"/>
                  </a:lnTo>
                  <a:lnTo>
                    <a:pt x="87706" y="92568"/>
                  </a:lnTo>
                  <a:lnTo>
                    <a:pt x="92566" y="99457"/>
                  </a:lnTo>
                  <a:lnTo>
                    <a:pt x="93644" y="87675"/>
                  </a:lnTo>
                  <a:lnTo>
                    <a:pt x="104258" y="67961"/>
                  </a:lnTo>
                  <a:lnTo>
                    <a:pt x="112641" y="35535"/>
                  </a:lnTo>
                  <a:lnTo>
                    <a:pt x="114356" y="26835"/>
                  </a:lnTo>
                  <a:lnTo>
                    <a:pt x="119784" y="17475"/>
                  </a:lnTo>
                  <a:lnTo>
                    <a:pt x="125626" y="9674"/>
                  </a:lnTo>
                  <a:lnTo>
                    <a:pt x="127271" y="4758"/>
                  </a:lnTo>
                  <a:lnTo>
                    <a:pt x="128504" y="3130"/>
                  </a:lnTo>
                  <a:lnTo>
                    <a:pt x="131989" y="1320"/>
                  </a:lnTo>
                  <a:lnTo>
                    <a:pt x="141553" y="0"/>
                  </a:lnTo>
                  <a:lnTo>
                    <a:pt x="146276" y="3702"/>
                  </a:lnTo>
                  <a:lnTo>
                    <a:pt x="164346" y="35833"/>
                  </a:lnTo>
                  <a:lnTo>
                    <a:pt x="183358" y="67219"/>
                  </a:lnTo>
                  <a:lnTo>
                    <a:pt x="200025" y="9274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SMARTInkShape-1810"/>
            <p:cNvSpPr/>
            <p:nvPr/>
          </p:nvSpPr>
          <p:spPr>
            <a:xfrm>
              <a:off x="5965031" y="3857775"/>
              <a:ext cx="57151" cy="185125"/>
            </a:xfrm>
            <a:custGeom>
              <a:avLst/>
              <a:gdLst/>
              <a:ahLst/>
              <a:cxnLst/>
              <a:rect l="0" t="0" r="0" b="0"/>
              <a:pathLst>
                <a:path w="57151" h="185125">
                  <a:moveTo>
                    <a:pt x="57150" y="49856"/>
                  </a:moveTo>
                  <a:lnTo>
                    <a:pt x="57150" y="39913"/>
                  </a:lnTo>
                  <a:lnTo>
                    <a:pt x="55033" y="35383"/>
                  </a:lnTo>
                  <a:lnTo>
                    <a:pt x="52240" y="30724"/>
                  </a:lnTo>
                  <a:lnTo>
                    <a:pt x="50999" y="26007"/>
                  </a:lnTo>
                  <a:lnTo>
                    <a:pt x="34000" y="5602"/>
                  </a:lnTo>
                  <a:lnTo>
                    <a:pt x="28869" y="2406"/>
                  </a:lnTo>
                  <a:lnTo>
                    <a:pt x="21519" y="607"/>
                  </a:lnTo>
                  <a:lnTo>
                    <a:pt x="11924" y="0"/>
                  </a:lnTo>
                  <a:lnTo>
                    <a:pt x="9537" y="1537"/>
                  </a:lnTo>
                  <a:lnTo>
                    <a:pt x="4768" y="7479"/>
                  </a:lnTo>
                  <a:lnTo>
                    <a:pt x="2120" y="15411"/>
                  </a:lnTo>
                  <a:lnTo>
                    <a:pt x="1413" y="19750"/>
                  </a:lnTo>
                  <a:lnTo>
                    <a:pt x="2745" y="28802"/>
                  </a:lnTo>
                  <a:lnTo>
                    <a:pt x="12268" y="62900"/>
                  </a:lnTo>
                  <a:lnTo>
                    <a:pt x="21503" y="94590"/>
                  </a:lnTo>
                  <a:lnTo>
                    <a:pt x="33347" y="129978"/>
                  </a:lnTo>
                  <a:lnTo>
                    <a:pt x="46832" y="164938"/>
                  </a:lnTo>
                  <a:lnTo>
                    <a:pt x="49589" y="180301"/>
                  </a:lnTo>
                  <a:lnTo>
                    <a:pt x="48934" y="182063"/>
                  </a:lnTo>
                  <a:lnTo>
                    <a:pt x="47704" y="183238"/>
                  </a:lnTo>
                  <a:lnTo>
                    <a:pt x="44221" y="184543"/>
                  </a:lnTo>
                  <a:lnTo>
                    <a:pt x="40027" y="185124"/>
                  </a:lnTo>
                  <a:lnTo>
                    <a:pt x="35517" y="183265"/>
                  </a:lnTo>
                  <a:lnTo>
                    <a:pt x="11752" y="167241"/>
                  </a:lnTo>
                  <a:lnTo>
                    <a:pt x="0" y="164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SMARTInkShape-1811"/>
            <p:cNvSpPr/>
            <p:nvPr/>
          </p:nvSpPr>
          <p:spPr>
            <a:xfrm>
              <a:off x="5779625" y="3886315"/>
              <a:ext cx="113970" cy="92755"/>
            </a:xfrm>
            <a:custGeom>
              <a:avLst/>
              <a:gdLst/>
              <a:ahLst/>
              <a:cxnLst/>
              <a:rect l="0" t="0" r="0" b="0"/>
              <a:pathLst>
                <a:path w="113970" h="92755">
                  <a:moveTo>
                    <a:pt x="49675" y="21316"/>
                  </a:moveTo>
                  <a:lnTo>
                    <a:pt x="49675" y="4317"/>
                  </a:lnTo>
                  <a:lnTo>
                    <a:pt x="48881" y="2839"/>
                  </a:lnTo>
                  <a:lnTo>
                    <a:pt x="47558" y="1855"/>
                  </a:lnTo>
                  <a:lnTo>
                    <a:pt x="43972" y="761"/>
                  </a:lnTo>
                  <a:lnTo>
                    <a:pt x="32882" y="0"/>
                  </a:lnTo>
                  <a:lnTo>
                    <a:pt x="28189" y="2053"/>
                  </a:lnTo>
                  <a:lnTo>
                    <a:pt x="11572" y="16680"/>
                  </a:lnTo>
                  <a:lnTo>
                    <a:pt x="8928" y="23489"/>
                  </a:lnTo>
                  <a:lnTo>
                    <a:pt x="6959" y="31013"/>
                  </a:lnTo>
                  <a:lnTo>
                    <a:pt x="2181" y="40505"/>
                  </a:lnTo>
                  <a:lnTo>
                    <a:pt x="0" y="58337"/>
                  </a:lnTo>
                  <a:lnTo>
                    <a:pt x="5849" y="79760"/>
                  </a:lnTo>
                  <a:lnTo>
                    <a:pt x="6964" y="81710"/>
                  </a:lnTo>
                  <a:lnTo>
                    <a:pt x="8501" y="83010"/>
                  </a:lnTo>
                  <a:lnTo>
                    <a:pt x="12325" y="85248"/>
                  </a:lnTo>
                  <a:lnTo>
                    <a:pt x="16671" y="88888"/>
                  </a:lnTo>
                  <a:lnTo>
                    <a:pt x="18941" y="89383"/>
                  </a:lnTo>
                  <a:lnTo>
                    <a:pt x="21248" y="88919"/>
                  </a:lnTo>
                  <a:lnTo>
                    <a:pt x="25928" y="87081"/>
                  </a:lnTo>
                  <a:lnTo>
                    <a:pt x="33026" y="85252"/>
                  </a:lnTo>
                  <a:lnTo>
                    <a:pt x="37777" y="82011"/>
                  </a:lnTo>
                  <a:lnTo>
                    <a:pt x="44915" y="71932"/>
                  </a:lnTo>
                  <a:lnTo>
                    <a:pt x="54306" y="46744"/>
                  </a:lnTo>
                  <a:lnTo>
                    <a:pt x="56868" y="33789"/>
                  </a:lnTo>
                  <a:lnTo>
                    <a:pt x="61508" y="23777"/>
                  </a:lnTo>
                  <a:lnTo>
                    <a:pt x="63934" y="1099"/>
                  </a:lnTo>
                  <a:lnTo>
                    <a:pt x="63150" y="695"/>
                  </a:lnTo>
                  <a:lnTo>
                    <a:pt x="60162" y="245"/>
                  </a:lnTo>
                  <a:lnTo>
                    <a:pt x="59047" y="919"/>
                  </a:lnTo>
                  <a:lnTo>
                    <a:pt x="58304" y="2162"/>
                  </a:lnTo>
                  <a:lnTo>
                    <a:pt x="57259" y="7703"/>
                  </a:lnTo>
                  <a:lnTo>
                    <a:pt x="56906" y="16687"/>
                  </a:lnTo>
                  <a:lnTo>
                    <a:pt x="58974" y="21376"/>
                  </a:lnTo>
                  <a:lnTo>
                    <a:pt x="60637" y="23737"/>
                  </a:lnTo>
                  <a:lnTo>
                    <a:pt x="65641" y="41263"/>
                  </a:lnTo>
                  <a:lnTo>
                    <a:pt x="87804" y="72685"/>
                  </a:lnTo>
                  <a:lnTo>
                    <a:pt x="113969" y="9275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SMARTInkShape-1812"/>
            <p:cNvSpPr/>
            <p:nvPr/>
          </p:nvSpPr>
          <p:spPr>
            <a:xfrm>
              <a:off x="4243388" y="3936206"/>
              <a:ext cx="114301" cy="75257"/>
            </a:xfrm>
            <a:custGeom>
              <a:avLst/>
              <a:gdLst/>
              <a:ahLst/>
              <a:cxnLst/>
              <a:rect l="0" t="0" r="0" b="0"/>
              <a:pathLst>
                <a:path w="114301" h="75257">
                  <a:moveTo>
                    <a:pt x="0" y="7144"/>
                  </a:moveTo>
                  <a:lnTo>
                    <a:pt x="793" y="40638"/>
                  </a:lnTo>
                  <a:lnTo>
                    <a:pt x="6150" y="58454"/>
                  </a:lnTo>
                  <a:lnTo>
                    <a:pt x="10935" y="63815"/>
                  </a:lnTo>
                  <a:lnTo>
                    <a:pt x="17560" y="68050"/>
                  </a:lnTo>
                  <a:lnTo>
                    <a:pt x="34552" y="74784"/>
                  </a:lnTo>
                  <a:lnTo>
                    <a:pt x="38116" y="75256"/>
                  </a:lnTo>
                  <a:lnTo>
                    <a:pt x="69382" y="67841"/>
                  </a:lnTo>
                  <a:lnTo>
                    <a:pt x="76609" y="61637"/>
                  </a:lnTo>
                  <a:lnTo>
                    <a:pt x="97554" y="26090"/>
                  </a:lnTo>
                  <a:lnTo>
                    <a:pt x="1143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SMARTInkShape-1813"/>
            <p:cNvSpPr/>
            <p:nvPr/>
          </p:nvSpPr>
          <p:spPr>
            <a:xfrm>
              <a:off x="5158194" y="3907631"/>
              <a:ext cx="55628" cy="70026"/>
            </a:xfrm>
            <a:custGeom>
              <a:avLst/>
              <a:gdLst/>
              <a:ahLst/>
              <a:cxnLst/>
              <a:rect l="0" t="0" r="0" b="0"/>
              <a:pathLst>
                <a:path w="55628" h="70026">
                  <a:moveTo>
                    <a:pt x="6737" y="35719"/>
                  </a:moveTo>
                  <a:lnTo>
                    <a:pt x="12440" y="29222"/>
                  </a:lnTo>
                  <a:lnTo>
                    <a:pt x="18128" y="18625"/>
                  </a:lnTo>
                  <a:lnTo>
                    <a:pt x="20453" y="7530"/>
                  </a:lnTo>
                  <a:lnTo>
                    <a:pt x="20991" y="441"/>
                  </a:lnTo>
                  <a:lnTo>
                    <a:pt x="17223" y="131"/>
                  </a:lnTo>
                  <a:lnTo>
                    <a:pt x="13249" y="2175"/>
                  </a:lnTo>
                  <a:lnTo>
                    <a:pt x="4231" y="9955"/>
                  </a:lnTo>
                  <a:lnTo>
                    <a:pt x="1655" y="14479"/>
                  </a:lnTo>
                  <a:lnTo>
                    <a:pt x="204" y="23605"/>
                  </a:lnTo>
                  <a:lnTo>
                    <a:pt x="0" y="27643"/>
                  </a:lnTo>
                  <a:lnTo>
                    <a:pt x="1891" y="34246"/>
                  </a:lnTo>
                  <a:lnTo>
                    <a:pt x="11802" y="47431"/>
                  </a:lnTo>
                  <a:lnTo>
                    <a:pt x="30561" y="66667"/>
                  </a:lnTo>
                  <a:lnTo>
                    <a:pt x="35318" y="69318"/>
                  </a:lnTo>
                  <a:lnTo>
                    <a:pt x="37697" y="70025"/>
                  </a:lnTo>
                  <a:lnTo>
                    <a:pt x="40077" y="69702"/>
                  </a:lnTo>
                  <a:lnTo>
                    <a:pt x="48189" y="65163"/>
                  </a:lnTo>
                  <a:lnTo>
                    <a:pt x="52974" y="60759"/>
                  </a:lnTo>
                  <a:lnTo>
                    <a:pt x="55068" y="56637"/>
                  </a:lnTo>
                  <a:lnTo>
                    <a:pt x="55627" y="54427"/>
                  </a:lnTo>
                  <a:lnTo>
                    <a:pt x="52620" y="43732"/>
                  </a:lnTo>
                  <a:lnTo>
                    <a:pt x="42227" y="23349"/>
                  </a:lnTo>
                  <a:lnTo>
                    <a:pt x="31313" y="9778"/>
                  </a:lnTo>
                  <a:lnTo>
                    <a:pt x="2816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SMARTInkShape-1814"/>
            <p:cNvSpPr/>
            <p:nvPr/>
          </p:nvSpPr>
          <p:spPr>
            <a:xfrm>
              <a:off x="4572000" y="3915221"/>
              <a:ext cx="99968" cy="113855"/>
            </a:xfrm>
            <a:custGeom>
              <a:avLst/>
              <a:gdLst/>
              <a:ahLst/>
              <a:cxnLst/>
              <a:rect l="0" t="0" r="0" b="0"/>
              <a:pathLst>
                <a:path w="99968" h="113855">
                  <a:moveTo>
                    <a:pt x="0" y="63848"/>
                  </a:moveTo>
                  <a:lnTo>
                    <a:pt x="16793" y="80641"/>
                  </a:lnTo>
                  <a:lnTo>
                    <a:pt x="23603" y="83217"/>
                  </a:lnTo>
                  <a:lnTo>
                    <a:pt x="48745" y="85158"/>
                  </a:lnTo>
                  <a:lnTo>
                    <a:pt x="62244" y="81451"/>
                  </a:lnTo>
                  <a:lnTo>
                    <a:pt x="69468" y="75375"/>
                  </a:lnTo>
                  <a:lnTo>
                    <a:pt x="76119" y="68177"/>
                  </a:lnTo>
                  <a:lnTo>
                    <a:pt x="94142" y="54579"/>
                  </a:lnTo>
                  <a:lnTo>
                    <a:pt x="97403" y="47558"/>
                  </a:lnTo>
                  <a:lnTo>
                    <a:pt x="99967" y="12542"/>
                  </a:lnTo>
                  <a:lnTo>
                    <a:pt x="97876" y="7179"/>
                  </a:lnTo>
                  <a:lnTo>
                    <a:pt x="96207" y="4637"/>
                  </a:lnTo>
                  <a:lnTo>
                    <a:pt x="94300" y="2943"/>
                  </a:lnTo>
                  <a:lnTo>
                    <a:pt x="90065" y="1060"/>
                  </a:lnTo>
                  <a:lnTo>
                    <a:pt x="79427" y="0"/>
                  </a:lnTo>
                  <a:lnTo>
                    <a:pt x="72872" y="1869"/>
                  </a:lnTo>
                  <a:lnTo>
                    <a:pt x="48702" y="16358"/>
                  </a:lnTo>
                  <a:lnTo>
                    <a:pt x="35861" y="35918"/>
                  </a:lnTo>
                  <a:lnTo>
                    <a:pt x="31813" y="45085"/>
                  </a:lnTo>
                  <a:lnTo>
                    <a:pt x="30014" y="54450"/>
                  </a:lnTo>
                  <a:lnTo>
                    <a:pt x="31331" y="61788"/>
                  </a:lnTo>
                  <a:lnTo>
                    <a:pt x="45405" y="92698"/>
                  </a:lnTo>
                  <a:lnTo>
                    <a:pt x="71438" y="11385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SMARTInkShape-1815"/>
            <p:cNvSpPr/>
            <p:nvPr/>
          </p:nvSpPr>
          <p:spPr>
            <a:xfrm>
              <a:off x="3958092" y="3903712"/>
              <a:ext cx="92415" cy="139652"/>
            </a:xfrm>
            <a:custGeom>
              <a:avLst/>
              <a:gdLst/>
              <a:ahLst/>
              <a:cxnLst/>
              <a:rect l="0" t="0" r="0" b="0"/>
              <a:pathLst>
                <a:path w="92415" h="139652">
                  <a:moveTo>
                    <a:pt x="92414" y="11063"/>
                  </a:moveTo>
                  <a:lnTo>
                    <a:pt x="88622" y="7271"/>
                  </a:lnTo>
                  <a:lnTo>
                    <a:pt x="84643" y="5409"/>
                  </a:lnTo>
                  <a:lnTo>
                    <a:pt x="82471" y="4912"/>
                  </a:lnTo>
                  <a:lnTo>
                    <a:pt x="75621" y="421"/>
                  </a:lnTo>
                  <a:lnTo>
                    <a:pt x="72488" y="0"/>
                  </a:lnTo>
                  <a:lnTo>
                    <a:pt x="51504" y="3246"/>
                  </a:lnTo>
                  <a:lnTo>
                    <a:pt x="42217" y="7854"/>
                  </a:lnTo>
                  <a:lnTo>
                    <a:pt x="15933" y="27185"/>
                  </a:lnTo>
                  <a:lnTo>
                    <a:pt x="4723" y="44763"/>
                  </a:lnTo>
                  <a:lnTo>
                    <a:pt x="1080" y="58796"/>
                  </a:lnTo>
                  <a:lnTo>
                    <a:pt x="0" y="76800"/>
                  </a:lnTo>
                  <a:lnTo>
                    <a:pt x="3981" y="88169"/>
                  </a:lnTo>
                  <a:lnTo>
                    <a:pt x="33143" y="122895"/>
                  </a:lnTo>
                  <a:lnTo>
                    <a:pt x="56696" y="13965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SMARTInkShape-1816"/>
            <p:cNvSpPr/>
            <p:nvPr/>
          </p:nvSpPr>
          <p:spPr>
            <a:xfrm>
              <a:off x="4387521" y="3797662"/>
              <a:ext cx="134234" cy="215972"/>
            </a:xfrm>
            <a:custGeom>
              <a:avLst/>
              <a:gdLst/>
              <a:ahLst/>
              <a:cxnLst/>
              <a:rect l="0" t="0" r="0" b="0"/>
              <a:pathLst>
                <a:path w="134234" h="215972">
                  <a:moveTo>
                    <a:pt x="77323" y="109969"/>
                  </a:moveTo>
                  <a:lnTo>
                    <a:pt x="81438" y="109969"/>
                  </a:lnTo>
                  <a:lnTo>
                    <a:pt x="66054" y="110763"/>
                  </a:lnTo>
                  <a:lnTo>
                    <a:pt x="53787" y="115672"/>
                  </a:lnTo>
                  <a:lnTo>
                    <a:pt x="21191" y="133572"/>
                  </a:lnTo>
                  <a:lnTo>
                    <a:pt x="12688" y="141097"/>
                  </a:lnTo>
                  <a:lnTo>
                    <a:pt x="2989" y="158714"/>
                  </a:lnTo>
                  <a:lnTo>
                    <a:pt x="0" y="172214"/>
                  </a:lnTo>
                  <a:lnTo>
                    <a:pt x="1418" y="181554"/>
                  </a:lnTo>
                  <a:lnTo>
                    <a:pt x="8795" y="200486"/>
                  </a:lnTo>
                  <a:lnTo>
                    <a:pt x="15381" y="207878"/>
                  </a:lnTo>
                  <a:lnTo>
                    <a:pt x="23599" y="213016"/>
                  </a:lnTo>
                  <a:lnTo>
                    <a:pt x="37945" y="215908"/>
                  </a:lnTo>
                  <a:lnTo>
                    <a:pt x="56130" y="215971"/>
                  </a:lnTo>
                  <a:lnTo>
                    <a:pt x="66845" y="213173"/>
                  </a:lnTo>
                  <a:lnTo>
                    <a:pt x="81803" y="203343"/>
                  </a:lnTo>
                  <a:lnTo>
                    <a:pt x="96289" y="190376"/>
                  </a:lnTo>
                  <a:lnTo>
                    <a:pt x="114520" y="159275"/>
                  </a:lnTo>
                  <a:lnTo>
                    <a:pt x="121636" y="144583"/>
                  </a:lnTo>
                  <a:lnTo>
                    <a:pt x="128321" y="111397"/>
                  </a:lnTo>
                  <a:lnTo>
                    <a:pt x="133258" y="81676"/>
                  </a:lnTo>
                  <a:lnTo>
                    <a:pt x="134233" y="52875"/>
                  </a:lnTo>
                  <a:lnTo>
                    <a:pt x="133608" y="32198"/>
                  </a:lnTo>
                  <a:lnTo>
                    <a:pt x="128748" y="16459"/>
                  </a:lnTo>
                  <a:lnTo>
                    <a:pt x="122112" y="3627"/>
                  </a:lnTo>
                  <a:lnTo>
                    <a:pt x="121470" y="974"/>
                  </a:lnTo>
                  <a:lnTo>
                    <a:pt x="120248" y="0"/>
                  </a:lnTo>
                  <a:lnTo>
                    <a:pt x="118640" y="144"/>
                  </a:lnTo>
                  <a:lnTo>
                    <a:pt x="116773" y="1033"/>
                  </a:lnTo>
                  <a:lnTo>
                    <a:pt x="115529" y="2420"/>
                  </a:lnTo>
                  <a:lnTo>
                    <a:pt x="114147" y="6078"/>
                  </a:lnTo>
                  <a:lnTo>
                    <a:pt x="113061" y="40413"/>
                  </a:lnTo>
                  <a:lnTo>
                    <a:pt x="113042" y="528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SMARTInkShape-1817"/>
            <p:cNvSpPr/>
            <p:nvPr/>
          </p:nvSpPr>
          <p:spPr>
            <a:xfrm>
              <a:off x="4150527" y="3771900"/>
              <a:ext cx="21424" cy="271464"/>
            </a:xfrm>
            <a:custGeom>
              <a:avLst/>
              <a:gdLst/>
              <a:ahLst/>
              <a:cxnLst/>
              <a:rect l="0" t="0" r="0" b="0"/>
              <a:pathLst>
                <a:path w="21424" h="271464">
                  <a:moveTo>
                    <a:pt x="21423" y="0"/>
                  </a:moveTo>
                  <a:lnTo>
                    <a:pt x="17631" y="0"/>
                  </a:lnTo>
                  <a:lnTo>
                    <a:pt x="16514" y="794"/>
                  </a:lnTo>
                  <a:lnTo>
                    <a:pt x="15769" y="2117"/>
                  </a:lnTo>
                  <a:lnTo>
                    <a:pt x="14721" y="9887"/>
                  </a:lnTo>
                  <a:lnTo>
                    <a:pt x="13682" y="17888"/>
                  </a:lnTo>
                  <a:lnTo>
                    <a:pt x="5472" y="52194"/>
                  </a:lnTo>
                  <a:lnTo>
                    <a:pt x="1074" y="82806"/>
                  </a:lnTo>
                  <a:lnTo>
                    <a:pt x="205" y="114517"/>
                  </a:lnTo>
                  <a:lnTo>
                    <a:pt x="34" y="148415"/>
                  </a:lnTo>
                  <a:lnTo>
                    <a:pt x="0" y="178277"/>
                  </a:lnTo>
                  <a:lnTo>
                    <a:pt x="787" y="207106"/>
                  </a:lnTo>
                  <a:lnTo>
                    <a:pt x="9935" y="239087"/>
                  </a:lnTo>
                  <a:lnTo>
                    <a:pt x="21423" y="2714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SMARTInkShape-1818"/>
            <p:cNvSpPr/>
            <p:nvPr/>
          </p:nvSpPr>
          <p:spPr>
            <a:xfrm>
              <a:off x="5522119" y="3922365"/>
              <a:ext cx="228601" cy="113728"/>
            </a:xfrm>
            <a:custGeom>
              <a:avLst/>
              <a:gdLst/>
              <a:ahLst/>
              <a:cxnLst/>
              <a:rect l="0" t="0" r="0" b="0"/>
              <a:pathLst>
                <a:path w="228601" h="113728">
                  <a:moveTo>
                    <a:pt x="0" y="20985"/>
                  </a:moveTo>
                  <a:lnTo>
                    <a:pt x="0" y="27136"/>
                  </a:lnTo>
                  <a:lnTo>
                    <a:pt x="3792" y="31627"/>
                  </a:lnTo>
                  <a:lnTo>
                    <a:pt x="5654" y="37886"/>
                  </a:lnTo>
                  <a:lnTo>
                    <a:pt x="7741" y="53726"/>
                  </a:lnTo>
                  <a:lnTo>
                    <a:pt x="12759" y="63730"/>
                  </a:lnTo>
                  <a:lnTo>
                    <a:pt x="13269" y="66150"/>
                  </a:lnTo>
                  <a:lnTo>
                    <a:pt x="14402" y="67764"/>
                  </a:lnTo>
                  <a:lnTo>
                    <a:pt x="15951" y="68840"/>
                  </a:lnTo>
                  <a:lnTo>
                    <a:pt x="17778" y="69557"/>
                  </a:lnTo>
                  <a:lnTo>
                    <a:pt x="18995" y="70829"/>
                  </a:lnTo>
                  <a:lnTo>
                    <a:pt x="20709" y="74824"/>
                  </a:lnTo>
                  <a:lnTo>
                    <a:pt x="20950" y="74340"/>
                  </a:lnTo>
                  <a:lnTo>
                    <a:pt x="22224" y="39867"/>
                  </a:lnTo>
                  <a:lnTo>
                    <a:pt x="27085" y="26449"/>
                  </a:lnTo>
                  <a:lnTo>
                    <a:pt x="28706" y="18651"/>
                  </a:lnTo>
                  <a:lnTo>
                    <a:pt x="34082" y="9798"/>
                  </a:lnTo>
                  <a:lnTo>
                    <a:pt x="38431" y="4636"/>
                  </a:lnTo>
                  <a:lnTo>
                    <a:pt x="43010" y="1813"/>
                  </a:lnTo>
                  <a:lnTo>
                    <a:pt x="52416" y="0"/>
                  </a:lnTo>
                  <a:lnTo>
                    <a:pt x="53994" y="645"/>
                  </a:lnTo>
                  <a:lnTo>
                    <a:pt x="55046" y="1869"/>
                  </a:lnTo>
                  <a:lnTo>
                    <a:pt x="55748" y="3478"/>
                  </a:lnTo>
                  <a:lnTo>
                    <a:pt x="73120" y="16358"/>
                  </a:lnTo>
                  <a:lnTo>
                    <a:pt x="76154" y="23162"/>
                  </a:lnTo>
                  <a:lnTo>
                    <a:pt x="78296" y="30684"/>
                  </a:lnTo>
                  <a:lnTo>
                    <a:pt x="88382" y="52092"/>
                  </a:lnTo>
                  <a:lnTo>
                    <a:pt x="97516" y="86736"/>
                  </a:lnTo>
                  <a:lnTo>
                    <a:pt x="100067" y="96206"/>
                  </a:lnTo>
                  <a:lnTo>
                    <a:pt x="105520" y="106517"/>
                  </a:lnTo>
                  <a:lnTo>
                    <a:pt x="107127" y="113727"/>
                  </a:lnTo>
                  <a:lnTo>
                    <a:pt x="107154" y="103900"/>
                  </a:lnTo>
                  <a:lnTo>
                    <a:pt x="109271" y="99376"/>
                  </a:lnTo>
                  <a:lnTo>
                    <a:pt x="110948" y="97058"/>
                  </a:lnTo>
                  <a:lnTo>
                    <a:pt x="113307" y="86211"/>
                  </a:lnTo>
                  <a:lnTo>
                    <a:pt x="114897" y="69118"/>
                  </a:lnTo>
                  <a:lnTo>
                    <a:pt x="123107" y="49729"/>
                  </a:lnTo>
                  <a:lnTo>
                    <a:pt x="124934" y="47292"/>
                  </a:lnTo>
                  <a:lnTo>
                    <a:pt x="129080" y="44583"/>
                  </a:lnTo>
                  <a:lnTo>
                    <a:pt x="134362" y="43379"/>
                  </a:lnTo>
                  <a:lnTo>
                    <a:pt x="151435" y="42543"/>
                  </a:lnTo>
                  <a:lnTo>
                    <a:pt x="156734" y="44589"/>
                  </a:lnTo>
                  <a:lnTo>
                    <a:pt x="192436" y="77711"/>
                  </a:lnTo>
                  <a:lnTo>
                    <a:pt x="220043" y="105297"/>
                  </a:lnTo>
                  <a:lnTo>
                    <a:pt x="222945" y="106082"/>
                  </a:lnTo>
                  <a:lnTo>
                    <a:pt x="228600" y="10671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SMARTInkShape-1819"/>
            <p:cNvSpPr/>
            <p:nvPr/>
          </p:nvSpPr>
          <p:spPr>
            <a:xfrm>
              <a:off x="3750469" y="3886327"/>
              <a:ext cx="142876" cy="135605"/>
            </a:xfrm>
            <a:custGeom>
              <a:avLst/>
              <a:gdLst/>
              <a:ahLst/>
              <a:cxnLst/>
              <a:rect l="0" t="0" r="0" b="0"/>
              <a:pathLst>
                <a:path w="142876" h="135605">
                  <a:moveTo>
                    <a:pt x="0" y="28448"/>
                  </a:moveTo>
                  <a:lnTo>
                    <a:pt x="5654" y="41873"/>
                  </a:lnTo>
                  <a:lnTo>
                    <a:pt x="12759" y="76501"/>
                  </a:lnTo>
                  <a:lnTo>
                    <a:pt x="13986" y="83801"/>
                  </a:lnTo>
                  <a:lnTo>
                    <a:pt x="14880" y="84400"/>
                  </a:lnTo>
                  <a:lnTo>
                    <a:pt x="20411" y="85440"/>
                  </a:lnTo>
                  <a:lnTo>
                    <a:pt x="20751" y="84699"/>
                  </a:lnTo>
                  <a:lnTo>
                    <a:pt x="21428" y="49235"/>
                  </a:lnTo>
                  <a:lnTo>
                    <a:pt x="22223" y="40068"/>
                  </a:lnTo>
                  <a:lnTo>
                    <a:pt x="27134" y="26776"/>
                  </a:lnTo>
                  <a:lnTo>
                    <a:pt x="38224" y="12186"/>
                  </a:lnTo>
                  <a:lnTo>
                    <a:pt x="49072" y="4756"/>
                  </a:lnTo>
                  <a:lnTo>
                    <a:pt x="58549" y="1320"/>
                  </a:lnTo>
                  <a:lnTo>
                    <a:pt x="83675" y="0"/>
                  </a:lnTo>
                  <a:lnTo>
                    <a:pt x="90899" y="2046"/>
                  </a:lnTo>
                  <a:lnTo>
                    <a:pt x="102004" y="9827"/>
                  </a:lnTo>
                  <a:lnTo>
                    <a:pt x="116647" y="33666"/>
                  </a:lnTo>
                  <a:lnTo>
                    <a:pt x="120022" y="47633"/>
                  </a:lnTo>
                  <a:lnTo>
                    <a:pt x="122154" y="80843"/>
                  </a:lnTo>
                  <a:lnTo>
                    <a:pt x="130258" y="114173"/>
                  </a:lnTo>
                  <a:lnTo>
                    <a:pt x="136226" y="126344"/>
                  </a:lnTo>
                  <a:lnTo>
                    <a:pt x="142875" y="1356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SMARTInkShape-1820"/>
            <p:cNvSpPr/>
            <p:nvPr/>
          </p:nvSpPr>
          <p:spPr>
            <a:xfrm>
              <a:off x="3278981" y="3894901"/>
              <a:ext cx="178595" cy="105600"/>
            </a:xfrm>
            <a:custGeom>
              <a:avLst/>
              <a:gdLst/>
              <a:ahLst/>
              <a:cxnLst/>
              <a:rect l="0" t="0" r="0" b="0"/>
              <a:pathLst>
                <a:path w="178595" h="105600">
                  <a:moveTo>
                    <a:pt x="0" y="105599"/>
                  </a:moveTo>
                  <a:lnTo>
                    <a:pt x="6850" y="105599"/>
                  </a:lnTo>
                  <a:lnTo>
                    <a:pt x="7142" y="71807"/>
                  </a:lnTo>
                  <a:lnTo>
                    <a:pt x="7144" y="36261"/>
                  </a:lnTo>
                  <a:lnTo>
                    <a:pt x="7938" y="17622"/>
                  </a:lnTo>
                  <a:lnTo>
                    <a:pt x="10936" y="11465"/>
                  </a:lnTo>
                  <a:lnTo>
                    <a:pt x="13641" y="9506"/>
                  </a:lnTo>
                  <a:lnTo>
                    <a:pt x="39255" y="1021"/>
                  </a:lnTo>
                  <a:lnTo>
                    <a:pt x="58198" y="0"/>
                  </a:lnTo>
                  <a:lnTo>
                    <a:pt x="88049" y="4248"/>
                  </a:lnTo>
                  <a:lnTo>
                    <a:pt x="114989" y="7307"/>
                  </a:lnTo>
                  <a:lnTo>
                    <a:pt x="148744" y="15451"/>
                  </a:lnTo>
                  <a:lnTo>
                    <a:pt x="178594" y="1987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SMARTInkShape-1821"/>
            <p:cNvSpPr/>
            <p:nvPr/>
          </p:nvSpPr>
          <p:spPr>
            <a:xfrm>
              <a:off x="3679693" y="3943350"/>
              <a:ext cx="13627" cy="142876"/>
            </a:xfrm>
            <a:custGeom>
              <a:avLst/>
              <a:gdLst/>
              <a:ahLst/>
              <a:cxnLst/>
              <a:rect l="0" t="0" r="0" b="0"/>
              <a:pathLst>
                <a:path w="13627" h="142876">
                  <a:moveTo>
                    <a:pt x="6482" y="0"/>
                  </a:moveTo>
                  <a:lnTo>
                    <a:pt x="6482" y="9943"/>
                  </a:lnTo>
                  <a:lnTo>
                    <a:pt x="0" y="44107"/>
                  </a:lnTo>
                  <a:lnTo>
                    <a:pt x="1586" y="71683"/>
                  </a:lnTo>
                  <a:lnTo>
                    <a:pt x="6631" y="106395"/>
                  </a:lnTo>
                  <a:lnTo>
                    <a:pt x="13626"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SMARTInkShape-1822"/>
            <p:cNvSpPr/>
            <p:nvPr/>
          </p:nvSpPr>
          <p:spPr>
            <a:xfrm>
              <a:off x="1887040" y="3707606"/>
              <a:ext cx="41643" cy="328614"/>
            </a:xfrm>
            <a:custGeom>
              <a:avLst/>
              <a:gdLst/>
              <a:ahLst/>
              <a:cxnLst/>
              <a:rect l="0" t="0" r="0" b="0"/>
              <a:pathLst>
                <a:path w="41643" h="328614">
                  <a:moveTo>
                    <a:pt x="34629" y="0"/>
                  </a:moveTo>
                  <a:lnTo>
                    <a:pt x="38421" y="3792"/>
                  </a:lnTo>
                  <a:lnTo>
                    <a:pt x="40283" y="9888"/>
                  </a:lnTo>
                  <a:lnTo>
                    <a:pt x="41642" y="43731"/>
                  </a:lnTo>
                  <a:lnTo>
                    <a:pt x="39617" y="64551"/>
                  </a:lnTo>
                  <a:lnTo>
                    <a:pt x="31822" y="96712"/>
                  </a:lnTo>
                  <a:lnTo>
                    <a:pt x="28770" y="124259"/>
                  </a:lnTo>
                  <a:lnTo>
                    <a:pt x="24073" y="152529"/>
                  </a:lnTo>
                  <a:lnTo>
                    <a:pt x="17655" y="181013"/>
                  </a:lnTo>
                  <a:lnTo>
                    <a:pt x="14518" y="209561"/>
                  </a:lnTo>
                  <a:lnTo>
                    <a:pt x="8549" y="242743"/>
                  </a:lnTo>
                  <a:lnTo>
                    <a:pt x="4430" y="274815"/>
                  </a:lnTo>
                  <a:lnTo>
                    <a:pt x="0" y="300700"/>
                  </a:lnTo>
                  <a:lnTo>
                    <a:pt x="1511" y="310386"/>
                  </a:lnTo>
                  <a:lnTo>
                    <a:pt x="4708" y="320302"/>
                  </a:lnTo>
                  <a:lnTo>
                    <a:pt x="6054" y="3286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SMARTInkShape-1823"/>
            <p:cNvSpPr/>
            <p:nvPr/>
          </p:nvSpPr>
          <p:spPr>
            <a:xfrm>
              <a:off x="2643188" y="3915106"/>
              <a:ext cx="113932" cy="142545"/>
            </a:xfrm>
            <a:custGeom>
              <a:avLst/>
              <a:gdLst/>
              <a:ahLst/>
              <a:cxnLst/>
              <a:rect l="0" t="0" r="0" b="0"/>
              <a:pathLst>
                <a:path w="113932" h="142545">
                  <a:moveTo>
                    <a:pt x="0" y="63963"/>
                  </a:moveTo>
                  <a:lnTo>
                    <a:pt x="9942" y="63963"/>
                  </a:lnTo>
                  <a:lnTo>
                    <a:pt x="45181" y="55144"/>
                  </a:lnTo>
                  <a:lnTo>
                    <a:pt x="78157" y="42384"/>
                  </a:lnTo>
                  <a:lnTo>
                    <a:pt x="100750" y="30606"/>
                  </a:lnTo>
                  <a:lnTo>
                    <a:pt x="111503" y="16336"/>
                  </a:lnTo>
                  <a:lnTo>
                    <a:pt x="113931" y="8224"/>
                  </a:lnTo>
                  <a:lnTo>
                    <a:pt x="110398" y="3438"/>
                  </a:lnTo>
                  <a:lnTo>
                    <a:pt x="106480" y="1344"/>
                  </a:lnTo>
                  <a:lnTo>
                    <a:pt x="93705" y="0"/>
                  </a:lnTo>
                  <a:lnTo>
                    <a:pt x="75101" y="528"/>
                  </a:lnTo>
                  <a:lnTo>
                    <a:pt x="46196" y="9621"/>
                  </a:lnTo>
                  <a:lnTo>
                    <a:pt x="20544" y="29670"/>
                  </a:lnTo>
                  <a:lnTo>
                    <a:pt x="12349" y="41278"/>
                  </a:lnTo>
                  <a:lnTo>
                    <a:pt x="8686" y="54772"/>
                  </a:lnTo>
                  <a:lnTo>
                    <a:pt x="13151" y="83373"/>
                  </a:lnTo>
                  <a:lnTo>
                    <a:pt x="20212" y="100758"/>
                  </a:lnTo>
                  <a:lnTo>
                    <a:pt x="27768" y="111008"/>
                  </a:lnTo>
                  <a:lnTo>
                    <a:pt x="61522" y="133207"/>
                  </a:lnTo>
                  <a:lnTo>
                    <a:pt x="72586" y="138394"/>
                  </a:lnTo>
                  <a:lnTo>
                    <a:pt x="92868" y="1425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5" name="SMARTInkShape-1824"/>
          <p:cNvSpPr/>
          <p:nvPr/>
        </p:nvSpPr>
        <p:spPr>
          <a:xfrm>
            <a:off x="2300288" y="2493195"/>
            <a:ext cx="1600201" cy="71412"/>
          </a:xfrm>
          <a:custGeom>
            <a:avLst/>
            <a:gdLst/>
            <a:ahLst/>
            <a:cxnLst/>
            <a:rect l="0" t="0" r="0" b="0"/>
            <a:pathLst>
              <a:path w="1600201" h="71412">
                <a:moveTo>
                  <a:pt x="0" y="57124"/>
                </a:moveTo>
                <a:lnTo>
                  <a:pt x="31921" y="56330"/>
                </a:lnTo>
                <a:lnTo>
                  <a:pt x="59615" y="50642"/>
                </a:lnTo>
                <a:lnTo>
                  <a:pt x="93816" y="45129"/>
                </a:lnTo>
                <a:lnTo>
                  <a:pt x="123747" y="41172"/>
                </a:lnTo>
                <a:lnTo>
                  <a:pt x="150701" y="37316"/>
                </a:lnTo>
                <a:lnTo>
                  <a:pt x="178796" y="34057"/>
                </a:lnTo>
                <a:lnTo>
                  <a:pt x="207228" y="30181"/>
                </a:lnTo>
                <a:lnTo>
                  <a:pt x="237878" y="29032"/>
                </a:lnTo>
                <a:lnTo>
                  <a:pt x="272094" y="26575"/>
                </a:lnTo>
                <a:lnTo>
                  <a:pt x="296349" y="23703"/>
                </a:lnTo>
                <a:lnTo>
                  <a:pt x="323004" y="22426"/>
                </a:lnTo>
                <a:lnTo>
                  <a:pt x="348609" y="19742"/>
                </a:lnTo>
                <a:lnTo>
                  <a:pt x="373218" y="16697"/>
                </a:lnTo>
                <a:lnTo>
                  <a:pt x="397385" y="15344"/>
                </a:lnTo>
                <a:lnTo>
                  <a:pt x="423472" y="12626"/>
                </a:lnTo>
                <a:lnTo>
                  <a:pt x="450941" y="9566"/>
                </a:lnTo>
                <a:lnTo>
                  <a:pt x="479024" y="8205"/>
                </a:lnTo>
                <a:lnTo>
                  <a:pt x="505264" y="7601"/>
                </a:lnTo>
                <a:lnTo>
                  <a:pt x="530949" y="6539"/>
                </a:lnTo>
                <a:lnTo>
                  <a:pt x="558239" y="3421"/>
                </a:lnTo>
                <a:lnTo>
                  <a:pt x="586244" y="1506"/>
                </a:lnTo>
                <a:lnTo>
                  <a:pt x="614565" y="655"/>
                </a:lnTo>
                <a:lnTo>
                  <a:pt x="643027" y="276"/>
                </a:lnTo>
                <a:lnTo>
                  <a:pt x="671552" y="108"/>
                </a:lnTo>
                <a:lnTo>
                  <a:pt x="700105" y="34"/>
                </a:lnTo>
                <a:lnTo>
                  <a:pt x="728670" y="0"/>
                </a:lnTo>
                <a:lnTo>
                  <a:pt x="757240" y="2102"/>
                </a:lnTo>
                <a:lnTo>
                  <a:pt x="785814" y="4889"/>
                </a:lnTo>
                <a:lnTo>
                  <a:pt x="814388" y="6127"/>
                </a:lnTo>
                <a:lnTo>
                  <a:pt x="842962" y="6677"/>
                </a:lnTo>
                <a:lnTo>
                  <a:pt x="871537" y="7716"/>
                </a:lnTo>
                <a:lnTo>
                  <a:pt x="900112" y="10823"/>
                </a:lnTo>
                <a:lnTo>
                  <a:pt x="928687" y="12733"/>
                </a:lnTo>
                <a:lnTo>
                  <a:pt x="956468" y="13582"/>
                </a:lnTo>
                <a:lnTo>
                  <a:pt x="982045" y="13959"/>
                </a:lnTo>
                <a:lnTo>
                  <a:pt x="1008758" y="16244"/>
                </a:lnTo>
                <a:lnTo>
                  <a:pt x="1036505" y="19111"/>
                </a:lnTo>
                <a:lnTo>
                  <a:pt x="1064712" y="20385"/>
                </a:lnTo>
                <a:lnTo>
                  <a:pt x="1091007" y="23068"/>
                </a:lnTo>
                <a:lnTo>
                  <a:pt x="1116717" y="26113"/>
                </a:lnTo>
                <a:lnTo>
                  <a:pt x="1144018" y="27466"/>
                </a:lnTo>
                <a:lnTo>
                  <a:pt x="1169911" y="30184"/>
                </a:lnTo>
                <a:lnTo>
                  <a:pt x="1195441" y="33244"/>
                </a:lnTo>
                <a:lnTo>
                  <a:pt x="1222663" y="34605"/>
                </a:lnTo>
                <a:lnTo>
                  <a:pt x="1250637" y="37326"/>
                </a:lnTo>
                <a:lnTo>
                  <a:pt x="1278151" y="40387"/>
                </a:lnTo>
                <a:lnTo>
                  <a:pt x="1303608" y="41748"/>
                </a:lnTo>
                <a:lnTo>
                  <a:pt x="1328152" y="44469"/>
                </a:lnTo>
                <a:lnTo>
                  <a:pt x="1352290" y="47531"/>
                </a:lnTo>
                <a:lnTo>
                  <a:pt x="1376247" y="48891"/>
                </a:lnTo>
                <a:lnTo>
                  <a:pt x="1400123" y="49496"/>
                </a:lnTo>
                <a:lnTo>
                  <a:pt x="1433762" y="51954"/>
                </a:lnTo>
                <a:lnTo>
                  <a:pt x="1463837" y="55592"/>
                </a:lnTo>
                <a:lnTo>
                  <a:pt x="1492856" y="58786"/>
                </a:lnTo>
                <a:lnTo>
                  <a:pt x="1527314" y="63185"/>
                </a:lnTo>
                <a:lnTo>
                  <a:pt x="1561554" y="64173"/>
                </a:lnTo>
                <a:lnTo>
                  <a:pt x="1595005" y="64265"/>
                </a:lnTo>
                <a:lnTo>
                  <a:pt x="1596736" y="65060"/>
                </a:lnTo>
                <a:lnTo>
                  <a:pt x="1597891" y="66383"/>
                </a:lnTo>
                <a:lnTo>
                  <a:pt x="1600200" y="7141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SMARTInkShape-1825"/>
          <p:cNvSpPr/>
          <p:nvPr/>
        </p:nvSpPr>
        <p:spPr>
          <a:xfrm>
            <a:off x="3750469" y="2950369"/>
            <a:ext cx="1178720" cy="35702"/>
          </a:xfrm>
          <a:custGeom>
            <a:avLst/>
            <a:gdLst/>
            <a:ahLst/>
            <a:cxnLst/>
            <a:rect l="0" t="0" r="0" b="0"/>
            <a:pathLst>
              <a:path w="1178720" h="35702">
                <a:moveTo>
                  <a:pt x="0" y="0"/>
                </a:moveTo>
                <a:lnTo>
                  <a:pt x="32905" y="0"/>
                </a:lnTo>
                <a:lnTo>
                  <a:pt x="65619" y="0"/>
                </a:lnTo>
                <a:lnTo>
                  <a:pt x="93261" y="0"/>
                </a:lnTo>
                <a:lnTo>
                  <a:pt x="123676" y="0"/>
                </a:lnTo>
                <a:lnTo>
                  <a:pt x="155707" y="0"/>
                </a:lnTo>
                <a:lnTo>
                  <a:pt x="187423" y="2116"/>
                </a:lnTo>
                <a:lnTo>
                  <a:pt x="219839" y="3537"/>
                </a:lnTo>
                <a:lnTo>
                  <a:pt x="251668" y="1048"/>
                </a:lnTo>
                <a:lnTo>
                  <a:pt x="286235" y="311"/>
                </a:lnTo>
                <a:lnTo>
                  <a:pt x="321612" y="92"/>
                </a:lnTo>
                <a:lnTo>
                  <a:pt x="357230" y="27"/>
                </a:lnTo>
                <a:lnTo>
                  <a:pt x="381812" y="806"/>
                </a:lnTo>
                <a:lnTo>
                  <a:pt x="408613" y="3798"/>
                </a:lnTo>
                <a:lnTo>
                  <a:pt x="436399" y="5656"/>
                </a:lnTo>
                <a:lnTo>
                  <a:pt x="463830" y="6482"/>
                </a:lnTo>
                <a:lnTo>
                  <a:pt x="489251" y="6850"/>
                </a:lnTo>
                <a:lnTo>
                  <a:pt x="515895" y="7013"/>
                </a:lnTo>
                <a:lnTo>
                  <a:pt x="544405" y="7879"/>
                </a:lnTo>
                <a:lnTo>
                  <a:pt x="575597" y="10910"/>
                </a:lnTo>
                <a:lnTo>
                  <a:pt x="603748" y="12787"/>
                </a:lnTo>
                <a:lnTo>
                  <a:pt x="631076" y="14414"/>
                </a:lnTo>
                <a:lnTo>
                  <a:pt x="661742" y="17783"/>
                </a:lnTo>
                <a:lnTo>
                  <a:pt x="691777" y="19810"/>
                </a:lnTo>
                <a:lnTo>
                  <a:pt x="721000" y="21504"/>
                </a:lnTo>
                <a:lnTo>
                  <a:pt x="749863" y="24903"/>
                </a:lnTo>
                <a:lnTo>
                  <a:pt x="778566" y="26943"/>
                </a:lnTo>
                <a:lnTo>
                  <a:pt x="807198" y="27850"/>
                </a:lnTo>
                <a:lnTo>
                  <a:pt x="835798" y="28252"/>
                </a:lnTo>
                <a:lnTo>
                  <a:pt x="864385" y="30548"/>
                </a:lnTo>
                <a:lnTo>
                  <a:pt x="892171" y="33421"/>
                </a:lnTo>
                <a:lnTo>
                  <a:pt x="917750" y="34697"/>
                </a:lnTo>
                <a:lnTo>
                  <a:pt x="942347" y="35265"/>
                </a:lnTo>
                <a:lnTo>
                  <a:pt x="966508" y="35517"/>
                </a:lnTo>
                <a:lnTo>
                  <a:pt x="1001630" y="35659"/>
                </a:lnTo>
                <a:lnTo>
                  <a:pt x="1032497" y="35701"/>
                </a:lnTo>
                <a:lnTo>
                  <a:pt x="1061751" y="34919"/>
                </a:lnTo>
                <a:lnTo>
                  <a:pt x="1095848" y="30063"/>
                </a:lnTo>
                <a:lnTo>
                  <a:pt x="1129088" y="23068"/>
                </a:lnTo>
                <a:lnTo>
                  <a:pt x="1160688" y="15600"/>
                </a:lnTo>
                <a:lnTo>
                  <a:pt x="1168853" y="12754"/>
                </a:lnTo>
                <a:lnTo>
                  <a:pt x="1178719"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SMARTInkShape-1826"/>
          <p:cNvSpPr/>
          <p:nvPr/>
        </p:nvSpPr>
        <p:spPr>
          <a:xfrm>
            <a:off x="6172200" y="1871663"/>
            <a:ext cx="1471614" cy="14288"/>
          </a:xfrm>
          <a:custGeom>
            <a:avLst/>
            <a:gdLst/>
            <a:ahLst/>
            <a:cxnLst/>
            <a:rect l="0" t="0" r="0" b="0"/>
            <a:pathLst>
              <a:path w="1471614" h="14288">
                <a:moveTo>
                  <a:pt x="0" y="7143"/>
                </a:moveTo>
                <a:lnTo>
                  <a:pt x="33585" y="7143"/>
                </a:lnTo>
                <a:lnTo>
                  <a:pt x="64953" y="7143"/>
                </a:lnTo>
                <a:lnTo>
                  <a:pt x="92999" y="7143"/>
                </a:lnTo>
                <a:lnTo>
                  <a:pt x="127173" y="12053"/>
                </a:lnTo>
                <a:lnTo>
                  <a:pt x="155068" y="13625"/>
                </a:lnTo>
                <a:lnTo>
                  <a:pt x="183441" y="14091"/>
                </a:lnTo>
                <a:lnTo>
                  <a:pt x="213544" y="14229"/>
                </a:lnTo>
                <a:lnTo>
                  <a:pt x="238577" y="14261"/>
                </a:lnTo>
                <a:lnTo>
                  <a:pt x="263461" y="14276"/>
                </a:lnTo>
                <a:lnTo>
                  <a:pt x="287751" y="14282"/>
                </a:lnTo>
                <a:lnTo>
                  <a:pt x="311775" y="14285"/>
                </a:lnTo>
                <a:lnTo>
                  <a:pt x="337798" y="14286"/>
                </a:lnTo>
                <a:lnTo>
                  <a:pt x="364445" y="14287"/>
                </a:lnTo>
                <a:lnTo>
                  <a:pt x="389517" y="14287"/>
                </a:lnTo>
                <a:lnTo>
                  <a:pt x="416006" y="14287"/>
                </a:lnTo>
                <a:lnTo>
                  <a:pt x="443654" y="14287"/>
                </a:lnTo>
                <a:lnTo>
                  <a:pt x="471817" y="14287"/>
                </a:lnTo>
                <a:lnTo>
                  <a:pt x="500209" y="14287"/>
                </a:lnTo>
                <a:lnTo>
                  <a:pt x="528703" y="14287"/>
                </a:lnTo>
                <a:lnTo>
                  <a:pt x="557242" y="14287"/>
                </a:lnTo>
                <a:lnTo>
                  <a:pt x="585801" y="14287"/>
                </a:lnTo>
                <a:lnTo>
                  <a:pt x="615162" y="13493"/>
                </a:lnTo>
                <a:lnTo>
                  <a:pt x="646733" y="10495"/>
                </a:lnTo>
                <a:lnTo>
                  <a:pt x="677168" y="8633"/>
                </a:lnTo>
                <a:lnTo>
                  <a:pt x="706569" y="7805"/>
                </a:lnTo>
                <a:lnTo>
                  <a:pt x="735512" y="7437"/>
                </a:lnTo>
                <a:lnTo>
                  <a:pt x="764250" y="7274"/>
                </a:lnTo>
                <a:lnTo>
                  <a:pt x="793692" y="7201"/>
                </a:lnTo>
                <a:lnTo>
                  <a:pt x="825298" y="7169"/>
                </a:lnTo>
                <a:lnTo>
                  <a:pt x="853632" y="5038"/>
                </a:lnTo>
                <a:lnTo>
                  <a:pt x="880249" y="2239"/>
                </a:lnTo>
                <a:lnTo>
                  <a:pt x="907952" y="995"/>
                </a:lnTo>
                <a:lnTo>
                  <a:pt x="938257" y="442"/>
                </a:lnTo>
                <a:lnTo>
                  <a:pt x="969453" y="196"/>
                </a:lnTo>
                <a:lnTo>
                  <a:pt x="999193" y="87"/>
                </a:lnTo>
                <a:lnTo>
                  <a:pt x="1028286" y="38"/>
                </a:lnTo>
                <a:lnTo>
                  <a:pt x="1057885" y="17"/>
                </a:lnTo>
                <a:lnTo>
                  <a:pt x="1089560" y="7"/>
                </a:lnTo>
                <a:lnTo>
                  <a:pt x="1120042" y="3"/>
                </a:lnTo>
                <a:lnTo>
                  <a:pt x="1149465" y="1"/>
                </a:lnTo>
                <a:lnTo>
                  <a:pt x="1178418" y="0"/>
                </a:lnTo>
                <a:lnTo>
                  <a:pt x="1207160" y="0"/>
                </a:lnTo>
                <a:lnTo>
                  <a:pt x="1235809" y="0"/>
                </a:lnTo>
                <a:lnTo>
                  <a:pt x="1264417" y="0"/>
                </a:lnTo>
                <a:lnTo>
                  <a:pt x="1290890" y="0"/>
                </a:lnTo>
                <a:lnTo>
                  <a:pt x="1315886" y="0"/>
                </a:lnTo>
                <a:lnTo>
                  <a:pt x="1340223" y="0"/>
                </a:lnTo>
                <a:lnTo>
                  <a:pt x="1364269" y="0"/>
                </a:lnTo>
                <a:lnTo>
                  <a:pt x="1388186" y="0"/>
                </a:lnTo>
                <a:lnTo>
                  <a:pt x="1422375" y="793"/>
                </a:lnTo>
                <a:lnTo>
                  <a:pt x="1453949" y="5654"/>
                </a:lnTo>
                <a:lnTo>
                  <a:pt x="1471613" y="71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SMARTInkShape-1827"/>
          <p:cNvSpPr/>
          <p:nvPr/>
        </p:nvSpPr>
        <p:spPr>
          <a:xfrm>
            <a:off x="2028825" y="1407319"/>
            <a:ext cx="1607345" cy="92870"/>
          </a:xfrm>
          <a:custGeom>
            <a:avLst/>
            <a:gdLst/>
            <a:ahLst/>
            <a:cxnLst/>
            <a:rect l="0" t="0" r="0" b="0"/>
            <a:pathLst>
              <a:path w="1607345" h="92870">
                <a:moveTo>
                  <a:pt x="0" y="0"/>
                </a:moveTo>
                <a:lnTo>
                  <a:pt x="3792" y="0"/>
                </a:lnTo>
                <a:lnTo>
                  <a:pt x="4910" y="794"/>
                </a:lnTo>
                <a:lnTo>
                  <a:pt x="5654" y="2116"/>
                </a:lnTo>
                <a:lnTo>
                  <a:pt x="6151" y="3792"/>
                </a:lnTo>
                <a:lnTo>
                  <a:pt x="8069" y="4909"/>
                </a:lnTo>
                <a:lnTo>
                  <a:pt x="41706" y="14784"/>
                </a:lnTo>
                <a:lnTo>
                  <a:pt x="56807" y="19461"/>
                </a:lnTo>
                <a:lnTo>
                  <a:pt x="86621" y="26875"/>
                </a:lnTo>
                <a:lnTo>
                  <a:pt x="117769" y="34397"/>
                </a:lnTo>
                <a:lnTo>
                  <a:pt x="152592" y="43315"/>
                </a:lnTo>
                <a:lnTo>
                  <a:pt x="184835" y="48684"/>
                </a:lnTo>
                <a:lnTo>
                  <a:pt x="219837" y="55448"/>
                </a:lnTo>
                <a:lnTo>
                  <a:pt x="247876" y="61320"/>
                </a:lnTo>
                <a:lnTo>
                  <a:pt x="276292" y="64206"/>
                </a:lnTo>
                <a:lnTo>
                  <a:pt x="304820" y="68942"/>
                </a:lnTo>
                <a:lnTo>
                  <a:pt x="333381" y="70698"/>
                </a:lnTo>
                <a:lnTo>
                  <a:pt x="362745" y="72012"/>
                </a:lnTo>
                <a:lnTo>
                  <a:pt x="395435" y="76282"/>
                </a:lnTo>
                <a:lnTo>
                  <a:pt x="426376" y="77900"/>
                </a:lnTo>
                <a:lnTo>
                  <a:pt x="460326" y="79173"/>
                </a:lnTo>
                <a:lnTo>
                  <a:pt x="495521" y="83431"/>
                </a:lnTo>
                <a:lnTo>
                  <a:pt x="530290" y="85045"/>
                </a:lnTo>
                <a:lnTo>
                  <a:pt x="561847" y="84730"/>
                </a:lnTo>
                <a:lnTo>
                  <a:pt x="595980" y="80756"/>
                </a:lnTo>
                <a:lnTo>
                  <a:pt x="630435" y="79225"/>
                </a:lnTo>
                <a:lnTo>
                  <a:pt x="661899" y="78772"/>
                </a:lnTo>
                <a:lnTo>
                  <a:pt x="696798" y="78638"/>
                </a:lnTo>
                <a:lnTo>
                  <a:pt x="723232" y="78606"/>
                </a:lnTo>
                <a:lnTo>
                  <a:pt x="757304" y="78589"/>
                </a:lnTo>
                <a:lnTo>
                  <a:pt x="791300" y="78583"/>
                </a:lnTo>
                <a:lnTo>
                  <a:pt x="826508" y="78582"/>
                </a:lnTo>
                <a:lnTo>
                  <a:pt x="862076" y="78581"/>
                </a:lnTo>
                <a:lnTo>
                  <a:pt x="897750" y="78581"/>
                </a:lnTo>
                <a:lnTo>
                  <a:pt x="933455" y="78581"/>
                </a:lnTo>
                <a:lnTo>
                  <a:pt x="969170" y="78581"/>
                </a:lnTo>
                <a:lnTo>
                  <a:pt x="1004888" y="82373"/>
                </a:lnTo>
                <a:lnTo>
                  <a:pt x="1036814" y="84732"/>
                </a:lnTo>
                <a:lnTo>
                  <a:pt x="1070174" y="85431"/>
                </a:lnTo>
                <a:lnTo>
                  <a:pt x="1105194" y="85638"/>
                </a:lnTo>
                <a:lnTo>
                  <a:pt x="1140706" y="85699"/>
                </a:lnTo>
                <a:lnTo>
                  <a:pt x="1176363" y="85717"/>
                </a:lnTo>
                <a:lnTo>
                  <a:pt x="1212064" y="85723"/>
                </a:lnTo>
                <a:lnTo>
                  <a:pt x="1243985" y="85724"/>
                </a:lnTo>
                <a:lnTo>
                  <a:pt x="1277344" y="89517"/>
                </a:lnTo>
                <a:lnTo>
                  <a:pt x="1308571" y="91875"/>
                </a:lnTo>
                <a:lnTo>
                  <a:pt x="1337932" y="92574"/>
                </a:lnTo>
                <a:lnTo>
                  <a:pt x="1366739" y="92781"/>
                </a:lnTo>
                <a:lnTo>
                  <a:pt x="1400009" y="92851"/>
                </a:lnTo>
                <a:lnTo>
                  <a:pt x="1434215" y="92865"/>
                </a:lnTo>
                <a:lnTo>
                  <a:pt x="1466482" y="92868"/>
                </a:lnTo>
                <a:lnTo>
                  <a:pt x="1496661" y="92869"/>
                </a:lnTo>
                <a:lnTo>
                  <a:pt x="1521539" y="92075"/>
                </a:lnTo>
                <a:lnTo>
                  <a:pt x="1555077" y="86166"/>
                </a:lnTo>
                <a:lnTo>
                  <a:pt x="1587691" y="85742"/>
                </a:lnTo>
                <a:lnTo>
                  <a:pt x="1607344"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SMARTInkShape-1828"/>
          <p:cNvSpPr/>
          <p:nvPr/>
        </p:nvSpPr>
        <p:spPr>
          <a:xfrm>
            <a:off x="3743325" y="1458320"/>
            <a:ext cx="1193007" cy="113306"/>
          </a:xfrm>
          <a:custGeom>
            <a:avLst/>
            <a:gdLst/>
            <a:ahLst/>
            <a:cxnLst/>
            <a:rect l="0" t="0" r="0" b="0"/>
            <a:pathLst>
              <a:path w="1193007" h="113306">
                <a:moveTo>
                  <a:pt x="0" y="13293"/>
                </a:moveTo>
                <a:lnTo>
                  <a:pt x="6151" y="7142"/>
                </a:lnTo>
                <a:lnTo>
                  <a:pt x="10642" y="6443"/>
                </a:lnTo>
                <a:lnTo>
                  <a:pt x="33534" y="5372"/>
                </a:lnTo>
                <a:lnTo>
                  <a:pt x="55108" y="0"/>
                </a:lnTo>
                <a:lnTo>
                  <a:pt x="88126" y="5545"/>
                </a:lnTo>
                <a:lnTo>
                  <a:pt x="102400" y="6764"/>
                </a:lnTo>
                <a:lnTo>
                  <a:pt x="129999" y="12276"/>
                </a:lnTo>
                <a:lnTo>
                  <a:pt x="164492" y="15275"/>
                </a:lnTo>
                <a:lnTo>
                  <a:pt x="200049" y="20550"/>
                </a:lnTo>
                <a:lnTo>
                  <a:pt x="230722" y="25956"/>
                </a:lnTo>
                <a:lnTo>
                  <a:pt x="257804" y="27099"/>
                </a:lnTo>
                <a:lnTo>
                  <a:pt x="291607" y="31277"/>
                </a:lnTo>
                <a:lnTo>
                  <a:pt x="322008" y="34837"/>
                </a:lnTo>
                <a:lnTo>
                  <a:pt x="348528" y="39432"/>
                </a:lnTo>
                <a:lnTo>
                  <a:pt x="376494" y="41939"/>
                </a:lnTo>
                <a:lnTo>
                  <a:pt x="404888" y="46563"/>
                </a:lnTo>
                <a:lnTo>
                  <a:pt x="433410" y="48286"/>
                </a:lnTo>
                <a:lnTo>
                  <a:pt x="462763" y="49590"/>
                </a:lnTo>
                <a:lnTo>
                  <a:pt x="495449" y="53857"/>
                </a:lnTo>
                <a:lnTo>
                  <a:pt x="525595" y="55474"/>
                </a:lnTo>
                <a:lnTo>
                  <a:pt x="554635" y="56747"/>
                </a:lnTo>
                <a:lnTo>
                  <a:pt x="583348" y="61005"/>
                </a:lnTo>
                <a:lnTo>
                  <a:pt x="611964" y="62619"/>
                </a:lnTo>
                <a:lnTo>
                  <a:pt x="640551" y="63097"/>
                </a:lnTo>
                <a:lnTo>
                  <a:pt x="669130" y="64033"/>
                </a:lnTo>
                <a:lnTo>
                  <a:pt x="697705" y="68191"/>
                </a:lnTo>
                <a:lnTo>
                  <a:pt x="726281" y="70569"/>
                </a:lnTo>
                <a:lnTo>
                  <a:pt x="754856" y="75154"/>
                </a:lnTo>
                <a:lnTo>
                  <a:pt x="783431" y="76866"/>
                </a:lnTo>
                <a:lnTo>
                  <a:pt x="812006" y="77373"/>
                </a:lnTo>
                <a:lnTo>
                  <a:pt x="839788" y="78317"/>
                </a:lnTo>
                <a:lnTo>
                  <a:pt x="873027" y="83228"/>
                </a:lnTo>
                <a:lnTo>
                  <a:pt x="906139" y="88226"/>
                </a:lnTo>
                <a:lnTo>
                  <a:pt x="940520" y="91947"/>
                </a:lnTo>
                <a:lnTo>
                  <a:pt x="971065" y="97386"/>
                </a:lnTo>
                <a:lnTo>
                  <a:pt x="1000029" y="98695"/>
                </a:lnTo>
                <a:lnTo>
                  <a:pt x="1032797" y="103863"/>
                </a:lnTo>
                <a:lnTo>
                  <a:pt x="1065115" y="109651"/>
                </a:lnTo>
                <a:lnTo>
                  <a:pt x="1097399" y="112984"/>
                </a:lnTo>
                <a:lnTo>
                  <a:pt x="1131073" y="113286"/>
                </a:lnTo>
                <a:lnTo>
                  <a:pt x="1166688" y="113305"/>
                </a:lnTo>
                <a:lnTo>
                  <a:pt x="1181089" y="113305"/>
                </a:lnTo>
                <a:lnTo>
                  <a:pt x="1182680" y="112511"/>
                </a:lnTo>
                <a:lnTo>
                  <a:pt x="1183741" y="111188"/>
                </a:lnTo>
                <a:lnTo>
                  <a:pt x="1185443" y="107154"/>
                </a:lnTo>
                <a:lnTo>
                  <a:pt x="1187793" y="106603"/>
                </a:lnTo>
                <a:lnTo>
                  <a:pt x="1193006" y="1061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SMARTInkShape-1829"/>
          <p:cNvSpPr/>
          <p:nvPr/>
        </p:nvSpPr>
        <p:spPr>
          <a:xfrm>
            <a:off x="600075" y="2221706"/>
            <a:ext cx="721520" cy="71439"/>
          </a:xfrm>
          <a:custGeom>
            <a:avLst/>
            <a:gdLst/>
            <a:ahLst/>
            <a:cxnLst/>
            <a:rect l="0" t="0" r="0" b="0"/>
            <a:pathLst>
              <a:path w="721520" h="71439">
                <a:moveTo>
                  <a:pt x="0" y="71438"/>
                </a:moveTo>
                <a:lnTo>
                  <a:pt x="23929" y="71438"/>
                </a:lnTo>
                <a:lnTo>
                  <a:pt x="28627" y="69321"/>
                </a:lnTo>
                <a:lnTo>
                  <a:pt x="33360" y="66528"/>
                </a:lnTo>
                <a:lnTo>
                  <a:pt x="41454" y="64588"/>
                </a:lnTo>
                <a:lnTo>
                  <a:pt x="52682" y="64320"/>
                </a:lnTo>
                <a:lnTo>
                  <a:pt x="57281" y="62189"/>
                </a:lnTo>
                <a:lnTo>
                  <a:pt x="62909" y="58146"/>
                </a:lnTo>
                <a:lnTo>
                  <a:pt x="69723" y="57347"/>
                </a:lnTo>
                <a:lnTo>
                  <a:pt x="77258" y="57176"/>
                </a:lnTo>
                <a:lnTo>
                  <a:pt x="77699" y="56374"/>
                </a:lnTo>
                <a:lnTo>
                  <a:pt x="78465" y="51002"/>
                </a:lnTo>
                <a:lnTo>
                  <a:pt x="80646" y="50449"/>
                </a:lnTo>
                <a:lnTo>
                  <a:pt x="88514" y="50094"/>
                </a:lnTo>
                <a:lnTo>
                  <a:pt x="89966" y="49271"/>
                </a:lnTo>
                <a:lnTo>
                  <a:pt x="90933" y="47929"/>
                </a:lnTo>
                <a:lnTo>
                  <a:pt x="91579" y="46240"/>
                </a:lnTo>
                <a:lnTo>
                  <a:pt x="92802" y="45114"/>
                </a:lnTo>
                <a:lnTo>
                  <a:pt x="96279" y="43863"/>
                </a:lnTo>
                <a:lnTo>
                  <a:pt x="104978" y="42267"/>
                </a:lnTo>
                <a:lnTo>
                  <a:pt x="112773" y="38012"/>
                </a:lnTo>
                <a:lnTo>
                  <a:pt x="140948" y="33737"/>
                </a:lnTo>
                <a:lnTo>
                  <a:pt x="143971" y="32016"/>
                </a:lnTo>
                <a:lnTo>
                  <a:pt x="175525" y="25085"/>
                </a:lnTo>
                <a:lnTo>
                  <a:pt x="211243" y="21913"/>
                </a:lnTo>
                <a:lnTo>
                  <a:pt x="240341" y="17734"/>
                </a:lnTo>
                <a:lnTo>
                  <a:pt x="270959" y="14969"/>
                </a:lnTo>
                <a:lnTo>
                  <a:pt x="299938" y="14422"/>
                </a:lnTo>
                <a:lnTo>
                  <a:pt x="328593" y="14314"/>
                </a:lnTo>
                <a:lnTo>
                  <a:pt x="362212" y="14291"/>
                </a:lnTo>
                <a:lnTo>
                  <a:pt x="392774" y="14288"/>
                </a:lnTo>
                <a:lnTo>
                  <a:pt x="422561" y="14288"/>
                </a:lnTo>
                <a:lnTo>
                  <a:pt x="455226" y="8633"/>
                </a:lnTo>
                <a:lnTo>
                  <a:pt x="486456" y="7340"/>
                </a:lnTo>
                <a:lnTo>
                  <a:pt x="514484" y="5066"/>
                </a:lnTo>
                <a:lnTo>
                  <a:pt x="549453" y="445"/>
                </a:lnTo>
                <a:lnTo>
                  <a:pt x="584244" y="39"/>
                </a:lnTo>
                <a:lnTo>
                  <a:pt x="619035" y="3"/>
                </a:lnTo>
                <a:lnTo>
                  <a:pt x="652457" y="0"/>
                </a:lnTo>
                <a:lnTo>
                  <a:pt x="687731" y="0"/>
                </a:lnTo>
                <a:lnTo>
                  <a:pt x="721519" y="0"/>
                </a:lnTo>
                <a:lnTo>
                  <a:pt x="701168" y="0"/>
                </a:lnTo>
                <a:lnTo>
                  <a:pt x="700808" y="794"/>
                </a:lnTo>
                <a:lnTo>
                  <a:pt x="700088" y="7144"/>
                </a:lnTo>
                <a:lnTo>
                  <a:pt x="700088" y="993"/>
                </a:lnTo>
                <a:lnTo>
                  <a:pt x="6858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SMARTInkShape-1830"/>
          <p:cNvSpPr/>
          <p:nvPr/>
        </p:nvSpPr>
        <p:spPr>
          <a:xfrm>
            <a:off x="3986213" y="2536034"/>
            <a:ext cx="414338" cy="35716"/>
          </a:xfrm>
          <a:custGeom>
            <a:avLst/>
            <a:gdLst/>
            <a:ahLst/>
            <a:cxnLst/>
            <a:rect l="0" t="0" r="0" b="0"/>
            <a:pathLst>
              <a:path w="414338" h="35716">
                <a:moveTo>
                  <a:pt x="0" y="14285"/>
                </a:moveTo>
                <a:lnTo>
                  <a:pt x="0" y="8134"/>
                </a:lnTo>
                <a:lnTo>
                  <a:pt x="793" y="7803"/>
                </a:lnTo>
                <a:lnTo>
                  <a:pt x="6150" y="7228"/>
                </a:lnTo>
                <a:lnTo>
                  <a:pt x="13967" y="294"/>
                </a:lnTo>
                <a:lnTo>
                  <a:pt x="38134" y="0"/>
                </a:lnTo>
                <a:lnTo>
                  <a:pt x="73741" y="8816"/>
                </a:lnTo>
                <a:lnTo>
                  <a:pt x="107459" y="14358"/>
                </a:lnTo>
                <a:lnTo>
                  <a:pt x="137907" y="19797"/>
                </a:lnTo>
                <a:lnTo>
                  <a:pt x="164951" y="20945"/>
                </a:lnTo>
                <a:lnTo>
                  <a:pt x="198741" y="25125"/>
                </a:lnTo>
                <a:lnTo>
                  <a:pt x="229140" y="28685"/>
                </a:lnTo>
                <a:lnTo>
                  <a:pt x="262779" y="34092"/>
                </a:lnTo>
                <a:lnTo>
                  <a:pt x="292589" y="35395"/>
                </a:lnTo>
                <a:lnTo>
                  <a:pt x="326455" y="35674"/>
                </a:lnTo>
                <a:lnTo>
                  <a:pt x="357050" y="35711"/>
                </a:lnTo>
                <a:lnTo>
                  <a:pt x="379257" y="35715"/>
                </a:lnTo>
                <a:lnTo>
                  <a:pt x="384987" y="33599"/>
                </a:lnTo>
                <a:lnTo>
                  <a:pt x="390180" y="30806"/>
                </a:lnTo>
                <a:lnTo>
                  <a:pt x="399982" y="29014"/>
                </a:lnTo>
                <a:lnTo>
                  <a:pt x="405769" y="28659"/>
                </a:lnTo>
                <a:lnTo>
                  <a:pt x="414337" y="214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34" name="SMARTInkShape-Group273"/>
          <p:cNvGrpSpPr/>
          <p:nvPr/>
        </p:nvGrpSpPr>
        <p:grpSpPr>
          <a:xfrm>
            <a:off x="4418636" y="2600337"/>
            <a:ext cx="1589259" cy="371461"/>
            <a:chOff x="4418636" y="2600337"/>
            <a:chExt cx="1589259" cy="371461"/>
          </a:xfrm>
        </p:grpSpPr>
        <p:sp>
          <p:nvSpPr>
            <p:cNvPr id="132" name="SMARTInkShape-1831"/>
            <p:cNvSpPr/>
            <p:nvPr/>
          </p:nvSpPr>
          <p:spPr>
            <a:xfrm>
              <a:off x="4964906" y="2921794"/>
              <a:ext cx="1042989" cy="21432"/>
            </a:xfrm>
            <a:custGeom>
              <a:avLst/>
              <a:gdLst/>
              <a:ahLst/>
              <a:cxnLst/>
              <a:rect l="0" t="0" r="0" b="0"/>
              <a:pathLst>
                <a:path w="1042989" h="21432">
                  <a:moveTo>
                    <a:pt x="0" y="21431"/>
                  </a:moveTo>
                  <a:lnTo>
                    <a:pt x="34151" y="21431"/>
                  </a:lnTo>
                  <a:lnTo>
                    <a:pt x="59018" y="20637"/>
                  </a:lnTo>
                  <a:lnTo>
                    <a:pt x="69786" y="16521"/>
                  </a:lnTo>
                  <a:lnTo>
                    <a:pt x="102730" y="14483"/>
                  </a:lnTo>
                  <a:lnTo>
                    <a:pt x="132297" y="14313"/>
                  </a:lnTo>
                  <a:lnTo>
                    <a:pt x="162805" y="14292"/>
                  </a:lnTo>
                  <a:lnTo>
                    <a:pt x="194702" y="14288"/>
                  </a:lnTo>
                  <a:lnTo>
                    <a:pt x="221995" y="14288"/>
                  </a:lnTo>
                  <a:lnTo>
                    <a:pt x="255871" y="14287"/>
                  </a:lnTo>
                  <a:lnTo>
                    <a:pt x="290402" y="9378"/>
                  </a:lnTo>
                  <a:lnTo>
                    <a:pt x="325210" y="7585"/>
                  </a:lnTo>
                  <a:lnTo>
                    <a:pt x="356180" y="7274"/>
                  </a:lnTo>
                  <a:lnTo>
                    <a:pt x="385464" y="7182"/>
                  </a:lnTo>
                  <a:lnTo>
                    <a:pt x="416366" y="7155"/>
                  </a:lnTo>
                  <a:lnTo>
                    <a:pt x="448541" y="7147"/>
                  </a:lnTo>
                  <a:lnTo>
                    <a:pt x="478182" y="9261"/>
                  </a:lnTo>
                  <a:lnTo>
                    <a:pt x="507073" y="12798"/>
                  </a:lnTo>
                  <a:lnTo>
                    <a:pt x="535742" y="13846"/>
                  </a:lnTo>
                  <a:lnTo>
                    <a:pt x="566462" y="14156"/>
                  </a:lnTo>
                  <a:lnTo>
                    <a:pt x="598582" y="14248"/>
                  </a:lnTo>
                  <a:lnTo>
                    <a:pt x="630325" y="14276"/>
                  </a:lnTo>
                  <a:lnTo>
                    <a:pt x="662749" y="14284"/>
                  </a:lnTo>
                  <a:lnTo>
                    <a:pt x="694580" y="14286"/>
                  </a:lnTo>
                  <a:lnTo>
                    <a:pt x="727031" y="14287"/>
                  </a:lnTo>
                  <a:lnTo>
                    <a:pt x="756755" y="14287"/>
                  </a:lnTo>
                  <a:lnTo>
                    <a:pt x="787786" y="14287"/>
                  </a:lnTo>
                  <a:lnTo>
                    <a:pt x="820000" y="16404"/>
                  </a:lnTo>
                  <a:lnTo>
                    <a:pt x="849652" y="19942"/>
                  </a:lnTo>
                  <a:lnTo>
                    <a:pt x="884325" y="21137"/>
                  </a:lnTo>
                  <a:lnTo>
                    <a:pt x="918219" y="21373"/>
                  </a:lnTo>
                  <a:lnTo>
                    <a:pt x="943965" y="19303"/>
                  </a:lnTo>
                  <a:lnTo>
                    <a:pt x="973914" y="14948"/>
                  </a:lnTo>
                  <a:lnTo>
                    <a:pt x="992094" y="13689"/>
                  </a:lnTo>
                  <a:lnTo>
                    <a:pt x="1011535" y="7823"/>
                  </a:lnTo>
                  <a:lnTo>
                    <a:pt x="1033421" y="7170"/>
                  </a:lnTo>
                  <a:lnTo>
                    <a:pt x="1034229" y="6367"/>
                  </a:lnTo>
                  <a:lnTo>
                    <a:pt x="1035126" y="3359"/>
                  </a:lnTo>
                  <a:lnTo>
                    <a:pt x="1036159" y="2239"/>
                  </a:lnTo>
                  <a:lnTo>
                    <a:pt x="104298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SMARTInkShape-1832"/>
            <p:cNvSpPr/>
            <p:nvPr/>
          </p:nvSpPr>
          <p:spPr>
            <a:xfrm>
              <a:off x="4418636" y="2600337"/>
              <a:ext cx="581973" cy="371461"/>
            </a:xfrm>
            <a:custGeom>
              <a:avLst/>
              <a:gdLst/>
              <a:ahLst/>
              <a:cxnLst/>
              <a:rect l="0" t="0" r="0" b="0"/>
              <a:pathLst>
                <a:path w="581973" h="371461">
                  <a:moveTo>
                    <a:pt x="189083" y="335744"/>
                  </a:moveTo>
                  <a:lnTo>
                    <a:pt x="189083" y="342594"/>
                  </a:lnTo>
                  <a:lnTo>
                    <a:pt x="223328" y="342887"/>
                  </a:lnTo>
                  <a:lnTo>
                    <a:pt x="255014" y="342888"/>
                  </a:lnTo>
                  <a:lnTo>
                    <a:pt x="286810" y="342888"/>
                  </a:lnTo>
                  <a:lnTo>
                    <a:pt x="312656" y="345005"/>
                  </a:lnTo>
                  <a:lnTo>
                    <a:pt x="347922" y="349590"/>
                  </a:lnTo>
                  <a:lnTo>
                    <a:pt x="383601" y="349993"/>
                  </a:lnTo>
                  <a:lnTo>
                    <a:pt x="396185" y="349221"/>
                  </a:lnTo>
                  <a:lnTo>
                    <a:pt x="425916" y="343879"/>
                  </a:lnTo>
                  <a:lnTo>
                    <a:pt x="458572" y="337364"/>
                  </a:lnTo>
                  <a:lnTo>
                    <a:pt x="474248" y="334108"/>
                  </a:lnTo>
                  <a:lnTo>
                    <a:pt x="509011" y="321313"/>
                  </a:lnTo>
                  <a:lnTo>
                    <a:pt x="529297" y="311903"/>
                  </a:lnTo>
                  <a:lnTo>
                    <a:pt x="536875" y="305040"/>
                  </a:lnTo>
                  <a:lnTo>
                    <a:pt x="561814" y="273707"/>
                  </a:lnTo>
                  <a:lnTo>
                    <a:pt x="578748" y="240487"/>
                  </a:lnTo>
                  <a:lnTo>
                    <a:pt x="581799" y="207156"/>
                  </a:lnTo>
                  <a:lnTo>
                    <a:pt x="581972" y="176465"/>
                  </a:lnTo>
                  <a:lnTo>
                    <a:pt x="581188" y="164147"/>
                  </a:lnTo>
                  <a:lnTo>
                    <a:pt x="569803" y="128625"/>
                  </a:lnTo>
                  <a:lnTo>
                    <a:pt x="562062" y="112627"/>
                  </a:lnTo>
                  <a:lnTo>
                    <a:pt x="537446" y="78611"/>
                  </a:lnTo>
                  <a:lnTo>
                    <a:pt x="505691" y="45234"/>
                  </a:lnTo>
                  <a:lnTo>
                    <a:pt x="471055" y="22808"/>
                  </a:lnTo>
                  <a:lnTo>
                    <a:pt x="438616" y="7628"/>
                  </a:lnTo>
                  <a:lnTo>
                    <a:pt x="417535" y="2252"/>
                  </a:lnTo>
                  <a:lnTo>
                    <a:pt x="381945" y="286"/>
                  </a:lnTo>
                  <a:lnTo>
                    <a:pt x="351269" y="47"/>
                  </a:lnTo>
                  <a:lnTo>
                    <a:pt x="318662" y="0"/>
                  </a:lnTo>
                  <a:lnTo>
                    <a:pt x="284382" y="784"/>
                  </a:lnTo>
                  <a:lnTo>
                    <a:pt x="261240" y="6486"/>
                  </a:lnTo>
                  <a:lnTo>
                    <a:pt x="229971" y="20115"/>
                  </a:lnTo>
                  <a:lnTo>
                    <a:pt x="197248" y="30687"/>
                  </a:lnTo>
                  <a:lnTo>
                    <a:pt x="167853" y="46122"/>
                  </a:lnTo>
                  <a:lnTo>
                    <a:pt x="139116" y="66574"/>
                  </a:lnTo>
                  <a:lnTo>
                    <a:pt x="108273" y="94599"/>
                  </a:lnTo>
                  <a:lnTo>
                    <a:pt x="73146" y="123757"/>
                  </a:lnTo>
                  <a:lnTo>
                    <a:pt x="44686" y="157293"/>
                  </a:lnTo>
                  <a:lnTo>
                    <a:pt x="22533" y="192820"/>
                  </a:lnTo>
                  <a:lnTo>
                    <a:pt x="8440" y="222535"/>
                  </a:lnTo>
                  <a:lnTo>
                    <a:pt x="0" y="254459"/>
                  </a:lnTo>
                  <a:lnTo>
                    <a:pt x="6" y="264163"/>
                  </a:lnTo>
                  <a:lnTo>
                    <a:pt x="6942" y="297636"/>
                  </a:lnTo>
                  <a:lnTo>
                    <a:pt x="13146" y="305049"/>
                  </a:lnTo>
                  <a:lnTo>
                    <a:pt x="20401" y="311783"/>
                  </a:lnTo>
                  <a:lnTo>
                    <a:pt x="29742" y="323706"/>
                  </a:lnTo>
                  <a:lnTo>
                    <a:pt x="60869" y="345196"/>
                  </a:lnTo>
                  <a:lnTo>
                    <a:pt x="90217" y="359234"/>
                  </a:lnTo>
                  <a:lnTo>
                    <a:pt x="124940" y="365766"/>
                  </a:lnTo>
                  <a:lnTo>
                    <a:pt x="155618" y="370713"/>
                  </a:lnTo>
                  <a:lnTo>
                    <a:pt x="190077" y="371419"/>
                  </a:lnTo>
                  <a:lnTo>
                    <a:pt x="218686" y="371460"/>
                  </a:lnTo>
                  <a:lnTo>
                    <a:pt x="220725" y="370667"/>
                  </a:lnTo>
                  <a:lnTo>
                    <a:pt x="222083" y="369345"/>
                  </a:lnTo>
                  <a:lnTo>
                    <a:pt x="222989" y="367670"/>
                  </a:lnTo>
                  <a:lnTo>
                    <a:pt x="224387" y="366553"/>
                  </a:lnTo>
                  <a:lnTo>
                    <a:pt x="230793" y="364613"/>
                  </a:lnTo>
                  <a:lnTo>
                    <a:pt x="231177" y="363722"/>
                  </a:lnTo>
                  <a:lnTo>
                    <a:pt x="231945" y="3571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3185283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1"/>
            <a:ext cx="6781800" cy="914400"/>
          </a:xfrm>
        </p:spPr>
        <p:txBody>
          <a:bodyPr anchor="t"/>
          <a:lstStyle/>
          <a:p>
            <a:r>
              <a:rPr lang="en-US" sz="4000" dirty="0" smtClean="0"/>
              <a:t>Discussion</a:t>
            </a:r>
            <a:r>
              <a:rPr lang="en-US" sz="4000" dirty="0" smtClean="0"/>
              <a:t>: PD 5 notes </a:t>
            </a:r>
            <a:endParaRPr lang="en-US" sz="4000" dirty="0"/>
          </a:p>
        </p:txBody>
      </p:sp>
      <p:sp>
        <p:nvSpPr>
          <p:cNvPr id="3" name="Text Placeholder 2"/>
          <p:cNvSpPr>
            <a:spLocks noGrp="1"/>
          </p:cNvSpPr>
          <p:nvPr>
            <p:ph type="body" idx="1"/>
          </p:nvPr>
        </p:nvSpPr>
        <p:spPr>
          <a:xfrm>
            <a:off x="457200" y="1143000"/>
            <a:ext cx="7543800" cy="3886200"/>
          </a:xfrm>
        </p:spPr>
        <p:txBody>
          <a:bodyPr/>
          <a:lstStyle/>
          <a:p>
            <a:r>
              <a:rPr lang="en-US" sz="2000" dirty="0" smtClean="0"/>
              <a:t>How does King create his ethos for his intended audience? Why can he not rely on his credentials and leadership roles? </a:t>
            </a:r>
          </a:p>
          <a:p>
            <a:endParaRPr lang="en-US" sz="2000" dirty="0"/>
          </a:p>
          <a:p>
            <a:endParaRPr lang="en-US" sz="2000" dirty="0" smtClean="0"/>
          </a:p>
          <a:p>
            <a:r>
              <a:rPr lang="en-US" sz="2000" dirty="0" smtClean="0"/>
              <a:t>How does King create a logical argument throughout his response?</a:t>
            </a:r>
          </a:p>
          <a:p>
            <a:endParaRPr lang="en-US" sz="2000" dirty="0"/>
          </a:p>
          <a:p>
            <a:endParaRPr lang="en-US" sz="2000" dirty="0" smtClean="0"/>
          </a:p>
          <a:p>
            <a:r>
              <a:rPr lang="en-US" sz="2000" dirty="0" smtClean="0"/>
              <a:t>How does King use pathos effectively? (effectively means not too much, not too little)</a:t>
            </a:r>
          </a:p>
        </p:txBody>
      </p:sp>
      <p:sp>
        <p:nvSpPr>
          <p:cNvPr id="4" name="SMARTInkShape-2865"/>
          <p:cNvSpPr/>
          <p:nvPr/>
        </p:nvSpPr>
        <p:spPr>
          <a:xfrm>
            <a:off x="3621881" y="1180741"/>
            <a:ext cx="881444" cy="455052"/>
          </a:xfrm>
          <a:custGeom>
            <a:avLst/>
            <a:gdLst/>
            <a:ahLst/>
            <a:cxnLst/>
            <a:rect l="0" t="0" r="0" b="0"/>
            <a:pathLst>
              <a:path w="881444" h="455052">
                <a:moveTo>
                  <a:pt x="0" y="348022"/>
                </a:moveTo>
                <a:lnTo>
                  <a:pt x="3792" y="355606"/>
                </a:lnTo>
                <a:lnTo>
                  <a:pt x="9888" y="361447"/>
                </a:lnTo>
                <a:lnTo>
                  <a:pt x="17095" y="367482"/>
                </a:lnTo>
                <a:lnTo>
                  <a:pt x="32422" y="384292"/>
                </a:lnTo>
                <a:lnTo>
                  <a:pt x="51146" y="396075"/>
                </a:lnTo>
                <a:lnTo>
                  <a:pt x="82599" y="410959"/>
                </a:lnTo>
                <a:lnTo>
                  <a:pt x="110023" y="424525"/>
                </a:lnTo>
                <a:lnTo>
                  <a:pt x="142049" y="434807"/>
                </a:lnTo>
                <a:lnTo>
                  <a:pt x="167114" y="440303"/>
                </a:lnTo>
                <a:lnTo>
                  <a:pt x="194129" y="445392"/>
                </a:lnTo>
                <a:lnTo>
                  <a:pt x="222011" y="450299"/>
                </a:lnTo>
                <a:lnTo>
                  <a:pt x="250278" y="453009"/>
                </a:lnTo>
                <a:lnTo>
                  <a:pt x="279510" y="454214"/>
                </a:lnTo>
                <a:lnTo>
                  <a:pt x="311022" y="454749"/>
                </a:lnTo>
                <a:lnTo>
                  <a:pt x="345666" y="454987"/>
                </a:lnTo>
                <a:lnTo>
                  <a:pt x="363794" y="455051"/>
                </a:lnTo>
                <a:lnTo>
                  <a:pt x="398753" y="453005"/>
                </a:lnTo>
                <a:lnTo>
                  <a:pt x="433605" y="449449"/>
                </a:lnTo>
                <a:lnTo>
                  <a:pt x="451789" y="447390"/>
                </a:lnTo>
                <a:lnTo>
                  <a:pt x="470261" y="445223"/>
                </a:lnTo>
                <a:lnTo>
                  <a:pt x="488927" y="442985"/>
                </a:lnTo>
                <a:lnTo>
                  <a:pt x="507720" y="440699"/>
                </a:lnTo>
                <a:lnTo>
                  <a:pt x="526599" y="438382"/>
                </a:lnTo>
                <a:lnTo>
                  <a:pt x="545535" y="435249"/>
                </a:lnTo>
                <a:lnTo>
                  <a:pt x="564508" y="431573"/>
                </a:lnTo>
                <a:lnTo>
                  <a:pt x="583508" y="427535"/>
                </a:lnTo>
                <a:lnTo>
                  <a:pt x="601730" y="424049"/>
                </a:lnTo>
                <a:lnTo>
                  <a:pt x="636794" y="418060"/>
                </a:lnTo>
                <a:lnTo>
                  <a:pt x="670899" y="408518"/>
                </a:lnTo>
                <a:lnTo>
                  <a:pt x="703784" y="397134"/>
                </a:lnTo>
                <a:lnTo>
                  <a:pt x="734274" y="386783"/>
                </a:lnTo>
                <a:lnTo>
                  <a:pt x="761584" y="372657"/>
                </a:lnTo>
                <a:lnTo>
                  <a:pt x="786951" y="356589"/>
                </a:lnTo>
                <a:lnTo>
                  <a:pt x="821957" y="333362"/>
                </a:lnTo>
                <a:lnTo>
                  <a:pt x="847322" y="306725"/>
                </a:lnTo>
                <a:lnTo>
                  <a:pt x="864451" y="278724"/>
                </a:lnTo>
                <a:lnTo>
                  <a:pt x="874906" y="250319"/>
                </a:lnTo>
                <a:lnTo>
                  <a:pt x="881443" y="221000"/>
                </a:lnTo>
                <a:lnTo>
                  <a:pt x="879059" y="188324"/>
                </a:lnTo>
                <a:lnTo>
                  <a:pt x="871738" y="158182"/>
                </a:lnTo>
                <a:lnTo>
                  <a:pt x="855193" y="129936"/>
                </a:lnTo>
                <a:lnTo>
                  <a:pt x="824036" y="96539"/>
                </a:lnTo>
                <a:lnTo>
                  <a:pt x="791582" y="71102"/>
                </a:lnTo>
                <a:lnTo>
                  <a:pt x="767739" y="56671"/>
                </a:lnTo>
                <a:lnTo>
                  <a:pt x="741268" y="44966"/>
                </a:lnTo>
                <a:lnTo>
                  <a:pt x="713628" y="34472"/>
                </a:lnTo>
                <a:lnTo>
                  <a:pt x="684674" y="24516"/>
                </a:lnTo>
                <a:lnTo>
                  <a:pt x="653285" y="14800"/>
                </a:lnTo>
                <a:lnTo>
                  <a:pt x="618697" y="7306"/>
                </a:lnTo>
                <a:lnTo>
                  <a:pt x="600583" y="4197"/>
                </a:lnTo>
                <a:lnTo>
                  <a:pt x="565641" y="742"/>
                </a:lnTo>
                <a:lnTo>
                  <a:pt x="530796" y="0"/>
                </a:lnTo>
                <a:lnTo>
                  <a:pt x="512614" y="913"/>
                </a:lnTo>
                <a:lnTo>
                  <a:pt x="494143" y="2316"/>
                </a:lnTo>
                <a:lnTo>
                  <a:pt x="475479" y="4839"/>
                </a:lnTo>
                <a:lnTo>
                  <a:pt x="456686" y="8108"/>
                </a:lnTo>
                <a:lnTo>
                  <a:pt x="437807" y="11875"/>
                </a:lnTo>
                <a:lnTo>
                  <a:pt x="419665" y="15974"/>
                </a:lnTo>
                <a:lnTo>
                  <a:pt x="384691" y="24761"/>
                </a:lnTo>
                <a:lnTo>
                  <a:pt x="366792" y="30121"/>
                </a:lnTo>
                <a:lnTo>
                  <a:pt x="348509" y="36075"/>
                </a:lnTo>
                <a:lnTo>
                  <a:pt x="329971" y="42426"/>
                </a:lnTo>
                <a:lnTo>
                  <a:pt x="294556" y="57949"/>
                </a:lnTo>
                <a:lnTo>
                  <a:pt x="261089" y="75432"/>
                </a:lnTo>
                <a:lnTo>
                  <a:pt x="230340" y="93785"/>
                </a:lnTo>
                <a:lnTo>
                  <a:pt x="200798" y="114642"/>
                </a:lnTo>
                <a:lnTo>
                  <a:pt x="172588" y="137141"/>
                </a:lnTo>
                <a:lnTo>
                  <a:pt x="146820" y="160370"/>
                </a:lnTo>
                <a:lnTo>
                  <a:pt x="124256" y="186040"/>
                </a:lnTo>
                <a:lnTo>
                  <a:pt x="105231" y="212529"/>
                </a:lnTo>
                <a:lnTo>
                  <a:pt x="91484" y="237532"/>
                </a:lnTo>
                <a:lnTo>
                  <a:pt x="82199" y="261873"/>
                </a:lnTo>
                <a:lnTo>
                  <a:pt x="77015" y="286715"/>
                </a:lnTo>
                <a:lnTo>
                  <a:pt x="77356" y="313630"/>
                </a:lnTo>
                <a:lnTo>
                  <a:pt x="84387" y="339351"/>
                </a:lnTo>
                <a:lnTo>
                  <a:pt x="97037" y="364806"/>
                </a:lnTo>
                <a:lnTo>
                  <a:pt x="115888" y="391994"/>
                </a:lnTo>
                <a:lnTo>
                  <a:pt x="135732" y="4194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2" name="SMARTInkShape-Group401"/>
          <p:cNvGrpSpPr/>
          <p:nvPr/>
        </p:nvGrpSpPr>
        <p:grpSpPr>
          <a:xfrm>
            <a:off x="528638" y="1928813"/>
            <a:ext cx="4193382" cy="368776"/>
            <a:chOff x="528638" y="1928813"/>
            <a:chExt cx="4193382" cy="368776"/>
          </a:xfrm>
        </p:grpSpPr>
        <p:sp>
          <p:nvSpPr>
            <p:cNvPr id="5" name="SMARTInkShape-2866"/>
            <p:cNvSpPr/>
            <p:nvPr/>
          </p:nvSpPr>
          <p:spPr>
            <a:xfrm>
              <a:off x="1716039" y="2085975"/>
              <a:ext cx="84187" cy="92870"/>
            </a:xfrm>
            <a:custGeom>
              <a:avLst/>
              <a:gdLst/>
              <a:ahLst/>
              <a:cxnLst/>
              <a:rect l="0" t="0" r="0" b="0"/>
              <a:pathLst>
                <a:path w="84187" h="92870">
                  <a:moveTo>
                    <a:pt x="84186" y="0"/>
                  </a:moveTo>
                  <a:lnTo>
                    <a:pt x="80394" y="0"/>
                  </a:lnTo>
                  <a:lnTo>
                    <a:pt x="76415" y="2117"/>
                  </a:lnTo>
                  <a:lnTo>
                    <a:pt x="42170" y="27141"/>
                  </a:lnTo>
                  <a:lnTo>
                    <a:pt x="18416" y="45202"/>
                  </a:lnTo>
                  <a:lnTo>
                    <a:pt x="8960" y="54845"/>
                  </a:lnTo>
                  <a:lnTo>
                    <a:pt x="3656" y="63005"/>
                  </a:lnTo>
                  <a:lnTo>
                    <a:pt x="0" y="76524"/>
                  </a:lnTo>
                  <a:lnTo>
                    <a:pt x="1262" y="83752"/>
                  </a:lnTo>
                  <a:lnTo>
                    <a:pt x="5605"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2867"/>
            <p:cNvSpPr/>
            <p:nvPr/>
          </p:nvSpPr>
          <p:spPr>
            <a:xfrm>
              <a:off x="4661698" y="2000570"/>
              <a:ext cx="60322" cy="121125"/>
            </a:xfrm>
            <a:custGeom>
              <a:avLst/>
              <a:gdLst/>
              <a:ahLst/>
              <a:cxnLst/>
              <a:rect l="0" t="0" r="0" b="0"/>
              <a:pathLst>
                <a:path w="60322" h="121125">
                  <a:moveTo>
                    <a:pt x="60321" y="13968"/>
                  </a:moveTo>
                  <a:lnTo>
                    <a:pt x="56529" y="13968"/>
                  </a:lnTo>
                  <a:lnTo>
                    <a:pt x="55411" y="13174"/>
                  </a:lnTo>
                  <a:lnTo>
                    <a:pt x="54666" y="11851"/>
                  </a:lnTo>
                  <a:lnTo>
                    <a:pt x="53471" y="7817"/>
                  </a:lnTo>
                  <a:lnTo>
                    <a:pt x="49472" y="3326"/>
                  </a:lnTo>
                  <a:lnTo>
                    <a:pt x="43328" y="1300"/>
                  </a:lnTo>
                  <a:lnTo>
                    <a:pt x="30241" y="0"/>
                  </a:lnTo>
                  <a:lnTo>
                    <a:pt x="24992" y="1939"/>
                  </a:lnTo>
                  <a:lnTo>
                    <a:pt x="7956" y="16481"/>
                  </a:lnTo>
                  <a:lnTo>
                    <a:pt x="796" y="27324"/>
                  </a:lnTo>
                  <a:lnTo>
                    <a:pt x="0" y="30809"/>
                  </a:lnTo>
                  <a:lnTo>
                    <a:pt x="263" y="33927"/>
                  </a:lnTo>
                  <a:lnTo>
                    <a:pt x="2309" y="44223"/>
                  </a:lnTo>
                  <a:lnTo>
                    <a:pt x="3582" y="52814"/>
                  </a:lnTo>
                  <a:lnTo>
                    <a:pt x="8760" y="65783"/>
                  </a:lnTo>
                  <a:lnTo>
                    <a:pt x="15505" y="77678"/>
                  </a:lnTo>
                  <a:lnTo>
                    <a:pt x="17384" y="82764"/>
                  </a:lnTo>
                  <a:lnTo>
                    <a:pt x="22111" y="90091"/>
                  </a:lnTo>
                  <a:lnTo>
                    <a:pt x="23864" y="97289"/>
                  </a:lnTo>
                  <a:lnTo>
                    <a:pt x="24505" y="105422"/>
                  </a:lnTo>
                  <a:lnTo>
                    <a:pt x="16818" y="114421"/>
                  </a:lnTo>
                  <a:lnTo>
                    <a:pt x="10315" y="1211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2868"/>
            <p:cNvSpPr/>
            <p:nvPr/>
          </p:nvSpPr>
          <p:spPr>
            <a:xfrm>
              <a:off x="3607594" y="2050256"/>
              <a:ext cx="135732" cy="100014"/>
            </a:xfrm>
            <a:custGeom>
              <a:avLst/>
              <a:gdLst/>
              <a:ahLst/>
              <a:cxnLst/>
              <a:rect l="0" t="0" r="0" b="0"/>
              <a:pathLst>
                <a:path w="135732" h="100014">
                  <a:moveTo>
                    <a:pt x="0" y="0"/>
                  </a:moveTo>
                  <a:lnTo>
                    <a:pt x="12651" y="13445"/>
                  </a:lnTo>
                  <a:lnTo>
                    <a:pt x="40928" y="47778"/>
                  </a:lnTo>
                  <a:lnTo>
                    <a:pt x="75246" y="72421"/>
                  </a:lnTo>
                  <a:lnTo>
                    <a:pt x="110842" y="94135"/>
                  </a:lnTo>
                  <a:lnTo>
                    <a:pt x="122095" y="98271"/>
                  </a:lnTo>
                  <a:lnTo>
                    <a:pt x="135731" y="1000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2869"/>
            <p:cNvSpPr/>
            <p:nvPr/>
          </p:nvSpPr>
          <p:spPr>
            <a:xfrm>
              <a:off x="1786187" y="2079220"/>
              <a:ext cx="121195" cy="106769"/>
            </a:xfrm>
            <a:custGeom>
              <a:avLst/>
              <a:gdLst/>
              <a:ahLst/>
              <a:cxnLst/>
              <a:rect l="0" t="0" r="0" b="0"/>
              <a:pathLst>
                <a:path w="121195" h="106769">
                  <a:moveTo>
                    <a:pt x="121194" y="21043"/>
                  </a:moveTo>
                  <a:lnTo>
                    <a:pt x="107750" y="8392"/>
                  </a:lnTo>
                  <a:lnTo>
                    <a:pt x="96220" y="2566"/>
                  </a:lnTo>
                  <a:lnTo>
                    <a:pt x="73416" y="0"/>
                  </a:lnTo>
                  <a:lnTo>
                    <a:pt x="49580" y="5391"/>
                  </a:lnTo>
                  <a:lnTo>
                    <a:pt x="33741" y="12613"/>
                  </a:lnTo>
                  <a:lnTo>
                    <a:pt x="6158" y="33107"/>
                  </a:lnTo>
                  <a:lnTo>
                    <a:pt x="2598" y="41221"/>
                  </a:lnTo>
                  <a:lnTo>
                    <a:pt x="0" y="58824"/>
                  </a:lnTo>
                  <a:lnTo>
                    <a:pt x="1505" y="60517"/>
                  </a:lnTo>
                  <a:lnTo>
                    <a:pt x="7409" y="62399"/>
                  </a:lnTo>
                  <a:lnTo>
                    <a:pt x="39188" y="63846"/>
                  </a:lnTo>
                  <a:lnTo>
                    <a:pt x="50616" y="63085"/>
                  </a:lnTo>
                  <a:lnTo>
                    <a:pt x="83270" y="51547"/>
                  </a:lnTo>
                  <a:lnTo>
                    <a:pt x="89258" y="49681"/>
                  </a:lnTo>
                  <a:lnTo>
                    <a:pt x="99569" y="44133"/>
                  </a:lnTo>
                  <a:lnTo>
                    <a:pt x="102015" y="43580"/>
                  </a:lnTo>
                  <a:lnTo>
                    <a:pt x="103646" y="44005"/>
                  </a:lnTo>
                  <a:lnTo>
                    <a:pt x="104733" y="45082"/>
                  </a:lnTo>
                  <a:lnTo>
                    <a:pt x="106477" y="48722"/>
                  </a:lnTo>
                  <a:lnTo>
                    <a:pt x="106905" y="83860"/>
                  </a:lnTo>
                  <a:lnTo>
                    <a:pt x="106906" y="94570"/>
                  </a:lnTo>
                  <a:lnTo>
                    <a:pt x="109023" y="99494"/>
                  </a:lnTo>
                  <a:lnTo>
                    <a:pt x="113057" y="105331"/>
                  </a:lnTo>
                  <a:lnTo>
                    <a:pt x="115726" y="106129"/>
                  </a:lnTo>
                  <a:lnTo>
                    <a:pt x="121194" y="1067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2870"/>
            <p:cNvSpPr/>
            <p:nvPr/>
          </p:nvSpPr>
          <p:spPr>
            <a:xfrm>
              <a:off x="2821781" y="2007394"/>
              <a:ext cx="7145" cy="7145"/>
            </a:xfrm>
            <a:custGeom>
              <a:avLst/>
              <a:gdLst/>
              <a:ahLst/>
              <a:cxnLst/>
              <a:rect l="0" t="0" r="0" b="0"/>
              <a:pathLst>
                <a:path w="7145" h="7145">
                  <a:moveTo>
                    <a:pt x="7144" y="7144"/>
                  </a:moveTo>
                  <a:lnTo>
                    <a:pt x="3352" y="7144"/>
                  </a:lnTo>
                  <a:lnTo>
                    <a:pt x="2234" y="6350"/>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2871"/>
            <p:cNvSpPr/>
            <p:nvPr/>
          </p:nvSpPr>
          <p:spPr>
            <a:xfrm>
              <a:off x="4368073" y="2007394"/>
              <a:ext cx="25334" cy="135732"/>
            </a:xfrm>
            <a:custGeom>
              <a:avLst/>
              <a:gdLst/>
              <a:ahLst/>
              <a:cxnLst/>
              <a:rect l="0" t="0" r="0" b="0"/>
              <a:pathLst>
                <a:path w="25334" h="135732">
                  <a:moveTo>
                    <a:pt x="25333" y="0"/>
                  </a:moveTo>
                  <a:lnTo>
                    <a:pt x="21541" y="0"/>
                  </a:lnTo>
                  <a:lnTo>
                    <a:pt x="21218" y="794"/>
                  </a:lnTo>
                  <a:lnTo>
                    <a:pt x="22975" y="3792"/>
                  </a:lnTo>
                  <a:lnTo>
                    <a:pt x="22968" y="6497"/>
                  </a:lnTo>
                  <a:lnTo>
                    <a:pt x="17551" y="38869"/>
                  </a:lnTo>
                  <a:lnTo>
                    <a:pt x="10928" y="70858"/>
                  </a:lnTo>
                  <a:lnTo>
                    <a:pt x="5525" y="86786"/>
                  </a:lnTo>
                  <a:lnTo>
                    <a:pt x="2266" y="100327"/>
                  </a:lnTo>
                  <a:lnTo>
                    <a:pt x="431" y="104984"/>
                  </a:lnTo>
                  <a:lnTo>
                    <a:pt x="0" y="108883"/>
                  </a:lnTo>
                  <a:lnTo>
                    <a:pt x="3902" y="135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2872"/>
            <p:cNvSpPr/>
            <p:nvPr/>
          </p:nvSpPr>
          <p:spPr>
            <a:xfrm>
              <a:off x="2793206" y="2043113"/>
              <a:ext cx="7145" cy="92869"/>
            </a:xfrm>
            <a:custGeom>
              <a:avLst/>
              <a:gdLst/>
              <a:ahLst/>
              <a:cxnLst/>
              <a:rect l="0" t="0" r="0" b="0"/>
              <a:pathLst>
                <a:path w="7145" h="92869">
                  <a:moveTo>
                    <a:pt x="0" y="0"/>
                  </a:moveTo>
                  <a:lnTo>
                    <a:pt x="0" y="33842"/>
                  </a:lnTo>
                  <a:lnTo>
                    <a:pt x="794" y="53081"/>
                  </a:lnTo>
                  <a:lnTo>
                    <a:pt x="6703" y="83648"/>
                  </a:lnTo>
                  <a:lnTo>
                    <a:pt x="7144" y="928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2873"/>
            <p:cNvSpPr/>
            <p:nvPr/>
          </p:nvSpPr>
          <p:spPr>
            <a:xfrm>
              <a:off x="2400300" y="2022137"/>
              <a:ext cx="285296" cy="160463"/>
            </a:xfrm>
            <a:custGeom>
              <a:avLst/>
              <a:gdLst/>
              <a:ahLst/>
              <a:cxnLst/>
              <a:rect l="0" t="0" r="0" b="0"/>
              <a:pathLst>
                <a:path w="285296" h="160463">
                  <a:moveTo>
                    <a:pt x="0" y="78126"/>
                  </a:moveTo>
                  <a:lnTo>
                    <a:pt x="0" y="111918"/>
                  </a:lnTo>
                  <a:lnTo>
                    <a:pt x="794" y="144033"/>
                  </a:lnTo>
                  <a:lnTo>
                    <a:pt x="6482" y="156283"/>
                  </a:lnTo>
                  <a:lnTo>
                    <a:pt x="6948" y="160462"/>
                  </a:lnTo>
                  <a:lnTo>
                    <a:pt x="9260" y="127475"/>
                  </a:lnTo>
                  <a:lnTo>
                    <a:pt x="12053" y="117521"/>
                  </a:lnTo>
                  <a:lnTo>
                    <a:pt x="19795" y="82731"/>
                  </a:lnTo>
                  <a:lnTo>
                    <a:pt x="29287" y="47887"/>
                  </a:lnTo>
                  <a:lnTo>
                    <a:pt x="52183" y="12890"/>
                  </a:lnTo>
                  <a:lnTo>
                    <a:pt x="63263" y="4733"/>
                  </a:lnTo>
                  <a:lnTo>
                    <a:pt x="72808" y="1082"/>
                  </a:lnTo>
                  <a:lnTo>
                    <a:pt x="84455" y="0"/>
                  </a:lnTo>
                  <a:lnTo>
                    <a:pt x="91246" y="1863"/>
                  </a:lnTo>
                  <a:lnTo>
                    <a:pt x="126614" y="21036"/>
                  </a:lnTo>
                  <a:lnTo>
                    <a:pt x="160539" y="44937"/>
                  </a:lnTo>
                  <a:lnTo>
                    <a:pt x="196058" y="63707"/>
                  </a:lnTo>
                  <a:lnTo>
                    <a:pt x="213137" y="68826"/>
                  </a:lnTo>
                  <a:lnTo>
                    <a:pt x="247581" y="70856"/>
                  </a:lnTo>
                  <a:lnTo>
                    <a:pt x="261917" y="67152"/>
                  </a:lnTo>
                  <a:lnTo>
                    <a:pt x="280568" y="57978"/>
                  </a:lnTo>
                  <a:lnTo>
                    <a:pt x="282295" y="55963"/>
                  </a:lnTo>
                  <a:lnTo>
                    <a:pt x="284726" y="46335"/>
                  </a:lnTo>
                  <a:lnTo>
                    <a:pt x="285295" y="40713"/>
                  </a:lnTo>
                  <a:lnTo>
                    <a:pt x="283431" y="35569"/>
                  </a:lnTo>
                  <a:lnTo>
                    <a:pt x="268946" y="12461"/>
                  </a:lnTo>
                  <a:lnTo>
                    <a:pt x="262142" y="9254"/>
                  </a:lnTo>
                  <a:lnTo>
                    <a:pt x="233462" y="3403"/>
                  </a:lnTo>
                  <a:lnTo>
                    <a:pt x="220707" y="3376"/>
                  </a:lnTo>
                  <a:lnTo>
                    <a:pt x="188075" y="16437"/>
                  </a:lnTo>
                  <a:lnTo>
                    <a:pt x="180691" y="23192"/>
                  </a:lnTo>
                  <a:lnTo>
                    <a:pt x="169483" y="40463"/>
                  </a:lnTo>
                  <a:lnTo>
                    <a:pt x="165329" y="64072"/>
                  </a:lnTo>
                  <a:lnTo>
                    <a:pt x="164441" y="85957"/>
                  </a:lnTo>
                  <a:lnTo>
                    <a:pt x="168599" y="93777"/>
                  </a:lnTo>
                  <a:lnTo>
                    <a:pt x="175739" y="101750"/>
                  </a:lnTo>
                  <a:lnTo>
                    <a:pt x="184204" y="107940"/>
                  </a:lnTo>
                  <a:lnTo>
                    <a:pt x="193258" y="111220"/>
                  </a:lnTo>
                  <a:lnTo>
                    <a:pt x="226562" y="113499"/>
                  </a:lnTo>
                  <a:lnTo>
                    <a:pt x="251275" y="111659"/>
                  </a:lnTo>
                  <a:lnTo>
                    <a:pt x="278606" y="1067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2874"/>
            <p:cNvSpPr/>
            <p:nvPr/>
          </p:nvSpPr>
          <p:spPr>
            <a:xfrm>
              <a:off x="1557338" y="2100263"/>
              <a:ext cx="128588" cy="85569"/>
            </a:xfrm>
            <a:custGeom>
              <a:avLst/>
              <a:gdLst/>
              <a:ahLst/>
              <a:cxnLst/>
              <a:rect l="0" t="0" r="0" b="0"/>
              <a:pathLst>
                <a:path w="128588" h="85569">
                  <a:moveTo>
                    <a:pt x="0" y="42862"/>
                  </a:moveTo>
                  <a:lnTo>
                    <a:pt x="793" y="60750"/>
                  </a:lnTo>
                  <a:lnTo>
                    <a:pt x="5703" y="73386"/>
                  </a:lnTo>
                  <a:lnTo>
                    <a:pt x="9943" y="79711"/>
                  </a:lnTo>
                  <a:lnTo>
                    <a:pt x="12978" y="81716"/>
                  </a:lnTo>
                  <a:lnTo>
                    <a:pt x="24835" y="84537"/>
                  </a:lnTo>
                  <a:lnTo>
                    <a:pt x="43967" y="85568"/>
                  </a:lnTo>
                  <a:lnTo>
                    <a:pt x="61807" y="79197"/>
                  </a:lnTo>
                  <a:lnTo>
                    <a:pt x="91943" y="62777"/>
                  </a:lnTo>
                  <a:lnTo>
                    <a:pt x="109031" y="46855"/>
                  </a:lnTo>
                  <a:lnTo>
                    <a:pt x="115397" y="37757"/>
                  </a:lnTo>
                  <a:lnTo>
                    <a:pt x="119652" y="23710"/>
                  </a:lnTo>
                  <a:lnTo>
                    <a:pt x="121883" y="10445"/>
                  </a:lnTo>
                  <a:lnTo>
                    <a:pt x="12858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2875"/>
            <p:cNvSpPr/>
            <p:nvPr/>
          </p:nvSpPr>
          <p:spPr>
            <a:xfrm>
              <a:off x="2014563" y="2021681"/>
              <a:ext cx="35694" cy="221458"/>
            </a:xfrm>
            <a:custGeom>
              <a:avLst/>
              <a:gdLst/>
              <a:ahLst/>
              <a:cxnLst/>
              <a:rect l="0" t="0" r="0" b="0"/>
              <a:pathLst>
                <a:path w="35694" h="221458">
                  <a:moveTo>
                    <a:pt x="7118" y="0"/>
                  </a:moveTo>
                  <a:lnTo>
                    <a:pt x="3326" y="3793"/>
                  </a:lnTo>
                  <a:lnTo>
                    <a:pt x="1464" y="9888"/>
                  </a:lnTo>
                  <a:lnTo>
                    <a:pt x="105" y="43731"/>
                  </a:lnTo>
                  <a:lnTo>
                    <a:pt x="0" y="71609"/>
                  </a:lnTo>
                  <a:lnTo>
                    <a:pt x="4889" y="104956"/>
                  </a:lnTo>
                  <a:lnTo>
                    <a:pt x="8795" y="137414"/>
                  </a:lnTo>
                  <a:lnTo>
                    <a:pt x="16974" y="170371"/>
                  </a:lnTo>
                  <a:lnTo>
                    <a:pt x="22939" y="202794"/>
                  </a:lnTo>
                  <a:lnTo>
                    <a:pt x="35693" y="2214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2876"/>
            <p:cNvSpPr/>
            <p:nvPr/>
          </p:nvSpPr>
          <p:spPr>
            <a:xfrm>
              <a:off x="1900238" y="2064988"/>
              <a:ext cx="205926" cy="128144"/>
            </a:xfrm>
            <a:custGeom>
              <a:avLst/>
              <a:gdLst/>
              <a:ahLst/>
              <a:cxnLst/>
              <a:rect l="0" t="0" r="0" b="0"/>
              <a:pathLst>
                <a:path w="205926" h="128144">
                  <a:moveTo>
                    <a:pt x="0" y="63850"/>
                  </a:moveTo>
                  <a:lnTo>
                    <a:pt x="27201" y="63056"/>
                  </a:lnTo>
                  <a:lnTo>
                    <a:pt x="57909" y="57699"/>
                  </a:lnTo>
                  <a:lnTo>
                    <a:pt x="89990" y="56902"/>
                  </a:lnTo>
                  <a:lnTo>
                    <a:pt x="122162" y="56732"/>
                  </a:lnTo>
                  <a:lnTo>
                    <a:pt x="149366" y="55917"/>
                  </a:lnTo>
                  <a:lnTo>
                    <a:pt x="180708" y="44521"/>
                  </a:lnTo>
                  <a:lnTo>
                    <a:pt x="193596" y="37573"/>
                  </a:lnTo>
                  <a:lnTo>
                    <a:pt x="197167" y="32857"/>
                  </a:lnTo>
                  <a:lnTo>
                    <a:pt x="205302" y="15328"/>
                  </a:lnTo>
                  <a:lnTo>
                    <a:pt x="205925" y="12452"/>
                  </a:lnTo>
                  <a:lnTo>
                    <a:pt x="205545" y="9741"/>
                  </a:lnTo>
                  <a:lnTo>
                    <a:pt x="203007" y="4612"/>
                  </a:lnTo>
                  <a:lnTo>
                    <a:pt x="201219" y="2926"/>
                  </a:lnTo>
                  <a:lnTo>
                    <a:pt x="197116" y="1054"/>
                  </a:lnTo>
                  <a:lnTo>
                    <a:pt x="186551" y="0"/>
                  </a:lnTo>
                  <a:lnTo>
                    <a:pt x="180013" y="1870"/>
                  </a:lnTo>
                  <a:lnTo>
                    <a:pt x="173668" y="4553"/>
                  </a:lnTo>
                  <a:lnTo>
                    <a:pt x="165556" y="5745"/>
                  </a:lnTo>
                  <a:lnTo>
                    <a:pt x="156660" y="10509"/>
                  </a:lnTo>
                  <a:lnTo>
                    <a:pt x="130660" y="29955"/>
                  </a:lnTo>
                  <a:lnTo>
                    <a:pt x="125539" y="38466"/>
                  </a:lnTo>
                  <a:lnTo>
                    <a:pt x="122252" y="56866"/>
                  </a:lnTo>
                  <a:lnTo>
                    <a:pt x="121603" y="75788"/>
                  </a:lnTo>
                  <a:lnTo>
                    <a:pt x="125748" y="85295"/>
                  </a:lnTo>
                  <a:lnTo>
                    <a:pt x="141707" y="108301"/>
                  </a:lnTo>
                  <a:lnTo>
                    <a:pt x="172621" y="124690"/>
                  </a:lnTo>
                  <a:lnTo>
                    <a:pt x="185737" y="1281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2877"/>
            <p:cNvSpPr/>
            <p:nvPr/>
          </p:nvSpPr>
          <p:spPr>
            <a:xfrm>
              <a:off x="1436355" y="2035969"/>
              <a:ext cx="110507" cy="234297"/>
            </a:xfrm>
            <a:custGeom>
              <a:avLst/>
              <a:gdLst/>
              <a:ahLst/>
              <a:cxnLst/>
              <a:rect l="0" t="0" r="0" b="0"/>
              <a:pathLst>
                <a:path w="110507" h="234297">
                  <a:moveTo>
                    <a:pt x="78120" y="135731"/>
                  </a:moveTo>
                  <a:lnTo>
                    <a:pt x="52490" y="159773"/>
                  </a:lnTo>
                  <a:lnTo>
                    <a:pt x="24210" y="177340"/>
                  </a:lnTo>
                  <a:lnTo>
                    <a:pt x="10174" y="195485"/>
                  </a:lnTo>
                  <a:lnTo>
                    <a:pt x="1875" y="212240"/>
                  </a:lnTo>
                  <a:lnTo>
                    <a:pt x="0" y="223428"/>
                  </a:lnTo>
                  <a:lnTo>
                    <a:pt x="1434" y="225946"/>
                  </a:lnTo>
                  <a:lnTo>
                    <a:pt x="7260" y="230860"/>
                  </a:lnTo>
                  <a:lnTo>
                    <a:pt x="15141" y="233573"/>
                  </a:lnTo>
                  <a:lnTo>
                    <a:pt x="19465" y="234296"/>
                  </a:lnTo>
                  <a:lnTo>
                    <a:pt x="28503" y="232984"/>
                  </a:lnTo>
                  <a:lnTo>
                    <a:pt x="56887" y="222680"/>
                  </a:lnTo>
                  <a:lnTo>
                    <a:pt x="82595" y="201940"/>
                  </a:lnTo>
                  <a:lnTo>
                    <a:pt x="93293" y="187981"/>
                  </a:lnTo>
                  <a:lnTo>
                    <a:pt x="101489" y="169998"/>
                  </a:lnTo>
                  <a:lnTo>
                    <a:pt x="108126" y="135540"/>
                  </a:lnTo>
                  <a:lnTo>
                    <a:pt x="110506" y="122152"/>
                  </a:lnTo>
                  <a:lnTo>
                    <a:pt x="107354" y="91864"/>
                  </a:lnTo>
                  <a:lnTo>
                    <a:pt x="101128" y="62672"/>
                  </a:lnTo>
                  <a:lnTo>
                    <a:pt x="97902" y="44498"/>
                  </a:lnTo>
                  <a:lnTo>
                    <a:pt x="91919" y="31176"/>
                  </a:lnTo>
                  <a:lnTo>
                    <a:pt x="88222" y="24175"/>
                  </a:lnTo>
                  <a:lnTo>
                    <a:pt x="85346" y="12102"/>
                  </a:lnTo>
                  <a:lnTo>
                    <a:pt x="7812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2878"/>
            <p:cNvSpPr/>
            <p:nvPr/>
          </p:nvSpPr>
          <p:spPr>
            <a:xfrm>
              <a:off x="1071657" y="1993106"/>
              <a:ext cx="71344" cy="278608"/>
            </a:xfrm>
            <a:custGeom>
              <a:avLst/>
              <a:gdLst/>
              <a:ahLst/>
              <a:cxnLst/>
              <a:rect l="0" t="0" r="0" b="0"/>
              <a:pathLst>
                <a:path w="71344" h="278608">
                  <a:moveTo>
                    <a:pt x="14193" y="0"/>
                  </a:moveTo>
                  <a:lnTo>
                    <a:pt x="10401" y="3793"/>
                  </a:lnTo>
                  <a:lnTo>
                    <a:pt x="8539" y="9888"/>
                  </a:lnTo>
                  <a:lnTo>
                    <a:pt x="5374" y="22244"/>
                  </a:lnTo>
                  <a:lnTo>
                    <a:pt x="2336" y="32905"/>
                  </a:lnTo>
                  <a:lnTo>
                    <a:pt x="386" y="63503"/>
                  </a:lnTo>
                  <a:lnTo>
                    <a:pt x="0" y="96505"/>
                  </a:lnTo>
                  <a:lnTo>
                    <a:pt x="3726" y="124197"/>
                  </a:lnTo>
                  <a:lnTo>
                    <a:pt x="9857" y="152510"/>
                  </a:lnTo>
                  <a:lnTo>
                    <a:pt x="19040" y="185613"/>
                  </a:lnTo>
                  <a:lnTo>
                    <a:pt x="30614" y="219785"/>
                  </a:lnTo>
                  <a:lnTo>
                    <a:pt x="51780" y="251252"/>
                  </a:lnTo>
                  <a:lnTo>
                    <a:pt x="71343" y="2786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2879"/>
            <p:cNvSpPr/>
            <p:nvPr/>
          </p:nvSpPr>
          <p:spPr>
            <a:xfrm>
              <a:off x="1279302" y="2118476"/>
              <a:ext cx="169455" cy="110375"/>
            </a:xfrm>
            <a:custGeom>
              <a:avLst/>
              <a:gdLst/>
              <a:ahLst/>
              <a:cxnLst/>
              <a:rect l="0" t="0" r="0" b="0"/>
              <a:pathLst>
                <a:path w="169455" h="110375">
                  <a:moveTo>
                    <a:pt x="56579" y="67512"/>
                  </a:moveTo>
                  <a:lnTo>
                    <a:pt x="87953" y="67512"/>
                  </a:lnTo>
                  <a:lnTo>
                    <a:pt x="120448" y="66718"/>
                  </a:lnTo>
                  <a:lnTo>
                    <a:pt x="135916" y="61808"/>
                  </a:lnTo>
                  <a:lnTo>
                    <a:pt x="148657" y="55155"/>
                  </a:lnTo>
                  <a:lnTo>
                    <a:pt x="153859" y="53288"/>
                  </a:lnTo>
                  <a:lnTo>
                    <a:pt x="158817" y="49813"/>
                  </a:lnTo>
                  <a:lnTo>
                    <a:pt x="166070" y="39602"/>
                  </a:lnTo>
                  <a:lnTo>
                    <a:pt x="169454" y="30314"/>
                  </a:lnTo>
                  <a:lnTo>
                    <a:pt x="169136" y="27632"/>
                  </a:lnTo>
                  <a:lnTo>
                    <a:pt x="160811" y="11411"/>
                  </a:lnTo>
                  <a:lnTo>
                    <a:pt x="157817" y="8680"/>
                  </a:lnTo>
                  <a:lnTo>
                    <a:pt x="133284" y="145"/>
                  </a:lnTo>
                  <a:lnTo>
                    <a:pt x="120039" y="0"/>
                  </a:lnTo>
                  <a:lnTo>
                    <a:pt x="85044" y="3588"/>
                  </a:lnTo>
                  <a:lnTo>
                    <a:pt x="64484" y="9589"/>
                  </a:lnTo>
                  <a:lnTo>
                    <a:pt x="34151" y="29937"/>
                  </a:lnTo>
                  <a:lnTo>
                    <a:pt x="5934" y="54240"/>
                  </a:lnTo>
                  <a:lnTo>
                    <a:pt x="2320" y="61878"/>
                  </a:lnTo>
                  <a:lnTo>
                    <a:pt x="0" y="79716"/>
                  </a:lnTo>
                  <a:lnTo>
                    <a:pt x="1800" y="86959"/>
                  </a:lnTo>
                  <a:lnTo>
                    <a:pt x="3391" y="90001"/>
                  </a:lnTo>
                  <a:lnTo>
                    <a:pt x="13215" y="98076"/>
                  </a:lnTo>
                  <a:lnTo>
                    <a:pt x="21696" y="100939"/>
                  </a:lnTo>
                  <a:lnTo>
                    <a:pt x="56584" y="108683"/>
                  </a:lnTo>
                  <a:lnTo>
                    <a:pt x="63723" y="1103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2880"/>
            <p:cNvSpPr/>
            <p:nvPr/>
          </p:nvSpPr>
          <p:spPr>
            <a:xfrm>
              <a:off x="3064669" y="1993106"/>
              <a:ext cx="14288" cy="35720"/>
            </a:xfrm>
            <a:custGeom>
              <a:avLst/>
              <a:gdLst/>
              <a:ahLst/>
              <a:cxnLst/>
              <a:rect l="0" t="0" r="0" b="0"/>
              <a:pathLst>
                <a:path w="14288" h="35720">
                  <a:moveTo>
                    <a:pt x="14287" y="35719"/>
                  </a:moveTo>
                  <a:lnTo>
                    <a:pt x="14287" y="25776"/>
                  </a:lnTo>
                  <a:lnTo>
                    <a:pt x="12171" y="21246"/>
                  </a:lnTo>
                  <a:lnTo>
                    <a:pt x="9378" y="16586"/>
                  </a:lnTo>
                  <a:lnTo>
                    <a:pt x="8136" y="11870"/>
                  </a:lnTo>
                  <a:lnTo>
                    <a:pt x="7012" y="10295"/>
                  </a:lnTo>
                  <a:lnTo>
                    <a:pt x="5468" y="9244"/>
                  </a:lnTo>
                  <a:lnTo>
                    <a:pt x="3645" y="8544"/>
                  </a:lnTo>
                  <a:lnTo>
                    <a:pt x="2430" y="7284"/>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2881"/>
            <p:cNvSpPr/>
            <p:nvPr/>
          </p:nvSpPr>
          <p:spPr>
            <a:xfrm>
              <a:off x="2743332" y="1928813"/>
              <a:ext cx="21300" cy="185738"/>
            </a:xfrm>
            <a:custGeom>
              <a:avLst/>
              <a:gdLst/>
              <a:ahLst/>
              <a:cxnLst/>
              <a:rect l="0" t="0" r="0" b="0"/>
              <a:pathLst>
                <a:path w="21300" h="185738">
                  <a:moveTo>
                    <a:pt x="14156" y="0"/>
                  </a:moveTo>
                  <a:lnTo>
                    <a:pt x="10363" y="3792"/>
                  </a:lnTo>
                  <a:lnTo>
                    <a:pt x="8501" y="7770"/>
                  </a:lnTo>
                  <a:lnTo>
                    <a:pt x="6276" y="39196"/>
                  </a:lnTo>
                  <a:lnTo>
                    <a:pt x="869" y="71895"/>
                  </a:lnTo>
                  <a:lnTo>
                    <a:pt x="0" y="105099"/>
                  </a:lnTo>
                  <a:lnTo>
                    <a:pt x="679" y="135607"/>
                  </a:lnTo>
                  <a:lnTo>
                    <a:pt x="6571" y="169186"/>
                  </a:lnTo>
                  <a:lnTo>
                    <a:pt x="6718" y="172322"/>
                  </a:lnTo>
                  <a:lnTo>
                    <a:pt x="8998" y="177923"/>
                  </a:lnTo>
                  <a:lnTo>
                    <a:pt x="13137" y="184193"/>
                  </a:lnTo>
                  <a:lnTo>
                    <a:pt x="15819" y="185051"/>
                  </a:lnTo>
                  <a:lnTo>
                    <a:pt x="21299" y="1857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2882"/>
            <p:cNvSpPr/>
            <p:nvPr/>
          </p:nvSpPr>
          <p:spPr>
            <a:xfrm>
              <a:off x="2887513" y="2021681"/>
              <a:ext cx="126094" cy="267192"/>
            </a:xfrm>
            <a:custGeom>
              <a:avLst/>
              <a:gdLst/>
              <a:ahLst/>
              <a:cxnLst/>
              <a:rect l="0" t="0" r="0" b="0"/>
              <a:pathLst>
                <a:path w="126094" h="267192">
                  <a:moveTo>
                    <a:pt x="62856" y="0"/>
                  </a:moveTo>
                  <a:lnTo>
                    <a:pt x="59063" y="3793"/>
                  </a:lnTo>
                  <a:lnTo>
                    <a:pt x="57201" y="7771"/>
                  </a:lnTo>
                  <a:lnTo>
                    <a:pt x="56705" y="9943"/>
                  </a:lnTo>
                  <a:lnTo>
                    <a:pt x="51920" y="14474"/>
                  </a:lnTo>
                  <a:lnTo>
                    <a:pt x="45296" y="19927"/>
                  </a:lnTo>
                  <a:lnTo>
                    <a:pt x="36310" y="31128"/>
                  </a:lnTo>
                  <a:lnTo>
                    <a:pt x="21570" y="44543"/>
                  </a:lnTo>
                  <a:lnTo>
                    <a:pt x="0" y="69932"/>
                  </a:lnTo>
                  <a:lnTo>
                    <a:pt x="315" y="70434"/>
                  </a:lnTo>
                  <a:lnTo>
                    <a:pt x="2781" y="70992"/>
                  </a:lnTo>
                  <a:lnTo>
                    <a:pt x="8632" y="71306"/>
                  </a:lnTo>
                  <a:lnTo>
                    <a:pt x="19184" y="67606"/>
                  </a:lnTo>
                  <a:lnTo>
                    <a:pt x="53666" y="47587"/>
                  </a:lnTo>
                  <a:lnTo>
                    <a:pt x="63925" y="40470"/>
                  </a:lnTo>
                  <a:lnTo>
                    <a:pt x="67300" y="35714"/>
                  </a:lnTo>
                  <a:lnTo>
                    <a:pt x="69593" y="30954"/>
                  </a:lnTo>
                  <a:lnTo>
                    <a:pt x="73259" y="26193"/>
                  </a:lnTo>
                  <a:lnTo>
                    <a:pt x="74553" y="25399"/>
                  </a:lnTo>
                  <a:lnTo>
                    <a:pt x="75417" y="25664"/>
                  </a:lnTo>
                  <a:lnTo>
                    <a:pt x="81826" y="35483"/>
                  </a:lnTo>
                  <a:lnTo>
                    <a:pt x="88980" y="67135"/>
                  </a:lnTo>
                  <a:lnTo>
                    <a:pt x="92292" y="86567"/>
                  </a:lnTo>
                  <a:lnTo>
                    <a:pt x="104712" y="116583"/>
                  </a:lnTo>
                  <a:lnTo>
                    <a:pt x="111252" y="149059"/>
                  </a:lnTo>
                  <a:lnTo>
                    <a:pt x="118247" y="178404"/>
                  </a:lnTo>
                  <a:lnTo>
                    <a:pt x="125156" y="207132"/>
                  </a:lnTo>
                  <a:lnTo>
                    <a:pt x="126093" y="237180"/>
                  </a:lnTo>
                  <a:lnTo>
                    <a:pt x="121368" y="251339"/>
                  </a:lnTo>
                  <a:lnTo>
                    <a:pt x="110347" y="266245"/>
                  </a:lnTo>
                  <a:lnTo>
                    <a:pt x="106422" y="267191"/>
                  </a:lnTo>
                  <a:lnTo>
                    <a:pt x="74344" y="263882"/>
                  </a:lnTo>
                  <a:lnTo>
                    <a:pt x="55676" y="257928"/>
                  </a:lnTo>
                  <a:lnTo>
                    <a:pt x="29827" y="241390"/>
                  </a:lnTo>
                  <a:lnTo>
                    <a:pt x="22247" y="231903"/>
                  </a:lnTo>
                  <a:lnTo>
                    <a:pt x="8020" y="202432"/>
                  </a:lnTo>
                  <a:lnTo>
                    <a:pt x="5706" y="1928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2883"/>
            <p:cNvSpPr/>
            <p:nvPr/>
          </p:nvSpPr>
          <p:spPr>
            <a:xfrm>
              <a:off x="3322233" y="2028825"/>
              <a:ext cx="52582" cy="121445"/>
            </a:xfrm>
            <a:custGeom>
              <a:avLst/>
              <a:gdLst/>
              <a:ahLst/>
              <a:cxnLst/>
              <a:rect l="0" t="0" r="0" b="0"/>
              <a:pathLst>
                <a:path w="52582" h="121445">
                  <a:moveTo>
                    <a:pt x="21042" y="0"/>
                  </a:moveTo>
                  <a:lnTo>
                    <a:pt x="2565" y="19271"/>
                  </a:lnTo>
                  <a:lnTo>
                    <a:pt x="924" y="23911"/>
                  </a:lnTo>
                  <a:lnTo>
                    <a:pt x="0" y="38570"/>
                  </a:lnTo>
                  <a:lnTo>
                    <a:pt x="1901" y="47040"/>
                  </a:lnTo>
                  <a:lnTo>
                    <a:pt x="6185" y="54244"/>
                  </a:lnTo>
                  <a:lnTo>
                    <a:pt x="29921" y="83717"/>
                  </a:lnTo>
                  <a:lnTo>
                    <a:pt x="51682" y="102276"/>
                  </a:lnTo>
                  <a:lnTo>
                    <a:pt x="52581" y="104697"/>
                  </a:lnTo>
                  <a:lnTo>
                    <a:pt x="52387" y="107104"/>
                  </a:lnTo>
                  <a:lnTo>
                    <a:pt x="50164" y="112879"/>
                  </a:lnTo>
                  <a:lnTo>
                    <a:pt x="43514" y="120326"/>
                  </a:lnTo>
                  <a:lnTo>
                    <a:pt x="40819" y="120947"/>
                  </a:lnTo>
                  <a:lnTo>
                    <a:pt x="35330"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2884"/>
            <p:cNvSpPr/>
            <p:nvPr/>
          </p:nvSpPr>
          <p:spPr>
            <a:xfrm>
              <a:off x="2964656" y="2065245"/>
              <a:ext cx="92870" cy="85025"/>
            </a:xfrm>
            <a:custGeom>
              <a:avLst/>
              <a:gdLst/>
              <a:ahLst/>
              <a:cxnLst/>
              <a:rect l="0" t="0" r="0" b="0"/>
              <a:pathLst>
                <a:path w="92870" h="85025">
                  <a:moveTo>
                    <a:pt x="0" y="27874"/>
                  </a:moveTo>
                  <a:lnTo>
                    <a:pt x="3793" y="27874"/>
                  </a:lnTo>
                  <a:lnTo>
                    <a:pt x="7771" y="25757"/>
                  </a:lnTo>
                  <a:lnTo>
                    <a:pt x="13773" y="22170"/>
                  </a:lnTo>
                  <a:lnTo>
                    <a:pt x="34912" y="11284"/>
                  </a:lnTo>
                  <a:lnTo>
                    <a:pt x="44885" y="4626"/>
                  </a:lnTo>
                  <a:lnTo>
                    <a:pt x="62107" y="351"/>
                  </a:lnTo>
                  <a:lnTo>
                    <a:pt x="65217" y="0"/>
                  </a:lnTo>
                  <a:lnTo>
                    <a:pt x="70790" y="1727"/>
                  </a:lnTo>
                  <a:lnTo>
                    <a:pt x="88069" y="16110"/>
                  </a:lnTo>
                  <a:lnTo>
                    <a:pt x="90735" y="22910"/>
                  </a:lnTo>
                  <a:lnTo>
                    <a:pt x="92786" y="58121"/>
                  </a:lnTo>
                  <a:lnTo>
                    <a:pt x="92869" y="850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2885"/>
            <p:cNvSpPr/>
            <p:nvPr/>
          </p:nvSpPr>
          <p:spPr>
            <a:xfrm>
              <a:off x="3107559" y="2057400"/>
              <a:ext cx="164280" cy="91448"/>
            </a:xfrm>
            <a:custGeom>
              <a:avLst/>
              <a:gdLst/>
              <a:ahLst/>
              <a:cxnLst/>
              <a:rect l="0" t="0" r="0" b="0"/>
              <a:pathLst>
                <a:path w="164280" h="91448">
                  <a:moveTo>
                    <a:pt x="14260" y="7144"/>
                  </a:moveTo>
                  <a:lnTo>
                    <a:pt x="14260" y="10936"/>
                  </a:lnTo>
                  <a:lnTo>
                    <a:pt x="12143" y="14915"/>
                  </a:lnTo>
                  <a:lnTo>
                    <a:pt x="10467" y="17087"/>
                  </a:lnTo>
                  <a:lnTo>
                    <a:pt x="8605" y="23734"/>
                  </a:lnTo>
                  <a:lnTo>
                    <a:pt x="5441" y="36401"/>
                  </a:lnTo>
                  <a:lnTo>
                    <a:pt x="1592" y="50208"/>
                  </a:lnTo>
                  <a:lnTo>
                    <a:pt x="0" y="80842"/>
                  </a:lnTo>
                  <a:lnTo>
                    <a:pt x="2102" y="85672"/>
                  </a:lnTo>
                  <a:lnTo>
                    <a:pt x="3773" y="88071"/>
                  </a:lnTo>
                  <a:lnTo>
                    <a:pt x="6475" y="89670"/>
                  </a:lnTo>
                  <a:lnTo>
                    <a:pt x="13710" y="91447"/>
                  </a:lnTo>
                  <a:lnTo>
                    <a:pt x="22218" y="90120"/>
                  </a:lnTo>
                  <a:lnTo>
                    <a:pt x="54789" y="76039"/>
                  </a:lnTo>
                  <a:lnTo>
                    <a:pt x="73377" y="61898"/>
                  </a:lnTo>
                  <a:lnTo>
                    <a:pt x="80812" y="50972"/>
                  </a:lnTo>
                  <a:lnTo>
                    <a:pt x="81647" y="47475"/>
                  </a:lnTo>
                  <a:lnTo>
                    <a:pt x="81410" y="44350"/>
                  </a:lnTo>
                  <a:lnTo>
                    <a:pt x="76688" y="28706"/>
                  </a:lnTo>
                  <a:lnTo>
                    <a:pt x="68660" y="19076"/>
                  </a:lnTo>
                  <a:lnTo>
                    <a:pt x="64102" y="16416"/>
                  </a:lnTo>
                  <a:lnTo>
                    <a:pt x="54709" y="14708"/>
                  </a:lnTo>
                  <a:lnTo>
                    <a:pt x="44243" y="14324"/>
                  </a:lnTo>
                  <a:lnTo>
                    <a:pt x="47044" y="14299"/>
                  </a:lnTo>
                  <a:lnTo>
                    <a:pt x="48022" y="15089"/>
                  </a:lnTo>
                  <a:lnTo>
                    <a:pt x="51709" y="22060"/>
                  </a:lnTo>
                  <a:lnTo>
                    <a:pt x="54716" y="26473"/>
                  </a:lnTo>
                  <a:lnTo>
                    <a:pt x="57203" y="33420"/>
                  </a:lnTo>
                  <a:lnTo>
                    <a:pt x="68451" y="52542"/>
                  </a:lnTo>
                  <a:lnTo>
                    <a:pt x="71327" y="61253"/>
                  </a:lnTo>
                  <a:lnTo>
                    <a:pt x="88168" y="80937"/>
                  </a:lnTo>
                  <a:lnTo>
                    <a:pt x="92881" y="83597"/>
                  </a:lnTo>
                  <a:lnTo>
                    <a:pt x="95249" y="84306"/>
                  </a:lnTo>
                  <a:lnTo>
                    <a:pt x="97621" y="83985"/>
                  </a:lnTo>
                  <a:lnTo>
                    <a:pt x="130426" y="66568"/>
                  </a:lnTo>
                  <a:lnTo>
                    <a:pt x="136798" y="61865"/>
                  </a:lnTo>
                  <a:lnTo>
                    <a:pt x="149822" y="42229"/>
                  </a:lnTo>
                  <a:lnTo>
                    <a:pt x="162147" y="16349"/>
                  </a:lnTo>
                  <a:lnTo>
                    <a:pt x="16427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2886"/>
            <p:cNvSpPr/>
            <p:nvPr/>
          </p:nvSpPr>
          <p:spPr>
            <a:xfrm>
              <a:off x="2151687" y="1985963"/>
              <a:ext cx="91353" cy="185565"/>
            </a:xfrm>
            <a:custGeom>
              <a:avLst/>
              <a:gdLst/>
              <a:ahLst/>
              <a:cxnLst/>
              <a:rect l="0" t="0" r="0" b="0"/>
              <a:pathLst>
                <a:path w="91353" h="185565">
                  <a:moveTo>
                    <a:pt x="55732" y="114300"/>
                  </a:moveTo>
                  <a:lnTo>
                    <a:pt x="55732" y="107450"/>
                  </a:lnTo>
                  <a:lnTo>
                    <a:pt x="51939" y="103451"/>
                  </a:lnTo>
                  <a:lnTo>
                    <a:pt x="50028" y="103098"/>
                  </a:lnTo>
                  <a:lnTo>
                    <a:pt x="47961" y="103657"/>
                  </a:lnTo>
                  <a:lnTo>
                    <a:pt x="45789" y="104823"/>
                  </a:lnTo>
                  <a:lnTo>
                    <a:pt x="28591" y="108965"/>
                  </a:lnTo>
                  <a:lnTo>
                    <a:pt x="25732" y="110743"/>
                  </a:lnTo>
                  <a:lnTo>
                    <a:pt x="10572" y="130081"/>
                  </a:lnTo>
                  <a:lnTo>
                    <a:pt x="1773" y="155840"/>
                  </a:lnTo>
                  <a:lnTo>
                    <a:pt x="0" y="167422"/>
                  </a:lnTo>
                  <a:lnTo>
                    <a:pt x="1329" y="175745"/>
                  </a:lnTo>
                  <a:lnTo>
                    <a:pt x="2794" y="179076"/>
                  </a:lnTo>
                  <a:lnTo>
                    <a:pt x="5359" y="181296"/>
                  </a:lnTo>
                  <a:lnTo>
                    <a:pt x="12442" y="183763"/>
                  </a:lnTo>
                  <a:lnTo>
                    <a:pt x="33084" y="185564"/>
                  </a:lnTo>
                  <a:lnTo>
                    <a:pt x="41962" y="181427"/>
                  </a:lnTo>
                  <a:lnTo>
                    <a:pt x="64531" y="161357"/>
                  </a:lnTo>
                  <a:lnTo>
                    <a:pt x="85768" y="132506"/>
                  </a:lnTo>
                  <a:lnTo>
                    <a:pt x="90328" y="106519"/>
                  </a:lnTo>
                  <a:lnTo>
                    <a:pt x="91352" y="72008"/>
                  </a:lnTo>
                  <a:lnTo>
                    <a:pt x="90644" y="47700"/>
                  </a:lnTo>
                  <a:lnTo>
                    <a:pt x="85743" y="34153"/>
                  </a:lnTo>
                  <a:lnTo>
                    <a:pt x="72318" y="12833"/>
                  </a:lnTo>
                  <a:lnTo>
                    <a:pt x="66026" y="8035"/>
                  </a:lnTo>
                  <a:lnTo>
                    <a:pt x="6287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2887"/>
            <p:cNvSpPr/>
            <p:nvPr/>
          </p:nvSpPr>
          <p:spPr>
            <a:xfrm>
              <a:off x="3457575" y="2024988"/>
              <a:ext cx="105727" cy="118138"/>
            </a:xfrm>
            <a:custGeom>
              <a:avLst/>
              <a:gdLst/>
              <a:ahLst/>
              <a:cxnLst/>
              <a:rect l="0" t="0" r="0" b="0"/>
              <a:pathLst>
                <a:path w="105727" h="118138">
                  <a:moveTo>
                    <a:pt x="0" y="60987"/>
                  </a:moveTo>
                  <a:lnTo>
                    <a:pt x="3792" y="57195"/>
                  </a:lnTo>
                  <a:lnTo>
                    <a:pt x="9887" y="55333"/>
                  </a:lnTo>
                  <a:lnTo>
                    <a:pt x="41614" y="51857"/>
                  </a:lnTo>
                  <a:lnTo>
                    <a:pt x="58897" y="48228"/>
                  </a:lnTo>
                  <a:lnTo>
                    <a:pt x="70626" y="46585"/>
                  </a:lnTo>
                  <a:lnTo>
                    <a:pt x="81692" y="41198"/>
                  </a:lnTo>
                  <a:lnTo>
                    <a:pt x="102329" y="22858"/>
                  </a:lnTo>
                  <a:lnTo>
                    <a:pt x="105011" y="18112"/>
                  </a:lnTo>
                  <a:lnTo>
                    <a:pt x="105726" y="15735"/>
                  </a:lnTo>
                  <a:lnTo>
                    <a:pt x="105409" y="13356"/>
                  </a:lnTo>
                  <a:lnTo>
                    <a:pt x="102940" y="8597"/>
                  </a:lnTo>
                  <a:lnTo>
                    <a:pt x="101171" y="7010"/>
                  </a:lnTo>
                  <a:lnTo>
                    <a:pt x="90326" y="462"/>
                  </a:lnTo>
                  <a:lnTo>
                    <a:pt x="87205" y="0"/>
                  </a:lnTo>
                  <a:lnTo>
                    <a:pt x="56958" y="5659"/>
                  </a:lnTo>
                  <a:lnTo>
                    <a:pt x="47540" y="10203"/>
                  </a:lnTo>
                  <a:lnTo>
                    <a:pt x="20630" y="30234"/>
                  </a:lnTo>
                  <a:lnTo>
                    <a:pt x="11330" y="51802"/>
                  </a:lnTo>
                  <a:lnTo>
                    <a:pt x="13238" y="65372"/>
                  </a:lnTo>
                  <a:lnTo>
                    <a:pt x="19377" y="79604"/>
                  </a:lnTo>
                  <a:lnTo>
                    <a:pt x="27398" y="88576"/>
                  </a:lnTo>
                  <a:lnTo>
                    <a:pt x="46275" y="100803"/>
                  </a:lnTo>
                  <a:lnTo>
                    <a:pt x="80321" y="114904"/>
                  </a:lnTo>
                  <a:lnTo>
                    <a:pt x="100013" y="1181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2888"/>
            <p:cNvSpPr/>
            <p:nvPr/>
          </p:nvSpPr>
          <p:spPr>
            <a:xfrm>
              <a:off x="3773344" y="2043146"/>
              <a:ext cx="512746" cy="198545"/>
            </a:xfrm>
            <a:custGeom>
              <a:avLst/>
              <a:gdLst/>
              <a:ahLst/>
              <a:cxnLst/>
              <a:rect l="0" t="0" r="0" b="0"/>
              <a:pathLst>
                <a:path w="512746" h="198545">
                  <a:moveTo>
                    <a:pt x="48562" y="14254"/>
                  </a:moveTo>
                  <a:lnTo>
                    <a:pt x="52354" y="10462"/>
                  </a:lnTo>
                  <a:lnTo>
                    <a:pt x="54217" y="6483"/>
                  </a:lnTo>
                  <a:lnTo>
                    <a:pt x="54713" y="4311"/>
                  </a:lnTo>
                  <a:lnTo>
                    <a:pt x="55838" y="2863"/>
                  </a:lnTo>
                  <a:lnTo>
                    <a:pt x="62530" y="80"/>
                  </a:lnTo>
                  <a:lnTo>
                    <a:pt x="58963" y="0"/>
                  </a:lnTo>
                  <a:lnTo>
                    <a:pt x="55037" y="2098"/>
                  </a:lnTo>
                  <a:lnTo>
                    <a:pt x="21901" y="23570"/>
                  </a:lnTo>
                  <a:lnTo>
                    <a:pt x="1805" y="52307"/>
                  </a:lnTo>
                  <a:lnTo>
                    <a:pt x="0" y="58419"/>
                  </a:lnTo>
                  <a:lnTo>
                    <a:pt x="312" y="60366"/>
                  </a:lnTo>
                  <a:lnTo>
                    <a:pt x="1315" y="61664"/>
                  </a:lnTo>
                  <a:lnTo>
                    <a:pt x="2776" y="62529"/>
                  </a:lnTo>
                  <a:lnTo>
                    <a:pt x="3751" y="63900"/>
                  </a:lnTo>
                  <a:lnTo>
                    <a:pt x="4834" y="67540"/>
                  </a:lnTo>
                  <a:lnTo>
                    <a:pt x="6710" y="68828"/>
                  </a:lnTo>
                  <a:lnTo>
                    <a:pt x="16935" y="70641"/>
                  </a:lnTo>
                  <a:lnTo>
                    <a:pt x="30019" y="70384"/>
                  </a:lnTo>
                  <a:lnTo>
                    <a:pt x="53391" y="61431"/>
                  </a:lnTo>
                  <a:lnTo>
                    <a:pt x="86246" y="33587"/>
                  </a:lnTo>
                  <a:lnTo>
                    <a:pt x="96105" y="19719"/>
                  </a:lnTo>
                  <a:lnTo>
                    <a:pt x="105587" y="14317"/>
                  </a:lnTo>
                  <a:lnTo>
                    <a:pt x="105712" y="48500"/>
                  </a:lnTo>
                  <a:lnTo>
                    <a:pt x="105712" y="59207"/>
                  </a:lnTo>
                  <a:lnTo>
                    <a:pt x="107829" y="64131"/>
                  </a:lnTo>
                  <a:lnTo>
                    <a:pt x="122505" y="80921"/>
                  </a:lnTo>
                  <a:lnTo>
                    <a:pt x="129315" y="83571"/>
                  </a:lnTo>
                  <a:lnTo>
                    <a:pt x="142830" y="85273"/>
                  </a:lnTo>
                  <a:lnTo>
                    <a:pt x="148138" y="83389"/>
                  </a:lnTo>
                  <a:lnTo>
                    <a:pt x="181711" y="59471"/>
                  </a:lnTo>
                  <a:lnTo>
                    <a:pt x="204311" y="37096"/>
                  </a:lnTo>
                  <a:lnTo>
                    <a:pt x="207213" y="36312"/>
                  </a:lnTo>
                  <a:lnTo>
                    <a:pt x="212538" y="35722"/>
                  </a:lnTo>
                  <a:lnTo>
                    <a:pt x="213656" y="54818"/>
                  </a:lnTo>
                  <a:lnTo>
                    <a:pt x="218522" y="64277"/>
                  </a:lnTo>
                  <a:lnTo>
                    <a:pt x="219019" y="66653"/>
                  </a:lnTo>
                  <a:lnTo>
                    <a:pt x="226076" y="77138"/>
                  </a:lnTo>
                  <a:lnTo>
                    <a:pt x="234421" y="78130"/>
                  </a:lnTo>
                  <a:lnTo>
                    <a:pt x="264462" y="69712"/>
                  </a:lnTo>
                  <a:lnTo>
                    <a:pt x="289472" y="56968"/>
                  </a:lnTo>
                  <a:lnTo>
                    <a:pt x="308003" y="40439"/>
                  </a:lnTo>
                  <a:lnTo>
                    <a:pt x="310713" y="35681"/>
                  </a:lnTo>
                  <a:lnTo>
                    <a:pt x="311436" y="33301"/>
                  </a:lnTo>
                  <a:lnTo>
                    <a:pt x="312711" y="31715"/>
                  </a:lnTo>
                  <a:lnTo>
                    <a:pt x="316245" y="29952"/>
                  </a:lnTo>
                  <a:lnTo>
                    <a:pt x="317505" y="30276"/>
                  </a:lnTo>
                  <a:lnTo>
                    <a:pt x="318345" y="31285"/>
                  </a:lnTo>
                  <a:lnTo>
                    <a:pt x="319278" y="34523"/>
                  </a:lnTo>
                  <a:lnTo>
                    <a:pt x="319693" y="38609"/>
                  </a:lnTo>
                  <a:lnTo>
                    <a:pt x="321994" y="43070"/>
                  </a:lnTo>
                  <a:lnTo>
                    <a:pt x="324869" y="47699"/>
                  </a:lnTo>
                  <a:lnTo>
                    <a:pt x="326487" y="55561"/>
                  </a:lnTo>
                  <a:lnTo>
                    <a:pt x="327760" y="67592"/>
                  </a:lnTo>
                  <a:lnTo>
                    <a:pt x="339814" y="102253"/>
                  </a:lnTo>
                  <a:lnTo>
                    <a:pt x="369602" y="137330"/>
                  </a:lnTo>
                  <a:lnTo>
                    <a:pt x="386675" y="169131"/>
                  </a:lnTo>
                  <a:lnTo>
                    <a:pt x="403632" y="192666"/>
                  </a:lnTo>
                  <a:lnTo>
                    <a:pt x="404338" y="195107"/>
                  </a:lnTo>
                  <a:lnTo>
                    <a:pt x="405602" y="196735"/>
                  </a:lnTo>
                  <a:lnTo>
                    <a:pt x="409124" y="198544"/>
                  </a:lnTo>
                  <a:lnTo>
                    <a:pt x="410380" y="198233"/>
                  </a:lnTo>
                  <a:lnTo>
                    <a:pt x="411218" y="197232"/>
                  </a:lnTo>
                  <a:lnTo>
                    <a:pt x="412149" y="194003"/>
                  </a:lnTo>
                  <a:lnTo>
                    <a:pt x="412563" y="189921"/>
                  </a:lnTo>
                  <a:lnTo>
                    <a:pt x="410630" y="185462"/>
                  </a:lnTo>
                  <a:lnTo>
                    <a:pt x="409003" y="183161"/>
                  </a:lnTo>
                  <a:lnTo>
                    <a:pt x="406714" y="172339"/>
                  </a:lnTo>
                  <a:lnTo>
                    <a:pt x="402042" y="141302"/>
                  </a:lnTo>
                  <a:lnTo>
                    <a:pt x="396942" y="106920"/>
                  </a:lnTo>
                  <a:lnTo>
                    <a:pt x="391943" y="72013"/>
                  </a:lnTo>
                  <a:lnTo>
                    <a:pt x="392470" y="62150"/>
                  </a:lnTo>
                  <a:lnTo>
                    <a:pt x="401433" y="38102"/>
                  </a:lnTo>
                  <a:lnTo>
                    <a:pt x="408263" y="27582"/>
                  </a:lnTo>
                  <a:lnTo>
                    <a:pt x="419106" y="19438"/>
                  </a:lnTo>
                  <a:lnTo>
                    <a:pt x="432373" y="15790"/>
                  </a:lnTo>
                  <a:lnTo>
                    <a:pt x="455988" y="15351"/>
                  </a:lnTo>
                  <a:lnTo>
                    <a:pt x="481667" y="24237"/>
                  </a:lnTo>
                  <a:lnTo>
                    <a:pt x="506708" y="44257"/>
                  </a:lnTo>
                  <a:lnTo>
                    <a:pt x="510151" y="49549"/>
                  </a:lnTo>
                  <a:lnTo>
                    <a:pt x="512090" y="56991"/>
                  </a:lnTo>
                  <a:lnTo>
                    <a:pt x="512745" y="70409"/>
                  </a:lnTo>
                  <a:lnTo>
                    <a:pt x="512005" y="73122"/>
                  </a:lnTo>
                  <a:lnTo>
                    <a:pt x="510718" y="74931"/>
                  </a:lnTo>
                  <a:lnTo>
                    <a:pt x="499156" y="81626"/>
                  </a:lnTo>
                  <a:lnTo>
                    <a:pt x="489959" y="84487"/>
                  </a:lnTo>
                  <a:lnTo>
                    <a:pt x="456968" y="85621"/>
                  </a:lnTo>
                  <a:lnTo>
                    <a:pt x="448612" y="856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2889"/>
            <p:cNvSpPr/>
            <p:nvPr/>
          </p:nvSpPr>
          <p:spPr>
            <a:xfrm>
              <a:off x="528638" y="2085975"/>
              <a:ext cx="407194" cy="211614"/>
            </a:xfrm>
            <a:custGeom>
              <a:avLst/>
              <a:gdLst/>
              <a:ahLst/>
              <a:cxnLst/>
              <a:rect l="0" t="0" r="0" b="0"/>
              <a:pathLst>
                <a:path w="407194" h="211614">
                  <a:moveTo>
                    <a:pt x="0" y="0"/>
                  </a:moveTo>
                  <a:lnTo>
                    <a:pt x="793" y="25629"/>
                  </a:lnTo>
                  <a:lnTo>
                    <a:pt x="6481" y="59753"/>
                  </a:lnTo>
                  <a:lnTo>
                    <a:pt x="10848" y="93211"/>
                  </a:lnTo>
                  <a:lnTo>
                    <a:pt x="19488" y="128633"/>
                  </a:lnTo>
                  <a:lnTo>
                    <a:pt x="26878" y="163519"/>
                  </a:lnTo>
                  <a:lnTo>
                    <a:pt x="38190" y="190083"/>
                  </a:lnTo>
                  <a:lnTo>
                    <a:pt x="52855" y="204664"/>
                  </a:lnTo>
                  <a:lnTo>
                    <a:pt x="64696" y="211454"/>
                  </a:lnTo>
                  <a:lnTo>
                    <a:pt x="67737" y="211613"/>
                  </a:lnTo>
                  <a:lnTo>
                    <a:pt x="84581" y="204118"/>
                  </a:lnTo>
                  <a:lnTo>
                    <a:pt x="91302" y="197611"/>
                  </a:lnTo>
                  <a:lnTo>
                    <a:pt x="112672" y="165584"/>
                  </a:lnTo>
                  <a:lnTo>
                    <a:pt x="128444" y="130189"/>
                  </a:lnTo>
                  <a:lnTo>
                    <a:pt x="145247" y="95344"/>
                  </a:lnTo>
                  <a:lnTo>
                    <a:pt x="149599" y="74268"/>
                  </a:lnTo>
                  <a:lnTo>
                    <a:pt x="149894" y="68484"/>
                  </a:lnTo>
                  <a:lnTo>
                    <a:pt x="149142" y="67881"/>
                  </a:lnTo>
                  <a:lnTo>
                    <a:pt x="147846" y="68273"/>
                  </a:lnTo>
                  <a:lnTo>
                    <a:pt x="146189" y="69328"/>
                  </a:lnTo>
                  <a:lnTo>
                    <a:pt x="145084" y="70825"/>
                  </a:lnTo>
                  <a:lnTo>
                    <a:pt x="143857" y="74605"/>
                  </a:lnTo>
                  <a:lnTo>
                    <a:pt x="142932" y="107628"/>
                  </a:lnTo>
                  <a:lnTo>
                    <a:pt x="143685" y="123259"/>
                  </a:lnTo>
                  <a:lnTo>
                    <a:pt x="150945" y="152350"/>
                  </a:lnTo>
                  <a:lnTo>
                    <a:pt x="169817" y="176206"/>
                  </a:lnTo>
                  <a:lnTo>
                    <a:pt x="183578" y="186706"/>
                  </a:lnTo>
                  <a:lnTo>
                    <a:pt x="201501" y="191052"/>
                  </a:lnTo>
                  <a:lnTo>
                    <a:pt x="223982" y="191726"/>
                  </a:lnTo>
                  <a:lnTo>
                    <a:pt x="242048" y="187071"/>
                  </a:lnTo>
                  <a:lnTo>
                    <a:pt x="266403" y="172282"/>
                  </a:lnTo>
                  <a:lnTo>
                    <a:pt x="278782" y="159085"/>
                  </a:lnTo>
                  <a:lnTo>
                    <a:pt x="289283" y="135494"/>
                  </a:lnTo>
                  <a:lnTo>
                    <a:pt x="292682" y="102255"/>
                  </a:lnTo>
                  <a:lnTo>
                    <a:pt x="292852" y="87138"/>
                  </a:lnTo>
                  <a:lnTo>
                    <a:pt x="292072" y="84286"/>
                  </a:lnTo>
                  <a:lnTo>
                    <a:pt x="290758" y="82384"/>
                  </a:lnTo>
                  <a:lnTo>
                    <a:pt x="286043" y="78804"/>
                  </a:lnTo>
                  <a:lnTo>
                    <a:pt x="296399" y="78587"/>
                  </a:lnTo>
                  <a:lnTo>
                    <a:pt x="319604" y="84733"/>
                  </a:lnTo>
                  <a:lnTo>
                    <a:pt x="351500" y="79487"/>
                  </a:lnTo>
                  <a:lnTo>
                    <a:pt x="360745" y="76867"/>
                  </a:lnTo>
                  <a:lnTo>
                    <a:pt x="380674" y="65655"/>
                  </a:lnTo>
                  <a:lnTo>
                    <a:pt x="396637" y="45886"/>
                  </a:lnTo>
                  <a:lnTo>
                    <a:pt x="399038" y="38290"/>
                  </a:lnTo>
                  <a:lnTo>
                    <a:pt x="399600" y="33422"/>
                  </a:lnTo>
                  <a:lnTo>
                    <a:pt x="397733" y="28613"/>
                  </a:lnTo>
                  <a:lnTo>
                    <a:pt x="396124" y="26219"/>
                  </a:lnTo>
                  <a:lnTo>
                    <a:pt x="393464" y="24623"/>
                  </a:lnTo>
                  <a:lnTo>
                    <a:pt x="379904" y="22062"/>
                  </a:lnTo>
                  <a:lnTo>
                    <a:pt x="377094" y="21852"/>
                  </a:lnTo>
                  <a:lnTo>
                    <a:pt x="351359" y="37830"/>
                  </a:lnTo>
                  <a:lnTo>
                    <a:pt x="320205" y="66651"/>
                  </a:lnTo>
                  <a:lnTo>
                    <a:pt x="311393" y="80956"/>
                  </a:lnTo>
                  <a:lnTo>
                    <a:pt x="308013" y="100011"/>
                  </a:lnTo>
                  <a:lnTo>
                    <a:pt x="308344" y="108743"/>
                  </a:lnTo>
                  <a:lnTo>
                    <a:pt x="311137" y="115270"/>
                  </a:lnTo>
                  <a:lnTo>
                    <a:pt x="317173" y="123407"/>
                  </a:lnTo>
                  <a:lnTo>
                    <a:pt x="327780" y="130845"/>
                  </a:lnTo>
                  <a:lnTo>
                    <a:pt x="344770" y="134283"/>
                  </a:lnTo>
                  <a:lnTo>
                    <a:pt x="371844" y="134651"/>
                  </a:lnTo>
                  <a:lnTo>
                    <a:pt x="407193" y="1285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2890"/>
            <p:cNvSpPr/>
            <p:nvPr/>
          </p:nvSpPr>
          <p:spPr>
            <a:xfrm>
              <a:off x="1000140" y="2000250"/>
              <a:ext cx="57136" cy="256587"/>
            </a:xfrm>
            <a:custGeom>
              <a:avLst/>
              <a:gdLst/>
              <a:ahLst/>
              <a:cxnLst/>
              <a:rect l="0" t="0" r="0" b="0"/>
              <a:pathLst>
                <a:path w="57136" h="256587">
                  <a:moveTo>
                    <a:pt x="21416" y="0"/>
                  </a:moveTo>
                  <a:lnTo>
                    <a:pt x="17624" y="0"/>
                  </a:lnTo>
                  <a:lnTo>
                    <a:pt x="16507" y="794"/>
                  </a:lnTo>
                  <a:lnTo>
                    <a:pt x="15762" y="2117"/>
                  </a:lnTo>
                  <a:lnTo>
                    <a:pt x="4355" y="37585"/>
                  </a:lnTo>
                  <a:lnTo>
                    <a:pt x="848" y="65456"/>
                  </a:lnTo>
                  <a:lnTo>
                    <a:pt x="156" y="100712"/>
                  </a:lnTo>
                  <a:lnTo>
                    <a:pt x="35" y="128795"/>
                  </a:lnTo>
                  <a:lnTo>
                    <a:pt x="0" y="157224"/>
                  </a:lnTo>
                  <a:lnTo>
                    <a:pt x="2106" y="185756"/>
                  </a:lnTo>
                  <a:lnTo>
                    <a:pt x="9929" y="220049"/>
                  </a:lnTo>
                  <a:lnTo>
                    <a:pt x="19118" y="243256"/>
                  </a:lnTo>
                  <a:lnTo>
                    <a:pt x="23834" y="250460"/>
                  </a:lnTo>
                  <a:lnTo>
                    <a:pt x="28576" y="254190"/>
                  </a:lnTo>
                  <a:lnTo>
                    <a:pt x="35709" y="256291"/>
                  </a:lnTo>
                  <a:lnTo>
                    <a:pt x="38088" y="256586"/>
                  </a:lnTo>
                  <a:lnTo>
                    <a:pt x="42849" y="254796"/>
                  </a:lnTo>
                  <a:lnTo>
                    <a:pt x="57135" y="2428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2891"/>
            <p:cNvSpPr/>
            <p:nvPr/>
          </p:nvSpPr>
          <p:spPr>
            <a:xfrm>
              <a:off x="3604525" y="2071688"/>
              <a:ext cx="174520" cy="71438"/>
            </a:xfrm>
            <a:custGeom>
              <a:avLst/>
              <a:gdLst/>
              <a:ahLst/>
              <a:cxnLst/>
              <a:rect l="0" t="0" r="0" b="0"/>
              <a:pathLst>
                <a:path w="174520" h="71438">
                  <a:moveTo>
                    <a:pt x="174519" y="0"/>
                  </a:moveTo>
                  <a:lnTo>
                    <a:pt x="139759" y="0"/>
                  </a:lnTo>
                  <a:lnTo>
                    <a:pt x="111527" y="7770"/>
                  </a:lnTo>
                  <a:lnTo>
                    <a:pt x="80881" y="19926"/>
                  </a:lnTo>
                  <a:lnTo>
                    <a:pt x="45830" y="37117"/>
                  </a:lnTo>
                  <a:lnTo>
                    <a:pt x="20087" y="49876"/>
                  </a:lnTo>
                  <a:lnTo>
                    <a:pt x="847" y="66667"/>
                  </a:lnTo>
                  <a:lnTo>
                    <a:pt x="0" y="68257"/>
                  </a:lnTo>
                  <a:lnTo>
                    <a:pt x="229" y="69317"/>
                  </a:lnTo>
                  <a:lnTo>
                    <a:pt x="3069"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2892"/>
            <p:cNvSpPr/>
            <p:nvPr/>
          </p:nvSpPr>
          <p:spPr>
            <a:xfrm>
              <a:off x="4429125" y="2014582"/>
              <a:ext cx="128071" cy="92825"/>
            </a:xfrm>
            <a:custGeom>
              <a:avLst/>
              <a:gdLst/>
              <a:ahLst/>
              <a:cxnLst/>
              <a:rect l="0" t="0" r="0" b="0"/>
              <a:pathLst>
                <a:path w="128071" h="92825">
                  <a:moveTo>
                    <a:pt x="0" y="71393"/>
                  </a:moveTo>
                  <a:lnTo>
                    <a:pt x="31317" y="71393"/>
                  </a:lnTo>
                  <a:lnTo>
                    <a:pt x="52194" y="69276"/>
                  </a:lnTo>
                  <a:lnTo>
                    <a:pt x="80310" y="63324"/>
                  </a:lnTo>
                  <a:lnTo>
                    <a:pt x="112887" y="40633"/>
                  </a:lnTo>
                  <a:lnTo>
                    <a:pt x="122701" y="33351"/>
                  </a:lnTo>
                  <a:lnTo>
                    <a:pt x="125971" y="26440"/>
                  </a:lnTo>
                  <a:lnTo>
                    <a:pt x="128070" y="12860"/>
                  </a:lnTo>
                  <a:lnTo>
                    <a:pt x="127449" y="10940"/>
                  </a:lnTo>
                  <a:lnTo>
                    <a:pt x="126241" y="9660"/>
                  </a:lnTo>
                  <a:lnTo>
                    <a:pt x="120748" y="5741"/>
                  </a:lnTo>
                  <a:lnTo>
                    <a:pt x="116372" y="2527"/>
                  </a:lnTo>
                  <a:lnTo>
                    <a:pt x="111781" y="1098"/>
                  </a:lnTo>
                  <a:lnTo>
                    <a:pt x="78390" y="0"/>
                  </a:lnTo>
                  <a:lnTo>
                    <a:pt x="69765" y="769"/>
                  </a:lnTo>
                  <a:lnTo>
                    <a:pt x="63286" y="3757"/>
                  </a:lnTo>
                  <a:lnTo>
                    <a:pt x="41595" y="22900"/>
                  </a:lnTo>
                  <a:lnTo>
                    <a:pt x="38330" y="30261"/>
                  </a:lnTo>
                  <a:lnTo>
                    <a:pt x="36234" y="44130"/>
                  </a:lnTo>
                  <a:lnTo>
                    <a:pt x="39664" y="55819"/>
                  </a:lnTo>
                  <a:lnTo>
                    <a:pt x="45674" y="62619"/>
                  </a:lnTo>
                  <a:lnTo>
                    <a:pt x="80157" y="86973"/>
                  </a:lnTo>
                  <a:lnTo>
                    <a:pt x="92869" y="928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1" name="SMARTInkShape-Group402"/>
          <p:cNvGrpSpPr/>
          <p:nvPr/>
        </p:nvGrpSpPr>
        <p:grpSpPr>
          <a:xfrm>
            <a:off x="607219" y="2243138"/>
            <a:ext cx="2543176" cy="412800"/>
            <a:chOff x="607219" y="2243138"/>
            <a:chExt cx="2543176" cy="412800"/>
          </a:xfrm>
        </p:grpSpPr>
        <p:sp>
          <p:nvSpPr>
            <p:cNvPr id="33" name="SMARTInkShape-2893"/>
            <p:cNvSpPr/>
            <p:nvPr/>
          </p:nvSpPr>
          <p:spPr>
            <a:xfrm>
              <a:off x="1578769" y="2314575"/>
              <a:ext cx="7145" cy="7145"/>
            </a:xfrm>
            <a:custGeom>
              <a:avLst/>
              <a:gdLst/>
              <a:ahLst/>
              <a:cxnLst/>
              <a:rect l="0" t="0" r="0" b="0"/>
              <a:pathLst>
                <a:path w="7145" h="7145">
                  <a:moveTo>
                    <a:pt x="7144" y="7144"/>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2894"/>
            <p:cNvSpPr/>
            <p:nvPr/>
          </p:nvSpPr>
          <p:spPr>
            <a:xfrm>
              <a:off x="1118418" y="2421766"/>
              <a:ext cx="121329" cy="125228"/>
            </a:xfrm>
            <a:custGeom>
              <a:avLst/>
              <a:gdLst/>
              <a:ahLst/>
              <a:cxnLst/>
              <a:rect l="0" t="0" r="0" b="0"/>
              <a:pathLst>
                <a:path w="121329" h="125228">
                  <a:moveTo>
                    <a:pt x="10295" y="71403"/>
                  </a:moveTo>
                  <a:lnTo>
                    <a:pt x="43181" y="71403"/>
                  </a:lnTo>
                  <a:lnTo>
                    <a:pt x="50311" y="70609"/>
                  </a:lnTo>
                  <a:lnTo>
                    <a:pt x="85604" y="57180"/>
                  </a:lnTo>
                  <a:lnTo>
                    <a:pt x="107868" y="44149"/>
                  </a:lnTo>
                  <a:lnTo>
                    <a:pt x="113377" y="35634"/>
                  </a:lnTo>
                  <a:lnTo>
                    <a:pt x="119031" y="21704"/>
                  </a:lnTo>
                  <a:lnTo>
                    <a:pt x="120885" y="19220"/>
                  </a:lnTo>
                  <a:lnTo>
                    <a:pt x="121328" y="17564"/>
                  </a:lnTo>
                  <a:lnTo>
                    <a:pt x="120829" y="16460"/>
                  </a:lnTo>
                  <a:lnTo>
                    <a:pt x="119703" y="15724"/>
                  </a:lnTo>
                  <a:lnTo>
                    <a:pt x="118952" y="14440"/>
                  </a:lnTo>
                  <a:lnTo>
                    <a:pt x="117896" y="8840"/>
                  </a:lnTo>
                  <a:lnTo>
                    <a:pt x="117648" y="4439"/>
                  </a:lnTo>
                  <a:lnTo>
                    <a:pt x="116789" y="2948"/>
                  </a:lnTo>
                  <a:lnTo>
                    <a:pt x="115422" y="1954"/>
                  </a:lnTo>
                  <a:lnTo>
                    <a:pt x="111787" y="849"/>
                  </a:lnTo>
                  <a:lnTo>
                    <a:pt x="87452" y="0"/>
                  </a:lnTo>
                  <a:lnTo>
                    <a:pt x="62348" y="9912"/>
                  </a:lnTo>
                  <a:lnTo>
                    <a:pt x="30119" y="33459"/>
                  </a:lnTo>
                  <a:lnTo>
                    <a:pt x="5614" y="67369"/>
                  </a:lnTo>
                  <a:lnTo>
                    <a:pt x="806" y="76489"/>
                  </a:lnTo>
                  <a:lnTo>
                    <a:pt x="0" y="80350"/>
                  </a:lnTo>
                  <a:lnTo>
                    <a:pt x="257" y="83718"/>
                  </a:lnTo>
                  <a:lnTo>
                    <a:pt x="2293" y="94366"/>
                  </a:lnTo>
                  <a:lnTo>
                    <a:pt x="3563" y="102246"/>
                  </a:lnTo>
                  <a:lnTo>
                    <a:pt x="8741" y="111145"/>
                  </a:lnTo>
                  <a:lnTo>
                    <a:pt x="13044" y="116318"/>
                  </a:lnTo>
                  <a:lnTo>
                    <a:pt x="19718" y="119146"/>
                  </a:lnTo>
                  <a:lnTo>
                    <a:pt x="46461" y="125227"/>
                  </a:lnTo>
                  <a:lnTo>
                    <a:pt x="79502" y="121702"/>
                  </a:lnTo>
                  <a:lnTo>
                    <a:pt x="88876" y="1214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2895"/>
            <p:cNvSpPr/>
            <p:nvPr/>
          </p:nvSpPr>
          <p:spPr>
            <a:xfrm>
              <a:off x="864520" y="2421734"/>
              <a:ext cx="128462" cy="221125"/>
            </a:xfrm>
            <a:custGeom>
              <a:avLst/>
              <a:gdLst/>
              <a:ahLst/>
              <a:cxnLst/>
              <a:rect l="0" t="0" r="0" b="0"/>
              <a:pathLst>
                <a:path w="128462" h="221125">
                  <a:moveTo>
                    <a:pt x="128461" y="42860"/>
                  </a:moveTo>
                  <a:lnTo>
                    <a:pt x="128461" y="36709"/>
                  </a:lnTo>
                  <a:lnTo>
                    <a:pt x="127668" y="36378"/>
                  </a:lnTo>
                  <a:lnTo>
                    <a:pt x="124669" y="36010"/>
                  </a:lnTo>
                  <a:lnTo>
                    <a:pt x="123552" y="35118"/>
                  </a:lnTo>
                  <a:lnTo>
                    <a:pt x="121405" y="28874"/>
                  </a:lnTo>
                  <a:lnTo>
                    <a:pt x="121320" y="17938"/>
                  </a:lnTo>
                  <a:lnTo>
                    <a:pt x="120525" y="16720"/>
                  </a:lnTo>
                  <a:lnTo>
                    <a:pt x="119202" y="15908"/>
                  </a:lnTo>
                  <a:lnTo>
                    <a:pt x="117526" y="15367"/>
                  </a:lnTo>
                  <a:lnTo>
                    <a:pt x="116408" y="14213"/>
                  </a:lnTo>
                  <a:lnTo>
                    <a:pt x="113576" y="7073"/>
                  </a:lnTo>
                  <a:lnTo>
                    <a:pt x="110469" y="3671"/>
                  </a:lnTo>
                  <a:lnTo>
                    <a:pt x="106442" y="1630"/>
                  </a:lnTo>
                  <a:lnTo>
                    <a:pt x="96228" y="141"/>
                  </a:lnTo>
                  <a:lnTo>
                    <a:pt x="62840" y="0"/>
                  </a:lnTo>
                  <a:lnTo>
                    <a:pt x="41440" y="6148"/>
                  </a:lnTo>
                  <a:lnTo>
                    <a:pt x="26135" y="17557"/>
                  </a:lnTo>
                  <a:lnTo>
                    <a:pt x="17268" y="26543"/>
                  </a:lnTo>
                  <a:lnTo>
                    <a:pt x="3112" y="47715"/>
                  </a:lnTo>
                  <a:lnTo>
                    <a:pt x="300" y="69379"/>
                  </a:lnTo>
                  <a:lnTo>
                    <a:pt x="0" y="79645"/>
                  </a:lnTo>
                  <a:lnTo>
                    <a:pt x="2047" y="85138"/>
                  </a:lnTo>
                  <a:lnTo>
                    <a:pt x="9828" y="95132"/>
                  </a:lnTo>
                  <a:lnTo>
                    <a:pt x="14352" y="97842"/>
                  </a:lnTo>
                  <a:lnTo>
                    <a:pt x="23724" y="99581"/>
                  </a:lnTo>
                  <a:lnTo>
                    <a:pt x="34634" y="99883"/>
                  </a:lnTo>
                  <a:lnTo>
                    <a:pt x="41252" y="97837"/>
                  </a:lnTo>
                  <a:lnTo>
                    <a:pt x="54447" y="87817"/>
                  </a:lnTo>
                  <a:lnTo>
                    <a:pt x="66246" y="78522"/>
                  </a:lnTo>
                  <a:lnTo>
                    <a:pt x="79836" y="69042"/>
                  </a:lnTo>
                  <a:lnTo>
                    <a:pt x="87684" y="58114"/>
                  </a:lnTo>
                  <a:lnTo>
                    <a:pt x="98199" y="30192"/>
                  </a:lnTo>
                  <a:lnTo>
                    <a:pt x="99878" y="8266"/>
                  </a:lnTo>
                  <a:lnTo>
                    <a:pt x="92768" y="26"/>
                  </a:lnTo>
                  <a:lnTo>
                    <a:pt x="92743" y="14285"/>
                  </a:lnTo>
                  <a:lnTo>
                    <a:pt x="88627" y="14285"/>
                  </a:lnTo>
                  <a:lnTo>
                    <a:pt x="92743" y="14285"/>
                  </a:lnTo>
                  <a:lnTo>
                    <a:pt x="85686" y="14285"/>
                  </a:lnTo>
                  <a:lnTo>
                    <a:pt x="89417" y="14285"/>
                  </a:lnTo>
                  <a:lnTo>
                    <a:pt x="90525" y="15079"/>
                  </a:lnTo>
                  <a:lnTo>
                    <a:pt x="92450" y="20436"/>
                  </a:lnTo>
                  <a:lnTo>
                    <a:pt x="93535" y="48435"/>
                  </a:lnTo>
                  <a:lnTo>
                    <a:pt x="99224" y="68393"/>
                  </a:lnTo>
                  <a:lnTo>
                    <a:pt x="100663" y="97743"/>
                  </a:lnTo>
                  <a:lnTo>
                    <a:pt x="106035" y="119388"/>
                  </a:lnTo>
                  <a:lnTo>
                    <a:pt x="107004" y="151988"/>
                  </a:lnTo>
                  <a:lnTo>
                    <a:pt x="107029" y="184460"/>
                  </a:lnTo>
                  <a:lnTo>
                    <a:pt x="104913" y="191254"/>
                  </a:lnTo>
                  <a:lnTo>
                    <a:pt x="98211" y="201369"/>
                  </a:lnTo>
                  <a:lnTo>
                    <a:pt x="90030" y="209813"/>
                  </a:lnTo>
                  <a:lnTo>
                    <a:pt x="85452" y="212311"/>
                  </a:lnTo>
                  <a:lnTo>
                    <a:pt x="80771" y="214215"/>
                  </a:lnTo>
                  <a:lnTo>
                    <a:pt x="76045" y="217707"/>
                  </a:lnTo>
                  <a:lnTo>
                    <a:pt x="69182" y="219788"/>
                  </a:lnTo>
                  <a:lnTo>
                    <a:pt x="55633" y="221124"/>
                  </a:lnTo>
                  <a:lnTo>
                    <a:pt x="20953" y="214159"/>
                  </a:lnTo>
                  <a:lnTo>
                    <a:pt x="18689" y="212622"/>
                  </a:lnTo>
                  <a:lnTo>
                    <a:pt x="14161" y="2071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2896"/>
            <p:cNvSpPr/>
            <p:nvPr/>
          </p:nvSpPr>
          <p:spPr>
            <a:xfrm>
              <a:off x="1464469" y="2421731"/>
              <a:ext cx="71438" cy="98889"/>
            </a:xfrm>
            <a:custGeom>
              <a:avLst/>
              <a:gdLst/>
              <a:ahLst/>
              <a:cxnLst/>
              <a:rect l="0" t="0" r="0" b="0"/>
              <a:pathLst>
                <a:path w="71438" h="98889">
                  <a:moveTo>
                    <a:pt x="0" y="21432"/>
                  </a:moveTo>
                  <a:lnTo>
                    <a:pt x="0" y="56753"/>
                  </a:lnTo>
                  <a:lnTo>
                    <a:pt x="0" y="87805"/>
                  </a:lnTo>
                  <a:lnTo>
                    <a:pt x="794" y="89493"/>
                  </a:lnTo>
                  <a:lnTo>
                    <a:pt x="2116" y="90619"/>
                  </a:lnTo>
                  <a:lnTo>
                    <a:pt x="3792" y="91369"/>
                  </a:lnTo>
                  <a:lnTo>
                    <a:pt x="4909" y="92663"/>
                  </a:lnTo>
                  <a:lnTo>
                    <a:pt x="6151" y="96217"/>
                  </a:lnTo>
                  <a:lnTo>
                    <a:pt x="7275" y="97482"/>
                  </a:lnTo>
                  <a:lnTo>
                    <a:pt x="10642" y="98888"/>
                  </a:lnTo>
                  <a:lnTo>
                    <a:pt x="11857" y="98469"/>
                  </a:lnTo>
                  <a:lnTo>
                    <a:pt x="12667" y="97396"/>
                  </a:lnTo>
                  <a:lnTo>
                    <a:pt x="13207" y="95887"/>
                  </a:lnTo>
                  <a:lnTo>
                    <a:pt x="14361" y="94881"/>
                  </a:lnTo>
                  <a:lnTo>
                    <a:pt x="34373" y="85216"/>
                  </a:lnTo>
                  <a:lnTo>
                    <a:pt x="39883" y="79942"/>
                  </a:lnTo>
                  <a:lnTo>
                    <a:pt x="64283" y="44479"/>
                  </a:lnTo>
                  <a:lnTo>
                    <a:pt x="66668" y="41559"/>
                  </a:lnTo>
                  <a:lnTo>
                    <a:pt x="69317" y="34081"/>
                  </a:lnTo>
                  <a:lnTo>
                    <a:pt x="7143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2897"/>
            <p:cNvSpPr/>
            <p:nvPr/>
          </p:nvSpPr>
          <p:spPr>
            <a:xfrm>
              <a:off x="1578769" y="2414588"/>
              <a:ext cx="14288" cy="71438"/>
            </a:xfrm>
            <a:custGeom>
              <a:avLst/>
              <a:gdLst/>
              <a:ahLst/>
              <a:cxnLst/>
              <a:rect l="0" t="0" r="0" b="0"/>
              <a:pathLst>
                <a:path w="14288" h="71438">
                  <a:moveTo>
                    <a:pt x="0" y="0"/>
                  </a:moveTo>
                  <a:lnTo>
                    <a:pt x="794" y="24835"/>
                  </a:lnTo>
                  <a:lnTo>
                    <a:pt x="7275" y="46774"/>
                  </a:lnTo>
                  <a:lnTo>
                    <a:pt x="12667" y="56981"/>
                  </a:lnTo>
                  <a:lnTo>
                    <a:pt x="14287"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2898"/>
            <p:cNvSpPr/>
            <p:nvPr/>
          </p:nvSpPr>
          <p:spPr>
            <a:xfrm>
              <a:off x="1751433" y="2436055"/>
              <a:ext cx="104826" cy="99977"/>
            </a:xfrm>
            <a:custGeom>
              <a:avLst/>
              <a:gdLst/>
              <a:ahLst/>
              <a:cxnLst/>
              <a:rect l="0" t="0" r="0" b="0"/>
              <a:pathLst>
                <a:path w="104826" h="99977">
                  <a:moveTo>
                    <a:pt x="55936" y="57114"/>
                  </a:moveTo>
                  <a:lnTo>
                    <a:pt x="55936" y="53321"/>
                  </a:lnTo>
                  <a:lnTo>
                    <a:pt x="56730" y="52204"/>
                  </a:lnTo>
                  <a:lnTo>
                    <a:pt x="58052" y="51459"/>
                  </a:lnTo>
                  <a:lnTo>
                    <a:pt x="59728" y="50963"/>
                  </a:lnTo>
                  <a:lnTo>
                    <a:pt x="70409" y="44446"/>
                  </a:lnTo>
                  <a:lnTo>
                    <a:pt x="72728" y="43906"/>
                  </a:lnTo>
                  <a:lnTo>
                    <a:pt x="84527" y="37314"/>
                  </a:lnTo>
                  <a:lnTo>
                    <a:pt x="86903" y="36770"/>
                  </a:lnTo>
                  <a:lnTo>
                    <a:pt x="94039" y="32212"/>
                  </a:lnTo>
                  <a:lnTo>
                    <a:pt x="96683" y="28055"/>
                  </a:lnTo>
                  <a:lnTo>
                    <a:pt x="98652" y="23561"/>
                  </a:lnTo>
                  <a:lnTo>
                    <a:pt x="103429" y="16569"/>
                  </a:lnTo>
                  <a:lnTo>
                    <a:pt x="104825" y="11842"/>
                  </a:lnTo>
                  <a:lnTo>
                    <a:pt x="104404" y="9470"/>
                  </a:lnTo>
                  <a:lnTo>
                    <a:pt x="99693" y="1372"/>
                  </a:lnTo>
                  <a:lnTo>
                    <a:pt x="97079" y="590"/>
                  </a:lnTo>
                  <a:lnTo>
                    <a:pt x="75878" y="0"/>
                  </a:lnTo>
                  <a:lnTo>
                    <a:pt x="50833" y="9910"/>
                  </a:lnTo>
                  <a:lnTo>
                    <a:pt x="18714" y="28555"/>
                  </a:lnTo>
                  <a:lnTo>
                    <a:pt x="14453" y="30931"/>
                  </a:lnTo>
                  <a:lnTo>
                    <a:pt x="11612" y="34102"/>
                  </a:lnTo>
                  <a:lnTo>
                    <a:pt x="608" y="56673"/>
                  </a:lnTo>
                  <a:lnTo>
                    <a:pt x="0" y="59201"/>
                  </a:lnTo>
                  <a:lnTo>
                    <a:pt x="1442" y="66244"/>
                  </a:lnTo>
                  <a:lnTo>
                    <a:pt x="2938" y="70344"/>
                  </a:lnTo>
                  <a:lnTo>
                    <a:pt x="8833" y="77017"/>
                  </a:lnTo>
                  <a:lnTo>
                    <a:pt x="48792" y="999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2899"/>
            <p:cNvSpPr/>
            <p:nvPr/>
          </p:nvSpPr>
          <p:spPr>
            <a:xfrm>
              <a:off x="678743" y="2343150"/>
              <a:ext cx="42777" cy="71439"/>
            </a:xfrm>
            <a:custGeom>
              <a:avLst/>
              <a:gdLst/>
              <a:ahLst/>
              <a:cxnLst/>
              <a:rect l="0" t="0" r="0" b="0"/>
              <a:pathLst>
                <a:path w="42777" h="71439">
                  <a:moveTo>
                    <a:pt x="7057" y="0"/>
                  </a:moveTo>
                  <a:lnTo>
                    <a:pt x="906" y="0"/>
                  </a:lnTo>
                  <a:lnTo>
                    <a:pt x="575" y="794"/>
                  </a:lnTo>
                  <a:lnTo>
                    <a:pt x="0" y="9943"/>
                  </a:lnTo>
                  <a:lnTo>
                    <a:pt x="10557" y="41609"/>
                  </a:lnTo>
                  <a:lnTo>
                    <a:pt x="16815" y="48391"/>
                  </a:lnTo>
                  <a:lnTo>
                    <a:pt x="42776"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2900"/>
            <p:cNvSpPr/>
            <p:nvPr/>
          </p:nvSpPr>
          <p:spPr>
            <a:xfrm>
              <a:off x="607219" y="2378869"/>
              <a:ext cx="35720" cy="50007"/>
            </a:xfrm>
            <a:custGeom>
              <a:avLst/>
              <a:gdLst/>
              <a:ahLst/>
              <a:cxnLst/>
              <a:rect l="0" t="0" r="0" b="0"/>
              <a:pathLst>
                <a:path w="35720" h="50007">
                  <a:moveTo>
                    <a:pt x="0" y="0"/>
                  </a:moveTo>
                  <a:lnTo>
                    <a:pt x="0" y="23849"/>
                  </a:lnTo>
                  <a:lnTo>
                    <a:pt x="2116" y="28591"/>
                  </a:lnTo>
                  <a:lnTo>
                    <a:pt x="3792" y="30967"/>
                  </a:lnTo>
                  <a:lnTo>
                    <a:pt x="16300" y="40483"/>
                  </a:lnTo>
                  <a:lnTo>
                    <a:pt x="19151" y="45244"/>
                  </a:lnTo>
                  <a:lnTo>
                    <a:pt x="21498" y="46832"/>
                  </a:lnTo>
                  <a:lnTo>
                    <a:pt x="35719" y="500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2901"/>
            <p:cNvSpPr/>
            <p:nvPr/>
          </p:nvSpPr>
          <p:spPr>
            <a:xfrm>
              <a:off x="3114675" y="2250281"/>
              <a:ext cx="35720" cy="50008"/>
            </a:xfrm>
            <a:custGeom>
              <a:avLst/>
              <a:gdLst/>
              <a:ahLst/>
              <a:cxnLst/>
              <a:rect l="0" t="0" r="0" b="0"/>
              <a:pathLst>
                <a:path w="35720" h="50008">
                  <a:moveTo>
                    <a:pt x="35719" y="0"/>
                  </a:moveTo>
                  <a:lnTo>
                    <a:pt x="31926" y="3793"/>
                  </a:lnTo>
                  <a:lnTo>
                    <a:pt x="30064" y="7771"/>
                  </a:lnTo>
                  <a:lnTo>
                    <a:pt x="29568" y="9943"/>
                  </a:lnTo>
                  <a:lnTo>
                    <a:pt x="11808" y="37118"/>
                  </a:lnTo>
                  <a:lnTo>
                    <a:pt x="0" y="500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2902"/>
            <p:cNvSpPr/>
            <p:nvPr/>
          </p:nvSpPr>
          <p:spPr>
            <a:xfrm>
              <a:off x="3078956" y="2243138"/>
              <a:ext cx="14289" cy="42863"/>
            </a:xfrm>
            <a:custGeom>
              <a:avLst/>
              <a:gdLst/>
              <a:ahLst/>
              <a:cxnLst/>
              <a:rect l="0" t="0" r="0" b="0"/>
              <a:pathLst>
                <a:path w="14289" h="42863">
                  <a:moveTo>
                    <a:pt x="14288" y="0"/>
                  </a:moveTo>
                  <a:lnTo>
                    <a:pt x="14288" y="10641"/>
                  </a:lnTo>
                  <a:lnTo>
                    <a:pt x="12171" y="14783"/>
                  </a:lnTo>
                  <a:lnTo>
                    <a:pt x="4345" y="27702"/>
                  </a:lnTo>
                  <a:lnTo>
                    <a:pt x="0" y="428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2903"/>
            <p:cNvSpPr/>
            <p:nvPr/>
          </p:nvSpPr>
          <p:spPr>
            <a:xfrm>
              <a:off x="2929946" y="2300288"/>
              <a:ext cx="34711" cy="214313"/>
            </a:xfrm>
            <a:custGeom>
              <a:avLst/>
              <a:gdLst/>
              <a:ahLst/>
              <a:cxnLst/>
              <a:rect l="0" t="0" r="0" b="0"/>
              <a:pathLst>
                <a:path w="34711" h="214313">
                  <a:moveTo>
                    <a:pt x="20423" y="0"/>
                  </a:moveTo>
                  <a:lnTo>
                    <a:pt x="20423" y="33792"/>
                  </a:lnTo>
                  <a:lnTo>
                    <a:pt x="13147" y="67495"/>
                  </a:lnTo>
                  <a:lnTo>
                    <a:pt x="6062" y="101734"/>
                  </a:lnTo>
                  <a:lnTo>
                    <a:pt x="79" y="129911"/>
                  </a:lnTo>
                  <a:lnTo>
                    <a:pt x="0" y="151720"/>
                  </a:lnTo>
                  <a:lnTo>
                    <a:pt x="7823" y="183581"/>
                  </a:lnTo>
                  <a:lnTo>
                    <a:pt x="23826" y="210211"/>
                  </a:lnTo>
                  <a:lnTo>
                    <a:pt x="28021" y="212489"/>
                  </a:lnTo>
                  <a:lnTo>
                    <a:pt x="34710"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2904"/>
            <p:cNvSpPr/>
            <p:nvPr/>
          </p:nvSpPr>
          <p:spPr>
            <a:xfrm>
              <a:off x="2814772" y="2301280"/>
              <a:ext cx="14154" cy="191890"/>
            </a:xfrm>
            <a:custGeom>
              <a:avLst/>
              <a:gdLst/>
              <a:ahLst/>
              <a:cxnLst/>
              <a:rect l="0" t="0" r="0" b="0"/>
              <a:pathLst>
                <a:path w="14154" h="191890">
                  <a:moveTo>
                    <a:pt x="7009" y="6151"/>
                  </a:moveTo>
                  <a:lnTo>
                    <a:pt x="13160" y="0"/>
                  </a:lnTo>
                  <a:lnTo>
                    <a:pt x="13491" y="463"/>
                  </a:lnTo>
                  <a:lnTo>
                    <a:pt x="14151" y="35921"/>
                  </a:lnTo>
                  <a:lnTo>
                    <a:pt x="7671" y="70801"/>
                  </a:lnTo>
                  <a:lnTo>
                    <a:pt x="2158" y="106133"/>
                  </a:lnTo>
                  <a:lnTo>
                    <a:pt x="0" y="141741"/>
                  </a:lnTo>
                  <a:lnTo>
                    <a:pt x="719" y="151345"/>
                  </a:lnTo>
                  <a:lnTo>
                    <a:pt x="6571" y="179087"/>
                  </a:lnTo>
                  <a:lnTo>
                    <a:pt x="6717" y="183354"/>
                  </a:lnTo>
                  <a:lnTo>
                    <a:pt x="7608" y="186199"/>
                  </a:lnTo>
                  <a:lnTo>
                    <a:pt x="8996" y="188096"/>
                  </a:lnTo>
                  <a:lnTo>
                    <a:pt x="14153" y="1918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2905"/>
            <p:cNvSpPr/>
            <p:nvPr/>
          </p:nvSpPr>
          <p:spPr>
            <a:xfrm>
              <a:off x="2736056" y="2421731"/>
              <a:ext cx="14289" cy="71439"/>
            </a:xfrm>
            <a:custGeom>
              <a:avLst/>
              <a:gdLst/>
              <a:ahLst/>
              <a:cxnLst/>
              <a:rect l="0" t="0" r="0" b="0"/>
              <a:pathLst>
                <a:path w="14289" h="71439">
                  <a:moveTo>
                    <a:pt x="0" y="0"/>
                  </a:moveTo>
                  <a:lnTo>
                    <a:pt x="3793" y="3793"/>
                  </a:lnTo>
                  <a:lnTo>
                    <a:pt x="5655" y="7771"/>
                  </a:lnTo>
                  <a:lnTo>
                    <a:pt x="7742" y="19133"/>
                  </a:lnTo>
                  <a:lnTo>
                    <a:pt x="11995" y="27012"/>
                  </a:lnTo>
                  <a:lnTo>
                    <a:pt x="14276" y="62139"/>
                  </a:lnTo>
                  <a:lnTo>
                    <a:pt x="14288"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2906"/>
            <p:cNvSpPr/>
            <p:nvPr/>
          </p:nvSpPr>
          <p:spPr>
            <a:xfrm>
              <a:off x="2543262" y="2450306"/>
              <a:ext cx="164220" cy="57114"/>
            </a:xfrm>
            <a:custGeom>
              <a:avLst/>
              <a:gdLst/>
              <a:ahLst/>
              <a:cxnLst/>
              <a:rect l="0" t="0" r="0" b="0"/>
              <a:pathLst>
                <a:path w="164220" h="57114">
                  <a:moveTo>
                    <a:pt x="7057" y="0"/>
                  </a:moveTo>
                  <a:lnTo>
                    <a:pt x="3264" y="3793"/>
                  </a:lnTo>
                  <a:lnTo>
                    <a:pt x="1402" y="7771"/>
                  </a:lnTo>
                  <a:lnTo>
                    <a:pt x="0" y="30000"/>
                  </a:lnTo>
                  <a:lnTo>
                    <a:pt x="2068" y="35294"/>
                  </a:lnTo>
                  <a:lnTo>
                    <a:pt x="4840" y="40293"/>
                  </a:lnTo>
                  <a:lnTo>
                    <a:pt x="6619" y="49969"/>
                  </a:lnTo>
                  <a:lnTo>
                    <a:pt x="6970" y="55732"/>
                  </a:lnTo>
                  <a:lnTo>
                    <a:pt x="7793" y="56205"/>
                  </a:lnTo>
                  <a:lnTo>
                    <a:pt x="17696" y="57113"/>
                  </a:lnTo>
                  <a:lnTo>
                    <a:pt x="21840" y="55017"/>
                  </a:lnTo>
                  <a:lnTo>
                    <a:pt x="34109" y="45757"/>
                  </a:lnTo>
                  <a:lnTo>
                    <a:pt x="44529" y="42926"/>
                  </a:lnTo>
                  <a:lnTo>
                    <a:pt x="46326" y="41318"/>
                  </a:lnTo>
                  <a:lnTo>
                    <a:pt x="56706" y="28967"/>
                  </a:lnTo>
                  <a:lnTo>
                    <a:pt x="57032" y="38553"/>
                  </a:lnTo>
                  <a:lnTo>
                    <a:pt x="57836" y="39989"/>
                  </a:lnTo>
                  <a:lnTo>
                    <a:pt x="59166" y="40947"/>
                  </a:lnTo>
                  <a:lnTo>
                    <a:pt x="60846" y="41586"/>
                  </a:lnTo>
                  <a:lnTo>
                    <a:pt x="61966" y="42805"/>
                  </a:lnTo>
                  <a:lnTo>
                    <a:pt x="63211" y="46277"/>
                  </a:lnTo>
                  <a:lnTo>
                    <a:pt x="67998" y="50465"/>
                  </a:lnTo>
                  <a:lnTo>
                    <a:pt x="75417" y="54179"/>
                  </a:lnTo>
                  <a:lnTo>
                    <a:pt x="105747" y="57034"/>
                  </a:lnTo>
                  <a:lnTo>
                    <a:pt x="119289" y="53324"/>
                  </a:lnTo>
                  <a:lnTo>
                    <a:pt x="151204" y="33300"/>
                  </a:lnTo>
                  <a:lnTo>
                    <a:pt x="154466" y="26442"/>
                  </a:lnTo>
                  <a:lnTo>
                    <a:pt x="156560" y="12896"/>
                  </a:lnTo>
                  <a:lnTo>
                    <a:pt x="157525" y="10979"/>
                  </a:lnTo>
                  <a:lnTo>
                    <a:pt x="158963" y="9700"/>
                  </a:lnTo>
                  <a:lnTo>
                    <a:pt x="164219"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2907"/>
            <p:cNvSpPr/>
            <p:nvPr/>
          </p:nvSpPr>
          <p:spPr>
            <a:xfrm>
              <a:off x="2365028" y="2321719"/>
              <a:ext cx="92142" cy="185691"/>
            </a:xfrm>
            <a:custGeom>
              <a:avLst/>
              <a:gdLst/>
              <a:ahLst/>
              <a:cxnLst/>
              <a:rect l="0" t="0" r="0" b="0"/>
              <a:pathLst>
                <a:path w="92142" h="185691">
                  <a:moveTo>
                    <a:pt x="63847" y="85725"/>
                  </a:moveTo>
                  <a:lnTo>
                    <a:pt x="63847" y="89517"/>
                  </a:lnTo>
                  <a:lnTo>
                    <a:pt x="62260" y="90634"/>
                  </a:lnTo>
                  <a:lnTo>
                    <a:pt x="52441" y="93794"/>
                  </a:lnTo>
                  <a:lnTo>
                    <a:pt x="18686" y="123841"/>
                  </a:lnTo>
                  <a:lnTo>
                    <a:pt x="7184" y="137381"/>
                  </a:lnTo>
                  <a:lnTo>
                    <a:pt x="2945" y="145989"/>
                  </a:lnTo>
                  <a:lnTo>
                    <a:pt x="0" y="169165"/>
                  </a:lnTo>
                  <a:lnTo>
                    <a:pt x="1868" y="176520"/>
                  </a:lnTo>
                  <a:lnTo>
                    <a:pt x="3478" y="179592"/>
                  </a:lnTo>
                  <a:lnTo>
                    <a:pt x="5345" y="181641"/>
                  </a:lnTo>
                  <a:lnTo>
                    <a:pt x="9536" y="183916"/>
                  </a:lnTo>
                  <a:lnTo>
                    <a:pt x="41163" y="185690"/>
                  </a:lnTo>
                  <a:lnTo>
                    <a:pt x="54656" y="181931"/>
                  </a:lnTo>
                  <a:lnTo>
                    <a:pt x="61879" y="175843"/>
                  </a:lnTo>
                  <a:lnTo>
                    <a:pt x="85227" y="142362"/>
                  </a:lnTo>
                  <a:lnTo>
                    <a:pt x="89224" y="133122"/>
                  </a:lnTo>
                  <a:lnTo>
                    <a:pt x="92141" y="99845"/>
                  </a:lnTo>
                  <a:lnTo>
                    <a:pt x="91604" y="68457"/>
                  </a:lnTo>
                  <a:lnTo>
                    <a:pt x="83601" y="34682"/>
                  </a:lnTo>
                  <a:lnTo>
                    <a:pt x="77638" y="23240"/>
                  </a:lnTo>
                  <a:lnTo>
                    <a:pt x="73945" y="17473"/>
                  </a:lnTo>
                  <a:lnTo>
                    <a:pt x="71072" y="9763"/>
                  </a:lnTo>
                  <a:lnTo>
                    <a:pt x="6384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2908"/>
            <p:cNvSpPr/>
            <p:nvPr/>
          </p:nvSpPr>
          <p:spPr>
            <a:xfrm>
              <a:off x="2022194" y="2414588"/>
              <a:ext cx="349405" cy="241350"/>
            </a:xfrm>
            <a:custGeom>
              <a:avLst/>
              <a:gdLst/>
              <a:ahLst/>
              <a:cxnLst/>
              <a:rect l="0" t="0" r="0" b="0"/>
              <a:pathLst>
                <a:path w="349405" h="241350">
                  <a:moveTo>
                    <a:pt x="70925" y="0"/>
                  </a:moveTo>
                  <a:lnTo>
                    <a:pt x="60076" y="0"/>
                  </a:lnTo>
                  <a:lnTo>
                    <a:pt x="56049" y="2116"/>
                  </a:lnTo>
                  <a:lnTo>
                    <a:pt x="29536" y="23603"/>
                  </a:lnTo>
                  <a:lnTo>
                    <a:pt x="2084" y="56579"/>
                  </a:lnTo>
                  <a:lnTo>
                    <a:pt x="0" y="62770"/>
                  </a:lnTo>
                  <a:lnTo>
                    <a:pt x="623" y="63277"/>
                  </a:lnTo>
                  <a:lnTo>
                    <a:pt x="5683" y="64160"/>
                  </a:lnTo>
                  <a:lnTo>
                    <a:pt x="23670" y="51307"/>
                  </a:lnTo>
                  <a:lnTo>
                    <a:pt x="36925" y="37151"/>
                  </a:lnTo>
                  <a:lnTo>
                    <a:pt x="50803" y="26476"/>
                  </a:lnTo>
                  <a:lnTo>
                    <a:pt x="70798" y="150"/>
                  </a:lnTo>
                  <a:lnTo>
                    <a:pt x="76603" y="6526"/>
                  </a:lnTo>
                  <a:lnTo>
                    <a:pt x="82309" y="17896"/>
                  </a:lnTo>
                  <a:lnTo>
                    <a:pt x="92813" y="52194"/>
                  </a:lnTo>
                  <a:lnTo>
                    <a:pt x="104322" y="86806"/>
                  </a:lnTo>
                  <a:lnTo>
                    <a:pt x="113799" y="120010"/>
                  </a:lnTo>
                  <a:lnTo>
                    <a:pt x="119522" y="149735"/>
                  </a:lnTo>
                  <a:lnTo>
                    <a:pt x="120746" y="183583"/>
                  </a:lnTo>
                  <a:lnTo>
                    <a:pt x="120113" y="209266"/>
                  </a:lnTo>
                  <a:lnTo>
                    <a:pt x="117128" y="218948"/>
                  </a:lnTo>
                  <a:lnTo>
                    <a:pt x="111039" y="226427"/>
                  </a:lnTo>
                  <a:lnTo>
                    <a:pt x="94522" y="239426"/>
                  </a:lnTo>
                  <a:lnTo>
                    <a:pt x="86440" y="241349"/>
                  </a:lnTo>
                  <a:lnTo>
                    <a:pt x="77556" y="240087"/>
                  </a:lnTo>
                  <a:lnTo>
                    <a:pt x="54982" y="230612"/>
                  </a:lnTo>
                  <a:lnTo>
                    <a:pt x="40378" y="219026"/>
                  </a:lnTo>
                  <a:lnTo>
                    <a:pt x="32946" y="208124"/>
                  </a:lnTo>
                  <a:lnTo>
                    <a:pt x="25717" y="191047"/>
                  </a:lnTo>
                  <a:lnTo>
                    <a:pt x="25168" y="179895"/>
                  </a:lnTo>
                  <a:lnTo>
                    <a:pt x="31283" y="156008"/>
                  </a:lnTo>
                  <a:lnTo>
                    <a:pt x="41628" y="139181"/>
                  </a:lnTo>
                  <a:lnTo>
                    <a:pt x="72482" y="105838"/>
                  </a:lnTo>
                  <a:lnTo>
                    <a:pt x="107773" y="74121"/>
                  </a:lnTo>
                  <a:lnTo>
                    <a:pt x="143454" y="51420"/>
                  </a:lnTo>
                  <a:lnTo>
                    <a:pt x="168337" y="38335"/>
                  </a:lnTo>
                  <a:lnTo>
                    <a:pt x="184762" y="35764"/>
                  </a:lnTo>
                  <a:lnTo>
                    <a:pt x="185088" y="39524"/>
                  </a:lnTo>
                  <a:lnTo>
                    <a:pt x="183047" y="43495"/>
                  </a:lnTo>
                  <a:lnTo>
                    <a:pt x="180288" y="47906"/>
                  </a:lnTo>
                  <a:lnTo>
                    <a:pt x="172016" y="72836"/>
                  </a:lnTo>
                  <a:lnTo>
                    <a:pt x="171257" y="88256"/>
                  </a:lnTo>
                  <a:lnTo>
                    <a:pt x="173196" y="96904"/>
                  </a:lnTo>
                  <a:lnTo>
                    <a:pt x="174824" y="100321"/>
                  </a:lnTo>
                  <a:lnTo>
                    <a:pt x="180867" y="106234"/>
                  </a:lnTo>
                  <a:lnTo>
                    <a:pt x="188051" y="110715"/>
                  </a:lnTo>
                  <a:lnTo>
                    <a:pt x="193889" y="112707"/>
                  </a:lnTo>
                  <a:lnTo>
                    <a:pt x="209223" y="113827"/>
                  </a:lnTo>
                  <a:lnTo>
                    <a:pt x="225055" y="110367"/>
                  </a:lnTo>
                  <a:lnTo>
                    <a:pt x="254224" y="97495"/>
                  </a:lnTo>
                  <a:lnTo>
                    <a:pt x="261664" y="90691"/>
                  </a:lnTo>
                  <a:lnTo>
                    <a:pt x="274636" y="73678"/>
                  </a:lnTo>
                  <a:lnTo>
                    <a:pt x="276557" y="65554"/>
                  </a:lnTo>
                  <a:lnTo>
                    <a:pt x="275294" y="56651"/>
                  </a:lnTo>
                  <a:lnTo>
                    <a:pt x="270120" y="44831"/>
                  </a:lnTo>
                  <a:lnTo>
                    <a:pt x="254233" y="26308"/>
                  </a:lnTo>
                  <a:lnTo>
                    <a:pt x="243331" y="19084"/>
                  </a:lnTo>
                  <a:lnTo>
                    <a:pt x="230046" y="15708"/>
                  </a:lnTo>
                  <a:lnTo>
                    <a:pt x="200957" y="14298"/>
                  </a:lnTo>
                  <a:lnTo>
                    <a:pt x="234014" y="14287"/>
                  </a:lnTo>
                  <a:lnTo>
                    <a:pt x="268879" y="7585"/>
                  </a:lnTo>
                  <a:lnTo>
                    <a:pt x="283705" y="7169"/>
                  </a:lnTo>
                  <a:lnTo>
                    <a:pt x="284216" y="7954"/>
                  </a:lnTo>
                  <a:lnTo>
                    <a:pt x="285103" y="17089"/>
                  </a:lnTo>
                  <a:lnTo>
                    <a:pt x="283061" y="21618"/>
                  </a:lnTo>
                  <a:lnTo>
                    <a:pt x="265866" y="42867"/>
                  </a:lnTo>
                  <a:lnTo>
                    <a:pt x="257776" y="65682"/>
                  </a:lnTo>
                  <a:lnTo>
                    <a:pt x="258198" y="68394"/>
                  </a:lnTo>
                  <a:lnTo>
                    <a:pt x="260785" y="73524"/>
                  </a:lnTo>
                  <a:lnTo>
                    <a:pt x="266703" y="80875"/>
                  </a:lnTo>
                  <a:lnTo>
                    <a:pt x="273296" y="83569"/>
                  </a:lnTo>
                  <a:lnTo>
                    <a:pt x="295071" y="89556"/>
                  </a:lnTo>
                  <a:lnTo>
                    <a:pt x="322571" y="85372"/>
                  </a:lnTo>
                  <a:lnTo>
                    <a:pt x="331930" y="80152"/>
                  </a:lnTo>
                  <a:lnTo>
                    <a:pt x="344646" y="68949"/>
                  </a:lnTo>
                  <a:lnTo>
                    <a:pt x="347360" y="64246"/>
                  </a:lnTo>
                  <a:lnTo>
                    <a:pt x="349102" y="54759"/>
                  </a:lnTo>
                  <a:lnTo>
                    <a:pt x="349404" y="47622"/>
                  </a:lnTo>
                  <a:lnTo>
                    <a:pt x="347358" y="42860"/>
                  </a:lnTo>
                  <a:lnTo>
                    <a:pt x="339577" y="33337"/>
                  </a:lnTo>
                  <a:lnTo>
                    <a:pt x="332936" y="30691"/>
                  </a:lnTo>
                  <a:lnTo>
                    <a:pt x="325487" y="28721"/>
                  </a:lnTo>
                  <a:lnTo>
                    <a:pt x="314237" y="23106"/>
                  </a:lnTo>
                  <a:lnTo>
                    <a:pt x="306669" y="214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2909"/>
            <p:cNvSpPr/>
            <p:nvPr/>
          </p:nvSpPr>
          <p:spPr>
            <a:xfrm>
              <a:off x="1293019" y="2443163"/>
              <a:ext cx="100013" cy="92869"/>
            </a:xfrm>
            <a:custGeom>
              <a:avLst/>
              <a:gdLst/>
              <a:ahLst/>
              <a:cxnLst/>
              <a:rect l="0" t="0" r="0" b="0"/>
              <a:pathLst>
                <a:path w="100013" h="92869">
                  <a:moveTo>
                    <a:pt x="7144" y="0"/>
                  </a:moveTo>
                  <a:lnTo>
                    <a:pt x="3351" y="3792"/>
                  </a:lnTo>
                  <a:lnTo>
                    <a:pt x="1489" y="7770"/>
                  </a:lnTo>
                  <a:lnTo>
                    <a:pt x="26" y="40910"/>
                  </a:lnTo>
                  <a:lnTo>
                    <a:pt x="0" y="75928"/>
                  </a:lnTo>
                  <a:lnTo>
                    <a:pt x="0" y="92743"/>
                  </a:lnTo>
                  <a:lnTo>
                    <a:pt x="0" y="62807"/>
                  </a:lnTo>
                  <a:lnTo>
                    <a:pt x="2116" y="57547"/>
                  </a:lnTo>
                  <a:lnTo>
                    <a:pt x="11391" y="40386"/>
                  </a:lnTo>
                  <a:lnTo>
                    <a:pt x="17698" y="22702"/>
                  </a:lnTo>
                  <a:lnTo>
                    <a:pt x="19736" y="19897"/>
                  </a:lnTo>
                  <a:lnTo>
                    <a:pt x="24117" y="16780"/>
                  </a:lnTo>
                  <a:lnTo>
                    <a:pt x="47774" y="3042"/>
                  </a:lnTo>
                  <a:lnTo>
                    <a:pt x="55893" y="1352"/>
                  </a:lnTo>
                  <a:lnTo>
                    <a:pt x="62677" y="2717"/>
                  </a:lnTo>
                  <a:lnTo>
                    <a:pt x="71077" y="7354"/>
                  </a:lnTo>
                  <a:lnTo>
                    <a:pt x="81229" y="17010"/>
                  </a:lnTo>
                  <a:lnTo>
                    <a:pt x="83726" y="21582"/>
                  </a:lnTo>
                  <a:lnTo>
                    <a:pt x="89122" y="34778"/>
                  </a:lnTo>
                  <a:lnTo>
                    <a:pt x="97038" y="47762"/>
                  </a:lnTo>
                  <a:lnTo>
                    <a:pt x="99838" y="70957"/>
                  </a:lnTo>
                  <a:lnTo>
                    <a:pt x="100012" y="928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2910"/>
            <p:cNvSpPr/>
            <p:nvPr/>
          </p:nvSpPr>
          <p:spPr>
            <a:xfrm>
              <a:off x="1657350" y="2421751"/>
              <a:ext cx="71439" cy="92850"/>
            </a:xfrm>
            <a:custGeom>
              <a:avLst/>
              <a:gdLst/>
              <a:ahLst/>
              <a:cxnLst/>
              <a:rect l="0" t="0" r="0" b="0"/>
              <a:pathLst>
                <a:path w="71439" h="92850">
                  <a:moveTo>
                    <a:pt x="7144" y="49987"/>
                  </a:moveTo>
                  <a:lnTo>
                    <a:pt x="7144" y="53779"/>
                  </a:lnTo>
                  <a:lnTo>
                    <a:pt x="6350" y="54896"/>
                  </a:lnTo>
                  <a:lnTo>
                    <a:pt x="5027" y="55641"/>
                  </a:lnTo>
                  <a:lnTo>
                    <a:pt x="3351" y="56137"/>
                  </a:lnTo>
                  <a:lnTo>
                    <a:pt x="2234" y="58056"/>
                  </a:lnTo>
                  <a:lnTo>
                    <a:pt x="196" y="75739"/>
                  </a:lnTo>
                  <a:lnTo>
                    <a:pt x="1" y="92723"/>
                  </a:lnTo>
                  <a:lnTo>
                    <a:pt x="0" y="76053"/>
                  </a:lnTo>
                  <a:lnTo>
                    <a:pt x="11391" y="42410"/>
                  </a:lnTo>
                  <a:lnTo>
                    <a:pt x="14223" y="27545"/>
                  </a:lnTo>
                  <a:lnTo>
                    <a:pt x="24118" y="8588"/>
                  </a:lnTo>
                  <a:lnTo>
                    <a:pt x="28711" y="3806"/>
                  </a:lnTo>
                  <a:lnTo>
                    <a:pt x="33398" y="1681"/>
                  </a:lnTo>
                  <a:lnTo>
                    <a:pt x="48890" y="0"/>
                  </a:lnTo>
                  <a:lnTo>
                    <a:pt x="49262" y="787"/>
                  </a:lnTo>
                  <a:lnTo>
                    <a:pt x="49675" y="3778"/>
                  </a:lnTo>
                  <a:lnTo>
                    <a:pt x="51976" y="7754"/>
                  </a:lnTo>
                  <a:lnTo>
                    <a:pt x="53701" y="9925"/>
                  </a:lnTo>
                  <a:lnTo>
                    <a:pt x="55617" y="16571"/>
                  </a:lnTo>
                  <a:lnTo>
                    <a:pt x="59227" y="50488"/>
                  </a:lnTo>
                  <a:lnTo>
                    <a:pt x="63293" y="65343"/>
                  </a:lnTo>
                  <a:lnTo>
                    <a:pt x="64890" y="80831"/>
                  </a:lnTo>
                  <a:lnTo>
                    <a:pt x="71438" y="928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3" name="SMARTInkShape-Group403"/>
          <p:cNvGrpSpPr/>
          <p:nvPr/>
        </p:nvGrpSpPr>
        <p:grpSpPr>
          <a:xfrm>
            <a:off x="6693694" y="1790733"/>
            <a:ext cx="2057401" cy="434189"/>
            <a:chOff x="6693694" y="1790733"/>
            <a:chExt cx="2057401" cy="434189"/>
          </a:xfrm>
        </p:grpSpPr>
        <p:sp>
          <p:nvSpPr>
            <p:cNvPr id="52" name="SMARTInkShape-2911"/>
            <p:cNvSpPr/>
            <p:nvPr/>
          </p:nvSpPr>
          <p:spPr>
            <a:xfrm>
              <a:off x="7522404" y="1914525"/>
              <a:ext cx="92467" cy="196713"/>
            </a:xfrm>
            <a:custGeom>
              <a:avLst/>
              <a:gdLst/>
              <a:ahLst/>
              <a:cxnLst/>
              <a:rect l="0" t="0" r="0" b="0"/>
              <a:pathLst>
                <a:path w="92467" h="196713">
                  <a:moveTo>
                    <a:pt x="28540" y="100013"/>
                  </a:moveTo>
                  <a:lnTo>
                    <a:pt x="28540" y="109955"/>
                  </a:lnTo>
                  <a:lnTo>
                    <a:pt x="26423" y="114486"/>
                  </a:lnTo>
                  <a:lnTo>
                    <a:pt x="24747" y="116805"/>
                  </a:lnTo>
                  <a:lnTo>
                    <a:pt x="11540" y="148758"/>
                  </a:lnTo>
                  <a:lnTo>
                    <a:pt x="2037" y="169481"/>
                  </a:lnTo>
                  <a:lnTo>
                    <a:pt x="0" y="191436"/>
                  </a:lnTo>
                  <a:lnTo>
                    <a:pt x="3768" y="196245"/>
                  </a:lnTo>
                  <a:lnTo>
                    <a:pt x="5674" y="196712"/>
                  </a:lnTo>
                  <a:lnTo>
                    <a:pt x="7740" y="196229"/>
                  </a:lnTo>
                  <a:lnTo>
                    <a:pt x="9911" y="195113"/>
                  </a:lnTo>
                  <a:lnTo>
                    <a:pt x="24801" y="191734"/>
                  </a:lnTo>
                  <a:lnTo>
                    <a:pt x="52442" y="172666"/>
                  </a:lnTo>
                  <a:lnTo>
                    <a:pt x="79348" y="140914"/>
                  </a:lnTo>
                  <a:lnTo>
                    <a:pt x="90042" y="107046"/>
                  </a:lnTo>
                  <a:lnTo>
                    <a:pt x="92466" y="77469"/>
                  </a:lnTo>
                  <a:lnTo>
                    <a:pt x="91967" y="50580"/>
                  </a:lnTo>
                  <a:lnTo>
                    <a:pt x="82881" y="24202"/>
                  </a:lnTo>
                  <a:lnTo>
                    <a:pt x="73463" y="7822"/>
                  </a:lnTo>
                  <a:lnTo>
                    <a:pt x="7140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SMARTInkShape-2912"/>
            <p:cNvSpPr/>
            <p:nvPr/>
          </p:nvSpPr>
          <p:spPr>
            <a:xfrm>
              <a:off x="6897081" y="2064544"/>
              <a:ext cx="95116" cy="105716"/>
            </a:xfrm>
            <a:custGeom>
              <a:avLst/>
              <a:gdLst/>
              <a:ahLst/>
              <a:cxnLst/>
              <a:rect l="0" t="0" r="0" b="0"/>
              <a:pathLst>
                <a:path w="95116" h="105716">
                  <a:moveTo>
                    <a:pt x="39500" y="0"/>
                  </a:moveTo>
                  <a:lnTo>
                    <a:pt x="39500" y="3792"/>
                  </a:lnTo>
                  <a:lnTo>
                    <a:pt x="37383" y="7771"/>
                  </a:lnTo>
                  <a:lnTo>
                    <a:pt x="15458" y="41740"/>
                  </a:lnTo>
                  <a:lnTo>
                    <a:pt x="6323" y="61485"/>
                  </a:lnTo>
                  <a:lnTo>
                    <a:pt x="0" y="80739"/>
                  </a:lnTo>
                  <a:lnTo>
                    <a:pt x="1572" y="86949"/>
                  </a:lnTo>
                  <a:lnTo>
                    <a:pt x="6919" y="94907"/>
                  </a:lnTo>
                  <a:lnTo>
                    <a:pt x="17323" y="102292"/>
                  </a:lnTo>
                  <a:lnTo>
                    <a:pt x="30460" y="105715"/>
                  </a:lnTo>
                  <a:lnTo>
                    <a:pt x="39716" y="104399"/>
                  </a:lnTo>
                  <a:lnTo>
                    <a:pt x="72850" y="90326"/>
                  </a:lnTo>
                  <a:lnTo>
                    <a:pt x="83336" y="83296"/>
                  </a:lnTo>
                  <a:lnTo>
                    <a:pt x="91471" y="72393"/>
                  </a:lnTo>
                  <a:lnTo>
                    <a:pt x="95115" y="62901"/>
                  </a:lnTo>
                  <a:lnTo>
                    <a:pt x="93851" y="55473"/>
                  </a:lnTo>
                  <a:lnTo>
                    <a:pt x="88677" y="44482"/>
                  </a:lnTo>
                  <a:lnTo>
                    <a:pt x="79817" y="33657"/>
                  </a:lnTo>
                  <a:lnTo>
                    <a:pt x="46452" y="14300"/>
                  </a:lnTo>
                  <a:lnTo>
                    <a:pt x="34416" y="9264"/>
                  </a:lnTo>
                  <a:lnTo>
                    <a:pt x="28509" y="7292"/>
                  </a:lnTo>
                  <a:lnTo>
                    <a:pt x="1806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SMARTInkShape-2913"/>
            <p:cNvSpPr/>
            <p:nvPr/>
          </p:nvSpPr>
          <p:spPr>
            <a:xfrm>
              <a:off x="7115175" y="1964531"/>
              <a:ext cx="128589" cy="171091"/>
            </a:xfrm>
            <a:custGeom>
              <a:avLst/>
              <a:gdLst/>
              <a:ahLst/>
              <a:cxnLst/>
              <a:rect l="0" t="0" r="0" b="0"/>
              <a:pathLst>
                <a:path w="128589" h="171091">
                  <a:moveTo>
                    <a:pt x="7144" y="0"/>
                  </a:moveTo>
                  <a:lnTo>
                    <a:pt x="7144" y="33793"/>
                  </a:lnTo>
                  <a:lnTo>
                    <a:pt x="7144" y="65745"/>
                  </a:lnTo>
                  <a:lnTo>
                    <a:pt x="5027" y="94550"/>
                  </a:lnTo>
                  <a:lnTo>
                    <a:pt x="441" y="128108"/>
                  </a:lnTo>
                  <a:lnTo>
                    <a:pt x="5" y="163409"/>
                  </a:lnTo>
                  <a:lnTo>
                    <a:pt x="0" y="171090"/>
                  </a:lnTo>
                  <a:lnTo>
                    <a:pt x="0" y="161476"/>
                  </a:lnTo>
                  <a:lnTo>
                    <a:pt x="6849" y="129840"/>
                  </a:lnTo>
                  <a:lnTo>
                    <a:pt x="14402" y="97565"/>
                  </a:lnTo>
                  <a:lnTo>
                    <a:pt x="19789" y="84118"/>
                  </a:lnTo>
                  <a:lnTo>
                    <a:pt x="31053" y="69472"/>
                  </a:lnTo>
                  <a:lnTo>
                    <a:pt x="37878" y="66595"/>
                  </a:lnTo>
                  <a:lnTo>
                    <a:pt x="65390" y="64429"/>
                  </a:lnTo>
                  <a:lnTo>
                    <a:pt x="86183" y="72083"/>
                  </a:lnTo>
                  <a:lnTo>
                    <a:pt x="90793" y="74249"/>
                  </a:lnTo>
                  <a:lnTo>
                    <a:pt x="93866" y="77281"/>
                  </a:lnTo>
                  <a:lnTo>
                    <a:pt x="111244" y="111862"/>
                  </a:lnTo>
                  <a:lnTo>
                    <a:pt x="116238" y="140895"/>
                  </a:lnTo>
                  <a:lnTo>
                    <a:pt x="119130" y="146757"/>
                  </a:lnTo>
                  <a:lnTo>
                    <a:pt x="121417" y="163878"/>
                  </a:lnTo>
                  <a:lnTo>
                    <a:pt x="128588" y="1643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SMARTInkShape-2914"/>
            <p:cNvSpPr/>
            <p:nvPr/>
          </p:nvSpPr>
          <p:spPr>
            <a:xfrm>
              <a:off x="7286625" y="2043113"/>
              <a:ext cx="21432" cy="71438"/>
            </a:xfrm>
            <a:custGeom>
              <a:avLst/>
              <a:gdLst/>
              <a:ahLst/>
              <a:cxnLst/>
              <a:rect l="0" t="0" r="0" b="0"/>
              <a:pathLst>
                <a:path w="21432" h="71438">
                  <a:moveTo>
                    <a:pt x="0" y="0"/>
                  </a:moveTo>
                  <a:lnTo>
                    <a:pt x="0" y="23849"/>
                  </a:lnTo>
                  <a:lnTo>
                    <a:pt x="6849" y="58244"/>
                  </a:lnTo>
                  <a:lnTo>
                    <a:pt x="9130" y="63722"/>
                  </a:lnTo>
                  <a:lnTo>
                    <a:pt x="13986" y="70985"/>
                  </a:lnTo>
                  <a:lnTo>
                    <a:pt x="21431"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SMARTInkShape-2915"/>
            <p:cNvSpPr/>
            <p:nvPr/>
          </p:nvSpPr>
          <p:spPr>
            <a:xfrm>
              <a:off x="7608094" y="2007394"/>
              <a:ext cx="285751" cy="106728"/>
            </a:xfrm>
            <a:custGeom>
              <a:avLst/>
              <a:gdLst/>
              <a:ahLst/>
              <a:cxnLst/>
              <a:rect l="0" t="0" r="0" b="0"/>
              <a:pathLst>
                <a:path w="285751" h="106728">
                  <a:moveTo>
                    <a:pt x="0" y="0"/>
                  </a:moveTo>
                  <a:lnTo>
                    <a:pt x="0" y="3792"/>
                  </a:lnTo>
                  <a:lnTo>
                    <a:pt x="2117" y="7771"/>
                  </a:lnTo>
                  <a:lnTo>
                    <a:pt x="20585" y="27641"/>
                  </a:lnTo>
                  <a:lnTo>
                    <a:pt x="33791" y="37118"/>
                  </a:lnTo>
                  <a:lnTo>
                    <a:pt x="51552" y="41160"/>
                  </a:lnTo>
                  <a:lnTo>
                    <a:pt x="83061" y="42713"/>
                  </a:lnTo>
                  <a:lnTo>
                    <a:pt x="102338" y="42039"/>
                  </a:lnTo>
                  <a:lnTo>
                    <a:pt x="126199" y="32915"/>
                  </a:lnTo>
                  <a:lnTo>
                    <a:pt x="131495" y="28387"/>
                  </a:lnTo>
                  <a:lnTo>
                    <a:pt x="138687" y="19013"/>
                  </a:lnTo>
                  <a:lnTo>
                    <a:pt x="139289" y="16644"/>
                  </a:lnTo>
                  <a:lnTo>
                    <a:pt x="138897" y="14271"/>
                  </a:lnTo>
                  <a:lnTo>
                    <a:pt x="136344" y="9517"/>
                  </a:lnTo>
                  <a:lnTo>
                    <a:pt x="132564" y="4759"/>
                  </a:lnTo>
                  <a:lnTo>
                    <a:pt x="128238" y="2115"/>
                  </a:lnTo>
                  <a:lnTo>
                    <a:pt x="118993" y="418"/>
                  </a:lnTo>
                  <a:lnTo>
                    <a:pt x="111898" y="124"/>
                  </a:lnTo>
                  <a:lnTo>
                    <a:pt x="109523" y="1670"/>
                  </a:lnTo>
                  <a:lnTo>
                    <a:pt x="90486" y="27437"/>
                  </a:lnTo>
                  <a:lnTo>
                    <a:pt x="87136" y="37057"/>
                  </a:lnTo>
                  <a:lnTo>
                    <a:pt x="85849" y="62239"/>
                  </a:lnTo>
                  <a:lnTo>
                    <a:pt x="89554" y="76297"/>
                  </a:lnTo>
                  <a:lnTo>
                    <a:pt x="95629" y="83651"/>
                  </a:lnTo>
                  <a:lnTo>
                    <a:pt x="120217" y="102272"/>
                  </a:lnTo>
                  <a:lnTo>
                    <a:pt x="133692" y="105709"/>
                  </a:lnTo>
                  <a:lnTo>
                    <a:pt x="147738" y="106727"/>
                  </a:lnTo>
                  <a:lnTo>
                    <a:pt x="161955" y="103237"/>
                  </a:lnTo>
                  <a:lnTo>
                    <a:pt x="172429" y="97175"/>
                  </a:lnTo>
                  <a:lnTo>
                    <a:pt x="196899" y="73660"/>
                  </a:lnTo>
                  <a:lnTo>
                    <a:pt x="218262" y="38975"/>
                  </a:lnTo>
                  <a:lnTo>
                    <a:pt x="220036" y="33726"/>
                  </a:lnTo>
                  <a:lnTo>
                    <a:pt x="221303" y="32009"/>
                  </a:lnTo>
                  <a:lnTo>
                    <a:pt x="222942" y="30864"/>
                  </a:lnTo>
                  <a:lnTo>
                    <a:pt x="224828" y="30101"/>
                  </a:lnTo>
                  <a:lnTo>
                    <a:pt x="226085" y="28799"/>
                  </a:lnTo>
                  <a:lnTo>
                    <a:pt x="227482" y="25235"/>
                  </a:lnTo>
                  <a:lnTo>
                    <a:pt x="228649" y="24760"/>
                  </a:lnTo>
                  <a:lnTo>
                    <a:pt x="230220" y="25238"/>
                  </a:lnTo>
                  <a:lnTo>
                    <a:pt x="237375" y="30398"/>
                  </a:lnTo>
                  <a:lnTo>
                    <a:pt x="241231" y="34941"/>
                  </a:lnTo>
                  <a:lnTo>
                    <a:pt x="264331" y="69831"/>
                  </a:lnTo>
                  <a:lnTo>
                    <a:pt x="285750"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SMARTInkShape-2916"/>
            <p:cNvSpPr/>
            <p:nvPr/>
          </p:nvSpPr>
          <p:spPr>
            <a:xfrm>
              <a:off x="7951428" y="1958828"/>
              <a:ext cx="506773" cy="266094"/>
            </a:xfrm>
            <a:custGeom>
              <a:avLst/>
              <a:gdLst/>
              <a:ahLst/>
              <a:cxnLst/>
              <a:rect l="0" t="0" r="0" b="0"/>
              <a:pathLst>
                <a:path w="506773" h="266094">
                  <a:moveTo>
                    <a:pt x="85291" y="27135"/>
                  </a:moveTo>
                  <a:lnTo>
                    <a:pt x="79140" y="27135"/>
                  </a:lnTo>
                  <a:lnTo>
                    <a:pt x="72640" y="22225"/>
                  </a:lnTo>
                  <a:lnTo>
                    <a:pt x="68291" y="20984"/>
                  </a:lnTo>
                  <a:lnTo>
                    <a:pt x="57588" y="24077"/>
                  </a:lnTo>
                  <a:lnTo>
                    <a:pt x="28037" y="39934"/>
                  </a:lnTo>
                  <a:lnTo>
                    <a:pt x="9499" y="60612"/>
                  </a:lnTo>
                  <a:lnTo>
                    <a:pt x="2862" y="72332"/>
                  </a:lnTo>
                  <a:lnTo>
                    <a:pt x="217" y="83805"/>
                  </a:lnTo>
                  <a:lnTo>
                    <a:pt x="0" y="86346"/>
                  </a:lnTo>
                  <a:lnTo>
                    <a:pt x="2237" y="88834"/>
                  </a:lnTo>
                  <a:lnTo>
                    <a:pt x="11071" y="93715"/>
                  </a:lnTo>
                  <a:lnTo>
                    <a:pt x="20819" y="94296"/>
                  </a:lnTo>
                  <a:lnTo>
                    <a:pt x="55210" y="89563"/>
                  </a:lnTo>
                  <a:lnTo>
                    <a:pt x="65572" y="85043"/>
                  </a:lnTo>
                  <a:lnTo>
                    <a:pt x="86173" y="68500"/>
                  </a:lnTo>
                  <a:lnTo>
                    <a:pt x="103459" y="44517"/>
                  </a:lnTo>
                  <a:lnTo>
                    <a:pt x="106595" y="34724"/>
                  </a:lnTo>
                  <a:lnTo>
                    <a:pt x="106710" y="40468"/>
                  </a:lnTo>
                  <a:lnTo>
                    <a:pt x="102926" y="44932"/>
                  </a:lnTo>
                  <a:lnTo>
                    <a:pt x="101067" y="51184"/>
                  </a:lnTo>
                  <a:lnTo>
                    <a:pt x="100570" y="55074"/>
                  </a:lnTo>
                  <a:lnTo>
                    <a:pt x="102136" y="61512"/>
                  </a:lnTo>
                  <a:lnTo>
                    <a:pt x="104683" y="67814"/>
                  </a:lnTo>
                  <a:lnTo>
                    <a:pt x="106912" y="79493"/>
                  </a:lnTo>
                  <a:lnTo>
                    <a:pt x="110246" y="85594"/>
                  </a:lnTo>
                  <a:lnTo>
                    <a:pt x="114373" y="88835"/>
                  </a:lnTo>
                  <a:lnTo>
                    <a:pt x="135969" y="96855"/>
                  </a:lnTo>
                  <a:lnTo>
                    <a:pt x="145121" y="97015"/>
                  </a:lnTo>
                  <a:lnTo>
                    <a:pt x="168674" y="88528"/>
                  </a:lnTo>
                  <a:lnTo>
                    <a:pt x="197213" y="64771"/>
                  </a:lnTo>
                  <a:lnTo>
                    <a:pt x="207705" y="50810"/>
                  </a:lnTo>
                  <a:lnTo>
                    <a:pt x="212049" y="40411"/>
                  </a:lnTo>
                  <a:lnTo>
                    <a:pt x="213830" y="10796"/>
                  </a:lnTo>
                  <a:lnTo>
                    <a:pt x="213053" y="9098"/>
                  </a:lnTo>
                  <a:lnTo>
                    <a:pt x="211740" y="7966"/>
                  </a:lnTo>
                  <a:lnTo>
                    <a:pt x="210072" y="7212"/>
                  </a:lnTo>
                  <a:lnTo>
                    <a:pt x="208165" y="7503"/>
                  </a:lnTo>
                  <a:lnTo>
                    <a:pt x="200897" y="10911"/>
                  </a:lnTo>
                  <a:lnTo>
                    <a:pt x="189836" y="13067"/>
                  </a:lnTo>
                  <a:lnTo>
                    <a:pt x="180384" y="19174"/>
                  </a:lnTo>
                  <a:lnTo>
                    <a:pt x="160621" y="38446"/>
                  </a:lnTo>
                  <a:lnTo>
                    <a:pt x="158458" y="43539"/>
                  </a:lnTo>
                  <a:lnTo>
                    <a:pt x="156880" y="64218"/>
                  </a:lnTo>
                  <a:lnTo>
                    <a:pt x="158417" y="66938"/>
                  </a:lnTo>
                  <a:lnTo>
                    <a:pt x="168165" y="74559"/>
                  </a:lnTo>
                  <a:lnTo>
                    <a:pt x="201819" y="91416"/>
                  </a:lnTo>
                  <a:lnTo>
                    <a:pt x="234878" y="105715"/>
                  </a:lnTo>
                  <a:lnTo>
                    <a:pt x="249469" y="114976"/>
                  </a:lnTo>
                  <a:lnTo>
                    <a:pt x="261730" y="127774"/>
                  </a:lnTo>
                  <a:lnTo>
                    <a:pt x="280427" y="160521"/>
                  </a:lnTo>
                  <a:lnTo>
                    <a:pt x="284350" y="185245"/>
                  </a:lnTo>
                  <a:lnTo>
                    <a:pt x="284235" y="205215"/>
                  </a:lnTo>
                  <a:lnTo>
                    <a:pt x="271542" y="239126"/>
                  </a:lnTo>
                  <a:lnTo>
                    <a:pt x="263054" y="250470"/>
                  </a:lnTo>
                  <a:lnTo>
                    <a:pt x="253991" y="257363"/>
                  </a:lnTo>
                  <a:lnTo>
                    <a:pt x="230498" y="265944"/>
                  </a:lnTo>
                  <a:lnTo>
                    <a:pt x="221000" y="266093"/>
                  </a:lnTo>
                  <a:lnTo>
                    <a:pt x="202910" y="262508"/>
                  </a:lnTo>
                  <a:lnTo>
                    <a:pt x="197627" y="259274"/>
                  </a:lnTo>
                  <a:lnTo>
                    <a:pt x="190189" y="249198"/>
                  </a:lnTo>
                  <a:lnTo>
                    <a:pt x="186751" y="236159"/>
                  </a:lnTo>
                  <a:lnTo>
                    <a:pt x="185733" y="222241"/>
                  </a:lnTo>
                  <a:lnTo>
                    <a:pt x="189222" y="208063"/>
                  </a:lnTo>
                  <a:lnTo>
                    <a:pt x="198307" y="189050"/>
                  </a:lnTo>
                  <a:lnTo>
                    <a:pt x="224502" y="160484"/>
                  </a:lnTo>
                  <a:lnTo>
                    <a:pt x="259281" y="131116"/>
                  </a:lnTo>
                  <a:lnTo>
                    <a:pt x="287934" y="107205"/>
                  </a:lnTo>
                  <a:lnTo>
                    <a:pt x="316349" y="86960"/>
                  </a:lnTo>
                  <a:lnTo>
                    <a:pt x="340046" y="57238"/>
                  </a:lnTo>
                  <a:lnTo>
                    <a:pt x="361717" y="21706"/>
                  </a:lnTo>
                  <a:lnTo>
                    <a:pt x="362444" y="18753"/>
                  </a:lnTo>
                  <a:lnTo>
                    <a:pt x="362134" y="15990"/>
                  </a:lnTo>
                  <a:lnTo>
                    <a:pt x="357619" y="3422"/>
                  </a:lnTo>
                  <a:lnTo>
                    <a:pt x="355742" y="1802"/>
                  </a:lnTo>
                  <a:lnTo>
                    <a:pt x="349425" y="0"/>
                  </a:lnTo>
                  <a:lnTo>
                    <a:pt x="346311" y="314"/>
                  </a:lnTo>
                  <a:lnTo>
                    <a:pt x="340736" y="2779"/>
                  </a:lnTo>
                  <a:lnTo>
                    <a:pt x="312520" y="22420"/>
                  </a:lnTo>
                  <a:lnTo>
                    <a:pt x="309313" y="29272"/>
                  </a:lnTo>
                  <a:lnTo>
                    <a:pt x="306791" y="64155"/>
                  </a:lnTo>
                  <a:lnTo>
                    <a:pt x="308883" y="69517"/>
                  </a:lnTo>
                  <a:lnTo>
                    <a:pt x="316694" y="79427"/>
                  </a:lnTo>
                  <a:lnTo>
                    <a:pt x="327333" y="86638"/>
                  </a:lnTo>
                  <a:lnTo>
                    <a:pt x="340540" y="90009"/>
                  </a:lnTo>
                  <a:lnTo>
                    <a:pt x="374851" y="91304"/>
                  </a:lnTo>
                  <a:lnTo>
                    <a:pt x="389809" y="87599"/>
                  </a:lnTo>
                  <a:lnTo>
                    <a:pt x="404295" y="81474"/>
                  </a:lnTo>
                  <a:lnTo>
                    <a:pt x="411749" y="74833"/>
                  </a:lnTo>
                  <a:lnTo>
                    <a:pt x="418502" y="67384"/>
                  </a:lnTo>
                  <a:lnTo>
                    <a:pt x="430436" y="57934"/>
                  </a:lnTo>
                  <a:lnTo>
                    <a:pt x="438557" y="46226"/>
                  </a:lnTo>
                  <a:lnTo>
                    <a:pt x="443821" y="34757"/>
                  </a:lnTo>
                  <a:lnTo>
                    <a:pt x="462799" y="13966"/>
                  </a:lnTo>
                  <a:lnTo>
                    <a:pt x="463963" y="14387"/>
                  </a:lnTo>
                  <a:lnTo>
                    <a:pt x="467373" y="16971"/>
                  </a:lnTo>
                  <a:lnTo>
                    <a:pt x="469418" y="20765"/>
                  </a:lnTo>
                  <a:lnTo>
                    <a:pt x="469963" y="22888"/>
                  </a:lnTo>
                  <a:lnTo>
                    <a:pt x="475748" y="32793"/>
                  </a:lnTo>
                  <a:lnTo>
                    <a:pt x="478178" y="67558"/>
                  </a:lnTo>
                  <a:lnTo>
                    <a:pt x="478189" y="72353"/>
                  </a:lnTo>
                  <a:lnTo>
                    <a:pt x="480310" y="77130"/>
                  </a:lnTo>
                  <a:lnTo>
                    <a:pt x="489046" y="87953"/>
                  </a:lnTo>
                  <a:lnTo>
                    <a:pt x="493073" y="89884"/>
                  </a:lnTo>
                  <a:lnTo>
                    <a:pt x="506772" y="914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SMARTInkShape-2917"/>
            <p:cNvSpPr/>
            <p:nvPr/>
          </p:nvSpPr>
          <p:spPr>
            <a:xfrm>
              <a:off x="8472935" y="1790733"/>
              <a:ext cx="132172" cy="244100"/>
            </a:xfrm>
            <a:custGeom>
              <a:avLst/>
              <a:gdLst/>
              <a:ahLst/>
              <a:cxnLst/>
              <a:rect l="0" t="0" r="0" b="0"/>
              <a:pathLst>
                <a:path w="132172" h="244100">
                  <a:moveTo>
                    <a:pt x="92421" y="188086"/>
                  </a:moveTo>
                  <a:lnTo>
                    <a:pt x="92421" y="164237"/>
                  </a:lnTo>
                  <a:lnTo>
                    <a:pt x="90304" y="159494"/>
                  </a:lnTo>
                  <a:lnTo>
                    <a:pt x="88628" y="157119"/>
                  </a:lnTo>
                  <a:lnTo>
                    <a:pt x="78686" y="149983"/>
                  </a:lnTo>
                  <a:lnTo>
                    <a:pt x="69478" y="146633"/>
                  </a:lnTo>
                  <a:lnTo>
                    <a:pt x="62116" y="147967"/>
                  </a:lnTo>
                  <a:lnTo>
                    <a:pt x="40600" y="157491"/>
                  </a:lnTo>
                  <a:lnTo>
                    <a:pt x="22342" y="172876"/>
                  </a:lnTo>
                  <a:lnTo>
                    <a:pt x="4643" y="196328"/>
                  </a:lnTo>
                  <a:lnTo>
                    <a:pt x="1815" y="203920"/>
                  </a:lnTo>
                  <a:lnTo>
                    <a:pt x="0" y="217936"/>
                  </a:lnTo>
                  <a:lnTo>
                    <a:pt x="3477" y="229650"/>
                  </a:lnTo>
                  <a:lnTo>
                    <a:pt x="9535" y="239383"/>
                  </a:lnTo>
                  <a:lnTo>
                    <a:pt x="12558" y="241334"/>
                  </a:lnTo>
                  <a:lnTo>
                    <a:pt x="24396" y="244080"/>
                  </a:lnTo>
                  <a:lnTo>
                    <a:pt x="37958" y="244099"/>
                  </a:lnTo>
                  <a:lnTo>
                    <a:pt x="71164" y="233021"/>
                  </a:lnTo>
                  <a:lnTo>
                    <a:pt x="87005" y="225301"/>
                  </a:lnTo>
                  <a:lnTo>
                    <a:pt x="100959" y="213312"/>
                  </a:lnTo>
                  <a:lnTo>
                    <a:pt x="110473" y="198911"/>
                  </a:lnTo>
                  <a:lnTo>
                    <a:pt x="123246" y="166199"/>
                  </a:lnTo>
                  <a:lnTo>
                    <a:pt x="127496" y="130876"/>
                  </a:lnTo>
                  <a:lnTo>
                    <a:pt x="132171" y="95209"/>
                  </a:lnTo>
                  <a:lnTo>
                    <a:pt x="125036" y="59497"/>
                  </a:lnTo>
                  <a:lnTo>
                    <a:pt x="113757" y="28013"/>
                  </a:lnTo>
                  <a:lnTo>
                    <a:pt x="97178" y="1208"/>
                  </a:lnTo>
                  <a:lnTo>
                    <a:pt x="94005" y="0"/>
                  </a:lnTo>
                  <a:lnTo>
                    <a:pt x="78134" y="23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SMARTInkShape-2918"/>
            <p:cNvSpPr/>
            <p:nvPr/>
          </p:nvSpPr>
          <p:spPr>
            <a:xfrm>
              <a:off x="8644063" y="1921669"/>
              <a:ext cx="107032" cy="85726"/>
            </a:xfrm>
            <a:custGeom>
              <a:avLst/>
              <a:gdLst/>
              <a:ahLst/>
              <a:cxnLst/>
              <a:rect l="0" t="0" r="0" b="0"/>
              <a:pathLst>
                <a:path w="107032" h="85726">
                  <a:moveTo>
                    <a:pt x="49881" y="0"/>
                  </a:moveTo>
                  <a:lnTo>
                    <a:pt x="49881" y="16999"/>
                  </a:lnTo>
                  <a:lnTo>
                    <a:pt x="47764" y="21578"/>
                  </a:lnTo>
                  <a:lnTo>
                    <a:pt x="38489" y="33357"/>
                  </a:lnTo>
                  <a:lnTo>
                    <a:pt x="36880" y="38108"/>
                  </a:lnTo>
                  <a:lnTo>
                    <a:pt x="31932" y="42866"/>
                  </a:lnTo>
                  <a:lnTo>
                    <a:pt x="1304" y="70026"/>
                  </a:lnTo>
                  <a:lnTo>
                    <a:pt x="509" y="72927"/>
                  </a:lnTo>
                  <a:lnTo>
                    <a:pt x="0" y="77464"/>
                  </a:lnTo>
                  <a:lnTo>
                    <a:pt x="2047" y="75968"/>
                  </a:lnTo>
                  <a:lnTo>
                    <a:pt x="37692" y="47611"/>
                  </a:lnTo>
                  <a:lnTo>
                    <a:pt x="63050" y="22548"/>
                  </a:lnTo>
                  <a:lnTo>
                    <a:pt x="63423" y="22969"/>
                  </a:lnTo>
                  <a:lnTo>
                    <a:pt x="63836" y="25554"/>
                  </a:lnTo>
                  <a:lnTo>
                    <a:pt x="64741" y="26561"/>
                  </a:lnTo>
                  <a:lnTo>
                    <a:pt x="67863" y="27680"/>
                  </a:lnTo>
                  <a:lnTo>
                    <a:pt x="69012" y="28772"/>
                  </a:lnTo>
                  <a:lnTo>
                    <a:pt x="90426" y="62064"/>
                  </a:lnTo>
                  <a:lnTo>
                    <a:pt x="107031"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SMARTInkShape-2919"/>
            <p:cNvSpPr/>
            <p:nvPr/>
          </p:nvSpPr>
          <p:spPr>
            <a:xfrm>
              <a:off x="6693694" y="1978819"/>
              <a:ext cx="150020" cy="200026"/>
            </a:xfrm>
            <a:custGeom>
              <a:avLst/>
              <a:gdLst/>
              <a:ahLst/>
              <a:cxnLst/>
              <a:rect l="0" t="0" r="0" b="0"/>
              <a:pathLst>
                <a:path w="150020" h="200026">
                  <a:moveTo>
                    <a:pt x="57150" y="0"/>
                  </a:moveTo>
                  <a:lnTo>
                    <a:pt x="44149" y="0"/>
                  </a:lnTo>
                  <a:lnTo>
                    <a:pt x="43720" y="794"/>
                  </a:lnTo>
                  <a:lnTo>
                    <a:pt x="43244" y="3792"/>
                  </a:lnTo>
                  <a:lnTo>
                    <a:pt x="40915" y="7771"/>
                  </a:lnTo>
                  <a:lnTo>
                    <a:pt x="39183" y="9943"/>
                  </a:lnTo>
                  <a:lnTo>
                    <a:pt x="37258" y="16590"/>
                  </a:lnTo>
                  <a:lnTo>
                    <a:pt x="32230" y="45169"/>
                  </a:lnTo>
                  <a:lnTo>
                    <a:pt x="23402" y="79433"/>
                  </a:lnTo>
                  <a:lnTo>
                    <a:pt x="19899" y="98148"/>
                  </a:lnTo>
                  <a:lnTo>
                    <a:pt x="8465" y="133241"/>
                  </a:lnTo>
                  <a:lnTo>
                    <a:pt x="29" y="164145"/>
                  </a:lnTo>
                  <a:lnTo>
                    <a:pt x="0" y="132384"/>
                  </a:lnTo>
                  <a:lnTo>
                    <a:pt x="0" y="97839"/>
                  </a:lnTo>
                  <a:lnTo>
                    <a:pt x="794" y="85552"/>
                  </a:lnTo>
                  <a:lnTo>
                    <a:pt x="9943" y="59822"/>
                  </a:lnTo>
                  <a:lnTo>
                    <a:pt x="26218" y="34280"/>
                  </a:lnTo>
                  <a:lnTo>
                    <a:pt x="40483" y="24166"/>
                  </a:lnTo>
                  <a:lnTo>
                    <a:pt x="45245" y="22647"/>
                  </a:lnTo>
                  <a:lnTo>
                    <a:pt x="52123" y="24088"/>
                  </a:lnTo>
                  <a:lnTo>
                    <a:pt x="73304" y="33687"/>
                  </a:lnTo>
                  <a:lnTo>
                    <a:pt x="91517" y="49082"/>
                  </a:lnTo>
                  <a:lnTo>
                    <a:pt x="101288" y="62344"/>
                  </a:lnTo>
                  <a:lnTo>
                    <a:pt x="116584" y="96676"/>
                  </a:lnTo>
                  <a:lnTo>
                    <a:pt x="125393" y="117286"/>
                  </a:lnTo>
                  <a:lnTo>
                    <a:pt x="134010" y="151721"/>
                  </a:lnTo>
                  <a:lnTo>
                    <a:pt x="140889" y="171316"/>
                  </a:lnTo>
                  <a:lnTo>
                    <a:pt x="142840" y="198487"/>
                  </a:lnTo>
                  <a:lnTo>
                    <a:pt x="143645" y="199000"/>
                  </a:lnTo>
                  <a:lnTo>
                    <a:pt x="150019"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SMARTInkShape-2920"/>
            <p:cNvSpPr/>
            <p:nvPr/>
          </p:nvSpPr>
          <p:spPr>
            <a:xfrm>
              <a:off x="7343775" y="2000250"/>
              <a:ext cx="7145" cy="21432"/>
            </a:xfrm>
            <a:custGeom>
              <a:avLst/>
              <a:gdLst/>
              <a:ahLst/>
              <a:cxnLst/>
              <a:rect l="0" t="0" r="0" b="0"/>
              <a:pathLst>
                <a:path w="7145" h="21432">
                  <a:moveTo>
                    <a:pt x="7144" y="21431"/>
                  </a:moveTo>
                  <a:lnTo>
                    <a:pt x="3351" y="17639"/>
                  </a:lnTo>
                  <a:lnTo>
                    <a:pt x="1489" y="11544"/>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2921"/>
            <p:cNvSpPr/>
            <p:nvPr/>
          </p:nvSpPr>
          <p:spPr>
            <a:xfrm>
              <a:off x="7400961" y="1935956"/>
              <a:ext cx="75275" cy="207132"/>
            </a:xfrm>
            <a:custGeom>
              <a:avLst/>
              <a:gdLst/>
              <a:ahLst/>
              <a:cxnLst/>
              <a:rect l="0" t="0" r="0" b="0"/>
              <a:pathLst>
                <a:path w="75275" h="207132">
                  <a:moveTo>
                    <a:pt x="35683" y="121444"/>
                  </a:moveTo>
                  <a:lnTo>
                    <a:pt x="35683" y="127595"/>
                  </a:lnTo>
                  <a:lnTo>
                    <a:pt x="14196" y="162419"/>
                  </a:lnTo>
                  <a:lnTo>
                    <a:pt x="4716" y="177251"/>
                  </a:lnTo>
                  <a:lnTo>
                    <a:pt x="1372" y="187016"/>
                  </a:lnTo>
                  <a:lnTo>
                    <a:pt x="0" y="205729"/>
                  </a:lnTo>
                  <a:lnTo>
                    <a:pt x="782" y="206209"/>
                  </a:lnTo>
                  <a:lnTo>
                    <a:pt x="13703" y="207043"/>
                  </a:lnTo>
                  <a:lnTo>
                    <a:pt x="22908" y="207131"/>
                  </a:lnTo>
                  <a:lnTo>
                    <a:pt x="28153" y="205036"/>
                  </a:lnTo>
                  <a:lnTo>
                    <a:pt x="55128" y="180432"/>
                  </a:lnTo>
                  <a:lnTo>
                    <a:pt x="60200" y="171209"/>
                  </a:lnTo>
                  <a:lnTo>
                    <a:pt x="70171" y="138099"/>
                  </a:lnTo>
                  <a:lnTo>
                    <a:pt x="75274" y="114150"/>
                  </a:lnTo>
                  <a:lnTo>
                    <a:pt x="71052" y="78631"/>
                  </a:lnTo>
                  <a:lnTo>
                    <a:pt x="56954" y="43005"/>
                  </a:lnTo>
                  <a:lnTo>
                    <a:pt x="35828" y="8037"/>
                  </a:lnTo>
                  <a:lnTo>
                    <a:pt x="2853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9" name="SMARTInkShape-Group404"/>
          <p:cNvGrpSpPr/>
          <p:nvPr/>
        </p:nvGrpSpPr>
        <p:grpSpPr>
          <a:xfrm>
            <a:off x="5407819" y="2267952"/>
            <a:ext cx="2128838" cy="368093"/>
            <a:chOff x="5407819" y="2267952"/>
            <a:chExt cx="2128838" cy="368093"/>
          </a:xfrm>
        </p:grpSpPr>
        <p:sp>
          <p:nvSpPr>
            <p:cNvPr id="64" name="SMARTInkShape-2922"/>
            <p:cNvSpPr/>
            <p:nvPr/>
          </p:nvSpPr>
          <p:spPr>
            <a:xfrm>
              <a:off x="6615113" y="2344256"/>
              <a:ext cx="92869" cy="106014"/>
            </a:xfrm>
            <a:custGeom>
              <a:avLst/>
              <a:gdLst/>
              <a:ahLst/>
              <a:cxnLst/>
              <a:rect l="0" t="0" r="0" b="0"/>
              <a:pathLst>
                <a:path w="92869" h="106014">
                  <a:moveTo>
                    <a:pt x="92868" y="20325"/>
                  </a:moveTo>
                  <a:lnTo>
                    <a:pt x="92868" y="16533"/>
                  </a:lnTo>
                  <a:lnTo>
                    <a:pt x="90751" y="12554"/>
                  </a:lnTo>
                  <a:lnTo>
                    <a:pt x="89075" y="10382"/>
                  </a:lnTo>
                  <a:lnTo>
                    <a:pt x="85097" y="7969"/>
                  </a:lnTo>
                  <a:lnTo>
                    <a:pt x="80684" y="6102"/>
                  </a:lnTo>
                  <a:lnTo>
                    <a:pt x="73736" y="1383"/>
                  </a:lnTo>
                  <a:lnTo>
                    <a:pt x="69019" y="0"/>
                  </a:lnTo>
                  <a:lnTo>
                    <a:pt x="58109" y="3014"/>
                  </a:lnTo>
                  <a:lnTo>
                    <a:pt x="48614" y="8934"/>
                  </a:lnTo>
                  <a:lnTo>
                    <a:pt x="45418" y="13411"/>
                  </a:lnTo>
                  <a:lnTo>
                    <a:pt x="43998" y="18840"/>
                  </a:lnTo>
                  <a:lnTo>
                    <a:pt x="43012" y="39807"/>
                  </a:lnTo>
                  <a:lnTo>
                    <a:pt x="45045" y="46975"/>
                  </a:lnTo>
                  <a:lnTo>
                    <a:pt x="64350" y="82638"/>
                  </a:lnTo>
                  <a:lnTo>
                    <a:pt x="75414" y="96264"/>
                  </a:lnTo>
                  <a:lnTo>
                    <a:pt x="77173" y="101172"/>
                  </a:lnTo>
                  <a:lnTo>
                    <a:pt x="76848" y="102798"/>
                  </a:lnTo>
                  <a:lnTo>
                    <a:pt x="75838" y="103882"/>
                  </a:lnTo>
                  <a:lnTo>
                    <a:pt x="72599" y="105087"/>
                  </a:lnTo>
                  <a:lnTo>
                    <a:pt x="44777" y="106013"/>
                  </a:lnTo>
                  <a:lnTo>
                    <a:pt x="27025" y="102247"/>
                  </a:lnTo>
                  <a:lnTo>
                    <a:pt x="0" y="846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SMARTInkShape-2923"/>
            <p:cNvSpPr/>
            <p:nvPr/>
          </p:nvSpPr>
          <p:spPr>
            <a:xfrm>
              <a:off x="6765131" y="2293144"/>
              <a:ext cx="42864" cy="171451"/>
            </a:xfrm>
            <a:custGeom>
              <a:avLst/>
              <a:gdLst/>
              <a:ahLst/>
              <a:cxnLst/>
              <a:rect l="0" t="0" r="0" b="0"/>
              <a:pathLst>
                <a:path w="42864" h="171451">
                  <a:moveTo>
                    <a:pt x="0" y="0"/>
                  </a:moveTo>
                  <a:lnTo>
                    <a:pt x="10642" y="0"/>
                  </a:lnTo>
                  <a:lnTo>
                    <a:pt x="11857" y="794"/>
                  </a:lnTo>
                  <a:lnTo>
                    <a:pt x="12668" y="2116"/>
                  </a:lnTo>
                  <a:lnTo>
                    <a:pt x="20344" y="32886"/>
                  </a:lnTo>
                  <a:lnTo>
                    <a:pt x="15185" y="65665"/>
                  </a:lnTo>
                  <a:lnTo>
                    <a:pt x="14367" y="101126"/>
                  </a:lnTo>
                  <a:lnTo>
                    <a:pt x="14295" y="133029"/>
                  </a:lnTo>
                  <a:lnTo>
                    <a:pt x="16408" y="140616"/>
                  </a:lnTo>
                  <a:lnTo>
                    <a:pt x="31081" y="165562"/>
                  </a:lnTo>
                  <a:lnTo>
                    <a:pt x="35774" y="168833"/>
                  </a:lnTo>
                  <a:lnTo>
                    <a:pt x="42863"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2924"/>
            <p:cNvSpPr/>
            <p:nvPr/>
          </p:nvSpPr>
          <p:spPr>
            <a:xfrm>
              <a:off x="5857969" y="2293144"/>
              <a:ext cx="64201" cy="178595"/>
            </a:xfrm>
            <a:custGeom>
              <a:avLst/>
              <a:gdLst/>
              <a:ahLst/>
              <a:cxnLst/>
              <a:rect l="0" t="0" r="0" b="0"/>
              <a:pathLst>
                <a:path w="64201" h="178595">
                  <a:moveTo>
                    <a:pt x="49912" y="0"/>
                  </a:moveTo>
                  <a:lnTo>
                    <a:pt x="49912" y="3792"/>
                  </a:lnTo>
                  <a:lnTo>
                    <a:pt x="46120" y="13735"/>
                  </a:lnTo>
                  <a:lnTo>
                    <a:pt x="28426" y="49029"/>
                  </a:lnTo>
                  <a:lnTo>
                    <a:pt x="12072" y="84149"/>
                  </a:lnTo>
                  <a:lnTo>
                    <a:pt x="5313" y="94550"/>
                  </a:lnTo>
                  <a:lnTo>
                    <a:pt x="1508" y="109330"/>
                  </a:lnTo>
                  <a:lnTo>
                    <a:pt x="0" y="142863"/>
                  </a:lnTo>
                  <a:lnTo>
                    <a:pt x="742" y="151601"/>
                  </a:lnTo>
                  <a:lnTo>
                    <a:pt x="3717" y="158130"/>
                  </a:lnTo>
                  <a:lnTo>
                    <a:pt x="13647" y="166268"/>
                  </a:lnTo>
                  <a:lnTo>
                    <a:pt x="38776" y="176056"/>
                  </a:lnTo>
                  <a:lnTo>
                    <a:pt x="64200"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2925"/>
            <p:cNvSpPr/>
            <p:nvPr/>
          </p:nvSpPr>
          <p:spPr>
            <a:xfrm>
              <a:off x="5536406" y="2357474"/>
              <a:ext cx="163558" cy="99977"/>
            </a:xfrm>
            <a:custGeom>
              <a:avLst/>
              <a:gdLst/>
              <a:ahLst/>
              <a:cxnLst/>
              <a:rect l="0" t="0" r="0" b="0"/>
              <a:pathLst>
                <a:path w="163558" h="99977">
                  <a:moveTo>
                    <a:pt x="0" y="57114"/>
                  </a:moveTo>
                  <a:lnTo>
                    <a:pt x="3792" y="57114"/>
                  </a:lnTo>
                  <a:lnTo>
                    <a:pt x="38076" y="48294"/>
                  </a:lnTo>
                  <a:lnTo>
                    <a:pt x="64760" y="43906"/>
                  </a:lnTo>
                  <a:lnTo>
                    <a:pt x="97958" y="40852"/>
                  </a:lnTo>
                  <a:lnTo>
                    <a:pt x="133230" y="32192"/>
                  </a:lnTo>
                  <a:lnTo>
                    <a:pt x="155764" y="18916"/>
                  </a:lnTo>
                  <a:lnTo>
                    <a:pt x="160510" y="14208"/>
                  </a:lnTo>
                  <a:lnTo>
                    <a:pt x="162619" y="9469"/>
                  </a:lnTo>
                  <a:lnTo>
                    <a:pt x="163557" y="4717"/>
                  </a:lnTo>
                  <a:lnTo>
                    <a:pt x="163013" y="3133"/>
                  </a:lnTo>
                  <a:lnTo>
                    <a:pt x="161857" y="2076"/>
                  </a:lnTo>
                  <a:lnTo>
                    <a:pt x="158455" y="903"/>
                  </a:lnTo>
                  <a:lnTo>
                    <a:pt x="130509" y="0"/>
                  </a:lnTo>
                  <a:lnTo>
                    <a:pt x="111828" y="5674"/>
                  </a:lnTo>
                  <a:lnTo>
                    <a:pt x="97605" y="12944"/>
                  </a:lnTo>
                  <a:lnTo>
                    <a:pt x="77608" y="29964"/>
                  </a:lnTo>
                  <a:lnTo>
                    <a:pt x="62036" y="51274"/>
                  </a:lnTo>
                  <a:lnTo>
                    <a:pt x="61201" y="54808"/>
                  </a:lnTo>
                  <a:lnTo>
                    <a:pt x="63730" y="72695"/>
                  </a:lnTo>
                  <a:lnTo>
                    <a:pt x="66160" y="78061"/>
                  </a:lnTo>
                  <a:lnTo>
                    <a:pt x="67919" y="80604"/>
                  </a:lnTo>
                  <a:lnTo>
                    <a:pt x="97166" y="95185"/>
                  </a:lnTo>
                  <a:lnTo>
                    <a:pt x="127037" y="99345"/>
                  </a:lnTo>
                  <a:lnTo>
                    <a:pt x="157163" y="999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SMARTInkShape-2926"/>
            <p:cNvSpPr/>
            <p:nvPr/>
          </p:nvSpPr>
          <p:spPr>
            <a:xfrm>
              <a:off x="5715273" y="2365963"/>
              <a:ext cx="99741" cy="112919"/>
            </a:xfrm>
            <a:custGeom>
              <a:avLst/>
              <a:gdLst/>
              <a:ahLst/>
              <a:cxnLst/>
              <a:rect l="0" t="0" r="0" b="0"/>
              <a:pathLst>
                <a:path w="99741" h="112919">
                  <a:moveTo>
                    <a:pt x="99740" y="27193"/>
                  </a:moveTo>
                  <a:lnTo>
                    <a:pt x="99740" y="23401"/>
                  </a:lnTo>
                  <a:lnTo>
                    <a:pt x="98946" y="22284"/>
                  </a:lnTo>
                  <a:lnTo>
                    <a:pt x="97623" y="21539"/>
                  </a:lnTo>
                  <a:lnTo>
                    <a:pt x="63780" y="5615"/>
                  </a:lnTo>
                  <a:lnTo>
                    <a:pt x="54389" y="1728"/>
                  </a:lnTo>
                  <a:lnTo>
                    <a:pt x="44923" y="0"/>
                  </a:lnTo>
                  <a:lnTo>
                    <a:pt x="26877" y="2820"/>
                  </a:lnTo>
                  <a:lnTo>
                    <a:pt x="10241" y="8683"/>
                  </a:lnTo>
                  <a:lnTo>
                    <a:pt x="4400" y="13145"/>
                  </a:lnTo>
                  <a:lnTo>
                    <a:pt x="1804" y="17775"/>
                  </a:lnTo>
                  <a:lnTo>
                    <a:pt x="137" y="27214"/>
                  </a:lnTo>
                  <a:lnTo>
                    <a:pt x="0" y="29589"/>
                  </a:lnTo>
                  <a:lnTo>
                    <a:pt x="3600" y="40515"/>
                  </a:lnTo>
                  <a:lnTo>
                    <a:pt x="11767" y="47137"/>
                  </a:lnTo>
                  <a:lnTo>
                    <a:pt x="21747" y="53520"/>
                  </a:lnTo>
                  <a:lnTo>
                    <a:pt x="54751" y="83053"/>
                  </a:lnTo>
                  <a:lnTo>
                    <a:pt x="67099" y="95524"/>
                  </a:lnTo>
                  <a:lnTo>
                    <a:pt x="70629" y="104268"/>
                  </a:lnTo>
                  <a:lnTo>
                    <a:pt x="68810" y="107222"/>
                  </a:lnTo>
                  <a:lnTo>
                    <a:pt x="67214" y="109120"/>
                  </a:lnTo>
                  <a:lnTo>
                    <a:pt x="63323" y="111230"/>
                  </a:lnTo>
                  <a:lnTo>
                    <a:pt x="47113" y="112696"/>
                  </a:lnTo>
                  <a:lnTo>
                    <a:pt x="14015" y="1129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2927"/>
            <p:cNvSpPr/>
            <p:nvPr/>
          </p:nvSpPr>
          <p:spPr>
            <a:xfrm>
              <a:off x="6107906" y="2379289"/>
              <a:ext cx="128589" cy="99593"/>
            </a:xfrm>
            <a:custGeom>
              <a:avLst/>
              <a:gdLst/>
              <a:ahLst/>
              <a:cxnLst/>
              <a:rect l="0" t="0" r="0" b="0"/>
              <a:pathLst>
                <a:path w="128589" h="99593">
                  <a:moveTo>
                    <a:pt x="0" y="21011"/>
                  </a:moveTo>
                  <a:lnTo>
                    <a:pt x="0" y="41596"/>
                  </a:lnTo>
                  <a:lnTo>
                    <a:pt x="2117" y="48152"/>
                  </a:lnTo>
                  <a:lnTo>
                    <a:pt x="7118" y="56686"/>
                  </a:lnTo>
                  <a:lnTo>
                    <a:pt x="7136" y="52924"/>
                  </a:lnTo>
                  <a:lnTo>
                    <a:pt x="9257" y="48953"/>
                  </a:lnTo>
                  <a:lnTo>
                    <a:pt x="30993" y="18913"/>
                  </a:lnTo>
                  <a:lnTo>
                    <a:pt x="55191" y="4367"/>
                  </a:lnTo>
                  <a:lnTo>
                    <a:pt x="65389" y="998"/>
                  </a:lnTo>
                  <a:lnTo>
                    <a:pt x="77230" y="0"/>
                  </a:lnTo>
                  <a:lnTo>
                    <a:pt x="90793" y="3497"/>
                  </a:lnTo>
                  <a:lnTo>
                    <a:pt x="103895" y="11789"/>
                  </a:lnTo>
                  <a:lnTo>
                    <a:pt x="109146" y="16383"/>
                  </a:lnTo>
                  <a:lnTo>
                    <a:pt x="112010" y="23188"/>
                  </a:lnTo>
                  <a:lnTo>
                    <a:pt x="120943" y="58276"/>
                  </a:lnTo>
                  <a:lnTo>
                    <a:pt x="121431" y="91862"/>
                  </a:lnTo>
                  <a:lnTo>
                    <a:pt x="121435" y="94438"/>
                  </a:lnTo>
                  <a:lnTo>
                    <a:pt x="122232" y="96156"/>
                  </a:lnTo>
                  <a:lnTo>
                    <a:pt x="123557" y="97302"/>
                  </a:lnTo>
                  <a:lnTo>
                    <a:pt x="128588" y="995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2928"/>
            <p:cNvSpPr/>
            <p:nvPr/>
          </p:nvSpPr>
          <p:spPr>
            <a:xfrm>
              <a:off x="6279557" y="2300288"/>
              <a:ext cx="14088" cy="185738"/>
            </a:xfrm>
            <a:custGeom>
              <a:avLst/>
              <a:gdLst/>
              <a:ahLst/>
              <a:cxnLst/>
              <a:rect l="0" t="0" r="0" b="0"/>
              <a:pathLst>
                <a:path w="14088" h="185738">
                  <a:moveTo>
                    <a:pt x="14087" y="0"/>
                  </a:moveTo>
                  <a:lnTo>
                    <a:pt x="13293" y="17888"/>
                  </a:lnTo>
                  <a:lnTo>
                    <a:pt x="7936" y="40641"/>
                  </a:lnTo>
                  <a:lnTo>
                    <a:pt x="4957" y="69969"/>
                  </a:lnTo>
                  <a:lnTo>
                    <a:pt x="1328" y="87406"/>
                  </a:lnTo>
                  <a:lnTo>
                    <a:pt x="0" y="120871"/>
                  </a:lnTo>
                  <a:lnTo>
                    <a:pt x="653" y="137237"/>
                  </a:lnTo>
                  <a:lnTo>
                    <a:pt x="6651" y="172385"/>
                  </a:lnTo>
                  <a:lnTo>
                    <a:pt x="6943" y="1857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2929"/>
            <p:cNvSpPr/>
            <p:nvPr/>
          </p:nvSpPr>
          <p:spPr>
            <a:xfrm>
              <a:off x="6736556" y="2371764"/>
              <a:ext cx="157164" cy="21393"/>
            </a:xfrm>
            <a:custGeom>
              <a:avLst/>
              <a:gdLst/>
              <a:ahLst/>
              <a:cxnLst/>
              <a:rect l="0" t="0" r="0" b="0"/>
              <a:pathLst>
                <a:path w="157164" h="21393">
                  <a:moveTo>
                    <a:pt x="0" y="7105"/>
                  </a:moveTo>
                  <a:lnTo>
                    <a:pt x="0" y="954"/>
                  </a:lnTo>
                  <a:lnTo>
                    <a:pt x="31063" y="0"/>
                  </a:lnTo>
                  <a:lnTo>
                    <a:pt x="61434" y="3761"/>
                  </a:lnTo>
                  <a:lnTo>
                    <a:pt x="93098" y="7238"/>
                  </a:lnTo>
                  <a:lnTo>
                    <a:pt x="126987" y="14745"/>
                  </a:lnTo>
                  <a:lnTo>
                    <a:pt x="157163" y="213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2930"/>
            <p:cNvSpPr/>
            <p:nvPr/>
          </p:nvSpPr>
          <p:spPr>
            <a:xfrm>
              <a:off x="6229350" y="2350328"/>
              <a:ext cx="363205" cy="114142"/>
            </a:xfrm>
            <a:custGeom>
              <a:avLst/>
              <a:gdLst/>
              <a:ahLst/>
              <a:cxnLst/>
              <a:rect l="0" t="0" r="0" b="0"/>
              <a:pathLst>
                <a:path w="363205" h="114142">
                  <a:moveTo>
                    <a:pt x="0" y="64260"/>
                  </a:moveTo>
                  <a:lnTo>
                    <a:pt x="3792" y="68052"/>
                  </a:lnTo>
                  <a:lnTo>
                    <a:pt x="9887" y="69914"/>
                  </a:lnTo>
                  <a:lnTo>
                    <a:pt x="44434" y="75108"/>
                  </a:lnTo>
                  <a:lnTo>
                    <a:pt x="79712" y="78245"/>
                  </a:lnTo>
                  <a:lnTo>
                    <a:pt x="112332" y="78507"/>
                  </a:lnTo>
                  <a:lnTo>
                    <a:pt x="137853" y="77748"/>
                  </a:lnTo>
                  <a:lnTo>
                    <a:pt x="151530" y="72842"/>
                  </a:lnTo>
                  <a:lnTo>
                    <a:pt x="166260" y="61754"/>
                  </a:lnTo>
                  <a:lnTo>
                    <a:pt x="169143" y="57061"/>
                  </a:lnTo>
                  <a:lnTo>
                    <a:pt x="170994" y="47580"/>
                  </a:lnTo>
                  <a:lnTo>
                    <a:pt x="171315" y="40444"/>
                  </a:lnTo>
                  <a:lnTo>
                    <a:pt x="169772" y="38064"/>
                  </a:lnTo>
                  <a:lnTo>
                    <a:pt x="163825" y="33302"/>
                  </a:lnTo>
                  <a:lnTo>
                    <a:pt x="158007" y="30657"/>
                  </a:lnTo>
                  <a:lnTo>
                    <a:pt x="140458" y="28819"/>
                  </a:lnTo>
                  <a:lnTo>
                    <a:pt x="134393" y="28665"/>
                  </a:lnTo>
                  <a:lnTo>
                    <a:pt x="122723" y="32370"/>
                  </a:lnTo>
                  <a:lnTo>
                    <a:pt x="110261" y="40733"/>
                  </a:lnTo>
                  <a:lnTo>
                    <a:pt x="105097" y="45337"/>
                  </a:lnTo>
                  <a:lnTo>
                    <a:pt x="102272" y="52145"/>
                  </a:lnTo>
                  <a:lnTo>
                    <a:pt x="100459" y="65659"/>
                  </a:lnTo>
                  <a:lnTo>
                    <a:pt x="103937" y="77286"/>
                  </a:lnTo>
                  <a:lnTo>
                    <a:pt x="109995" y="86993"/>
                  </a:lnTo>
                  <a:lnTo>
                    <a:pt x="124856" y="97384"/>
                  </a:lnTo>
                  <a:lnTo>
                    <a:pt x="152491" y="111072"/>
                  </a:lnTo>
                  <a:lnTo>
                    <a:pt x="185099" y="113986"/>
                  </a:lnTo>
                  <a:lnTo>
                    <a:pt x="192862" y="114141"/>
                  </a:lnTo>
                  <a:lnTo>
                    <a:pt x="198958" y="112094"/>
                  </a:lnTo>
                  <a:lnTo>
                    <a:pt x="209339" y="104312"/>
                  </a:lnTo>
                  <a:lnTo>
                    <a:pt x="216631" y="93677"/>
                  </a:lnTo>
                  <a:lnTo>
                    <a:pt x="220027" y="84265"/>
                  </a:lnTo>
                  <a:lnTo>
                    <a:pt x="221331" y="59163"/>
                  </a:lnTo>
                  <a:lnTo>
                    <a:pt x="215295" y="34685"/>
                  </a:lnTo>
                  <a:lnTo>
                    <a:pt x="220549" y="16779"/>
                  </a:lnTo>
                  <a:lnTo>
                    <a:pt x="224980" y="11209"/>
                  </a:lnTo>
                  <a:lnTo>
                    <a:pt x="229108" y="8931"/>
                  </a:lnTo>
                  <a:lnTo>
                    <a:pt x="242018" y="7469"/>
                  </a:lnTo>
                  <a:lnTo>
                    <a:pt x="251449" y="7216"/>
                  </a:lnTo>
                  <a:lnTo>
                    <a:pt x="284460" y="17754"/>
                  </a:lnTo>
                  <a:lnTo>
                    <a:pt x="305209" y="23034"/>
                  </a:lnTo>
                  <a:lnTo>
                    <a:pt x="311861" y="26093"/>
                  </a:lnTo>
                  <a:lnTo>
                    <a:pt x="320109" y="27453"/>
                  </a:lnTo>
                  <a:lnTo>
                    <a:pt x="343960" y="22294"/>
                  </a:lnTo>
                  <a:lnTo>
                    <a:pt x="349456" y="19679"/>
                  </a:lnTo>
                  <a:lnTo>
                    <a:pt x="360528" y="10778"/>
                  </a:lnTo>
                  <a:lnTo>
                    <a:pt x="362641" y="6623"/>
                  </a:lnTo>
                  <a:lnTo>
                    <a:pt x="363204" y="4404"/>
                  </a:lnTo>
                  <a:lnTo>
                    <a:pt x="362786" y="2925"/>
                  </a:lnTo>
                  <a:lnTo>
                    <a:pt x="361714" y="1938"/>
                  </a:lnTo>
                  <a:lnTo>
                    <a:pt x="358405" y="843"/>
                  </a:lnTo>
                  <a:lnTo>
                    <a:pt x="336680" y="0"/>
                  </a:lnTo>
                  <a:lnTo>
                    <a:pt x="330081" y="2098"/>
                  </a:lnTo>
                  <a:lnTo>
                    <a:pt x="324503" y="4882"/>
                  </a:lnTo>
                  <a:lnTo>
                    <a:pt x="316899" y="7243"/>
                  </a:lnTo>
                  <a:lnTo>
                    <a:pt x="312030" y="10609"/>
                  </a:lnTo>
                  <a:lnTo>
                    <a:pt x="296073" y="32707"/>
                  </a:lnTo>
                  <a:lnTo>
                    <a:pt x="294307" y="37801"/>
                  </a:lnTo>
                  <a:lnTo>
                    <a:pt x="294630" y="40270"/>
                  </a:lnTo>
                  <a:lnTo>
                    <a:pt x="305161" y="59629"/>
                  </a:lnTo>
                  <a:lnTo>
                    <a:pt x="309723" y="65641"/>
                  </a:lnTo>
                  <a:lnTo>
                    <a:pt x="316513" y="68842"/>
                  </a:lnTo>
                  <a:lnTo>
                    <a:pt x="350044" y="7854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2931"/>
            <p:cNvSpPr/>
            <p:nvPr/>
          </p:nvSpPr>
          <p:spPr>
            <a:xfrm>
              <a:off x="5407819" y="2314575"/>
              <a:ext cx="28576" cy="185214"/>
            </a:xfrm>
            <a:custGeom>
              <a:avLst/>
              <a:gdLst/>
              <a:ahLst/>
              <a:cxnLst/>
              <a:rect l="0" t="0" r="0" b="0"/>
              <a:pathLst>
                <a:path w="28576" h="185214">
                  <a:moveTo>
                    <a:pt x="28575" y="0"/>
                  </a:moveTo>
                  <a:lnTo>
                    <a:pt x="28575" y="34911"/>
                  </a:lnTo>
                  <a:lnTo>
                    <a:pt x="28575" y="66340"/>
                  </a:lnTo>
                  <a:lnTo>
                    <a:pt x="26458" y="101682"/>
                  </a:lnTo>
                  <a:lnTo>
                    <a:pt x="19756" y="137367"/>
                  </a:lnTo>
                  <a:lnTo>
                    <a:pt x="10815" y="169739"/>
                  </a:lnTo>
                  <a:lnTo>
                    <a:pt x="7466" y="183967"/>
                  </a:lnTo>
                  <a:lnTo>
                    <a:pt x="6564" y="184557"/>
                  </a:lnTo>
                  <a:lnTo>
                    <a:pt x="3447" y="185213"/>
                  </a:lnTo>
                  <a:lnTo>
                    <a:pt x="2298" y="184594"/>
                  </a:lnTo>
                  <a:lnTo>
                    <a:pt x="1531" y="183388"/>
                  </a:lnTo>
                  <a:lnTo>
                    <a:pt x="0"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2932"/>
            <p:cNvSpPr/>
            <p:nvPr/>
          </p:nvSpPr>
          <p:spPr>
            <a:xfrm>
              <a:off x="5407819" y="2267952"/>
              <a:ext cx="177024" cy="232362"/>
            </a:xfrm>
            <a:custGeom>
              <a:avLst/>
              <a:gdLst/>
              <a:ahLst/>
              <a:cxnLst/>
              <a:rect l="0" t="0" r="0" b="0"/>
              <a:pathLst>
                <a:path w="177024" h="232362">
                  <a:moveTo>
                    <a:pt x="0" y="60911"/>
                  </a:moveTo>
                  <a:lnTo>
                    <a:pt x="0" y="53326"/>
                  </a:lnTo>
                  <a:lnTo>
                    <a:pt x="2117" y="47485"/>
                  </a:lnTo>
                  <a:lnTo>
                    <a:pt x="16793" y="20061"/>
                  </a:lnTo>
                  <a:lnTo>
                    <a:pt x="25720" y="12857"/>
                  </a:lnTo>
                  <a:lnTo>
                    <a:pt x="36831" y="7804"/>
                  </a:lnTo>
                  <a:lnTo>
                    <a:pt x="71473" y="0"/>
                  </a:lnTo>
                  <a:lnTo>
                    <a:pt x="107019" y="5587"/>
                  </a:lnTo>
                  <a:lnTo>
                    <a:pt x="111827" y="7360"/>
                  </a:lnTo>
                  <a:lnTo>
                    <a:pt x="119286" y="13562"/>
                  </a:lnTo>
                  <a:lnTo>
                    <a:pt x="130542" y="30479"/>
                  </a:lnTo>
                  <a:lnTo>
                    <a:pt x="139068" y="58575"/>
                  </a:lnTo>
                  <a:lnTo>
                    <a:pt x="139066" y="68075"/>
                  </a:lnTo>
                  <a:lnTo>
                    <a:pt x="133907" y="102285"/>
                  </a:lnTo>
                  <a:lnTo>
                    <a:pt x="129364" y="112637"/>
                  </a:lnTo>
                  <a:lnTo>
                    <a:pt x="105434" y="146597"/>
                  </a:lnTo>
                  <a:lnTo>
                    <a:pt x="92358" y="158795"/>
                  </a:lnTo>
                  <a:lnTo>
                    <a:pt x="83117" y="163946"/>
                  </a:lnTo>
                  <a:lnTo>
                    <a:pt x="64249" y="167253"/>
                  </a:lnTo>
                  <a:lnTo>
                    <a:pt x="40896" y="168019"/>
                  </a:lnTo>
                  <a:lnTo>
                    <a:pt x="39171" y="167241"/>
                  </a:lnTo>
                  <a:lnTo>
                    <a:pt x="38020" y="165929"/>
                  </a:lnTo>
                  <a:lnTo>
                    <a:pt x="36741" y="162354"/>
                  </a:lnTo>
                  <a:lnTo>
                    <a:pt x="36173" y="158119"/>
                  </a:lnTo>
                  <a:lnTo>
                    <a:pt x="38038" y="153591"/>
                  </a:lnTo>
                  <a:lnTo>
                    <a:pt x="39645" y="151273"/>
                  </a:lnTo>
                  <a:lnTo>
                    <a:pt x="57981" y="139475"/>
                  </a:lnTo>
                  <a:lnTo>
                    <a:pt x="67044" y="135516"/>
                  </a:lnTo>
                  <a:lnTo>
                    <a:pt x="100985" y="132626"/>
                  </a:lnTo>
                  <a:lnTo>
                    <a:pt x="128779" y="134520"/>
                  </a:lnTo>
                  <a:lnTo>
                    <a:pt x="153408" y="142302"/>
                  </a:lnTo>
                  <a:lnTo>
                    <a:pt x="161579" y="148943"/>
                  </a:lnTo>
                  <a:lnTo>
                    <a:pt x="175060" y="165842"/>
                  </a:lnTo>
                  <a:lnTo>
                    <a:pt x="177023" y="173957"/>
                  </a:lnTo>
                  <a:lnTo>
                    <a:pt x="175779" y="182856"/>
                  </a:lnTo>
                  <a:lnTo>
                    <a:pt x="170616" y="194674"/>
                  </a:lnTo>
                  <a:lnTo>
                    <a:pt x="165523" y="200529"/>
                  </a:lnTo>
                  <a:lnTo>
                    <a:pt x="152937" y="208289"/>
                  </a:lnTo>
                  <a:lnTo>
                    <a:pt x="118838" y="222813"/>
                  </a:lnTo>
                  <a:lnTo>
                    <a:pt x="92354" y="230239"/>
                  </a:lnTo>
                  <a:lnTo>
                    <a:pt x="57732" y="232174"/>
                  </a:lnTo>
                  <a:lnTo>
                    <a:pt x="35719" y="2323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2933"/>
            <p:cNvSpPr/>
            <p:nvPr/>
          </p:nvSpPr>
          <p:spPr>
            <a:xfrm>
              <a:off x="5822156" y="2378869"/>
              <a:ext cx="78583" cy="14288"/>
            </a:xfrm>
            <a:custGeom>
              <a:avLst/>
              <a:gdLst/>
              <a:ahLst/>
              <a:cxnLst/>
              <a:rect l="0" t="0" r="0" b="0"/>
              <a:pathLst>
                <a:path w="78583" h="14288">
                  <a:moveTo>
                    <a:pt x="0" y="0"/>
                  </a:moveTo>
                  <a:lnTo>
                    <a:pt x="3792" y="3792"/>
                  </a:lnTo>
                  <a:lnTo>
                    <a:pt x="38593" y="11857"/>
                  </a:lnTo>
                  <a:lnTo>
                    <a:pt x="78582" y="142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2934"/>
            <p:cNvSpPr/>
            <p:nvPr/>
          </p:nvSpPr>
          <p:spPr>
            <a:xfrm>
              <a:off x="6050756" y="2321719"/>
              <a:ext cx="7145" cy="14288"/>
            </a:xfrm>
            <a:custGeom>
              <a:avLst/>
              <a:gdLst/>
              <a:ahLst/>
              <a:cxnLst/>
              <a:rect l="0" t="0" r="0" b="0"/>
              <a:pathLst>
                <a:path w="7145" h="14288">
                  <a:moveTo>
                    <a:pt x="7144" y="14287"/>
                  </a:moveTo>
                  <a:lnTo>
                    <a:pt x="7144" y="8136"/>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SMARTInkShape-2935"/>
            <p:cNvSpPr/>
            <p:nvPr/>
          </p:nvSpPr>
          <p:spPr>
            <a:xfrm>
              <a:off x="6050756" y="2378869"/>
              <a:ext cx="1" cy="57151"/>
            </a:xfrm>
            <a:custGeom>
              <a:avLst/>
              <a:gdLst/>
              <a:ahLst/>
              <a:cxnLst/>
              <a:rect l="0" t="0" r="0" b="0"/>
              <a:pathLst>
                <a:path w="1" h="57151">
                  <a:moveTo>
                    <a:pt x="0" y="0"/>
                  </a:moveTo>
                  <a:lnTo>
                    <a:pt x="0" y="34245"/>
                  </a:lnTo>
                  <a:lnTo>
                    <a:pt x="0"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SMARTInkShape-2936"/>
            <p:cNvSpPr/>
            <p:nvPr/>
          </p:nvSpPr>
          <p:spPr>
            <a:xfrm>
              <a:off x="6001954" y="2557463"/>
              <a:ext cx="87620" cy="49978"/>
            </a:xfrm>
            <a:custGeom>
              <a:avLst/>
              <a:gdLst/>
              <a:ahLst/>
              <a:cxnLst/>
              <a:rect l="0" t="0" r="0" b="0"/>
              <a:pathLst>
                <a:path w="87620" h="49978">
                  <a:moveTo>
                    <a:pt x="48802" y="14287"/>
                  </a:moveTo>
                  <a:lnTo>
                    <a:pt x="32009" y="14287"/>
                  </a:lnTo>
                  <a:lnTo>
                    <a:pt x="27316" y="16404"/>
                  </a:lnTo>
                  <a:lnTo>
                    <a:pt x="24953" y="18079"/>
                  </a:lnTo>
                  <a:lnTo>
                    <a:pt x="11342" y="21563"/>
                  </a:lnTo>
                  <a:lnTo>
                    <a:pt x="9541" y="23106"/>
                  </a:lnTo>
                  <a:lnTo>
                    <a:pt x="602" y="35865"/>
                  </a:lnTo>
                  <a:lnTo>
                    <a:pt x="0" y="38198"/>
                  </a:lnTo>
                  <a:lnTo>
                    <a:pt x="392" y="39752"/>
                  </a:lnTo>
                  <a:lnTo>
                    <a:pt x="1448" y="40789"/>
                  </a:lnTo>
                  <a:lnTo>
                    <a:pt x="4737" y="42734"/>
                  </a:lnTo>
                  <a:lnTo>
                    <a:pt x="11052" y="47499"/>
                  </a:lnTo>
                  <a:lnTo>
                    <a:pt x="15620" y="48891"/>
                  </a:lnTo>
                  <a:lnTo>
                    <a:pt x="47542" y="49977"/>
                  </a:lnTo>
                  <a:lnTo>
                    <a:pt x="61040" y="46205"/>
                  </a:lnTo>
                  <a:lnTo>
                    <a:pt x="74121" y="37819"/>
                  </a:lnTo>
                  <a:lnTo>
                    <a:pt x="86787" y="26156"/>
                  </a:lnTo>
                  <a:lnTo>
                    <a:pt x="87619" y="23787"/>
                  </a:lnTo>
                  <a:lnTo>
                    <a:pt x="87380" y="21414"/>
                  </a:lnTo>
                  <a:lnTo>
                    <a:pt x="84998" y="16661"/>
                  </a:lnTo>
                  <a:lnTo>
                    <a:pt x="81293" y="11903"/>
                  </a:lnTo>
                  <a:lnTo>
                    <a:pt x="77001" y="9259"/>
                  </a:lnTo>
                  <a:lnTo>
                    <a:pt x="72447" y="7289"/>
                  </a:lnTo>
                  <a:lnTo>
                    <a:pt x="65421" y="2512"/>
                  </a:lnTo>
                  <a:lnTo>
                    <a:pt x="58313" y="744"/>
                  </a:lnTo>
                  <a:lnTo>
                    <a:pt x="4880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SMARTInkShape-2937"/>
            <p:cNvSpPr/>
            <p:nvPr/>
          </p:nvSpPr>
          <p:spPr>
            <a:xfrm>
              <a:off x="6115050" y="2501528"/>
              <a:ext cx="150020" cy="117143"/>
            </a:xfrm>
            <a:custGeom>
              <a:avLst/>
              <a:gdLst/>
              <a:ahLst/>
              <a:cxnLst/>
              <a:rect l="0" t="0" r="0" b="0"/>
              <a:pathLst>
                <a:path w="150020" h="117143">
                  <a:moveTo>
                    <a:pt x="0" y="105941"/>
                  </a:moveTo>
                  <a:lnTo>
                    <a:pt x="0" y="112092"/>
                  </a:lnTo>
                  <a:lnTo>
                    <a:pt x="794" y="112423"/>
                  </a:lnTo>
                  <a:lnTo>
                    <a:pt x="3792" y="112790"/>
                  </a:lnTo>
                  <a:lnTo>
                    <a:pt x="4910" y="113682"/>
                  </a:lnTo>
                  <a:lnTo>
                    <a:pt x="6151" y="116790"/>
                  </a:lnTo>
                  <a:lnTo>
                    <a:pt x="6482" y="117142"/>
                  </a:lnTo>
                  <a:lnTo>
                    <a:pt x="6703" y="116584"/>
                  </a:lnTo>
                  <a:lnTo>
                    <a:pt x="7057" y="113776"/>
                  </a:lnTo>
                  <a:lnTo>
                    <a:pt x="10910" y="109497"/>
                  </a:lnTo>
                  <a:lnTo>
                    <a:pt x="12786" y="103288"/>
                  </a:lnTo>
                  <a:lnTo>
                    <a:pt x="14249" y="69712"/>
                  </a:lnTo>
                  <a:lnTo>
                    <a:pt x="15076" y="46342"/>
                  </a:lnTo>
                  <a:lnTo>
                    <a:pt x="19989" y="32896"/>
                  </a:lnTo>
                  <a:lnTo>
                    <a:pt x="31080" y="14458"/>
                  </a:lnTo>
                  <a:lnTo>
                    <a:pt x="34213" y="11615"/>
                  </a:lnTo>
                  <a:lnTo>
                    <a:pt x="55198" y="2885"/>
                  </a:lnTo>
                  <a:lnTo>
                    <a:pt x="72976" y="0"/>
                  </a:lnTo>
                  <a:lnTo>
                    <a:pt x="100909" y="2937"/>
                  </a:lnTo>
                  <a:lnTo>
                    <a:pt x="135735" y="11816"/>
                  </a:lnTo>
                  <a:lnTo>
                    <a:pt x="141818" y="14631"/>
                  </a:lnTo>
                  <a:lnTo>
                    <a:pt x="150019" y="202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SMARTInkShape-2938"/>
            <p:cNvSpPr/>
            <p:nvPr/>
          </p:nvSpPr>
          <p:spPr>
            <a:xfrm>
              <a:off x="6089503" y="2543175"/>
              <a:ext cx="61267" cy="21432"/>
            </a:xfrm>
            <a:custGeom>
              <a:avLst/>
              <a:gdLst/>
              <a:ahLst/>
              <a:cxnLst/>
              <a:rect l="0" t="0" r="0" b="0"/>
              <a:pathLst>
                <a:path w="61267" h="21432">
                  <a:moveTo>
                    <a:pt x="4116" y="0"/>
                  </a:moveTo>
                  <a:lnTo>
                    <a:pt x="4116" y="3792"/>
                  </a:lnTo>
                  <a:lnTo>
                    <a:pt x="3322" y="4910"/>
                  </a:lnTo>
                  <a:lnTo>
                    <a:pt x="1999" y="5654"/>
                  </a:lnTo>
                  <a:lnTo>
                    <a:pt x="324" y="6151"/>
                  </a:lnTo>
                  <a:lnTo>
                    <a:pt x="0" y="7276"/>
                  </a:lnTo>
                  <a:lnTo>
                    <a:pt x="1758" y="10642"/>
                  </a:lnTo>
                  <a:lnTo>
                    <a:pt x="3338" y="11857"/>
                  </a:lnTo>
                  <a:lnTo>
                    <a:pt x="7209" y="13207"/>
                  </a:lnTo>
                  <a:lnTo>
                    <a:pt x="36156" y="16262"/>
                  </a:lnTo>
                  <a:lnTo>
                    <a:pt x="61266" y="214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SMARTInkShape-2939"/>
            <p:cNvSpPr/>
            <p:nvPr/>
          </p:nvSpPr>
          <p:spPr>
            <a:xfrm>
              <a:off x="6393656" y="2493169"/>
              <a:ext cx="35720" cy="142876"/>
            </a:xfrm>
            <a:custGeom>
              <a:avLst/>
              <a:gdLst/>
              <a:ahLst/>
              <a:cxnLst/>
              <a:rect l="0" t="0" r="0" b="0"/>
              <a:pathLst>
                <a:path w="35720" h="142876">
                  <a:moveTo>
                    <a:pt x="35719" y="0"/>
                  </a:moveTo>
                  <a:lnTo>
                    <a:pt x="35719" y="9943"/>
                  </a:lnTo>
                  <a:lnTo>
                    <a:pt x="26900" y="45181"/>
                  </a:lnTo>
                  <a:lnTo>
                    <a:pt x="16257" y="78157"/>
                  </a:lnTo>
                  <a:lnTo>
                    <a:pt x="12755" y="92743"/>
                  </a:lnTo>
                  <a:lnTo>
                    <a:pt x="1982" y="121432"/>
                  </a:lnTo>
                  <a:lnTo>
                    <a:pt x="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SMARTInkShape-2940"/>
            <p:cNvSpPr/>
            <p:nvPr/>
          </p:nvSpPr>
          <p:spPr>
            <a:xfrm>
              <a:off x="6329363" y="2479013"/>
              <a:ext cx="271463" cy="141296"/>
            </a:xfrm>
            <a:custGeom>
              <a:avLst/>
              <a:gdLst/>
              <a:ahLst/>
              <a:cxnLst/>
              <a:rect l="0" t="0" r="0" b="0"/>
              <a:pathLst>
                <a:path w="271463" h="141296">
                  <a:moveTo>
                    <a:pt x="0" y="92737"/>
                  </a:moveTo>
                  <a:lnTo>
                    <a:pt x="3792" y="92737"/>
                  </a:lnTo>
                  <a:lnTo>
                    <a:pt x="32111" y="86255"/>
                  </a:lnTo>
                  <a:lnTo>
                    <a:pt x="64759" y="85680"/>
                  </a:lnTo>
                  <a:lnTo>
                    <a:pt x="98663" y="80701"/>
                  </a:lnTo>
                  <a:lnTo>
                    <a:pt x="133818" y="76778"/>
                  </a:lnTo>
                  <a:lnTo>
                    <a:pt x="148374" y="72150"/>
                  </a:lnTo>
                  <a:lnTo>
                    <a:pt x="180621" y="52059"/>
                  </a:lnTo>
                  <a:lnTo>
                    <a:pt x="203815" y="30745"/>
                  </a:lnTo>
                  <a:lnTo>
                    <a:pt x="219282" y="7495"/>
                  </a:lnTo>
                  <a:lnTo>
                    <a:pt x="221026" y="1375"/>
                  </a:lnTo>
                  <a:lnTo>
                    <a:pt x="220375" y="872"/>
                  </a:lnTo>
                  <a:lnTo>
                    <a:pt x="213628" y="67"/>
                  </a:lnTo>
                  <a:lnTo>
                    <a:pt x="211475" y="0"/>
                  </a:lnTo>
                  <a:lnTo>
                    <a:pt x="210039" y="750"/>
                  </a:lnTo>
                  <a:lnTo>
                    <a:pt x="209082" y="2044"/>
                  </a:lnTo>
                  <a:lnTo>
                    <a:pt x="207226" y="5598"/>
                  </a:lnTo>
                  <a:lnTo>
                    <a:pt x="188058" y="38272"/>
                  </a:lnTo>
                  <a:lnTo>
                    <a:pt x="181750" y="53139"/>
                  </a:lnTo>
                  <a:lnTo>
                    <a:pt x="173961" y="87320"/>
                  </a:lnTo>
                  <a:lnTo>
                    <a:pt x="171547" y="122257"/>
                  </a:lnTo>
                  <a:lnTo>
                    <a:pt x="169376" y="127817"/>
                  </a:lnTo>
                  <a:lnTo>
                    <a:pt x="166559" y="132935"/>
                  </a:lnTo>
                  <a:lnTo>
                    <a:pt x="164602" y="141295"/>
                  </a:lnTo>
                  <a:lnTo>
                    <a:pt x="164503" y="140984"/>
                  </a:lnTo>
                  <a:lnTo>
                    <a:pt x="164332" y="136465"/>
                  </a:lnTo>
                  <a:lnTo>
                    <a:pt x="169221" y="130067"/>
                  </a:lnTo>
                  <a:lnTo>
                    <a:pt x="170459" y="125732"/>
                  </a:lnTo>
                  <a:lnTo>
                    <a:pt x="172048" y="111572"/>
                  </a:lnTo>
                  <a:lnTo>
                    <a:pt x="175155" y="105606"/>
                  </a:lnTo>
                  <a:lnTo>
                    <a:pt x="185159" y="97785"/>
                  </a:lnTo>
                  <a:lnTo>
                    <a:pt x="211890" y="81641"/>
                  </a:lnTo>
                  <a:lnTo>
                    <a:pt x="220114" y="79868"/>
                  </a:lnTo>
                  <a:lnTo>
                    <a:pt x="226945" y="81197"/>
                  </a:lnTo>
                  <a:lnTo>
                    <a:pt x="235253" y="86407"/>
                  </a:lnTo>
                  <a:lnTo>
                    <a:pt x="259547" y="109420"/>
                  </a:lnTo>
                  <a:lnTo>
                    <a:pt x="262197" y="114174"/>
                  </a:lnTo>
                  <a:lnTo>
                    <a:pt x="264169" y="118933"/>
                  </a:lnTo>
                  <a:lnTo>
                    <a:pt x="271462" y="128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SMARTInkShape-2941"/>
            <p:cNvSpPr/>
            <p:nvPr/>
          </p:nvSpPr>
          <p:spPr>
            <a:xfrm>
              <a:off x="6604256" y="2529108"/>
              <a:ext cx="103726" cy="92649"/>
            </a:xfrm>
            <a:custGeom>
              <a:avLst/>
              <a:gdLst/>
              <a:ahLst/>
              <a:cxnLst/>
              <a:rect l="0" t="0" r="0" b="0"/>
              <a:pathLst>
                <a:path w="103726" h="92649">
                  <a:moveTo>
                    <a:pt x="39432" y="49786"/>
                  </a:moveTo>
                  <a:lnTo>
                    <a:pt x="43224" y="45993"/>
                  </a:lnTo>
                  <a:lnTo>
                    <a:pt x="49319" y="44131"/>
                  </a:lnTo>
                  <a:lnTo>
                    <a:pt x="61676" y="40967"/>
                  </a:lnTo>
                  <a:lnTo>
                    <a:pt x="73274" y="35002"/>
                  </a:lnTo>
                  <a:lnTo>
                    <a:pt x="79079" y="31309"/>
                  </a:lnTo>
                  <a:lnTo>
                    <a:pt x="86809" y="28436"/>
                  </a:lnTo>
                  <a:lnTo>
                    <a:pt x="91710" y="24951"/>
                  </a:lnTo>
                  <a:lnTo>
                    <a:pt x="94417" y="20757"/>
                  </a:lnTo>
                  <a:lnTo>
                    <a:pt x="96454" y="8308"/>
                  </a:lnTo>
                  <a:lnTo>
                    <a:pt x="92752" y="3541"/>
                  </a:lnTo>
                  <a:lnTo>
                    <a:pt x="88794" y="1451"/>
                  </a:lnTo>
                  <a:lnTo>
                    <a:pt x="75860" y="0"/>
                  </a:lnTo>
                  <a:lnTo>
                    <a:pt x="59750" y="638"/>
                  </a:lnTo>
                  <a:lnTo>
                    <a:pt x="45364" y="5502"/>
                  </a:lnTo>
                  <a:lnTo>
                    <a:pt x="10599" y="23630"/>
                  </a:lnTo>
                  <a:lnTo>
                    <a:pt x="6774" y="28371"/>
                  </a:lnTo>
                  <a:lnTo>
                    <a:pt x="4279" y="33124"/>
                  </a:lnTo>
                  <a:lnTo>
                    <a:pt x="525" y="37883"/>
                  </a:lnTo>
                  <a:lnTo>
                    <a:pt x="0" y="40263"/>
                  </a:lnTo>
                  <a:lnTo>
                    <a:pt x="444" y="42644"/>
                  </a:lnTo>
                  <a:lnTo>
                    <a:pt x="2260" y="47405"/>
                  </a:lnTo>
                  <a:lnTo>
                    <a:pt x="7314" y="63103"/>
                  </a:lnTo>
                  <a:lnTo>
                    <a:pt x="13515" y="69728"/>
                  </a:lnTo>
                  <a:lnTo>
                    <a:pt x="21564" y="74524"/>
                  </a:lnTo>
                  <a:lnTo>
                    <a:pt x="53969" y="83727"/>
                  </a:lnTo>
                  <a:lnTo>
                    <a:pt x="76846" y="90651"/>
                  </a:lnTo>
                  <a:lnTo>
                    <a:pt x="103725" y="926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SMARTInkShape-2942"/>
            <p:cNvSpPr/>
            <p:nvPr/>
          </p:nvSpPr>
          <p:spPr>
            <a:xfrm>
              <a:off x="6815586" y="2532239"/>
              <a:ext cx="70990" cy="82375"/>
            </a:xfrm>
            <a:custGeom>
              <a:avLst/>
              <a:gdLst/>
              <a:ahLst/>
              <a:cxnLst/>
              <a:rect l="0" t="0" r="0" b="0"/>
              <a:pathLst>
                <a:path w="70990" h="82375">
                  <a:moveTo>
                    <a:pt x="70989" y="3792"/>
                  </a:moveTo>
                  <a:lnTo>
                    <a:pt x="67196" y="3792"/>
                  </a:lnTo>
                  <a:lnTo>
                    <a:pt x="63218" y="1676"/>
                  </a:lnTo>
                  <a:lnTo>
                    <a:pt x="61046" y="0"/>
                  </a:lnTo>
                  <a:lnTo>
                    <a:pt x="52282" y="255"/>
                  </a:lnTo>
                  <a:lnTo>
                    <a:pt x="22530" y="7377"/>
                  </a:lnTo>
                  <a:lnTo>
                    <a:pt x="15585" y="13588"/>
                  </a:lnTo>
                  <a:lnTo>
                    <a:pt x="2957" y="29395"/>
                  </a:lnTo>
                  <a:lnTo>
                    <a:pt x="1065" y="34486"/>
                  </a:lnTo>
                  <a:lnTo>
                    <a:pt x="0" y="45607"/>
                  </a:lnTo>
                  <a:lnTo>
                    <a:pt x="1868" y="52275"/>
                  </a:lnTo>
                  <a:lnTo>
                    <a:pt x="12557" y="70413"/>
                  </a:lnTo>
                  <a:lnTo>
                    <a:pt x="20148" y="76529"/>
                  </a:lnTo>
                  <a:lnTo>
                    <a:pt x="28814" y="79776"/>
                  </a:lnTo>
                  <a:lnTo>
                    <a:pt x="63837" y="82145"/>
                  </a:lnTo>
                  <a:lnTo>
                    <a:pt x="70989" y="823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SMARTInkShape-2943"/>
            <p:cNvSpPr/>
            <p:nvPr/>
          </p:nvSpPr>
          <p:spPr>
            <a:xfrm>
              <a:off x="6936581" y="2428875"/>
              <a:ext cx="107158" cy="200026"/>
            </a:xfrm>
            <a:custGeom>
              <a:avLst/>
              <a:gdLst/>
              <a:ahLst/>
              <a:cxnLst/>
              <a:rect l="0" t="0" r="0" b="0"/>
              <a:pathLst>
                <a:path w="107158" h="200026">
                  <a:moveTo>
                    <a:pt x="14288" y="0"/>
                  </a:moveTo>
                  <a:lnTo>
                    <a:pt x="14288" y="3792"/>
                  </a:lnTo>
                  <a:lnTo>
                    <a:pt x="12171" y="7771"/>
                  </a:lnTo>
                  <a:lnTo>
                    <a:pt x="9378" y="12185"/>
                  </a:lnTo>
                  <a:lnTo>
                    <a:pt x="1081" y="40910"/>
                  </a:lnTo>
                  <a:lnTo>
                    <a:pt x="142" y="72121"/>
                  </a:lnTo>
                  <a:lnTo>
                    <a:pt x="19" y="107246"/>
                  </a:lnTo>
                  <a:lnTo>
                    <a:pt x="3" y="139094"/>
                  </a:lnTo>
                  <a:lnTo>
                    <a:pt x="0" y="173749"/>
                  </a:lnTo>
                  <a:lnTo>
                    <a:pt x="0" y="199864"/>
                  </a:lnTo>
                  <a:lnTo>
                    <a:pt x="0" y="179436"/>
                  </a:lnTo>
                  <a:lnTo>
                    <a:pt x="2117" y="172883"/>
                  </a:lnTo>
                  <a:lnTo>
                    <a:pt x="23849" y="140813"/>
                  </a:lnTo>
                  <a:lnTo>
                    <a:pt x="34759" y="133445"/>
                  </a:lnTo>
                  <a:lnTo>
                    <a:pt x="48046" y="130027"/>
                  </a:lnTo>
                  <a:lnTo>
                    <a:pt x="70087" y="128714"/>
                  </a:lnTo>
                  <a:lnTo>
                    <a:pt x="76923" y="130760"/>
                  </a:lnTo>
                  <a:lnTo>
                    <a:pt x="90269" y="140780"/>
                  </a:lnTo>
                  <a:lnTo>
                    <a:pt x="96773" y="147722"/>
                  </a:lnTo>
                  <a:lnTo>
                    <a:pt x="98573" y="152438"/>
                  </a:lnTo>
                  <a:lnTo>
                    <a:pt x="99988" y="188070"/>
                  </a:lnTo>
                  <a:lnTo>
                    <a:pt x="100002" y="194183"/>
                  </a:lnTo>
                  <a:lnTo>
                    <a:pt x="100800" y="196130"/>
                  </a:lnTo>
                  <a:lnTo>
                    <a:pt x="102124" y="197428"/>
                  </a:lnTo>
                  <a:lnTo>
                    <a:pt x="107157"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SMARTInkShape-2944"/>
            <p:cNvSpPr/>
            <p:nvPr/>
          </p:nvSpPr>
          <p:spPr>
            <a:xfrm>
              <a:off x="7100974" y="2536031"/>
              <a:ext cx="78456" cy="85595"/>
            </a:xfrm>
            <a:custGeom>
              <a:avLst/>
              <a:gdLst/>
              <a:ahLst/>
              <a:cxnLst/>
              <a:rect l="0" t="0" r="0" b="0"/>
              <a:pathLst>
                <a:path w="78456" h="85595">
                  <a:moveTo>
                    <a:pt x="7057" y="35719"/>
                  </a:moveTo>
                  <a:lnTo>
                    <a:pt x="3264" y="39511"/>
                  </a:lnTo>
                  <a:lnTo>
                    <a:pt x="1403" y="43490"/>
                  </a:lnTo>
                  <a:lnTo>
                    <a:pt x="0" y="63361"/>
                  </a:lnTo>
                  <a:lnTo>
                    <a:pt x="2069" y="69965"/>
                  </a:lnTo>
                  <a:lnTo>
                    <a:pt x="3732" y="72837"/>
                  </a:lnTo>
                  <a:lnTo>
                    <a:pt x="13657" y="80672"/>
                  </a:lnTo>
                  <a:lnTo>
                    <a:pt x="22859" y="84228"/>
                  </a:lnTo>
                  <a:lnTo>
                    <a:pt x="44088" y="85594"/>
                  </a:lnTo>
                  <a:lnTo>
                    <a:pt x="55777" y="81894"/>
                  </a:lnTo>
                  <a:lnTo>
                    <a:pt x="65502" y="75771"/>
                  </a:lnTo>
                  <a:lnTo>
                    <a:pt x="73410" y="65137"/>
                  </a:lnTo>
                  <a:lnTo>
                    <a:pt x="76989" y="55724"/>
                  </a:lnTo>
                  <a:lnTo>
                    <a:pt x="78455" y="27212"/>
                  </a:lnTo>
                  <a:lnTo>
                    <a:pt x="72340" y="9637"/>
                  </a:lnTo>
                  <a:lnTo>
                    <a:pt x="6420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SMARTInkShape-2945"/>
            <p:cNvSpPr/>
            <p:nvPr/>
          </p:nvSpPr>
          <p:spPr>
            <a:xfrm>
              <a:off x="7222331" y="2521744"/>
              <a:ext cx="119910" cy="100013"/>
            </a:xfrm>
            <a:custGeom>
              <a:avLst/>
              <a:gdLst/>
              <a:ahLst/>
              <a:cxnLst/>
              <a:rect l="0" t="0" r="0" b="0"/>
              <a:pathLst>
                <a:path w="119910" h="100013">
                  <a:moveTo>
                    <a:pt x="0" y="64294"/>
                  </a:moveTo>
                  <a:lnTo>
                    <a:pt x="0" y="41143"/>
                  </a:lnTo>
                  <a:lnTo>
                    <a:pt x="2117" y="36013"/>
                  </a:lnTo>
                  <a:lnTo>
                    <a:pt x="3793" y="33533"/>
                  </a:lnTo>
                  <a:lnTo>
                    <a:pt x="8819" y="15803"/>
                  </a:lnTo>
                  <a:lnTo>
                    <a:pt x="10642" y="12916"/>
                  </a:lnTo>
                  <a:lnTo>
                    <a:pt x="14784" y="9709"/>
                  </a:lnTo>
                  <a:lnTo>
                    <a:pt x="36390" y="1714"/>
                  </a:lnTo>
                  <a:lnTo>
                    <a:pt x="69096" y="100"/>
                  </a:lnTo>
                  <a:lnTo>
                    <a:pt x="101603" y="6"/>
                  </a:lnTo>
                  <a:lnTo>
                    <a:pt x="119909" y="0"/>
                  </a:lnTo>
                  <a:lnTo>
                    <a:pt x="119627" y="794"/>
                  </a:lnTo>
                  <a:lnTo>
                    <a:pt x="89479" y="32756"/>
                  </a:lnTo>
                  <a:lnTo>
                    <a:pt x="66979" y="63284"/>
                  </a:lnTo>
                  <a:lnTo>
                    <a:pt x="66084" y="66002"/>
                  </a:lnTo>
                  <a:lnTo>
                    <a:pt x="67206" y="73255"/>
                  </a:lnTo>
                  <a:lnTo>
                    <a:pt x="68617" y="77411"/>
                  </a:lnTo>
                  <a:lnTo>
                    <a:pt x="74417" y="84147"/>
                  </a:lnTo>
                  <a:lnTo>
                    <a:pt x="91076" y="94938"/>
                  </a:lnTo>
                  <a:lnTo>
                    <a:pt x="101158" y="98509"/>
                  </a:lnTo>
                  <a:lnTo>
                    <a:pt x="114300" y="100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SMARTInkShape-2946"/>
            <p:cNvSpPr/>
            <p:nvPr/>
          </p:nvSpPr>
          <p:spPr>
            <a:xfrm>
              <a:off x="7422356" y="2400300"/>
              <a:ext cx="114301" cy="228601"/>
            </a:xfrm>
            <a:custGeom>
              <a:avLst/>
              <a:gdLst/>
              <a:ahLst/>
              <a:cxnLst/>
              <a:rect l="0" t="0" r="0" b="0"/>
              <a:pathLst>
                <a:path w="114301" h="228601">
                  <a:moveTo>
                    <a:pt x="0" y="0"/>
                  </a:moveTo>
                  <a:lnTo>
                    <a:pt x="794" y="17888"/>
                  </a:lnTo>
                  <a:lnTo>
                    <a:pt x="6151" y="44434"/>
                  </a:lnTo>
                  <a:lnTo>
                    <a:pt x="9130" y="78788"/>
                  </a:lnTo>
                  <a:lnTo>
                    <a:pt x="13268" y="107197"/>
                  </a:lnTo>
                  <a:lnTo>
                    <a:pt x="8499" y="142880"/>
                  </a:lnTo>
                  <a:lnTo>
                    <a:pt x="7322" y="177801"/>
                  </a:lnTo>
                  <a:lnTo>
                    <a:pt x="7151" y="212800"/>
                  </a:lnTo>
                  <a:lnTo>
                    <a:pt x="7144" y="221390"/>
                  </a:lnTo>
                  <a:lnTo>
                    <a:pt x="40637" y="188756"/>
                  </a:lnTo>
                  <a:lnTo>
                    <a:pt x="52346" y="181957"/>
                  </a:lnTo>
                  <a:lnTo>
                    <a:pt x="82619" y="172199"/>
                  </a:lnTo>
                  <a:lnTo>
                    <a:pt x="87784" y="171783"/>
                  </a:lnTo>
                  <a:lnTo>
                    <a:pt x="92726" y="173715"/>
                  </a:lnTo>
                  <a:lnTo>
                    <a:pt x="97568" y="176425"/>
                  </a:lnTo>
                  <a:lnTo>
                    <a:pt x="102365" y="177630"/>
                  </a:lnTo>
                  <a:lnTo>
                    <a:pt x="103963" y="178745"/>
                  </a:lnTo>
                  <a:lnTo>
                    <a:pt x="105027" y="180282"/>
                  </a:lnTo>
                  <a:lnTo>
                    <a:pt x="113182" y="201512"/>
                  </a:lnTo>
                  <a:lnTo>
                    <a:pt x="114300"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4" name="SMARTInkShape-Group405"/>
          <p:cNvGrpSpPr/>
          <p:nvPr/>
        </p:nvGrpSpPr>
        <p:grpSpPr>
          <a:xfrm>
            <a:off x="5929402" y="2622844"/>
            <a:ext cx="957174" cy="184612"/>
            <a:chOff x="5929402" y="2622844"/>
            <a:chExt cx="957174" cy="184612"/>
          </a:xfrm>
        </p:grpSpPr>
        <p:sp>
          <p:nvSpPr>
            <p:cNvPr id="90" name="SMARTInkShape-2947"/>
            <p:cNvSpPr/>
            <p:nvPr/>
          </p:nvSpPr>
          <p:spPr>
            <a:xfrm>
              <a:off x="5929402" y="2664979"/>
              <a:ext cx="112979" cy="142477"/>
            </a:xfrm>
            <a:custGeom>
              <a:avLst/>
              <a:gdLst/>
              <a:ahLst/>
              <a:cxnLst/>
              <a:rect l="0" t="0" r="0" b="0"/>
              <a:pathLst>
                <a:path w="112979" h="142477">
                  <a:moveTo>
                    <a:pt x="14198" y="35359"/>
                  </a:moveTo>
                  <a:lnTo>
                    <a:pt x="14198" y="39151"/>
                  </a:lnTo>
                  <a:lnTo>
                    <a:pt x="20680" y="61767"/>
                  </a:lnTo>
                  <a:lnTo>
                    <a:pt x="21316" y="97372"/>
                  </a:lnTo>
                  <a:lnTo>
                    <a:pt x="20543" y="111431"/>
                  </a:lnTo>
                  <a:lnTo>
                    <a:pt x="14860" y="132247"/>
                  </a:lnTo>
                  <a:lnTo>
                    <a:pt x="14224" y="142068"/>
                  </a:lnTo>
                  <a:lnTo>
                    <a:pt x="8050" y="142476"/>
                  </a:lnTo>
                  <a:lnTo>
                    <a:pt x="7718" y="141695"/>
                  </a:lnTo>
                  <a:lnTo>
                    <a:pt x="7349" y="138711"/>
                  </a:lnTo>
                  <a:lnTo>
                    <a:pt x="5069" y="134739"/>
                  </a:lnTo>
                  <a:lnTo>
                    <a:pt x="3349" y="132568"/>
                  </a:lnTo>
                  <a:lnTo>
                    <a:pt x="1439" y="125923"/>
                  </a:lnTo>
                  <a:lnTo>
                    <a:pt x="0" y="94755"/>
                  </a:lnTo>
                  <a:lnTo>
                    <a:pt x="722" y="75813"/>
                  </a:lnTo>
                  <a:lnTo>
                    <a:pt x="8730" y="42501"/>
                  </a:lnTo>
                  <a:lnTo>
                    <a:pt x="14694" y="30331"/>
                  </a:lnTo>
                  <a:lnTo>
                    <a:pt x="26170" y="12472"/>
                  </a:lnTo>
                  <a:lnTo>
                    <a:pt x="38019" y="3740"/>
                  </a:lnTo>
                  <a:lnTo>
                    <a:pt x="44893" y="1462"/>
                  </a:lnTo>
                  <a:lnTo>
                    <a:pt x="62242" y="0"/>
                  </a:lnTo>
                  <a:lnTo>
                    <a:pt x="69417" y="1916"/>
                  </a:lnTo>
                  <a:lnTo>
                    <a:pt x="100920" y="18779"/>
                  </a:lnTo>
                  <a:lnTo>
                    <a:pt x="106040" y="26654"/>
                  </a:lnTo>
                  <a:lnTo>
                    <a:pt x="112361" y="41018"/>
                  </a:lnTo>
                  <a:lnTo>
                    <a:pt x="112978" y="43894"/>
                  </a:lnTo>
                  <a:lnTo>
                    <a:pt x="112595" y="46605"/>
                  </a:lnTo>
                  <a:lnTo>
                    <a:pt x="110053" y="51734"/>
                  </a:lnTo>
                  <a:lnTo>
                    <a:pt x="90351" y="73451"/>
                  </a:lnTo>
                  <a:lnTo>
                    <a:pt x="75955" y="82188"/>
                  </a:lnTo>
                  <a:lnTo>
                    <a:pt x="64204" y="853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SMARTInkShape-2948"/>
            <p:cNvSpPr/>
            <p:nvPr/>
          </p:nvSpPr>
          <p:spPr>
            <a:xfrm>
              <a:off x="6073713" y="2686145"/>
              <a:ext cx="327088" cy="85507"/>
            </a:xfrm>
            <a:custGeom>
              <a:avLst/>
              <a:gdLst/>
              <a:ahLst/>
              <a:cxnLst/>
              <a:rect l="0" t="0" r="0" b="0"/>
              <a:pathLst>
                <a:path w="327088" h="85507">
                  <a:moveTo>
                    <a:pt x="55625" y="14193"/>
                  </a:moveTo>
                  <a:lnTo>
                    <a:pt x="59417" y="14193"/>
                  </a:lnTo>
                  <a:lnTo>
                    <a:pt x="60534" y="13399"/>
                  </a:lnTo>
                  <a:lnTo>
                    <a:pt x="61279" y="12076"/>
                  </a:lnTo>
                  <a:lnTo>
                    <a:pt x="62474" y="8042"/>
                  </a:lnTo>
                  <a:lnTo>
                    <a:pt x="66473" y="3551"/>
                  </a:lnTo>
                  <a:lnTo>
                    <a:pt x="66826" y="2335"/>
                  </a:lnTo>
                  <a:lnTo>
                    <a:pt x="66267" y="1525"/>
                  </a:lnTo>
                  <a:lnTo>
                    <a:pt x="63460" y="225"/>
                  </a:lnTo>
                  <a:lnTo>
                    <a:pt x="55388" y="0"/>
                  </a:lnTo>
                  <a:lnTo>
                    <a:pt x="49434" y="2064"/>
                  </a:lnTo>
                  <a:lnTo>
                    <a:pt x="14718" y="21392"/>
                  </a:lnTo>
                  <a:lnTo>
                    <a:pt x="8868" y="26918"/>
                  </a:lnTo>
                  <a:lnTo>
                    <a:pt x="1907" y="38159"/>
                  </a:lnTo>
                  <a:lnTo>
                    <a:pt x="0" y="44159"/>
                  </a:lnTo>
                  <a:lnTo>
                    <a:pt x="285" y="46076"/>
                  </a:lnTo>
                  <a:lnTo>
                    <a:pt x="1269" y="47355"/>
                  </a:lnTo>
                  <a:lnTo>
                    <a:pt x="13007" y="55341"/>
                  </a:lnTo>
                  <a:lnTo>
                    <a:pt x="29188" y="56905"/>
                  </a:lnTo>
                  <a:lnTo>
                    <a:pt x="37525" y="56194"/>
                  </a:lnTo>
                  <a:lnTo>
                    <a:pt x="50350" y="51332"/>
                  </a:lnTo>
                  <a:lnTo>
                    <a:pt x="62197" y="44695"/>
                  </a:lnTo>
                  <a:lnTo>
                    <a:pt x="64768" y="44052"/>
                  </a:lnTo>
                  <a:lnTo>
                    <a:pt x="66483" y="42830"/>
                  </a:lnTo>
                  <a:lnTo>
                    <a:pt x="67626" y="41222"/>
                  </a:lnTo>
                  <a:lnTo>
                    <a:pt x="69460" y="36729"/>
                  </a:lnTo>
                  <a:lnTo>
                    <a:pt x="71827" y="36115"/>
                  </a:lnTo>
                  <a:lnTo>
                    <a:pt x="76750" y="35652"/>
                  </a:lnTo>
                  <a:lnTo>
                    <a:pt x="77832" y="47811"/>
                  </a:lnTo>
                  <a:lnTo>
                    <a:pt x="89412" y="64215"/>
                  </a:lnTo>
                  <a:lnTo>
                    <a:pt x="90055" y="66591"/>
                  </a:lnTo>
                  <a:lnTo>
                    <a:pt x="91278" y="68175"/>
                  </a:lnTo>
                  <a:lnTo>
                    <a:pt x="94754" y="69935"/>
                  </a:lnTo>
                  <a:lnTo>
                    <a:pt x="112446" y="71339"/>
                  </a:lnTo>
                  <a:lnTo>
                    <a:pt x="113549" y="59157"/>
                  </a:lnTo>
                  <a:lnTo>
                    <a:pt x="118425" y="49856"/>
                  </a:lnTo>
                  <a:lnTo>
                    <a:pt x="118923" y="47493"/>
                  </a:lnTo>
                  <a:lnTo>
                    <a:pt x="123416" y="40375"/>
                  </a:lnTo>
                  <a:lnTo>
                    <a:pt x="154401" y="18955"/>
                  </a:lnTo>
                  <a:lnTo>
                    <a:pt x="171675" y="15603"/>
                  </a:lnTo>
                  <a:lnTo>
                    <a:pt x="199639" y="14471"/>
                  </a:lnTo>
                  <a:lnTo>
                    <a:pt x="230680" y="16364"/>
                  </a:lnTo>
                  <a:lnTo>
                    <a:pt x="260366" y="23016"/>
                  </a:lnTo>
                  <a:lnTo>
                    <a:pt x="271838" y="31193"/>
                  </a:lnTo>
                  <a:lnTo>
                    <a:pt x="274751" y="35771"/>
                  </a:lnTo>
                  <a:lnTo>
                    <a:pt x="275527" y="38103"/>
                  </a:lnTo>
                  <a:lnTo>
                    <a:pt x="275252" y="40452"/>
                  </a:lnTo>
                  <a:lnTo>
                    <a:pt x="272828" y="45178"/>
                  </a:lnTo>
                  <a:lnTo>
                    <a:pt x="267001" y="52301"/>
                  </a:lnTo>
                  <a:lnTo>
                    <a:pt x="231920" y="80868"/>
                  </a:lnTo>
                  <a:lnTo>
                    <a:pt x="227500" y="85212"/>
                  </a:lnTo>
                  <a:lnTo>
                    <a:pt x="230993" y="85506"/>
                  </a:lnTo>
                  <a:lnTo>
                    <a:pt x="234901" y="83458"/>
                  </a:lnTo>
                  <a:lnTo>
                    <a:pt x="268453" y="51384"/>
                  </a:lnTo>
                  <a:lnTo>
                    <a:pt x="276640" y="41087"/>
                  </a:lnTo>
                  <a:lnTo>
                    <a:pt x="281977" y="30099"/>
                  </a:lnTo>
                  <a:lnTo>
                    <a:pt x="283780" y="19275"/>
                  </a:lnTo>
                  <a:lnTo>
                    <a:pt x="284722" y="17581"/>
                  </a:lnTo>
                  <a:lnTo>
                    <a:pt x="286144" y="16451"/>
                  </a:lnTo>
                  <a:lnTo>
                    <a:pt x="291062" y="14325"/>
                  </a:lnTo>
                  <a:lnTo>
                    <a:pt x="292157" y="31755"/>
                  </a:lnTo>
                  <a:lnTo>
                    <a:pt x="297069" y="39946"/>
                  </a:lnTo>
                  <a:lnTo>
                    <a:pt x="315217" y="59419"/>
                  </a:lnTo>
                  <a:lnTo>
                    <a:pt x="319960" y="62074"/>
                  </a:lnTo>
                  <a:lnTo>
                    <a:pt x="327087" y="641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SMARTInkShape-2949"/>
            <p:cNvSpPr/>
            <p:nvPr/>
          </p:nvSpPr>
          <p:spPr>
            <a:xfrm>
              <a:off x="6522244" y="2622844"/>
              <a:ext cx="105710" cy="113213"/>
            </a:xfrm>
            <a:custGeom>
              <a:avLst/>
              <a:gdLst/>
              <a:ahLst/>
              <a:cxnLst/>
              <a:rect l="0" t="0" r="0" b="0"/>
              <a:pathLst>
                <a:path w="105710" h="113213">
                  <a:moveTo>
                    <a:pt x="21431" y="20344"/>
                  </a:moveTo>
                  <a:lnTo>
                    <a:pt x="21431" y="9702"/>
                  </a:lnTo>
                  <a:lnTo>
                    <a:pt x="23019" y="8486"/>
                  </a:lnTo>
                  <a:lnTo>
                    <a:pt x="34856" y="4419"/>
                  </a:lnTo>
                  <a:lnTo>
                    <a:pt x="37525" y="2584"/>
                  </a:lnTo>
                  <a:lnTo>
                    <a:pt x="48865" y="0"/>
                  </a:lnTo>
                  <a:lnTo>
                    <a:pt x="83657" y="5657"/>
                  </a:lnTo>
                  <a:lnTo>
                    <a:pt x="86727" y="5790"/>
                  </a:lnTo>
                  <a:lnTo>
                    <a:pt x="92255" y="8054"/>
                  </a:lnTo>
                  <a:lnTo>
                    <a:pt x="105709" y="19049"/>
                  </a:lnTo>
                  <a:lnTo>
                    <a:pt x="105397" y="20275"/>
                  </a:lnTo>
                  <a:lnTo>
                    <a:pt x="97085" y="30173"/>
                  </a:lnTo>
                  <a:lnTo>
                    <a:pt x="90510" y="32650"/>
                  </a:lnTo>
                  <a:lnTo>
                    <a:pt x="59393" y="38308"/>
                  </a:lnTo>
                  <a:lnTo>
                    <a:pt x="42041" y="41884"/>
                  </a:lnTo>
                  <a:lnTo>
                    <a:pt x="39934" y="43435"/>
                  </a:lnTo>
                  <a:lnTo>
                    <a:pt x="36551" y="47835"/>
                  </a:lnTo>
                  <a:lnTo>
                    <a:pt x="37067" y="48196"/>
                  </a:lnTo>
                  <a:lnTo>
                    <a:pt x="49527" y="52616"/>
                  </a:lnTo>
                  <a:lnTo>
                    <a:pt x="83617" y="72955"/>
                  </a:lnTo>
                  <a:lnTo>
                    <a:pt x="105477" y="90286"/>
                  </a:lnTo>
                  <a:lnTo>
                    <a:pt x="105243" y="91578"/>
                  </a:lnTo>
                  <a:lnTo>
                    <a:pt x="99164" y="99355"/>
                  </a:lnTo>
                  <a:lnTo>
                    <a:pt x="94873" y="103085"/>
                  </a:lnTo>
                  <a:lnTo>
                    <a:pt x="90320" y="104742"/>
                  </a:lnTo>
                  <a:lnTo>
                    <a:pt x="56958" y="108133"/>
                  </a:lnTo>
                  <a:lnTo>
                    <a:pt x="41855" y="112209"/>
                  </a:lnTo>
                  <a:lnTo>
                    <a:pt x="6746" y="113209"/>
                  </a:lnTo>
                  <a:lnTo>
                    <a:pt x="0" y="1132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SMARTInkShape-2950"/>
            <p:cNvSpPr/>
            <p:nvPr/>
          </p:nvSpPr>
          <p:spPr>
            <a:xfrm>
              <a:off x="6752279" y="2671850"/>
              <a:ext cx="134297" cy="135520"/>
            </a:xfrm>
            <a:custGeom>
              <a:avLst/>
              <a:gdLst/>
              <a:ahLst/>
              <a:cxnLst/>
              <a:rect l="0" t="0" r="0" b="0"/>
              <a:pathLst>
                <a:path w="134297" h="135520">
                  <a:moveTo>
                    <a:pt x="55715" y="7056"/>
                  </a:moveTo>
                  <a:lnTo>
                    <a:pt x="49564" y="905"/>
                  </a:lnTo>
                  <a:lnTo>
                    <a:pt x="45073" y="207"/>
                  </a:lnTo>
                  <a:lnTo>
                    <a:pt x="38715" y="0"/>
                  </a:lnTo>
                  <a:lnTo>
                    <a:pt x="15876" y="7193"/>
                  </a:lnTo>
                  <a:lnTo>
                    <a:pt x="3413" y="16913"/>
                  </a:lnTo>
                  <a:lnTo>
                    <a:pt x="719" y="21491"/>
                  </a:lnTo>
                  <a:lnTo>
                    <a:pt x="0" y="23823"/>
                  </a:lnTo>
                  <a:lnTo>
                    <a:pt x="1320" y="30648"/>
                  </a:lnTo>
                  <a:lnTo>
                    <a:pt x="6525" y="41298"/>
                  </a:lnTo>
                  <a:lnTo>
                    <a:pt x="22184" y="62587"/>
                  </a:lnTo>
                  <a:lnTo>
                    <a:pt x="26217" y="65508"/>
                  </a:lnTo>
                  <a:lnTo>
                    <a:pt x="30698" y="72987"/>
                  </a:lnTo>
                  <a:lnTo>
                    <a:pt x="33484" y="80809"/>
                  </a:lnTo>
                  <a:lnTo>
                    <a:pt x="46547" y="105436"/>
                  </a:lnTo>
                  <a:lnTo>
                    <a:pt x="48452" y="123642"/>
                  </a:lnTo>
                  <a:lnTo>
                    <a:pt x="46401" y="128458"/>
                  </a:lnTo>
                  <a:lnTo>
                    <a:pt x="42410" y="134224"/>
                  </a:lnTo>
                  <a:lnTo>
                    <a:pt x="39748" y="135013"/>
                  </a:lnTo>
                  <a:lnTo>
                    <a:pt x="31570" y="135519"/>
                  </a:lnTo>
                  <a:lnTo>
                    <a:pt x="26992" y="133471"/>
                  </a:lnTo>
                  <a:lnTo>
                    <a:pt x="22311" y="130710"/>
                  </a:lnTo>
                  <a:lnTo>
                    <a:pt x="15214" y="128361"/>
                  </a:lnTo>
                  <a:lnTo>
                    <a:pt x="10462" y="124998"/>
                  </a:lnTo>
                  <a:lnTo>
                    <a:pt x="7822" y="120858"/>
                  </a:lnTo>
                  <a:lnTo>
                    <a:pt x="6126" y="111733"/>
                  </a:lnTo>
                  <a:lnTo>
                    <a:pt x="5745" y="97535"/>
                  </a:lnTo>
                  <a:lnTo>
                    <a:pt x="7842" y="92777"/>
                  </a:lnTo>
                  <a:lnTo>
                    <a:pt x="15654" y="83255"/>
                  </a:lnTo>
                  <a:lnTo>
                    <a:pt x="48773" y="64206"/>
                  </a:lnTo>
                  <a:lnTo>
                    <a:pt x="58980" y="60238"/>
                  </a:lnTo>
                  <a:lnTo>
                    <a:pt x="93161" y="52432"/>
                  </a:lnTo>
                  <a:lnTo>
                    <a:pt x="128097" y="50017"/>
                  </a:lnTo>
                  <a:lnTo>
                    <a:pt x="134296" y="499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0" name="SMARTInkShape-Group406"/>
          <p:cNvGrpSpPr/>
          <p:nvPr/>
        </p:nvGrpSpPr>
        <p:grpSpPr>
          <a:xfrm>
            <a:off x="1302021" y="2557463"/>
            <a:ext cx="573536" cy="307182"/>
            <a:chOff x="1302021" y="2557463"/>
            <a:chExt cx="573536" cy="307182"/>
          </a:xfrm>
        </p:grpSpPr>
        <p:sp>
          <p:nvSpPr>
            <p:cNvPr id="95" name="SMARTInkShape-2951"/>
            <p:cNvSpPr/>
            <p:nvPr/>
          </p:nvSpPr>
          <p:spPr>
            <a:xfrm>
              <a:off x="1302021" y="2593504"/>
              <a:ext cx="212195" cy="198586"/>
            </a:xfrm>
            <a:custGeom>
              <a:avLst/>
              <a:gdLst/>
              <a:ahLst/>
              <a:cxnLst/>
              <a:rect l="0" t="0" r="0" b="0"/>
              <a:pathLst>
                <a:path w="212195" h="198586">
                  <a:moveTo>
                    <a:pt x="162448" y="21109"/>
                  </a:moveTo>
                  <a:lnTo>
                    <a:pt x="162448" y="10467"/>
                  </a:lnTo>
                  <a:lnTo>
                    <a:pt x="161654" y="9251"/>
                  </a:lnTo>
                  <a:lnTo>
                    <a:pt x="160331" y="8441"/>
                  </a:lnTo>
                  <a:lnTo>
                    <a:pt x="158655" y="7901"/>
                  </a:lnTo>
                  <a:lnTo>
                    <a:pt x="149469" y="2125"/>
                  </a:lnTo>
                  <a:lnTo>
                    <a:pt x="128655" y="0"/>
                  </a:lnTo>
                  <a:lnTo>
                    <a:pt x="99358" y="4651"/>
                  </a:lnTo>
                  <a:lnTo>
                    <a:pt x="66386" y="10327"/>
                  </a:lnTo>
                  <a:lnTo>
                    <a:pt x="35556" y="21257"/>
                  </a:lnTo>
                  <a:lnTo>
                    <a:pt x="7551" y="35409"/>
                  </a:lnTo>
                  <a:lnTo>
                    <a:pt x="2323" y="40164"/>
                  </a:lnTo>
                  <a:lnTo>
                    <a:pt x="0" y="44924"/>
                  </a:lnTo>
                  <a:lnTo>
                    <a:pt x="174" y="47304"/>
                  </a:lnTo>
                  <a:lnTo>
                    <a:pt x="2485" y="52066"/>
                  </a:lnTo>
                  <a:lnTo>
                    <a:pt x="12040" y="59209"/>
                  </a:lnTo>
                  <a:lnTo>
                    <a:pt x="42590" y="73496"/>
                  </a:lnTo>
                  <a:lnTo>
                    <a:pt x="75595" y="83021"/>
                  </a:lnTo>
                  <a:lnTo>
                    <a:pt x="103288" y="90165"/>
                  </a:lnTo>
                  <a:lnTo>
                    <a:pt x="138973" y="101806"/>
                  </a:lnTo>
                  <a:lnTo>
                    <a:pt x="169188" y="115366"/>
                  </a:lnTo>
                  <a:lnTo>
                    <a:pt x="202476" y="136710"/>
                  </a:lnTo>
                  <a:lnTo>
                    <a:pt x="205802" y="140245"/>
                  </a:lnTo>
                  <a:lnTo>
                    <a:pt x="209497" y="148406"/>
                  </a:lnTo>
                  <a:lnTo>
                    <a:pt x="212194" y="166042"/>
                  </a:lnTo>
                  <a:lnTo>
                    <a:pt x="210693" y="168531"/>
                  </a:lnTo>
                  <a:lnTo>
                    <a:pt x="196337" y="180624"/>
                  </a:lnTo>
                  <a:lnTo>
                    <a:pt x="181220" y="187787"/>
                  </a:lnTo>
                  <a:lnTo>
                    <a:pt x="146934" y="195932"/>
                  </a:lnTo>
                  <a:lnTo>
                    <a:pt x="130158" y="198585"/>
                  </a:lnTo>
                  <a:lnTo>
                    <a:pt x="96628" y="192361"/>
                  </a:lnTo>
                  <a:lnTo>
                    <a:pt x="83867" y="1854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SMARTInkShape-2952"/>
            <p:cNvSpPr/>
            <p:nvPr/>
          </p:nvSpPr>
          <p:spPr>
            <a:xfrm>
              <a:off x="1550194" y="2571750"/>
              <a:ext cx="21432" cy="235745"/>
            </a:xfrm>
            <a:custGeom>
              <a:avLst/>
              <a:gdLst/>
              <a:ahLst/>
              <a:cxnLst/>
              <a:rect l="0" t="0" r="0" b="0"/>
              <a:pathLst>
                <a:path w="21432" h="235745">
                  <a:moveTo>
                    <a:pt x="0" y="0"/>
                  </a:moveTo>
                  <a:lnTo>
                    <a:pt x="0" y="3792"/>
                  </a:lnTo>
                  <a:lnTo>
                    <a:pt x="2116" y="7771"/>
                  </a:lnTo>
                  <a:lnTo>
                    <a:pt x="3792" y="9943"/>
                  </a:lnTo>
                  <a:lnTo>
                    <a:pt x="5654" y="16590"/>
                  </a:lnTo>
                  <a:lnTo>
                    <a:pt x="8819" y="29257"/>
                  </a:lnTo>
                  <a:lnTo>
                    <a:pt x="11857" y="39197"/>
                  </a:lnTo>
                  <a:lnTo>
                    <a:pt x="12773" y="57387"/>
                  </a:lnTo>
                  <a:lnTo>
                    <a:pt x="8042" y="86854"/>
                  </a:lnTo>
                  <a:lnTo>
                    <a:pt x="5145" y="119476"/>
                  </a:lnTo>
                  <a:lnTo>
                    <a:pt x="1524" y="137264"/>
                  </a:lnTo>
                  <a:lnTo>
                    <a:pt x="301" y="172194"/>
                  </a:lnTo>
                  <a:lnTo>
                    <a:pt x="853" y="195292"/>
                  </a:lnTo>
                  <a:lnTo>
                    <a:pt x="7281" y="218137"/>
                  </a:lnTo>
                  <a:lnTo>
                    <a:pt x="12668" y="228415"/>
                  </a:lnTo>
                  <a:lnTo>
                    <a:pt x="13968" y="234296"/>
                  </a:lnTo>
                  <a:lnTo>
                    <a:pt x="14868" y="234779"/>
                  </a:lnTo>
                  <a:lnTo>
                    <a:pt x="21431" y="2357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SMARTInkShape-2953"/>
            <p:cNvSpPr/>
            <p:nvPr/>
          </p:nvSpPr>
          <p:spPr>
            <a:xfrm>
              <a:off x="1428750" y="2657778"/>
              <a:ext cx="270336" cy="206867"/>
            </a:xfrm>
            <a:custGeom>
              <a:avLst/>
              <a:gdLst/>
              <a:ahLst/>
              <a:cxnLst/>
              <a:rect l="0" t="0" r="0" b="0"/>
              <a:pathLst>
                <a:path w="270336" h="206867">
                  <a:moveTo>
                    <a:pt x="0" y="42560"/>
                  </a:moveTo>
                  <a:lnTo>
                    <a:pt x="0" y="35710"/>
                  </a:lnTo>
                  <a:lnTo>
                    <a:pt x="3792" y="31711"/>
                  </a:lnTo>
                  <a:lnTo>
                    <a:pt x="7771" y="29800"/>
                  </a:lnTo>
                  <a:lnTo>
                    <a:pt x="35607" y="22752"/>
                  </a:lnTo>
                  <a:lnTo>
                    <a:pt x="70004" y="21449"/>
                  </a:lnTo>
                  <a:lnTo>
                    <a:pt x="104851" y="19054"/>
                  </a:lnTo>
                  <a:lnTo>
                    <a:pt x="135575" y="13858"/>
                  </a:lnTo>
                  <a:lnTo>
                    <a:pt x="169185" y="7321"/>
                  </a:lnTo>
                  <a:lnTo>
                    <a:pt x="172321" y="7161"/>
                  </a:lnTo>
                  <a:lnTo>
                    <a:pt x="177923" y="4866"/>
                  </a:lnTo>
                  <a:lnTo>
                    <a:pt x="183058" y="1995"/>
                  </a:lnTo>
                  <a:lnTo>
                    <a:pt x="188824" y="378"/>
                  </a:lnTo>
                  <a:lnTo>
                    <a:pt x="188589" y="151"/>
                  </a:lnTo>
                  <a:lnTo>
                    <a:pt x="187639" y="0"/>
                  </a:lnTo>
                  <a:lnTo>
                    <a:pt x="187005" y="693"/>
                  </a:lnTo>
                  <a:lnTo>
                    <a:pt x="186301" y="3579"/>
                  </a:lnTo>
                  <a:lnTo>
                    <a:pt x="185904" y="9667"/>
                  </a:lnTo>
                  <a:lnTo>
                    <a:pt x="183695" y="14182"/>
                  </a:lnTo>
                  <a:lnTo>
                    <a:pt x="180861" y="18835"/>
                  </a:lnTo>
                  <a:lnTo>
                    <a:pt x="179042" y="28289"/>
                  </a:lnTo>
                  <a:lnTo>
                    <a:pt x="178597" y="63549"/>
                  </a:lnTo>
                  <a:lnTo>
                    <a:pt x="178595" y="73429"/>
                  </a:lnTo>
                  <a:lnTo>
                    <a:pt x="179388" y="75045"/>
                  </a:lnTo>
                  <a:lnTo>
                    <a:pt x="180711" y="76123"/>
                  </a:lnTo>
                  <a:lnTo>
                    <a:pt x="182386" y="76841"/>
                  </a:lnTo>
                  <a:lnTo>
                    <a:pt x="213085" y="78241"/>
                  </a:lnTo>
                  <a:lnTo>
                    <a:pt x="226561" y="74475"/>
                  </a:lnTo>
                  <a:lnTo>
                    <a:pt x="251032" y="55334"/>
                  </a:lnTo>
                  <a:lnTo>
                    <a:pt x="259147" y="47579"/>
                  </a:lnTo>
                  <a:lnTo>
                    <a:pt x="262020" y="40557"/>
                  </a:lnTo>
                  <a:lnTo>
                    <a:pt x="264091" y="32938"/>
                  </a:lnTo>
                  <a:lnTo>
                    <a:pt x="269771" y="21580"/>
                  </a:lnTo>
                  <a:lnTo>
                    <a:pt x="270335" y="19048"/>
                  </a:lnTo>
                  <a:lnTo>
                    <a:pt x="269917" y="17360"/>
                  </a:lnTo>
                  <a:lnTo>
                    <a:pt x="268845" y="16235"/>
                  </a:lnTo>
                  <a:lnTo>
                    <a:pt x="264583" y="14116"/>
                  </a:lnTo>
                  <a:lnTo>
                    <a:pt x="264397" y="17816"/>
                  </a:lnTo>
                  <a:lnTo>
                    <a:pt x="262237" y="21773"/>
                  </a:lnTo>
                  <a:lnTo>
                    <a:pt x="254383" y="30781"/>
                  </a:lnTo>
                  <a:lnTo>
                    <a:pt x="251965" y="37589"/>
                  </a:lnTo>
                  <a:lnTo>
                    <a:pt x="244547" y="69836"/>
                  </a:lnTo>
                  <a:lnTo>
                    <a:pt x="240916" y="105249"/>
                  </a:lnTo>
                  <a:lnTo>
                    <a:pt x="237276" y="122782"/>
                  </a:lnTo>
                  <a:lnTo>
                    <a:pt x="235878" y="156376"/>
                  </a:lnTo>
                  <a:lnTo>
                    <a:pt x="235756" y="188930"/>
                  </a:lnTo>
                  <a:lnTo>
                    <a:pt x="235744" y="205241"/>
                  </a:lnTo>
                  <a:lnTo>
                    <a:pt x="236538" y="205783"/>
                  </a:lnTo>
                  <a:lnTo>
                    <a:pt x="242888" y="2068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SMARTInkShape-2954"/>
            <p:cNvSpPr/>
            <p:nvPr/>
          </p:nvSpPr>
          <p:spPr>
            <a:xfrm>
              <a:off x="1721644" y="2557463"/>
              <a:ext cx="42863" cy="257176"/>
            </a:xfrm>
            <a:custGeom>
              <a:avLst/>
              <a:gdLst/>
              <a:ahLst/>
              <a:cxnLst/>
              <a:rect l="0" t="0" r="0" b="0"/>
              <a:pathLst>
                <a:path w="42863" h="257176">
                  <a:moveTo>
                    <a:pt x="0" y="0"/>
                  </a:moveTo>
                  <a:lnTo>
                    <a:pt x="3792" y="0"/>
                  </a:lnTo>
                  <a:lnTo>
                    <a:pt x="4909" y="793"/>
                  </a:lnTo>
                  <a:lnTo>
                    <a:pt x="5654" y="2116"/>
                  </a:lnTo>
                  <a:lnTo>
                    <a:pt x="6849" y="6150"/>
                  </a:lnTo>
                  <a:lnTo>
                    <a:pt x="10849" y="10641"/>
                  </a:lnTo>
                  <a:lnTo>
                    <a:pt x="12759" y="16900"/>
                  </a:lnTo>
                  <a:lnTo>
                    <a:pt x="15951" y="29348"/>
                  </a:lnTo>
                  <a:lnTo>
                    <a:pt x="19807" y="43091"/>
                  </a:lnTo>
                  <a:lnTo>
                    <a:pt x="20423" y="72408"/>
                  </a:lnTo>
                  <a:lnTo>
                    <a:pt x="17252" y="93156"/>
                  </a:lnTo>
                  <a:lnTo>
                    <a:pt x="18254" y="121500"/>
                  </a:lnTo>
                  <a:lnTo>
                    <a:pt x="16844" y="135756"/>
                  </a:lnTo>
                  <a:lnTo>
                    <a:pt x="20670" y="171453"/>
                  </a:lnTo>
                  <a:lnTo>
                    <a:pt x="22074" y="194322"/>
                  </a:lnTo>
                  <a:lnTo>
                    <a:pt x="30241" y="228544"/>
                  </a:lnTo>
                  <a:lnTo>
                    <a:pt x="37354" y="249399"/>
                  </a:lnTo>
                  <a:lnTo>
                    <a:pt x="42862"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SMARTInkShape-2955"/>
            <p:cNvSpPr/>
            <p:nvPr/>
          </p:nvSpPr>
          <p:spPr>
            <a:xfrm>
              <a:off x="1782125" y="2679002"/>
              <a:ext cx="93432" cy="128493"/>
            </a:xfrm>
            <a:custGeom>
              <a:avLst/>
              <a:gdLst/>
              <a:ahLst/>
              <a:cxnLst/>
              <a:rect l="0" t="0" r="0" b="0"/>
              <a:pathLst>
                <a:path w="93432" h="128493">
                  <a:moveTo>
                    <a:pt x="18100" y="57054"/>
                  </a:moveTo>
                  <a:lnTo>
                    <a:pt x="14308" y="57054"/>
                  </a:lnTo>
                  <a:lnTo>
                    <a:pt x="13190" y="56261"/>
                  </a:lnTo>
                  <a:lnTo>
                    <a:pt x="12446" y="54938"/>
                  </a:lnTo>
                  <a:lnTo>
                    <a:pt x="11250" y="47111"/>
                  </a:lnTo>
                  <a:lnTo>
                    <a:pt x="11946" y="45663"/>
                  </a:lnTo>
                  <a:lnTo>
                    <a:pt x="13204" y="44698"/>
                  </a:lnTo>
                  <a:lnTo>
                    <a:pt x="47808" y="29800"/>
                  </a:lnTo>
                  <a:lnTo>
                    <a:pt x="74760" y="19712"/>
                  </a:lnTo>
                  <a:lnTo>
                    <a:pt x="92996" y="3578"/>
                  </a:lnTo>
                  <a:lnTo>
                    <a:pt x="93431" y="2354"/>
                  </a:lnTo>
                  <a:lnTo>
                    <a:pt x="92927" y="1537"/>
                  </a:lnTo>
                  <a:lnTo>
                    <a:pt x="90207" y="227"/>
                  </a:lnTo>
                  <a:lnTo>
                    <a:pt x="85944" y="0"/>
                  </a:lnTo>
                  <a:lnTo>
                    <a:pt x="50672" y="12557"/>
                  </a:lnTo>
                  <a:lnTo>
                    <a:pt x="27524" y="23815"/>
                  </a:lnTo>
                  <a:lnTo>
                    <a:pt x="20172" y="30640"/>
                  </a:lnTo>
                  <a:lnTo>
                    <a:pt x="7260" y="47667"/>
                  </a:lnTo>
                  <a:lnTo>
                    <a:pt x="0" y="73150"/>
                  </a:lnTo>
                  <a:lnTo>
                    <a:pt x="4167" y="95042"/>
                  </a:lnTo>
                  <a:lnTo>
                    <a:pt x="9386" y="103940"/>
                  </a:lnTo>
                  <a:lnTo>
                    <a:pt x="16753" y="111604"/>
                  </a:lnTo>
                  <a:lnTo>
                    <a:pt x="37600" y="123701"/>
                  </a:lnTo>
                  <a:lnTo>
                    <a:pt x="51571" y="127072"/>
                  </a:lnTo>
                  <a:lnTo>
                    <a:pt x="86719" y="128455"/>
                  </a:lnTo>
                  <a:lnTo>
                    <a:pt x="89538" y="1284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4" name="SMARTInkShape-Group407"/>
          <p:cNvGrpSpPr/>
          <p:nvPr/>
        </p:nvGrpSpPr>
        <p:grpSpPr>
          <a:xfrm>
            <a:off x="1060397" y="2436019"/>
            <a:ext cx="2675356" cy="456870"/>
            <a:chOff x="1060397" y="2436019"/>
            <a:chExt cx="2675356" cy="456870"/>
          </a:xfrm>
        </p:grpSpPr>
        <p:sp>
          <p:nvSpPr>
            <p:cNvPr id="101" name="SMARTInkShape-2956"/>
            <p:cNvSpPr/>
            <p:nvPr/>
          </p:nvSpPr>
          <p:spPr>
            <a:xfrm>
              <a:off x="1060397" y="2494811"/>
              <a:ext cx="942421" cy="398078"/>
            </a:xfrm>
            <a:custGeom>
              <a:avLst/>
              <a:gdLst/>
              <a:ahLst/>
              <a:cxnLst/>
              <a:rect l="0" t="0" r="0" b="0"/>
              <a:pathLst>
                <a:path w="942421" h="398078">
                  <a:moveTo>
                    <a:pt x="46884" y="334114"/>
                  </a:moveTo>
                  <a:lnTo>
                    <a:pt x="54175" y="334908"/>
                  </a:lnTo>
                  <a:lnTo>
                    <a:pt x="83563" y="344057"/>
                  </a:lnTo>
                  <a:lnTo>
                    <a:pt x="112161" y="353247"/>
                  </a:lnTo>
                  <a:lnTo>
                    <a:pt x="147561" y="362705"/>
                  </a:lnTo>
                  <a:lnTo>
                    <a:pt x="175669" y="369838"/>
                  </a:lnTo>
                  <a:lnTo>
                    <a:pt x="206222" y="376978"/>
                  </a:lnTo>
                  <a:lnTo>
                    <a:pt x="240410" y="384121"/>
                  </a:lnTo>
                  <a:lnTo>
                    <a:pt x="275675" y="389147"/>
                  </a:lnTo>
                  <a:lnTo>
                    <a:pt x="300175" y="391117"/>
                  </a:lnTo>
                  <a:lnTo>
                    <a:pt x="326939" y="394638"/>
                  </a:lnTo>
                  <a:lnTo>
                    <a:pt x="354709" y="396733"/>
                  </a:lnTo>
                  <a:lnTo>
                    <a:pt x="383720" y="397663"/>
                  </a:lnTo>
                  <a:lnTo>
                    <a:pt x="415135" y="398077"/>
                  </a:lnTo>
                  <a:lnTo>
                    <a:pt x="447618" y="396144"/>
                  </a:lnTo>
                  <a:lnTo>
                    <a:pt x="480576" y="393433"/>
                  </a:lnTo>
                  <a:lnTo>
                    <a:pt x="513744" y="392228"/>
                  </a:lnTo>
                  <a:lnTo>
                    <a:pt x="547007" y="389576"/>
                  </a:lnTo>
                  <a:lnTo>
                    <a:pt x="579517" y="385751"/>
                  </a:lnTo>
                  <a:lnTo>
                    <a:pt x="609841" y="381406"/>
                  </a:lnTo>
                  <a:lnTo>
                    <a:pt x="641310" y="374712"/>
                  </a:lnTo>
                  <a:lnTo>
                    <a:pt x="673024" y="367239"/>
                  </a:lnTo>
                  <a:lnTo>
                    <a:pt x="702993" y="361272"/>
                  </a:lnTo>
                  <a:lnTo>
                    <a:pt x="732188" y="351740"/>
                  </a:lnTo>
                  <a:lnTo>
                    <a:pt x="761039" y="340361"/>
                  </a:lnTo>
                  <a:lnTo>
                    <a:pt x="789736" y="330011"/>
                  </a:lnTo>
                  <a:lnTo>
                    <a:pt x="816249" y="320120"/>
                  </a:lnTo>
                  <a:lnTo>
                    <a:pt x="841262" y="309638"/>
                  </a:lnTo>
                  <a:lnTo>
                    <a:pt x="876069" y="290350"/>
                  </a:lnTo>
                  <a:lnTo>
                    <a:pt x="909967" y="262498"/>
                  </a:lnTo>
                  <a:lnTo>
                    <a:pt x="923395" y="247516"/>
                  </a:lnTo>
                  <a:lnTo>
                    <a:pt x="938484" y="212028"/>
                  </a:lnTo>
                  <a:lnTo>
                    <a:pt x="942420" y="193335"/>
                  </a:lnTo>
                  <a:lnTo>
                    <a:pt x="939379" y="164961"/>
                  </a:lnTo>
                  <a:lnTo>
                    <a:pt x="927983" y="136445"/>
                  </a:lnTo>
                  <a:lnTo>
                    <a:pt x="909084" y="108682"/>
                  </a:lnTo>
                  <a:lnTo>
                    <a:pt x="882935" y="84228"/>
                  </a:lnTo>
                  <a:lnTo>
                    <a:pt x="848817" y="58814"/>
                  </a:lnTo>
                  <a:lnTo>
                    <a:pt x="819753" y="46129"/>
                  </a:lnTo>
                  <a:lnTo>
                    <a:pt x="788315" y="33083"/>
                  </a:lnTo>
                  <a:lnTo>
                    <a:pt x="755028" y="20935"/>
                  </a:lnTo>
                  <a:lnTo>
                    <a:pt x="737261" y="16584"/>
                  </a:lnTo>
                  <a:lnTo>
                    <a:pt x="719067" y="12890"/>
                  </a:lnTo>
                  <a:lnTo>
                    <a:pt x="699793" y="9633"/>
                  </a:lnTo>
                  <a:lnTo>
                    <a:pt x="679801" y="6668"/>
                  </a:lnTo>
                  <a:lnTo>
                    <a:pt x="659329" y="3898"/>
                  </a:lnTo>
                  <a:lnTo>
                    <a:pt x="638537" y="2051"/>
                  </a:lnTo>
                  <a:lnTo>
                    <a:pt x="617532" y="820"/>
                  </a:lnTo>
                  <a:lnTo>
                    <a:pt x="596385" y="0"/>
                  </a:lnTo>
                  <a:lnTo>
                    <a:pt x="575143" y="246"/>
                  </a:lnTo>
                  <a:lnTo>
                    <a:pt x="553838" y="1204"/>
                  </a:lnTo>
                  <a:lnTo>
                    <a:pt x="532491" y="2637"/>
                  </a:lnTo>
                  <a:lnTo>
                    <a:pt x="511116" y="4385"/>
                  </a:lnTo>
                  <a:lnTo>
                    <a:pt x="489722" y="6345"/>
                  </a:lnTo>
                  <a:lnTo>
                    <a:pt x="468316" y="8445"/>
                  </a:lnTo>
                  <a:lnTo>
                    <a:pt x="446901" y="12226"/>
                  </a:lnTo>
                  <a:lnTo>
                    <a:pt x="425481" y="17128"/>
                  </a:lnTo>
                  <a:lnTo>
                    <a:pt x="404057" y="22778"/>
                  </a:lnTo>
                  <a:lnTo>
                    <a:pt x="382631" y="28132"/>
                  </a:lnTo>
                  <a:lnTo>
                    <a:pt x="361203" y="33288"/>
                  </a:lnTo>
                  <a:lnTo>
                    <a:pt x="339774" y="38313"/>
                  </a:lnTo>
                  <a:lnTo>
                    <a:pt x="319138" y="44839"/>
                  </a:lnTo>
                  <a:lnTo>
                    <a:pt x="299030" y="52364"/>
                  </a:lnTo>
                  <a:lnTo>
                    <a:pt x="279275" y="60556"/>
                  </a:lnTo>
                  <a:lnTo>
                    <a:pt x="259755" y="69192"/>
                  </a:lnTo>
                  <a:lnTo>
                    <a:pt x="240392" y="78124"/>
                  </a:lnTo>
                  <a:lnTo>
                    <a:pt x="221133" y="87254"/>
                  </a:lnTo>
                  <a:lnTo>
                    <a:pt x="202738" y="96516"/>
                  </a:lnTo>
                  <a:lnTo>
                    <a:pt x="167482" y="115273"/>
                  </a:lnTo>
                  <a:lnTo>
                    <a:pt x="135408" y="136310"/>
                  </a:lnTo>
                  <a:lnTo>
                    <a:pt x="106072" y="158889"/>
                  </a:lnTo>
                  <a:lnTo>
                    <a:pt x="79805" y="182153"/>
                  </a:lnTo>
                  <a:lnTo>
                    <a:pt x="46496" y="213771"/>
                  </a:lnTo>
                  <a:lnTo>
                    <a:pt x="24103" y="243247"/>
                  </a:lnTo>
                  <a:lnTo>
                    <a:pt x="7414" y="272089"/>
                  </a:lnTo>
                  <a:lnTo>
                    <a:pt x="0" y="300743"/>
                  </a:lnTo>
                  <a:lnTo>
                    <a:pt x="1595" y="325549"/>
                  </a:lnTo>
                  <a:lnTo>
                    <a:pt x="10888" y="347981"/>
                  </a:lnTo>
                  <a:lnTo>
                    <a:pt x="27487" y="365916"/>
                  </a:lnTo>
                  <a:lnTo>
                    <a:pt x="51279" y="377492"/>
                  </a:lnTo>
                  <a:lnTo>
                    <a:pt x="82230" y="382156"/>
                  </a:lnTo>
                  <a:lnTo>
                    <a:pt x="109160" y="383247"/>
                  </a:lnTo>
                  <a:lnTo>
                    <a:pt x="140444" y="382939"/>
                  </a:lnTo>
                  <a:lnTo>
                    <a:pt x="175514" y="380155"/>
                  </a:lnTo>
                  <a:lnTo>
                    <a:pt x="208034" y="376273"/>
                  </a:lnTo>
                  <a:lnTo>
                    <a:pt x="237569" y="372695"/>
                  </a:lnTo>
                  <a:lnTo>
                    <a:pt x="272540" y="370681"/>
                  </a:lnTo>
                  <a:lnTo>
                    <a:pt x="289772" y="3698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SMARTInkShape-2957"/>
            <p:cNvSpPr/>
            <p:nvPr/>
          </p:nvSpPr>
          <p:spPr>
            <a:xfrm>
              <a:off x="1907381" y="2700338"/>
              <a:ext cx="178595" cy="1"/>
            </a:xfrm>
            <a:custGeom>
              <a:avLst/>
              <a:gdLst/>
              <a:ahLst/>
              <a:cxnLst/>
              <a:rect l="0" t="0" r="0" b="0"/>
              <a:pathLst>
                <a:path w="178595" h="1">
                  <a:moveTo>
                    <a:pt x="0" y="0"/>
                  </a:moveTo>
                  <a:lnTo>
                    <a:pt x="31333" y="0"/>
                  </a:lnTo>
                  <a:lnTo>
                    <a:pt x="65309" y="0"/>
                  </a:lnTo>
                  <a:lnTo>
                    <a:pt x="97403" y="0"/>
                  </a:lnTo>
                  <a:lnTo>
                    <a:pt x="132842" y="0"/>
                  </a:lnTo>
                  <a:lnTo>
                    <a:pt x="165676" y="0"/>
                  </a:lnTo>
                  <a:lnTo>
                    <a:pt x="17859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SMARTInkShape-2958"/>
            <p:cNvSpPr/>
            <p:nvPr/>
          </p:nvSpPr>
          <p:spPr>
            <a:xfrm>
              <a:off x="1914819" y="2736056"/>
              <a:ext cx="135438" cy="14289"/>
            </a:xfrm>
            <a:custGeom>
              <a:avLst/>
              <a:gdLst/>
              <a:ahLst/>
              <a:cxnLst/>
              <a:rect l="0" t="0" r="0" b="0"/>
              <a:pathLst>
                <a:path w="135438" h="14289">
                  <a:moveTo>
                    <a:pt x="6850" y="14288"/>
                  </a:moveTo>
                  <a:lnTo>
                    <a:pt x="0" y="14288"/>
                  </a:lnTo>
                  <a:lnTo>
                    <a:pt x="34034" y="10495"/>
                  </a:lnTo>
                  <a:lnTo>
                    <a:pt x="64029" y="8137"/>
                  </a:lnTo>
                  <a:lnTo>
                    <a:pt x="94259" y="7438"/>
                  </a:lnTo>
                  <a:lnTo>
                    <a:pt x="13543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SMARTInkShape-2959"/>
            <p:cNvSpPr/>
            <p:nvPr/>
          </p:nvSpPr>
          <p:spPr>
            <a:xfrm>
              <a:off x="2214890" y="2616022"/>
              <a:ext cx="271136" cy="165730"/>
            </a:xfrm>
            <a:custGeom>
              <a:avLst/>
              <a:gdLst/>
              <a:ahLst/>
              <a:cxnLst/>
              <a:rect l="0" t="0" r="0" b="0"/>
              <a:pathLst>
                <a:path w="271136" h="165730">
                  <a:moveTo>
                    <a:pt x="21104" y="20022"/>
                  </a:moveTo>
                  <a:lnTo>
                    <a:pt x="21104" y="29965"/>
                  </a:lnTo>
                  <a:lnTo>
                    <a:pt x="18987" y="34495"/>
                  </a:lnTo>
                  <a:lnTo>
                    <a:pt x="9713" y="47034"/>
                  </a:lnTo>
                  <a:lnTo>
                    <a:pt x="2161" y="78393"/>
                  </a:lnTo>
                  <a:lnTo>
                    <a:pt x="0" y="109259"/>
                  </a:lnTo>
                  <a:lnTo>
                    <a:pt x="531" y="134222"/>
                  </a:lnTo>
                  <a:lnTo>
                    <a:pt x="5395" y="149462"/>
                  </a:lnTo>
                  <a:lnTo>
                    <a:pt x="16468" y="164763"/>
                  </a:lnTo>
                  <a:lnTo>
                    <a:pt x="19601" y="165729"/>
                  </a:lnTo>
                  <a:lnTo>
                    <a:pt x="27315" y="164684"/>
                  </a:lnTo>
                  <a:lnTo>
                    <a:pt x="30007" y="163295"/>
                  </a:lnTo>
                  <a:lnTo>
                    <a:pt x="31802" y="161574"/>
                  </a:lnTo>
                  <a:lnTo>
                    <a:pt x="44964" y="146376"/>
                  </a:lnTo>
                  <a:lnTo>
                    <a:pt x="52346" y="137298"/>
                  </a:lnTo>
                  <a:lnTo>
                    <a:pt x="66072" y="105198"/>
                  </a:lnTo>
                  <a:lnTo>
                    <a:pt x="74460" y="72779"/>
                  </a:lnTo>
                  <a:lnTo>
                    <a:pt x="77921" y="43867"/>
                  </a:lnTo>
                  <a:lnTo>
                    <a:pt x="75989" y="36440"/>
                  </a:lnTo>
                  <a:lnTo>
                    <a:pt x="71395" y="27708"/>
                  </a:lnTo>
                  <a:lnTo>
                    <a:pt x="71113" y="63132"/>
                  </a:lnTo>
                  <a:lnTo>
                    <a:pt x="71904" y="94512"/>
                  </a:lnTo>
                  <a:lnTo>
                    <a:pt x="76813" y="107533"/>
                  </a:lnTo>
                  <a:lnTo>
                    <a:pt x="81053" y="113949"/>
                  </a:lnTo>
                  <a:lnTo>
                    <a:pt x="91695" y="122024"/>
                  </a:lnTo>
                  <a:lnTo>
                    <a:pt x="101110" y="125651"/>
                  </a:lnTo>
                  <a:lnTo>
                    <a:pt x="112719" y="126725"/>
                  </a:lnTo>
                  <a:lnTo>
                    <a:pt x="126213" y="123251"/>
                  </a:lnTo>
                  <a:lnTo>
                    <a:pt x="140265" y="117195"/>
                  </a:lnTo>
                  <a:lnTo>
                    <a:pt x="147619" y="110570"/>
                  </a:lnTo>
                  <a:lnTo>
                    <a:pt x="158807" y="93382"/>
                  </a:lnTo>
                  <a:lnTo>
                    <a:pt x="162446" y="79417"/>
                  </a:lnTo>
                  <a:lnTo>
                    <a:pt x="163919" y="47102"/>
                  </a:lnTo>
                  <a:lnTo>
                    <a:pt x="163158" y="39201"/>
                  </a:lnTo>
                  <a:lnTo>
                    <a:pt x="157824" y="28907"/>
                  </a:lnTo>
                  <a:lnTo>
                    <a:pt x="157495" y="29120"/>
                  </a:lnTo>
                  <a:lnTo>
                    <a:pt x="156922" y="33469"/>
                  </a:lnTo>
                  <a:lnTo>
                    <a:pt x="160653" y="37853"/>
                  </a:lnTo>
                  <a:lnTo>
                    <a:pt x="164617" y="39853"/>
                  </a:lnTo>
                  <a:lnTo>
                    <a:pt x="177557" y="41242"/>
                  </a:lnTo>
                  <a:lnTo>
                    <a:pt x="209640" y="41434"/>
                  </a:lnTo>
                  <a:lnTo>
                    <a:pt x="228308" y="40654"/>
                  </a:lnTo>
                  <a:lnTo>
                    <a:pt x="254157" y="31509"/>
                  </a:lnTo>
                  <a:lnTo>
                    <a:pt x="264870" y="24660"/>
                  </a:lnTo>
                  <a:lnTo>
                    <a:pt x="268351" y="19967"/>
                  </a:lnTo>
                  <a:lnTo>
                    <a:pt x="270310" y="12862"/>
                  </a:lnTo>
                  <a:lnTo>
                    <a:pt x="270972" y="3350"/>
                  </a:lnTo>
                  <a:lnTo>
                    <a:pt x="270233" y="1763"/>
                  </a:lnTo>
                  <a:lnTo>
                    <a:pt x="268946" y="706"/>
                  </a:lnTo>
                  <a:lnTo>
                    <a:pt x="267295" y="0"/>
                  </a:lnTo>
                  <a:lnTo>
                    <a:pt x="261226" y="1334"/>
                  </a:lnTo>
                  <a:lnTo>
                    <a:pt x="225784" y="18541"/>
                  </a:lnTo>
                  <a:lnTo>
                    <a:pt x="198101" y="44122"/>
                  </a:lnTo>
                  <a:lnTo>
                    <a:pt x="191579" y="53487"/>
                  </a:lnTo>
                  <a:lnTo>
                    <a:pt x="187238" y="71477"/>
                  </a:lnTo>
                  <a:lnTo>
                    <a:pt x="186565" y="93186"/>
                  </a:lnTo>
                  <a:lnTo>
                    <a:pt x="189363" y="103074"/>
                  </a:lnTo>
                  <a:lnTo>
                    <a:pt x="199193" y="117567"/>
                  </a:lnTo>
                  <a:lnTo>
                    <a:pt x="212160" y="128123"/>
                  </a:lnTo>
                  <a:lnTo>
                    <a:pt x="235673" y="138007"/>
                  </a:lnTo>
                  <a:lnTo>
                    <a:pt x="271135" y="1486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SMARTInkShape-2960"/>
            <p:cNvSpPr/>
            <p:nvPr/>
          </p:nvSpPr>
          <p:spPr>
            <a:xfrm>
              <a:off x="2571752" y="2593181"/>
              <a:ext cx="35718" cy="192883"/>
            </a:xfrm>
            <a:custGeom>
              <a:avLst/>
              <a:gdLst/>
              <a:ahLst/>
              <a:cxnLst/>
              <a:rect l="0" t="0" r="0" b="0"/>
              <a:pathLst>
                <a:path w="35718" h="192883">
                  <a:moveTo>
                    <a:pt x="7142" y="0"/>
                  </a:moveTo>
                  <a:lnTo>
                    <a:pt x="3349" y="3793"/>
                  </a:lnTo>
                  <a:lnTo>
                    <a:pt x="1487" y="7771"/>
                  </a:lnTo>
                  <a:lnTo>
                    <a:pt x="56" y="39197"/>
                  </a:lnTo>
                  <a:lnTo>
                    <a:pt x="9" y="67098"/>
                  </a:lnTo>
                  <a:lnTo>
                    <a:pt x="0" y="99155"/>
                  </a:lnTo>
                  <a:lnTo>
                    <a:pt x="792" y="128418"/>
                  </a:lnTo>
                  <a:lnTo>
                    <a:pt x="9941" y="160492"/>
                  </a:lnTo>
                  <a:lnTo>
                    <a:pt x="21484" y="183432"/>
                  </a:lnTo>
                  <a:lnTo>
                    <a:pt x="27173" y="191015"/>
                  </a:lnTo>
                  <a:lnTo>
                    <a:pt x="30067" y="192052"/>
                  </a:lnTo>
                  <a:lnTo>
                    <a:pt x="35717" y="1928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SMARTInkShape-2961"/>
            <p:cNvSpPr/>
            <p:nvPr/>
          </p:nvSpPr>
          <p:spPr>
            <a:xfrm>
              <a:off x="2643484" y="2571750"/>
              <a:ext cx="13992" cy="214314"/>
            </a:xfrm>
            <a:custGeom>
              <a:avLst/>
              <a:gdLst/>
              <a:ahLst/>
              <a:cxnLst/>
              <a:rect l="0" t="0" r="0" b="0"/>
              <a:pathLst>
                <a:path w="13992" h="214314">
                  <a:moveTo>
                    <a:pt x="13991" y="0"/>
                  </a:moveTo>
                  <a:lnTo>
                    <a:pt x="13991" y="3792"/>
                  </a:lnTo>
                  <a:lnTo>
                    <a:pt x="11874" y="7771"/>
                  </a:lnTo>
                  <a:lnTo>
                    <a:pt x="9081" y="12185"/>
                  </a:lnTo>
                  <a:lnTo>
                    <a:pt x="7509" y="19926"/>
                  </a:lnTo>
                  <a:lnTo>
                    <a:pt x="6112" y="51233"/>
                  </a:lnTo>
                  <a:lnTo>
                    <a:pt x="1204" y="80940"/>
                  </a:lnTo>
                  <a:lnTo>
                    <a:pt x="0" y="113355"/>
                  </a:lnTo>
                  <a:lnTo>
                    <a:pt x="4671" y="147598"/>
                  </a:lnTo>
                  <a:lnTo>
                    <a:pt x="8534" y="178115"/>
                  </a:lnTo>
                  <a:lnTo>
                    <a:pt x="13991"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SMARTInkShape-2962"/>
            <p:cNvSpPr/>
            <p:nvPr/>
          </p:nvSpPr>
          <p:spPr>
            <a:xfrm>
              <a:off x="2721769" y="2651346"/>
              <a:ext cx="155741" cy="134718"/>
            </a:xfrm>
            <a:custGeom>
              <a:avLst/>
              <a:gdLst/>
              <a:ahLst/>
              <a:cxnLst/>
              <a:rect l="0" t="0" r="0" b="0"/>
              <a:pathLst>
                <a:path w="155741" h="134718">
                  <a:moveTo>
                    <a:pt x="0" y="70423"/>
                  </a:moveTo>
                  <a:lnTo>
                    <a:pt x="32422" y="70423"/>
                  </a:lnTo>
                  <a:lnTo>
                    <a:pt x="64004" y="70423"/>
                  </a:lnTo>
                  <a:lnTo>
                    <a:pt x="80612" y="68306"/>
                  </a:lnTo>
                  <a:lnTo>
                    <a:pt x="113851" y="61604"/>
                  </a:lnTo>
                  <a:lnTo>
                    <a:pt x="126338" y="55639"/>
                  </a:lnTo>
                  <a:lnTo>
                    <a:pt x="152361" y="32314"/>
                  </a:lnTo>
                  <a:lnTo>
                    <a:pt x="155028" y="27556"/>
                  </a:lnTo>
                  <a:lnTo>
                    <a:pt x="155740" y="25176"/>
                  </a:lnTo>
                  <a:lnTo>
                    <a:pt x="155420" y="22796"/>
                  </a:lnTo>
                  <a:lnTo>
                    <a:pt x="152949" y="18034"/>
                  </a:lnTo>
                  <a:lnTo>
                    <a:pt x="147094" y="10891"/>
                  </a:lnTo>
                  <a:lnTo>
                    <a:pt x="142633" y="8246"/>
                  </a:lnTo>
                  <a:lnTo>
                    <a:pt x="112456" y="102"/>
                  </a:lnTo>
                  <a:lnTo>
                    <a:pt x="91064" y="0"/>
                  </a:lnTo>
                  <a:lnTo>
                    <a:pt x="57183" y="13471"/>
                  </a:lnTo>
                  <a:lnTo>
                    <a:pt x="42872" y="22592"/>
                  </a:lnTo>
                  <a:lnTo>
                    <a:pt x="24754" y="39606"/>
                  </a:lnTo>
                  <a:lnTo>
                    <a:pt x="14473" y="58750"/>
                  </a:lnTo>
                  <a:lnTo>
                    <a:pt x="12030" y="65022"/>
                  </a:lnTo>
                  <a:lnTo>
                    <a:pt x="11432" y="76224"/>
                  </a:lnTo>
                  <a:lnTo>
                    <a:pt x="13812" y="85701"/>
                  </a:lnTo>
                  <a:lnTo>
                    <a:pt x="24063" y="104675"/>
                  </a:lnTo>
                  <a:lnTo>
                    <a:pt x="30803" y="111575"/>
                  </a:lnTo>
                  <a:lnTo>
                    <a:pt x="48065" y="122472"/>
                  </a:lnTo>
                  <a:lnTo>
                    <a:pt x="82389" y="130917"/>
                  </a:lnTo>
                  <a:lnTo>
                    <a:pt x="107156" y="1347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SMARTInkShape-2963"/>
            <p:cNvSpPr/>
            <p:nvPr/>
          </p:nvSpPr>
          <p:spPr>
            <a:xfrm>
              <a:off x="2922161" y="2536031"/>
              <a:ext cx="113934" cy="239559"/>
            </a:xfrm>
            <a:custGeom>
              <a:avLst/>
              <a:gdLst/>
              <a:ahLst/>
              <a:cxnLst/>
              <a:rect l="0" t="0" r="0" b="0"/>
              <a:pathLst>
                <a:path w="113934" h="239559">
                  <a:moveTo>
                    <a:pt x="113933" y="171450"/>
                  </a:moveTo>
                  <a:lnTo>
                    <a:pt x="113933" y="167658"/>
                  </a:lnTo>
                  <a:lnTo>
                    <a:pt x="111816" y="163679"/>
                  </a:lnTo>
                  <a:lnTo>
                    <a:pt x="109023" y="159265"/>
                  </a:lnTo>
                  <a:lnTo>
                    <a:pt x="106657" y="152318"/>
                  </a:lnTo>
                  <a:lnTo>
                    <a:pt x="103291" y="147601"/>
                  </a:lnTo>
                  <a:lnTo>
                    <a:pt x="97032" y="144976"/>
                  </a:lnTo>
                  <a:lnTo>
                    <a:pt x="72306" y="142998"/>
                  </a:lnTo>
                  <a:lnTo>
                    <a:pt x="54175" y="148603"/>
                  </a:lnTo>
                  <a:lnTo>
                    <a:pt x="40047" y="155861"/>
                  </a:lnTo>
                  <a:lnTo>
                    <a:pt x="16293" y="176669"/>
                  </a:lnTo>
                  <a:lnTo>
                    <a:pt x="11006" y="183824"/>
                  </a:lnTo>
                  <a:lnTo>
                    <a:pt x="2424" y="203095"/>
                  </a:lnTo>
                  <a:lnTo>
                    <a:pt x="0" y="222517"/>
                  </a:lnTo>
                  <a:lnTo>
                    <a:pt x="1913" y="228013"/>
                  </a:lnTo>
                  <a:lnTo>
                    <a:pt x="5816" y="234217"/>
                  </a:lnTo>
                  <a:lnTo>
                    <a:pt x="14077" y="239084"/>
                  </a:lnTo>
                  <a:lnTo>
                    <a:pt x="17200" y="239558"/>
                  </a:lnTo>
                  <a:lnTo>
                    <a:pt x="20075" y="239080"/>
                  </a:lnTo>
                  <a:lnTo>
                    <a:pt x="26181" y="237227"/>
                  </a:lnTo>
                  <a:lnTo>
                    <a:pt x="34186" y="236403"/>
                  </a:lnTo>
                  <a:lnTo>
                    <a:pt x="37750" y="234596"/>
                  </a:lnTo>
                  <a:lnTo>
                    <a:pt x="62299" y="212477"/>
                  </a:lnTo>
                  <a:lnTo>
                    <a:pt x="70588" y="197365"/>
                  </a:lnTo>
                  <a:lnTo>
                    <a:pt x="75954" y="179922"/>
                  </a:lnTo>
                  <a:lnTo>
                    <a:pt x="83670" y="144481"/>
                  </a:lnTo>
                  <a:lnTo>
                    <a:pt x="84342" y="113571"/>
                  </a:lnTo>
                  <a:lnTo>
                    <a:pt x="79178" y="82278"/>
                  </a:lnTo>
                  <a:lnTo>
                    <a:pt x="70570" y="51669"/>
                  </a:lnTo>
                  <a:lnTo>
                    <a:pt x="56910" y="17675"/>
                  </a:lnTo>
                  <a:lnTo>
                    <a:pt x="51310" y="7342"/>
                  </a:lnTo>
                  <a:lnTo>
                    <a:pt x="4963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SMARTInkShape-2964"/>
            <p:cNvSpPr/>
            <p:nvPr/>
          </p:nvSpPr>
          <p:spPr>
            <a:xfrm>
              <a:off x="3028950" y="2643188"/>
              <a:ext cx="114301" cy="78127"/>
            </a:xfrm>
            <a:custGeom>
              <a:avLst/>
              <a:gdLst/>
              <a:ahLst/>
              <a:cxnLst/>
              <a:rect l="0" t="0" r="0" b="0"/>
              <a:pathLst>
                <a:path w="114301" h="78127">
                  <a:moveTo>
                    <a:pt x="0" y="0"/>
                  </a:moveTo>
                  <a:lnTo>
                    <a:pt x="794" y="31317"/>
                  </a:lnTo>
                  <a:lnTo>
                    <a:pt x="8819" y="62198"/>
                  </a:lnTo>
                  <a:lnTo>
                    <a:pt x="17000" y="73404"/>
                  </a:lnTo>
                  <a:lnTo>
                    <a:pt x="23695" y="76280"/>
                  </a:lnTo>
                  <a:lnTo>
                    <a:pt x="37136" y="78126"/>
                  </a:lnTo>
                  <a:lnTo>
                    <a:pt x="66104" y="71278"/>
                  </a:lnTo>
                  <a:lnTo>
                    <a:pt x="75325" y="65922"/>
                  </a:lnTo>
                  <a:lnTo>
                    <a:pt x="91783" y="50877"/>
                  </a:lnTo>
                  <a:lnTo>
                    <a:pt x="96355" y="44308"/>
                  </a:lnTo>
                  <a:lnTo>
                    <a:pt x="113399" y="8959"/>
                  </a:lnTo>
                  <a:lnTo>
                    <a:pt x="114300" y="71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SMARTInkShape-2965"/>
            <p:cNvSpPr/>
            <p:nvPr/>
          </p:nvSpPr>
          <p:spPr>
            <a:xfrm>
              <a:off x="3179190" y="2621756"/>
              <a:ext cx="199805" cy="127168"/>
            </a:xfrm>
            <a:custGeom>
              <a:avLst/>
              <a:gdLst/>
              <a:ahLst/>
              <a:cxnLst/>
              <a:rect l="0" t="0" r="0" b="0"/>
              <a:pathLst>
                <a:path w="199805" h="127168">
                  <a:moveTo>
                    <a:pt x="78360" y="0"/>
                  </a:moveTo>
                  <a:lnTo>
                    <a:pt x="78360" y="6151"/>
                  </a:lnTo>
                  <a:lnTo>
                    <a:pt x="77566" y="6482"/>
                  </a:lnTo>
                  <a:lnTo>
                    <a:pt x="74568" y="6850"/>
                  </a:lnTo>
                  <a:lnTo>
                    <a:pt x="73451" y="7742"/>
                  </a:lnTo>
                  <a:lnTo>
                    <a:pt x="67718" y="17061"/>
                  </a:lnTo>
                  <a:lnTo>
                    <a:pt x="35268" y="37851"/>
                  </a:lnTo>
                  <a:lnTo>
                    <a:pt x="23259" y="50638"/>
                  </a:lnTo>
                  <a:lnTo>
                    <a:pt x="16564" y="59018"/>
                  </a:lnTo>
                  <a:lnTo>
                    <a:pt x="5458" y="68993"/>
                  </a:lnTo>
                  <a:lnTo>
                    <a:pt x="2303" y="77230"/>
                  </a:lnTo>
                  <a:lnTo>
                    <a:pt x="0" y="101073"/>
                  </a:lnTo>
                  <a:lnTo>
                    <a:pt x="1994" y="106570"/>
                  </a:lnTo>
                  <a:lnTo>
                    <a:pt x="3637" y="109146"/>
                  </a:lnTo>
                  <a:lnTo>
                    <a:pt x="13534" y="116566"/>
                  </a:lnTo>
                  <a:lnTo>
                    <a:pt x="26520" y="123791"/>
                  </a:lnTo>
                  <a:lnTo>
                    <a:pt x="44215" y="127167"/>
                  </a:lnTo>
                  <a:lnTo>
                    <a:pt x="76436" y="122604"/>
                  </a:lnTo>
                  <a:lnTo>
                    <a:pt x="106555" y="114059"/>
                  </a:lnTo>
                  <a:lnTo>
                    <a:pt x="131642" y="104728"/>
                  </a:lnTo>
                  <a:lnTo>
                    <a:pt x="146976" y="93825"/>
                  </a:lnTo>
                  <a:lnTo>
                    <a:pt x="161573" y="76748"/>
                  </a:lnTo>
                  <a:lnTo>
                    <a:pt x="162410" y="71009"/>
                  </a:lnTo>
                  <a:lnTo>
                    <a:pt x="160588" y="65596"/>
                  </a:lnTo>
                  <a:lnTo>
                    <a:pt x="156991" y="60399"/>
                  </a:lnTo>
                  <a:lnTo>
                    <a:pt x="152212" y="57729"/>
                  </a:lnTo>
                  <a:lnTo>
                    <a:pt x="140552" y="56878"/>
                  </a:lnTo>
                  <a:lnTo>
                    <a:pt x="131665" y="59146"/>
                  </a:lnTo>
                  <a:lnTo>
                    <a:pt x="112779" y="69319"/>
                  </a:lnTo>
                  <a:lnTo>
                    <a:pt x="109532" y="73936"/>
                  </a:lnTo>
                  <a:lnTo>
                    <a:pt x="107163" y="84325"/>
                  </a:lnTo>
                  <a:lnTo>
                    <a:pt x="107002" y="89103"/>
                  </a:lnTo>
                  <a:lnTo>
                    <a:pt x="107774" y="89564"/>
                  </a:lnTo>
                  <a:lnTo>
                    <a:pt x="109082" y="89078"/>
                  </a:lnTo>
                  <a:lnTo>
                    <a:pt x="112652" y="87215"/>
                  </a:lnTo>
                  <a:lnTo>
                    <a:pt x="131772" y="85856"/>
                  </a:lnTo>
                  <a:lnTo>
                    <a:pt x="144545" y="84970"/>
                  </a:lnTo>
                  <a:lnTo>
                    <a:pt x="158945" y="79580"/>
                  </a:lnTo>
                  <a:lnTo>
                    <a:pt x="166354" y="78877"/>
                  </a:lnTo>
                  <a:lnTo>
                    <a:pt x="171179" y="80830"/>
                  </a:lnTo>
                  <a:lnTo>
                    <a:pt x="176952" y="84758"/>
                  </a:lnTo>
                  <a:lnTo>
                    <a:pt x="177741" y="87412"/>
                  </a:lnTo>
                  <a:lnTo>
                    <a:pt x="178369" y="109841"/>
                  </a:lnTo>
                  <a:lnTo>
                    <a:pt x="179164" y="111327"/>
                  </a:lnTo>
                  <a:lnTo>
                    <a:pt x="180488" y="112318"/>
                  </a:lnTo>
                  <a:lnTo>
                    <a:pt x="184075" y="113419"/>
                  </a:lnTo>
                  <a:lnTo>
                    <a:pt x="191373" y="114184"/>
                  </a:lnTo>
                  <a:lnTo>
                    <a:pt x="199804"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SMARTInkShape-2966"/>
            <p:cNvSpPr/>
            <p:nvPr/>
          </p:nvSpPr>
          <p:spPr>
            <a:xfrm>
              <a:off x="3436156" y="2521744"/>
              <a:ext cx="21420" cy="235745"/>
            </a:xfrm>
            <a:custGeom>
              <a:avLst/>
              <a:gdLst/>
              <a:ahLst/>
              <a:cxnLst/>
              <a:rect l="0" t="0" r="0" b="0"/>
              <a:pathLst>
                <a:path w="21420" h="235745">
                  <a:moveTo>
                    <a:pt x="14275" y="0"/>
                  </a:moveTo>
                  <a:lnTo>
                    <a:pt x="14275" y="9943"/>
                  </a:lnTo>
                  <a:lnTo>
                    <a:pt x="12159" y="14473"/>
                  </a:lnTo>
                  <a:lnTo>
                    <a:pt x="10483" y="16792"/>
                  </a:lnTo>
                  <a:lnTo>
                    <a:pt x="8124" y="27641"/>
                  </a:lnTo>
                  <a:lnTo>
                    <a:pt x="5146" y="57968"/>
                  </a:lnTo>
                  <a:lnTo>
                    <a:pt x="667" y="92976"/>
                  </a:lnTo>
                  <a:lnTo>
                    <a:pt x="77" y="128602"/>
                  </a:lnTo>
                  <a:lnTo>
                    <a:pt x="0" y="164308"/>
                  </a:lnTo>
                  <a:lnTo>
                    <a:pt x="2108" y="183621"/>
                  </a:lnTo>
                  <a:lnTo>
                    <a:pt x="14211" y="218845"/>
                  </a:lnTo>
                  <a:lnTo>
                    <a:pt x="21419" y="2357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SMARTInkShape-2967"/>
            <p:cNvSpPr/>
            <p:nvPr/>
          </p:nvSpPr>
          <p:spPr>
            <a:xfrm>
              <a:off x="3328988" y="2614737"/>
              <a:ext cx="218064" cy="114177"/>
            </a:xfrm>
            <a:custGeom>
              <a:avLst/>
              <a:gdLst/>
              <a:ahLst/>
              <a:cxnLst/>
              <a:rect l="0" t="0" r="0" b="0"/>
              <a:pathLst>
                <a:path w="218064" h="114177">
                  <a:moveTo>
                    <a:pt x="0" y="57026"/>
                  </a:moveTo>
                  <a:lnTo>
                    <a:pt x="3792" y="60818"/>
                  </a:lnTo>
                  <a:lnTo>
                    <a:pt x="39386" y="68883"/>
                  </a:lnTo>
                  <a:lnTo>
                    <a:pt x="70515" y="72950"/>
                  </a:lnTo>
                  <a:lnTo>
                    <a:pt x="99830" y="77369"/>
                  </a:lnTo>
                  <a:lnTo>
                    <a:pt x="129345" y="77448"/>
                  </a:lnTo>
                  <a:lnTo>
                    <a:pt x="160692" y="72760"/>
                  </a:lnTo>
                  <a:lnTo>
                    <a:pt x="177523" y="69625"/>
                  </a:lnTo>
                  <a:lnTo>
                    <a:pt x="201471" y="59184"/>
                  </a:lnTo>
                  <a:lnTo>
                    <a:pt x="208076" y="54545"/>
                  </a:lnTo>
                  <a:lnTo>
                    <a:pt x="211540" y="49838"/>
                  </a:lnTo>
                  <a:lnTo>
                    <a:pt x="217557" y="36556"/>
                  </a:lnTo>
                  <a:lnTo>
                    <a:pt x="218063" y="33060"/>
                  </a:lnTo>
                  <a:lnTo>
                    <a:pt x="214963" y="19219"/>
                  </a:lnTo>
                  <a:lnTo>
                    <a:pt x="212485" y="14294"/>
                  </a:lnTo>
                  <a:lnTo>
                    <a:pt x="207943" y="9458"/>
                  </a:lnTo>
                  <a:lnTo>
                    <a:pt x="200634" y="4664"/>
                  </a:lnTo>
                  <a:lnTo>
                    <a:pt x="187593" y="1294"/>
                  </a:lnTo>
                  <a:lnTo>
                    <a:pt x="165648" y="0"/>
                  </a:lnTo>
                  <a:lnTo>
                    <a:pt x="148299" y="7497"/>
                  </a:lnTo>
                  <a:lnTo>
                    <a:pt x="123488" y="26752"/>
                  </a:lnTo>
                  <a:lnTo>
                    <a:pt x="115473" y="34575"/>
                  </a:lnTo>
                  <a:lnTo>
                    <a:pt x="110852" y="43343"/>
                  </a:lnTo>
                  <a:lnTo>
                    <a:pt x="107886" y="58115"/>
                  </a:lnTo>
                  <a:lnTo>
                    <a:pt x="114957" y="77545"/>
                  </a:lnTo>
                  <a:lnTo>
                    <a:pt x="122794" y="88106"/>
                  </a:lnTo>
                  <a:lnTo>
                    <a:pt x="132362" y="95445"/>
                  </a:lnTo>
                  <a:lnTo>
                    <a:pt x="160024" y="106624"/>
                  </a:lnTo>
                  <a:lnTo>
                    <a:pt x="192035" y="112684"/>
                  </a:lnTo>
                  <a:lnTo>
                    <a:pt x="214312" y="1141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SMARTInkShape-2968"/>
            <p:cNvSpPr/>
            <p:nvPr/>
          </p:nvSpPr>
          <p:spPr>
            <a:xfrm>
              <a:off x="3607815" y="2436019"/>
              <a:ext cx="127938" cy="298619"/>
            </a:xfrm>
            <a:custGeom>
              <a:avLst/>
              <a:gdLst/>
              <a:ahLst/>
              <a:cxnLst/>
              <a:rect l="0" t="0" r="0" b="0"/>
              <a:pathLst>
                <a:path w="127938" h="298619">
                  <a:moveTo>
                    <a:pt x="92648" y="228600"/>
                  </a:moveTo>
                  <a:lnTo>
                    <a:pt x="96440" y="228600"/>
                  </a:lnTo>
                  <a:lnTo>
                    <a:pt x="97557" y="227806"/>
                  </a:lnTo>
                  <a:lnTo>
                    <a:pt x="98302" y="226483"/>
                  </a:lnTo>
                  <a:lnTo>
                    <a:pt x="100389" y="216415"/>
                  </a:lnTo>
                  <a:lnTo>
                    <a:pt x="103496" y="211807"/>
                  </a:lnTo>
                  <a:lnTo>
                    <a:pt x="103849" y="209467"/>
                  </a:lnTo>
                  <a:lnTo>
                    <a:pt x="103290" y="207113"/>
                  </a:lnTo>
                  <a:lnTo>
                    <a:pt x="98711" y="200008"/>
                  </a:lnTo>
                  <a:lnTo>
                    <a:pt x="90053" y="190497"/>
                  </a:lnTo>
                  <a:lnTo>
                    <a:pt x="83292" y="187853"/>
                  </a:lnTo>
                  <a:lnTo>
                    <a:pt x="69809" y="186155"/>
                  </a:lnTo>
                  <a:lnTo>
                    <a:pt x="53799" y="191523"/>
                  </a:lnTo>
                  <a:lnTo>
                    <a:pt x="30637" y="202541"/>
                  </a:lnTo>
                  <a:lnTo>
                    <a:pt x="23283" y="209345"/>
                  </a:lnTo>
                  <a:lnTo>
                    <a:pt x="5461" y="231268"/>
                  </a:lnTo>
                  <a:lnTo>
                    <a:pt x="901" y="247971"/>
                  </a:lnTo>
                  <a:lnTo>
                    <a:pt x="0" y="262941"/>
                  </a:lnTo>
                  <a:lnTo>
                    <a:pt x="1994" y="269792"/>
                  </a:lnTo>
                  <a:lnTo>
                    <a:pt x="3637" y="272730"/>
                  </a:lnTo>
                  <a:lnTo>
                    <a:pt x="26191" y="290447"/>
                  </a:lnTo>
                  <a:lnTo>
                    <a:pt x="34271" y="295246"/>
                  </a:lnTo>
                  <a:lnTo>
                    <a:pt x="51538" y="298618"/>
                  </a:lnTo>
                  <a:lnTo>
                    <a:pt x="67943" y="295824"/>
                  </a:lnTo>
                  <a:lnTo>
                    <a:pt x="87709" y="286976"/>
                  </a:lnTo>
                  <a:lnTo>
                    <a:pt x="101327" y="275177"/>
                  </a:lnTo>
                  <a:lnTo>
                    <a:pt x="116035" y="252274"/>
                  </a:lnTo>
                  <a:lnTo>
                    <a:pt x="125108" y="227632"/>
                  </a:lnTo>
                  <a:lnTo>
                    <a:pt x="127937" y="192753"/>
                  </a:lnTo>
                  <a:lnTo>
                    <a:pt x="123372" y="159371"/>
                  </a:lnTo>
                  <a:lnTo>
                    <a:pt x="119530" y="129024"/>
                  </a:lnTo>
                  <a:lnTo>
                    <a:pt x="111363" y="100098"/>
                  </a:lnTo>
                  <a:lnTo>
                    <a:pt x="94093" y="66422"/>
                  </a:lnTo>
                  <a:lnTo>
                    <a:pt x="78487" y="33789"/>
                  </a:lnTo>
                  <a:lnTo>
                    <a:pt x="71254" y="17949"/>
                  </a:lnTo>
                  <a:lnTo>
                    <a:pt x="5692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2" name="SMARTInkShape-Group408"/>
          <p:cNvGrpSpPr/>
          <p:nvPr/>
        </p:nvGrpSpPr>
        <p:grpSpPr>
          <a:xfrm>
            <a:off x="793171" y="3364796"/>
            <a:ext cx="1034095" cy="178406"/>
            <a:chOff x="793171" y="3364796"/>
            <a:chExt cx="1034095" cy="178406"/>
          </a:xfrm>
        </p:grpSpPr>
        <p:sp>
          <p:nvSpPr>
            <p:cNvPr id="115" name="SMARTInkShape-2969"/>
            <p:cNvSpPr/>
            <p:nvPr/>
          </p:nvSpPr>
          <p:spPr>
            <a:xfrm>
              <a:off x="793171" y="3364796"/>
              <a:ext cx="177129" cy="164181"/>
            </a:xfrm>
            <a:custGeom>
              <a:avLst/>
              <a:gdLst/>
              <a:ahLst/>
              <a:cxnLst/>
              <a:rect l="0" t="0" r="0" b="0"/>
              <a:pathLst>
                <a:path w="177129" h="164181">
                  <a:moveTo>
                    <a:pt x="142660" y="28485"/>
                  </a:moveTo>
                  <a:lnTo>
                    <a:pt x="138868" y="28485"/>
                  </a:lnTo>
                  <a:lnTo>
                    <a:pt x="137751" y="27692"/>
                  </a:lnTo>
                  <a:lnTo>
                    <a:pt x="137006" y="26369"/>
                  </a:lnTo>
                  <a:lnTo>
                    <a:pt x="136510" y="24693"/>
                  </a:lnTo>
                  <a:lnTo>
                    <a:pt x="134591" y="23576"/>
                  </a:lnTo>
                  <a:lnTo>
                    <a:pt x="125100" y="21210"/>
                  </a:lnTo>
                  <a:lnTo>
                    <a:pt x="116114" y="16628"/>
                  </a:lnTo>
                  <a:lnTo>
                    <a:pt x="104544" y="14124"/>
                  </a:lnTo>
                  <a:lnTo>
                    <a:pt x="94148" y="9502"/>
                  </a:lnTo>
                  <a:lnTo>
                    <a:pt x="62143" y="6475"/>
                  </a:lnTo>
                  <a:lnTo>
                    <a:pt x="30503" y="364"/>
                  </a:lnTo>
                  <a:lnTo>
                    <a:pt x="19258" y="0"/>
                  </a:lnTo>
                  <a:lnTo>
                    <a:pt x="2227" y="6069"/>
                  </a:lnTo>
                  <a:lnTo>
                    <a:pt x="1413" y="7191"/>
                  </a:lnTo>
                  <a:lnTo>
                    <a:pt x="0" y="13118"/>
                  </a:lnTo>
                  <a:lnTo>
                    <a:pt x="3641" y="17670"/>
                  </a:lnTo>
                  <a:lnTo>
                    <a:pt x="34278" y="38039"/>
                  </a:lnTo>
                  <a:lnTo>
                    <a:pt x="64858" y="52037"/>
                  </a:lnTo>
                  <a:lnTo>
                    <a:pt x="94991" y="69099"/>
                  </a:lnTo>
                  <a:lnTo>
                    <a:pt x="128680" y="90729"/>
                  </a:lnTo>
                  <a:lnTo>
                    <a:pt x="161319" y="112851"/>
                  </a:lnTo>
                  <a:lnTo>
                    <a:pt x="166828" y="121808"/>
                  </a:lnTo>
                  <a:lnTo>
                    <a:pt x="172046" y="133659"/>
                  </a:lnTo>
                  <a:lnTo>
                    <a:pt x="175564" y="139523"/>
                  </a:lnTo>
                  <a:lnTo>
                    <a:pt x="177128" y="144775"/>
                  </a:lnTo>
                  <a:lnTo>
                    <a:pt x="176751" y="147287"/>
                  </a:lnTo>
                  <a:lnTo>
                    <a:pt x="171030" y="161019"/>
                  </a:lnTo>
                  <a:lnTo>
                    <a:pt x="169511" y="162084"/>
                  </a:lnTo>
                  <a:lnTo>
                    <a:pt x="164913" y="163269"/>
                  </a:lnTo>
                  <a:lnTo>
                    <a:pt x="130600" y="164180"/>
                  </a:lnTo>
                  <a:lnTo>
                    <a:pt x="106764" y="163415"/>
                  </a:lnTo>
                  <a:lnTo>
                    <a:pt x="71269" y="152825"/>
                  </a:lnTo>
                  <a:lnTo>
                    <a:pt x="45349" y="146518"/>
                  </a:lnTo>
                  <a:lnTo>
                    <a:pt x="10854" y="124511"/>
                  </a:lnTo>
                  <a:lnTo>
                    <a:pt x="6929" y="1213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SMARTInkShape-2970"/>
            <p:cNvSpPr/>
            <p:nvPr/>
          </p:nvSpPr>
          <p:spPr>
            <a:xfrm>
              <a:off x="950539" y="3378994"/>
              <a:ext cx="134158" cy="149598"/>
            </a:xfrm>
            <a:custGeom>
              <a:avLst/>
              <a:gdLst/>
              <a:ahLst/>
              <a:cxnLst/>
              <a:rect l="0" t="0" r="0" b="0"/>
              <a:pathLst>
                <a:path w="134158" h="149598">
                  <a:moveTo>
                    <a:pt x="78161" y="0"/>
                  </a:moveTo>
                  <a:lnTo>
                    <a:pt x="74369" y="0"/>
                  </a:lnTo>
                  <a:lnTo>
                    <a:pt x="70390" y="2116"/>
                  </a:lnTo>
                  <a:lnTo>
                    <a:pt x="65976" y="4909"/>
                  </a:lnTo>
                  <a:lnTo>
                    <a:pt x="59028" y="7275"/>
                  </a:lnTo>
                  <a:lnTo>
                    <a:pt x="36265" y="27703"/>
                  </a:lnTo>
                  <a:lnTo>
                    <a:pt x="16445" y="59619"/>
                  </a:lnTo>
                  <a:lnTo>
                    <a:pt x="2772" y="88114"/>
                  </a:lnTo>
                  <a:lnTo>
                    <a:pt x="0" y="111920"/>
                  </a:lnTo>
                  <a:lnTo>
                    <a:pt x="1883" y="119327"/>
                  </a:lnTo>
                  <a:lnTo>
                    <a:pt x="9560" y="130551"/>
                  </a:lnTo>
                  <a:lnTo>
                    <a:pt x="23432" y="145220"/>
                  </a:lnTo>
                  <a:lnTo>
                    <a:pt x="32406" y="147886"/>
                  </a:lnTo>
                  <a:lnTo>
                    <a:pt x="53777" y="149597"/>
                  </a:lnTo>
                  <a:lnTo>
                    <a:pt x="68467" y="146101"/>
                  </a:lnTo>
                  <a:lnTo>
                    <a:pt x="101964" y="130085"/>
                  </a:lnTo>
                  <a:lnTo>
                    <a:pt x="121992" y="112899"/>
                  </a:lnTo>
                  <a:lnTo>
                    <a:pt x="125423" y="105475"/>
                  </a:lnTo>
                  <a:lnTo>
                    <a:pt x="134157" y="73720"/>
                  </a:lnTo>
                  <a:lnTo>
                    <a:pt x="132682" y="66366"/>
                  </a:lnTo>
                  <a:lnTo>
                    <a:pt x="116158" y="33933"/>
                  </a:lnTo>
                  <a:lnTo>
                    <a:pt x="111453" y="27517"/>
                  </a:lnTo>
                  <a:lnTo>
                    <a:pt x="88345" y="10396"/>
                  </a:lnTo>
                  <a:lnTo>
                    <a:pt x="78161" y="71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SMARTInkShape-2971"/>
            <p:cNvSpPr/>
            <p:nvPr/>
          </p:nvSpPr>
          <p:spPr>
            <a:xfrm>
              <a:off x="1100138" y="3400425"/>
              <a:ext cx="106037" cy="107031"/>
            </a:xfrm>
            <a:custGeom>
              <a:avLst/>
              <a:gdLst/>
              <a:ahLst/>
              <a:cxnLst/>
              <a:rect l="0" t="0" r="0" b="0"/>
              <a:pathLst>
                <a:path w="106037" h="107031">
                  <a:moveTo>
                    <a:pt x="0" y="7144"/>
                  </a:moveTo>
                  <a:lnTo>
                    <a:pt x="6150" y="13295"/>
                  </a:lnTo>
                  <a:lnTo>
                    <a:pt x="12786" y="48430"/>
                  </a:lnTo>
                  <a:lnTo>
                    <a:pt x="14248" y="83753"/>
                  </a:lnTo>
                  <a:lnTo>
                    <a:pt x="14261" y="86792"/>
                  </a:lnTo>
                  <a:lnTo>
                    <a:pt x="16392" y="92284"/>
                  </a:lnTo>
                  <a:lnTo>
                    <a:pt x="24228" y="102278"/>
                  </a:lnTo>
                  <a:lnTo>
                    <a:pt x="28759" y="104988"/>
                  </a:lnTo>
                  <a:lnTo>
                    <a:pt x="38136" y="106728"/>
                  </a:lnTo>
                  <a:lnTo>
                    <a:pt x="45254" y="107030"/>
                  </a:lnTo>
                  <a:lnTo>
                    <a:pt x="69475" y="97202"/>
                  </a:lnTo>
                  <a:lnTo>
                    <a:pt x="87724" y="83306"/>
                  </a:lnTo>
                  <a:lnTo>
                    <a:pt x="95137" y="72396"/>
                  </a:lnTo>
                  <a:lnTo>
                    <a:pt x="105476" y="41318"/>
                  </a:lnTo>
                  <a:lnTo>
                    <a:pt x="106036" y="37070"/>
                  </a:lnTo>
                  <a:lnTo>
                    <a:pt x="104541" y="30234"/>
                  </a:lnTo>
                  <a:lnTo>
                    <a:pt x="102025" y="23756"/>
                  </a:lnTo>
                  <a:lnTo>
                    <a:pt x="99815" y="12772"/>
                  </a:lnTo>
                  <a:lnTo>
                    <a:pt x="98293" y="10895"/>
                  </a:lnTo>
                  <a:lnTo>
                    <a:pt x="96485" y="9645"/>
                  </a:lnTo>
                  <a:lnTo>
                    <a:pt x="95279" y="8017"/>
                  </a:lnTo>
                  <a:lnTo>
                    <a:pt x="9286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SMARTInkShape-2972"/>
            <p:cNvSpPr/>
            <p:nvPr/>
          </p:nvSpPr>
          <p:spPr>
            <a:xfrm>
              <a:off x="1257300" y="3400477"/>
              <a:ext cx="135732" cy="91650"/>
            </a:xfrm>
            <a:custGeom>
              <a:avLst/>
              <a:gdLst/>
              <a:ahLst/>
              <a:cxnLst/>
              <a:rect l="0" t="0" r="0" b="0"/>
              <a:pathLst>
                <a:path w="135732" h="91650">
                  <a:moveTo>
                    <a:pt x="0" y="71386"/>
                  </a:moveTo>
                  <a:lnTo>
                    <a:pt x="6151" y="83687"/>
                  </a:lnTo>
                  <a:lnTo>
                    <a:pt x="7057" y="91649"/>
                  </a:lnTo>
                  <a:lnTo>
                    <a:pt x="7141" y="82145"/>
                  </a:lnTo>
                  <a:lnTo>
                    <a:pt x="5026" y="78019"/>
                  </a:lnTo>
                  <a:lnTo>
                    <a:pt x="2234" y="73540"/>
                  </a:lnTo>
                  <a:lnTo>
                    <a:pt x="662" y="65762"/>
                  </a:lnTo>
                  <a:lnTo>
                    <a:pt x="11" y="33680"/>
                  </a:lnTo>
                  <a:lnTo>
                    <a:pt x="2" y="20017"/>
                  </a:lnTo>
                  <a:lnTo>
                    <a:pt x="795" y="18090"/>
                  </a:lnTo>
                  <a:lnTo>
                    <a:pt x="2118" y="16805"/>
                  </a:lnTo>
                  <a:lnTo>
                    <a:pt x="30305" y="1946"/>
                  </a:lnTo>
                  <a:lnTo>
                    <a:pt x="64780" y="0"/>
                  </a:lnTo>
                  <a:lnTo>
                    <a:pt x="74035" y="765"/>
                  </a:lnTo>
                  <a:lnTo>
                    <a:pt x="96710" y="7225"/>
                  </a:lnTo>
                  <a:lnTo>
                    <a:pt x="106974" y="12615"/>
                  </a:lnTo>
                  <a:lnTo>
                    <a:pt x="109416" y="13155"/>
                  </a:lnTo>
                  <a:lnTo>
                    <a:pt x="123814" y="20292"/>
                  </a:lnTo>
                  <a:lnTo>
                    <a:pt x="135731" y="213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SMARTInkShape-2973"/>
            <p:cNvSpPr/>
            <p:nvPr/>
          </p:nvSpPr>
          <p:spPr>
            <a:xfrm>
              <a:off x="1396224" y="3371850"/>
              <a:ext cx="111108" cy="135732"/>
            </a:xfrm>
            <a:custGeom>
              <a:avLst/>
              <a:gdLst/>
              <a:ahLst/>
              <a:cxnLst/>
              <a:rect l="0" t="0" r="0" b="0"/>
              <a:pathLst>
                <a:path w="111108" h="135732">
                  <a:moveTo>
                    <a:pt x="111107" y="0"/>
                  </a:moveTo>
                  <a:lnTo>
                    <a:pt x="76555" y="0"/>
                  </a:lnTo>
                  <a:lnTo>
                    <a:pt x="69821" y="2117"/>
                  </a:lnTo>
                  <a:lnTo>
                    <a:pt x="37071" y="19133"/>
                  </a:lnTo>
                  <a:lnTo>
                    <a:pt x="18196" y="30708"/>
                  </a:lnTo>
                  <a:lnTo>
                    <a:pt x="13447" y="34760"/>
                  </a:lnTo>
                  <a:lnTo>
                    <a:pt x="8171" y="43495"/>
                  </a:lnTo>
                  <a:lnTo>
                    <a:pt x="2205" y="69376"/>
                  </a:lnTo>
                  <a:lnTo>
                    <a:pt x="406" y="72445"/>
                  </a:lnTo>
                  <a:lnTo>
                    <a:pt x="0" y="76078"/>
                  </a:lnTo>
                  <a:lnTo>
                    <a:pt x="3221" y="88776"/>
                  </a:lnTo>
                  <a:lnTo>
                    <a:pt x="7066" y="97929"/>
                  </a:lnTo>
                  <a:lnTo>
                    <a:pt x="13538" y="105172"/>
                  </a:lnTo>
                  <a:lnTo>
                    <a:pt x="35229" y="122917"/>
                  </a:lnTo>
                  <a:lnTo>
                    <a:pt x="61101" y="1357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SMARTInkShape-2974"/>
            <p:cNvSpPr/>
            <p:nvPr/>
          </p:nvSpPr>
          <p:spPr>
            <a:xfrm>
              <a:off x="1500430" y="3372181"/>
              <a:ext cx="169818" cy="156833"/>
            </a:xfrm>
            <a:custGeom>
              <a:avLst/>
              <a:gdLst/>
              <a:ahLst/>
              <a:cxnLst/>
              <a:rect l="0" t="0" r="0" b="0"/>
              <a:pathLst>
                <a:path w="169818" h="156833">
                  <a:moveTo>
                    <a:pt x="64051" y="85394"/>
                  </a:moveTo>
                  <a:lnTo>
                    <a:pt x="64051" y="78544"/>
                  </a:lnTo>
                  <a:lnTo>
                    <a:pt x="70202" y="72125"/>
                  </a:lnTo>
                  <a:lnTo>
                    <a:pt x="102961" y="66215"/>
                  </a:lnTo>
                  <a:lnTo>
                    <a:pt x="134913" y="59251"/>
                  </a:lnTo>
                  <a:lnTo>
                    <a:pt x="142641" y="57900"/>
                  </a:lnTo>
                  <a:lnTo>
                    <a:pt x="145020" y="56746"/>
                  </a:lnTo>
                  <a:lnTo>
                    <a:pt x="146605" y="55183"/>
                  </a:lnTo>
                  <a:lnTo>
                    <a:pt x="152942" y="46971"/>
                  </a:lnTo>
                  <a:lnTo>
                    <a:pt x="159534" y="40054"/>
                  </a:lnTo>
                  <a:lnTo>
                    <a:pt x="164167" y="37462"/>
                  </a:lnTo>
                  <a:lnTo>
                    <a:pt x="166514" y="36770"/>
                  </a:lnTo>
                  <a:lnTo>
                    <a:pt x="168078" y="35516"/>
                  </a:lnTo>
                  <a:lnTo>
                    <a:pt x="169817" y="32005"/>
                  </a:lnTo>
                  <a:lnTo>
                    <a:pt x="169486" y="29957"/>
                  </a:lnTo>
                  <a:lnTo>
                    <a:pt x="165230" y="23284"/>
                  </a:lnTo>
                  <a:lnTo>
                    <a:pt x="158147" y="16279"/>
                  </a:lnTo>
                  <a:lnTo>
                    <a:pt x="150586" y="11549"/>
                  </a:lnTo>
                  <a:lnTo>
                    <a:pt x="119652" y="3436"/>
                  </a:lnTo>
                  <a:lnTo>
                    <a:pt x="84353" y="0"/>
                  </a:lnTo>
                  <a:lnTo>
                    <a:pt x="57478" y="5438"/>
                  </a:lnTo>
                  <a:lnTo>
                    <a:pt x="26210" y="18807"/>
                  </a:lnTo>
                  <a:lnTo>
                    <a:pt x="12534" y="26683"/>
                  </a:lnTo>
                  <a:lnTo>
                    <a:pt x="5965" y="34429"/>
                  </a:lnTo>
                  <a:lnTo>
                    <a:pt x="2516" y="43164"/>
                  </a:lnTo>
                  <a:lnTo>
                    <a:pt x="0" y="75395"/>
                  </a:lnTo>
                  <a:lnTo>
                    <a:pt x="1946" y="96719"/>
                  </a:lnTo>
                  <a:lnTo>
                    <a:pt x="7550" y="110975"/>
                  </a:lnTo>
                  <a:lnTo>
                    <a:pt x="13539" y="118194"/>
                  </a:lnTo>
                  <a:lnTo>
                    <a:pt x="44643" y="139384"/>
                  </a:lnTo>
                  <a:lnTo>
                    <a:pt x="59976" y="146282"/>
                  </a:lnTo>
                  <a:lnTo>
                    <a:pt x="93030" y="153032"/>
                  </a:lnTo>
                  <a:lnTo>
                    <a:pt x="114058" y="1568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SMARTInkShape-2975"/>
            <p:cNvSpPr/>
            <p:nvPr/>
          </p:nvSpPr>
          <p:spPr>
            <a:xfrm>
              <a:off x="1700213" y="3386555"/>
              <a:ext cx="127053" cy="156647"/>
            </a:xfrm>
            <a:custGeom>
              <a:avLst/>
              <a:gdLst/>
              <a:ahLst/>
              <a:cxnLst/>
              <a:rect l="0" t="0" r="0" b="0"/>
              <a:pathLst>
                <a:path w="127053" h="156647">
                  <a:moveTo>
                    <a:pt x="107156" y="35301"/>
                  </a:moveTo>
                  <a:lnTo>
                    <a:pt x="103363" y="31509"/>
                  </a:lnTo>
                  <a:lnTo>
                    <a:pt x="101501" y="27530"/>
                  </a:lnTo>
                  <a:lnTo>
                    <a:pt x="101005" y="25358"/>
                  </a:lnTo>
                  <a:lnTo>
                    <a:pt x="96220" y="20828"/>
                  </a:lnTo>
                  <a:lnTo>
                    <a:pt x="72603" y="4334"/>
                  </a:lnTo>
                  <a:lnTo>
                    <a:pt x="59171" y="991"/>
                  </a:lnTo>
                  <a:lnTo>
                    <a:pt x="45137" y="0"/>
                  </a:lnTo>
                  <a:lnTo>
                    <a:pt x="30924" y="3499"/>
                  </a:lnTo>
                  <a:lnTo>
                    <a:pt x="20451" y="9562"/>
                  </a:lnTo>
                  <a:lnTo>
                    <a:pt x="17027" y="14072"/>
                  </a:lnTo>
                  <a:lnTo>
                    <a:pt x="15099" y="21073"/>
                  </a:lnTo>
                  <a:lnTo>
                    <a:pt x="14828" y="23435"/>
                  </a:lnTo>
                  <a:lnTo>
                    <a:pt x="16644" y="28175"/>
                  </a:lnTo>
                  <a:lnTo>
                    <a:pt x="18240" y="30551"/>
                  </a:lnTo>
                  <a:lnTo>
                    <a:pt x="52096" y="59393"/>
                  </a:lnTo>
                  <a:lnTo>
                    <a:pt x="85707" y="92468"/>
                  </a:lnTo>
                  <a:lnTo>
                    <a:pt x="115269" y="125790"/>
                  </a:lnTo>
                  <a:lnTo>
                    <a:pt x="126284" y="141830"/>
                  </a:lnTo>
                  <a:lnTo>
                    <a:pt x="127052" y="144421"/>
                  </a:lnTo>
                  <a:lnTo>
                    <a:pt x="126770" y="146148"/>
                  </a:lnTo>
                  <a:lnTo>
                    <a:pt x="125788" y="147299"/>
                  </a:lnTo>
                  <a:lnTo>
                    <a:pt x="120614" y="151036"/>
                  </a:lnTo>
                  <a:lnTo>
                    <a:pt x="116312" y="154208"/>
                  </a:lnTo>
                  <a:lnTo>
                    <a:pt x="111755" y="155617"/>
                  </a:lnTo>
                  <a:lnTo>
                    <a:pt x="91466" y="156646"/>
                  </a:lnTo>
                  <a:lnTo>
                    <a:pt x="60192" y="150586"/>
                  </a:lnTo>
                  <a:lnTo>
                    <a:pt x="25438" y="137474"/>
                  </a:lnTo>
                  <a:lnTo>
                    <a:pt x="0" y="1281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3" name="SMARTInkShape-Group409"/>
          <p:cNvGrpSpPr/>
          <p:nvPr/>
        </p:nvGrpSpPr>
        <p:grpSpPr>
          <a:xfrm>
            <a:off x="1843088" y="3214688"/>
            <a:ext cx="1293019" cy="421482"/>
            <a:chOff x="1843088" y="3214688"/>
            <a:chExt cx="1293019" cy="421482"/>
          </a:xfrm>
        </p:grpSpPr>
        <p:sp>
          <p:nvSpPr>
            <p:cNvPr id="123" name="SMARTInkShape-2976"/>
            <p:cNvSpPr/>
            <p:nvPr/>
          </p:nvSpPr>
          <p:spPr>
            <a:xfrm>
              <a:off x="1843088" y="3307556"/>
              <a:ext cx="85726" cy="328614"/>
            </a:xfrm>
            <a:custGeom>
              <a:avLst/>
              <a:gdLst/>
              <a:ahLst/>
              <a:cxnLst/>
              <a:rect l="0" t="0" r="0" b="0"/>
              <a:pathLst>
                <a:path w="85726" h="328614">
                  <a:moveTo>
                    <a:pt x="85725" y="0"/>
                  </a:moveTo>
                  <a:lnTo>
                    <a:pt x="85725" y="9943"/>
                  </a:lnTo>
                  <a:lnTo>
                    <a:pt x="83608" y="14473"/>
                  </a:lnTo>
                  <a:lnTo>
                    <a:pt x="81932" y="16793"/>
                  </a:lnTo>
                  <a:lnTo>
                    <a:pt x="79574" y="27642"/>
                  </a:lnTo>
                  <a:lnTo>
                    <a:pt x="77845" y="59616"/>
                  </a:lnTo>
                  <a:lnTo>
                    <a:pt x="72438" y="87148"/>
                  </a:lnTo>
                  <a:lnTo>
                    <a:pt x="75106" y="121631"/>
                  </a:lnTo>
                  <a:lnTo>
                    <a:pt x="66217" y="157188"/>
                  </a:lnTo>
                  <a:lnTo>
                    <a:pt x="54942" y="187859"/>
                  </a:lnTo>
                  <a:lnTo>
                    <a:pt x="41456" y="220465"/>
                  </a:lnTo>
                  <a:lnTo>
                    <a:pt x="28703" y="254928"/>
                  </a:lnTo>
                  <a:lnTo>
                    <a:pt x="17479" y="285601"/>
                  </a:lnTo>
                  <a:lnTo>
                    <a:pt x="14439" y="300876"/>
                  </a:lnTo>
                  <a:lnTo>
                    <a:pt x="5523" y="321239"/>
                  </a:lnTo>
                  <a:lnTo>
                    <a:pt x="0" y="3286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SMARTInkShape-2977"/>
            <p:cNvSpPr/>
            <p:nvPr/>
          </p:nvSpPr>
          <p:spPr>
            <a:xfrm>
              <a:off x="1978819" y="3400454"/>
              <a:ext cx="107157" cy="121416"/>
            </a:xfrm>
            <a:custGeom>
              <a:avLst/>
              <a:gdLst/>
              <a:ahLst/>
              <a:cxnLst/>
              <a:rect l="0" t="0" r="0" b="0"/>
              <a:pathLst>
                <a:path w="107157" h="121416">
                  <a:moveTo>
                    <a:pt x="0" y="85696"/>
                  </a:moveTo>
                  <a:lnTo>
                    <a:pt x="0" y="81904"/>
                  </a:lnTo>
                  <a:lnTo>
                    <a:pt x="794" y="80787"/>
                  </a:lnTo>
                  <a:lnTo>
                    <a:pt x="2116" y="80042"/>
                  </a:lnTo>
                  <a:lnTo>
                    <a:pt x="3792" y="79545"/>
                  </a:lnTo>
                  <a:lnTo>
                    <a:pt x="14473" y="70912"/>
                  </a:lnTo>
                  <a:lnTo>
                    <a:pt x="23603" y="64117"/>
                  </a:lnTo>
                  <a:lnTo>
                    <a:pt x="34245" y="59194"/>
                  </a:lnTo>
                  <a:lnTo>
                    <a:pt x="65930" y="48356"/>
                  </a:lnTo>
                  <a:lnTo>
                    <a:pt x="76949" y="42353"/>
                  </a:lnTo>
                  <a:lnTo>
                    <a:pt x="87784" y="33214"/>
                  </a:lnTo>
                  <a:lnTo>
                    <a:pt x="88685" y="30864"/>
                  </a:lnTo>
                  <a:lnTo>
                    <a:pt x="88492" y="28504"/>
                  </a:lnTo>
                  <a:lnTo>
                    <a:pt x="87569" y="26136"/>
                  </a:lnTo>
                  <a:lnTo>
                    <a:pt x="87748" y="23765"/>
                  </a:lnTo>
                  <a:lnTo>
                    <a:pt x="90064" y="19013"/>
                  </a:lnTo>
                  <a:lnTo>
                    <a:pt x="98773" y="8525"/>
                  </a:lnTo>
                  <a:lnTo>
                    <a:pt x="98392" y="7261"/>
                  </a:lnTo>
                  <a:lnTo>
                    <a:pt x="93753" y="1088"/>
                  </a:lnTo>
                  <a:lnTo>
                    <a:pt x="91145" y="467"/>
                  </a:lnTo>
                  <a:lnTo>
                    <a:pt x="76099" y="0"/>
                  </a:lnTo>
                  <a:lnTo>
                    <a:pt x="65234" y="3772"/>
                  </a:lnTo>
                  <a:lnTo>
                    <a:pt x="44124" y="16764"/>
                  </a:lnTo>
                  <a:lnTo>
                    <a:pt x="42116" y="19898"/>
                  </a:lnTo>
                  <a:lnTo>
                    <a:pt x="41571" y="23574"/>
                  </a:lnTo>
                  <a:lnTo>
                    <a:pt x="42001" y="27613"/>
                  </a:lnTo>
                  <a:lnTo>
                    <a:pt x="40363" y="34217"/>
                  </a:lnTo>
                  <a:lnTo>
                    <a:pt x="24509" y="61958"/>
                  </a:lnTo>
                  <a:lnTo>
                    <a:pt x="21836" y="83638"/>
                  </a:lnTo>
                  <a:lnTo>
                    <a:pt x="23728" y="90867"/>
                  </a:lnTo>
                  <a:lnTo>
                    <a:pt x="31410" y="101975"/>
                  </a:lnTo>
                  <a:lnTo>
                    <a:pt x="55226" y="116618"/>
                  </a:lnTo>
                  <a:lnTo>
                    <a:pt x="78819" y="120468"/>
                  </a:lnTo>
                  <a:lnTo>
                    <a:pt x="107156" y="1214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SMARTInkShape-2978"/>
            <p:cNvSpPr/>
            <p:nvPr/>
          </p:nvSpPr>
          <p:spPr>
            <a:xfrm>
              <a:off x="2143125" y="3421856"/>
              <a:ext cx="107157" cy="114301"/>
            </a:xfrm>
            <a:custGeom>
              <a:avLst/>
              <a:gdLst/>
              <a:ahLst/>
              <a:cxnLst/>
              <a:rect l="0" t="0" r="0" b="0"/>
              <a:pathLst>
                <a:path w="107157" h="114301">
                  <a:moveTo>
                    <a:pt x="0" y="0"/>
                  </a:moveTo>
                  <a:lnTo>
                    <a:pt x="12301" y="6151"/>
                  </a:lnTo>
                  <a:lnTo>
                    <a:pt x="17491" y="14435"/>
                  </a:lnTo>
                  <a:lnTo>
                    <a:pt x="22241" y="26546"/>
                  </a:lnTo>
                  <a:lnTo>
                    <a:pt x="48285" y="59471"/>
                  </a:lnTo>
                  <a:lnTo>
                    <a:pt x="62778" y="73072"/>
                  </a:lnTo>
                  <a:lnTo>
                    <a:pt x="73519" y="87018"/>
                  </a:lnTo>
                  <a:lnTo>
                    <a:pt x="107156" y="114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SMARTInkShape-2979"/>
            <p:cNvSpPr/>
            <p:nvPr/>
          </p:nvSpPr>
          <p:spPr>
            <a:xfrm>
              <a:off x="2121694" y="3421856"/>
              <a:ext cx="135732" cy="92870"/>
            </a:xfrm>
            <a:custGeom>
              <a:avLst/>
              <a:gdLst/>
              <a:ahLst/>
              <a:cxnLst/>
              <a:rect l="0" t="0" r="0" b="0"/>
              <a:pathLst>
                <a:path w="135732" h="92870">
                  <a:moveTo>
                    <a:pt x="135731" y="0"/>
                  </a:moveTo>
                  <a:lnTo>
                    <a:pt x="121297" y="0"/>
                  </a:lnTo>
                  <a:lnTo>
                    <a:pt x="119758" y="794"/>
                  </a:lnTo>
                  <a:lnTo>
                    <a:pt x="119526" y="2117"/>
                  </a:lnTo>
                  <a:lnTo>
                    <a:pt x="120165" y="3792"/>
                  </a:lnTo>
                  <a:lnTo>
                    <a:pt x="119004" y="4910"/>
                  </a:lnTo>
                  <a:lnTo>
                    <a:pt x="101445" y="10642"/>
                  </a:lnTo>
                  <a:lnTo>
                    <a:pt x="69943" y="30062"/>
                  </a:lnTo>
                  <a:lnTo>
                    <a:pt x="43293" y="44861"/>
                  </a:lnTo>
                  <a:lnTo>
                    <a:pt x="11276" y="68856"/>
                  </a:lnTo>
                  <a:lnTo>
                    <a:pt x="1731" y="85714"/>
                  </a:lnTo>
                  <a:lnTo>
                    <a:pt x="0"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SMARTInkShape-2980"/>
            <p:cNvSpPr/>
            <p:nvPr/>
          </p:nvSpPr>
          <p:spPr>
            <a:xfrm>
              <a:off x="2272832" y="3358780"/>
              <a:ext cx="348885" cy="184388"/>
            </a:xfrm>
            <a:custGeom>
              <a:avLst/>
              <a:gdLst/>
              <a:ahLst/>
              <a:cxnLst/>
              <a:rect l="0" t="0" r="0" b="0"/>
              <a:pathLst>
                <a:path w="348885" h="184388">
                  <a:moveTo>
                    <a:pt x="34599" y="48789"/>
                  </a:moveTo>
                  <a:lnTo>
                    <a:pt x="27543" y="48789"/>
                  </a:lnTo>
                  <a:lnTo>
                    <a:pt x="17520" y="58732"/>
                  </a:lnTo>
                  <a:lnTo>
                    <a:pt x="17657" y="60974"/>
                  </a:lnTo>
                  <a:lnTo>
                    <a:pt x="19336" y="63262"/>
                  </a:lnTo>
                  <a:lnTo>
                    <a:pt x="22042" y="65582"/>
                  </a:lnTo>
                  <a:lnTo>
                    <a:pt x="22259" y="68715"/>
                  </a:lnTo>
                  <a:lnTo>
                    <a:pt x="18267" y="76430"/>
                  </a:lnTo>
                  <a:lnTo>
                    <a:pt x="9266" y="88615"/>
                  </a:lnTo>
                  <a:lnTo>
                    <a:pt x="0" y="114445"/>
                  </a:lnTo>
                  <a:lnTo>
                    <a:pt x="421" y="117166"/>
                  </a:lnTo>
                  <a:lnTo>
                    <a:pt x="5130" y="125869"/>
                  </a:lnTo>
                  <a:lnTo>
                    <a:pt x="7743" y="126703"/>
                  </a:lnTo>
                  <a:lnTo>
                    <a:pt x="26586" y="127331"/>
                  </a:lnTo>
                  <a:lnTo>
                    <a:pt x="30051" y="125757"/>
                  </a:lnTo>
                  <a:lnTo>
                    <a:pt x="43839" y="111273"/>
                  </a:lnTo>
                  <a:lnTo>
                    <a:pt x="65548" y="78643"/>
                  </a:lnTo>
                  <a:lnTo>
                    <a:pt x="65550" y="75041"/>
                  </a:lnTo>
                  <a:lnTo>
                    <a:pt x="63965" y="71847"/>
                  </a:lnTo>
                  <a:lnTo>
                    <a:pt x="59557" y="66181"/>
                  </a:lnTo>
                  <a:lnTo>
                    <a:pt x="57598" y="61017"/>
                  </a:lnTo>
                  <a:lnTo>
                    <a:pt x="57869" y="58528"/>
                  </a:lnTo>
                  <a:lnTo>
                    <a:pt x="63152" y="41769"/>
                  </a:lnTo>
                  <a:lnTo>
                    <a:pt x="66960" y="45474"/>
                  </a:lnTo>
                  <a:lnTo>
                    <a:pt x="68826" y="49432"/>
                  </a:lnTo>
                  <a:lnTo>
                    <a:pt x="70023" y="58441"/>
                  </a:lnTo>
                  <a:lnTo>
                    <a:pt x="78654" y="63133"/>
                  </a:lnTo>
                  <a:lnTo>
                    <a:pt x="85400" y="65495"/>
                  </a:lnTo>
                  <a:lnTo>
                    <a:pt x="89898" y="68658"/>
                  </a:lnTo>
                  <a:lnTo>
                    <a:pt x="103806" y="87817"/>
                  </a:lnTo>
                  <a:lnTo>
                    <a:pt x="110050" y="91309"/>
                  </a:lnTo>
                  <a:lnTo>
                    <a:pt x="111789" y="94939"/>
                  </a:lnTo>
                  <a:lnTo>
                    <a:pt x="113047" y="96224"/>
                  </a:lnTo>
                  <a:lnTo>
                    <a:pt x="119994" y="98695"/>
                  </a:lnTo>
                  <a:lnTo>
                    <a:pt x="126446" y="92636"/>
                  </a:lnTo>
                  <a:lnTo>
                    <a:pt x="128060" y="86142"/>
                  </a:lnTo>
                  <a:lnTo>
                    <a:pt x="137384" y="74884"/>
                  </a:lnTo>
                  <a:lnTo>
                    <a:pt x="136460" y="71742"/>
                  </a:lnTo>
                  <a:lnTo>
                    <a:pt x="126957" y="60529"/>
                  </a:lnTo>
                  <a:lnTo>
                    <a:pt x="126334" y="57409"/>
                  </a:lnTo>
                  <a:lnTo>
                    <a:pt x="127244" y="50492"/>
                  </a:lnTo>
                  <a:lnTo>
                    <a:pt x="133599" y="42788"/>
                  </a:lnTo>
                  <a:lnTo>
                    <a:pt x="136278" y="42153"/>
                  </a:lnTo>
                  <a:lnTo>
                    <a:pt x="145227" y="41674"/>
                  </a:lnTo>
                  <a:lnTo>
                    <a:pt x="146451" y="42459"/>
                  </a:lnTo>
                  <a:lnTo>
                    <a:pt x="147267" y="43775"/>
                  </a:lnTo>
                  <a:lnTo>
                    <a:pt x="147811" y="45446"/>
                  </a:lnTo>
                  <a:lnTo>
                    <a:pt x="148968" y="46560"/>
                  </a:lnTo>
                  <a:lnTo>
                    <a:pt x="152369" y="47799"/>
                  </a:lnTo>
                  <a:lnTo>
                    <a:pt x="153594" y="48922"/>
                  </a:lnTo>
                  <a:lnTo>
                    <a:pt x="159513" y="58645"/>
                  </a:lnTo>
                  <a:lnTo>
                    <a:pt x="173475" y="65556"/>
                  </a:lnTo>
                  <a:lnTo>
                    <a:pt x="187327" y="70092"/>
                  </a:lnTo>
                  <a:lnTo>
                    <a:pt x="188805" y="71722"/>
                  </a:lnTo>
                  <a:lnTo>
                    <a:pt x="193002" y="77809"/>
                  </a:lnTo>
                  <a:lnTo>
                    <a:pt x="197739" y="83184"/>
                  </a:lnTo>
                  <a:lnTo>
                    <a:pt x="200504" y="83920"/>
                  </a:lnTo>
                  <a:lnTo>
                    <a:pt x="202352" y="84116"/>
                  </a:lnTo>
                  <a:lnTo>
                    <a:pt x="206523" y="82217"/>
                  </a:lnTo>
                  <a:lnTo>
                    <a:pt x="211022" y="79521"/>
                  </a:lnTo>
                  <a:lnTo>
                    <a:pt x="215668" y="78323"/>
                  </a:lnTo>
                  <a:lnTo>
                    <a:pt x="217224" y="77209"/>
                  </a:lnTo>
                  <a:lnTo>
                    <a:pt x="218262" y="75673"/>
                  </a:lnTo>
                  <a:lnTo>
                    <a:pt x="218954" y="73855"/>
                  </a:lnTo>
                  <a:lnTo>
                    <a:pt x="220208" y="72644"/>
                  </a:lnTo>
                  <a:lnTo>
                    <a:pt x="223719" y="71297"/>
                  </a:lnTo>
                  <a:lnTo>
                    <a:pt x="223385" y="70144"/>
                  </a:lnTo>
                  <a:lnTo>
                    <a:pt x="218781" y="66747"/>
                  </a:lnTo>
                  <a:lnTo>
                    <a:pt x="217712" y="64730"/>
                  </a:lnTo>
                  <a:lnTo>
                    <a:pt x="217793" y="62591"/>
                  </a:lnTo>
                  <a:lnTo>
                    <a:pt x="218641" y="60371"/>
                  </a:lnTo>
                  <a:lnTo>
                    <a:pt x="220000" y="58892"/>
                  </a:lnTo>
                  <a:lnTo>
                    <a:pt x="226339" y="56322"/>
                  </a:lnTo>
                  <a:lnTo>
                    <a:pt x="233531" y="55967"/>
                  </a:lnTo>
                  <a:lnTo>
                    <a:pt x="256281" y="73493"/>
                  </a:lnTo>
                  <a:lnTo>
                    <a:pt x="260125" y="79083"/>
                  </a:lnTo>
                  <a:lnTo>
                    <a:pt x="262592" y="94049"/>
                  </a:lnTo>
                  <a:lnTo>
                    <a:pt x="263813" y="103651"/>
                  </a:lnTo>
                  <a:lnTo>
                    <a:pt x="268818" y="120715"/>
                  </a:lnTo>
                  <a:lnTo>
                    <a:pt x="270283" y="153436"/>
                  </a:lnTo>
                  <a:lnTo>
                    <a:pt x="271119" y="165344"/>
                  </a:lnTo>
                  <a:lnTo>
                    <a:pt x="277400" y="184073"/>
                  </a:lnTo>
                  <a:lnTo>
                    <a:pt x="281253" y="184387"/>
                  </a:lnTo>
                  <a:lnTo>
                    <a:pt x="282379" y="183638"/>
                  </a:lnTo>
                  <a:lnTo>
                    <a:pt x="283129" y="182345"/>
                  </a:lnTo>
                  <a:lnTo>
                    <a:pt x="283963" y="177997"/>
                  </a:lnTo>
                  <a:lnTo>
                    <a:pt x="284592" y="144326"/>
                  </a:lnTo>
                  <a:lnTo>
                    <a:pt x="284623" y="113610"/>
                  </a:lnTo>
                  <a:lnTo>
                    <a:pt x="280836" y="95600"/>
                  </a:lnTo>
                  <a:lnTo>
                    <a:pt x="266619" y="62655"/>
                  </a:lnTo>
                  <a:lnTo>
                    <a:pt x="263875" y="38211"/>
                  </a:lnTo>
                  <a:lnTo>
                    <a:pt x="265616" y="30064"/>
                  </a:lnTo>
                  <a:lnTo>
                    <a:pt x="269830" y="23004"/>
                  </a:lnTo>
                  <a:lnTo>
                    <a:pt x="276994" y="14575"/>
                  </a:lnTo>
                  <a:lnTo>
                    <a:pt x="285470" y="9770"/>
                  </a:lnTo>
                  <a:lnTo>
                    <a:pt x="293735" y="6841"/>
                  </a:lnTo>
                  <a:lnTo>
                    <a:pt x="303644" y="1523"/>
                  </a:lnTo>
                  <a:lnTo>
                    <a:pt x="311866" y="0"/>
                  </a:lnTo>
                  <a:lnTo>
                    <a:pt x="320812" y="1440"/>
                  </a:lnTo>
                  <a:lnTo>
                    <a:pt x="338519" y="5336"/>
                  </a:lnTo>
                  <a:lnTo>
                    <a:pt x="343771" y="5664"/>
                  </a:lnTo>
                  <a:lnTo>
                    <a:pt x="345488" y="6545"/>
                  </a:lnTo>
                  <a:lnTo>
                    <a:pt x="346634" y="7926"/>
                  </a:lnTo>
                  <a:lnTo>
                    <a:pt x="347906" y="11578"/>
                  </a:lnTo>
                  <a:lnTo>
                    <a:pt x="348884" y="29773"/>
                  </a:lnTo>
                  <a:lnTo>
                    <a:pt x="346790" y="34517"/>
                  </a:lnTo>
                  <a:lnTo>
                    <a:pt x="338978" y="44029"/>
                  </a:lnTo>
                  <a:lnTo>
                    <a:pt x="334449" y="46673"/>
                  </a:lnTo>
                  <a:lnTo>
                    <a:pt x="329791" y="48642"/>
                  </a:lnTo>
                  <a:lnTo>
                    <a:pt x="322706" y="53419"/>
                  </a:lnTo>
                  <a:lnTo>
                    <a:pt x="315579" y="55188"/>
                  </a:lnTo>
                  <a:lnTo>
                    <a:pt x="310821" y="55602"/>
                  </a:lnTo>
                  <a:lnTo>
                    <a:pt x="309234" y="56506"/>
                  </a:lnTo>
                  <a:lnTo>
                    <a:pt x="306062" y="6307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SMARTInkShape-2981"/>
            <p:cNvSpPr/>
            <p:nvPr/>
          </p:nvSpPr>
          <p:spPr>
            <a:xfrm>
              <a:off x="2636044" y="3236119"/>
              <a:ext cx="35720" cy="178595"/>
            </a:xfrm>
            <a:custGeom>
              <a:avLst/>
              <a:gdLst/>
              <a:ahLst/>
              <a:cxnLst/>
              <a:rect l="0" t="0" r="0" b="0"/>
              <a:pathLst>
                <a:path w="35720" h="178595">
                  <a:moveTo>
                    <a:pt x="0" y="0"/>
                  </a:moveTo>
                  <a:lnTo>
                    <a:pt x="0" y="23642"/>
                  </a:lnTo>
                  <a:lnTo>
                    <a:pt x="6482" y="57566"/>
                  </a:lnTo>
                  <a:lnTo>
                    <a:pt x="7105" y="92753"/>
                  </a:lnTo>
                  <a:lnTo>
                    <a:pt x="7141" y="126199"/>
                  </a:lnTo>
                  <a:lnTo>
                    <a:pt x="14419" y="158749"/>
                  </a:lnTo>
                  <a:lnTo>
                    <a:pt x="19794" y="168127"/>
                  </a:lnTo>
                  <a:lnTo>
                    <a:pt x="24143" y="173413"/>
                  </a:lnTo>
                  <a:lnTo>
                    <a:pt x="35719"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SMARTInkShape-2982"/>
            <p:cNvSpPr/>
            <p:nvPr/>
          </p:nvSpPr>
          <p:spPr>
            <a:xfrm>
              <a:off x="2686050" y="3293367"/>
              <a:ext cx="78483" cy="121347"/>
            </a:xfrm>
            <a:custGeom>
              <a:avLst/>
              <a:gdLst/>
              <a:ahLst/>
              <a:cxnLst/>
              <a:rect l="0" t="0" r="0" b="0"/>
              <a:pathLst>
                <a:path w="78483" h="121347">
                  <a:moveTo>
                    <a:pt x="0" y="71339"/>
                  </a:moveTo>
                  <a:lnTo>
                    <a:pt x="6151" y="71339"/>
                  </a:lnTo>
                  <a:lnTo>
                    <a:pt x="12651" y="66430"/>
                  </a:lnTo>
                  <a:lnTo>
                    <a:pt x="31168" y="58688"/>
                  </a:lnTo>
                  <a:lnTo>
                    <a:pt x="40632" y="52862"/>
                  </a:lnTo>
                  <a:lnTo>
                    <a:pt x="55533" y="48375"/>
                  </a:lnTo>
                  <a:lnTo>
                    <a:pt x="66356" y="40080"/>
                  </a:lnTo>
                  <a:lnTo>
                    <a:pt x="69179" y="35486"/>
                  </a:lnTo>
                  <a:lnTo>
                    <a:pt x="71227" y="30798"/>
                  </a:lnTo>
                  <a:lnTo>
                    <a:pt x="76049" y="23696"/>
                  </a:lnTo>
                  <a:lnTo>
                    <a:pt x="77831" y="16565"/>
                  </a:lnTo>
                  <a:lnTo>
                    <a:pt x="78482" y="8456"/>
                  </a:lnTo>
                  <a:lnTo>
                    <a:pt x="74760" y="3671"/>
                  </a:lnTo>
                  <a:lnTo>
                    <a:pt x="70797" y="1577"/>
                  </a:lnTo>
                  <a:lnTo>
                    <a:pt x="57094" y="49"/>
                  </a:lnTo>
                  <a:lnTo>
                    <a:pt x="54731" y="0"/>
                  </a:lnTo>
                  <a:lnTo>
                    <a:pt x="31616" y="7183"/>
                  </a:lnTo>
                  <a:lnTo>
                    <a:pt x="26487" y="10546"/>
                  </a:lnTo>
                  <a:lnTo>
                    <a:pt x="11932" y="29963"/>
                  </a:lnTo>
                  <a:lnTo>
                    <a:pt x="9272" y="37339"/>
                  </a:lnTo>
                  <a:lnTo>
                    <a:pt x="3308" y="59659"/>
                  </a:lnTo>
                  <a:lnTo>
                    <a:pt x="6482" y="79483"/>
                  </a:lnTo>
                  <a:lnTo>
                    <a:pt x="14532" y="91391"/>
                  </a:lnTo>
                  <a:lnTo>
                    <a:pt x="26565" y="103934"/>
                  </a:lnTo>
                  <a:lnTo>
                    <a:pt x="49540" y="119185"/>
                  </a:lnTo>
                  <a:lnTo>
                    <a:pt x="57150" y="1213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SMARTInkShape-2983"/>
            <p:cNvSpPr/>
            <p:nvPr/>
          </p:nvSpPr>
          <p:spPr>
            <a:xfrm>
              <a:off x="2794741" y="3279064"/>
              <a:ext cx="119910" cy="135520"/>
            </a:xfrm>
            <a:custGeom>
              <a:avLst/>
              <a:gdLst/>
              <a:ahLst/>
              <a:cxnLst/>
              <a:rect l="0" t="0" r="0" b="0"/>
              <a:pathLst>
                <a:path w="119910" h="135520">
                  <a:moveTo>
                    <a:pt x="119909" y="42780"/>
                  </a:moveTo>
                  <a:lnTo>
                    <a:pt x="116117" y="38988"/>
                  </a:lnTo>
                  <a:lnTo>
                    <a:pt x="114255" y="35009"/>
                  </a:lnTo>
                  <a:lnTo>
                    <a:pt x="113758" y="32837"/>
                  </a:lnTo>
                  <a:lnTo>
                    <a:pt x="109267" y="25987"/>
                  </a:lnTo>
                  <a:lnTo>
                    <a:pt x="99845" y="16562"/>
                  </a:lnTo>
                  <a:lnTo>
                    <a:pt x="78981" y="4677"/>
                  </a:lnTo>
                  <a:lnTo>
                    <a:pt x="65008" y="1328"/>
                  </a:lnTo>
                  <a:lnTo>
                    <a:pt x="31795" y="0"/>
                  </a:lnTo>
                  <a:lnTo>
                    <a:pt x="18307" y="735"/>
                  </a:lnTo>
                  <a:lnTo>
                    <a:pt x="11781" y="3721"/>
                  </a:lnTo>
                  <a:lnTo>
                    <a:pt x="3646" y="9864"/>
                  </a:lnTo>
                  <a:lnTo>
                    <a:pt x="768" y="16509"/>
                  </a:lnTo>
                  <a:lnTo>
                    <a:pt x="0" y="20503"/>
                  </a:lnTo>
                  <a:lnTo>
                    <a:pt x="1264" y="29175"/>
                  </a:lnTo>
                  <a:lnTo>
                    <a:pt x="5265" y="38321"/>
                  </a:lnTo>
                  <a:lnTo>
                    <a:pt x="21449" y="58077"/>
                  </a:lnTo>
                  <a:lnTo>
                    <a:pt x="52586" y="83559"/>
                  </a:lnTo>
                  <a:lnTo>
                    <a:pt x="78382" y="110650"/>
                  </a:lnTo>
                  <a:lnTo>
                    <a:pt x="86835" y="123038"/>
                  </a:lnTo>
                  <a:lnTo>
                    <a:pt x="87541" y="125654"/>
                  </a:lnTo>
                  <a:lnTo>
                    <a:pt x="87218" y="128192"/>
                  </a:lnTo>
                  <a:lnTo>
                    <a:pt x="86209" y="130677"/>
                  </a:lnTo>
                  <a:lnTo>
                    <a:pt x="84742" y="132334"/>
                  </a:lnTo>
                  <a:lnTo>
                    <a:pt x="80996" y="134175"/>
                  </a:lnTo>
                  <a:lnTo>
                    <a:pt x="63658" y="135519"/>
                  </a:lnTo>
                  <a:lnTo>
                    <a:pt x="30144" y="128366"/>
                  </a:lnTo>
                  <a:lnTo>
                    <a:pt x="5609" y="1213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SMARTInkShape-2984"/>
            <p:cNvSpPr/>
            <p:nvPr/>
          </p:nvSpPr>
          <p:spPr>
            <a:xfrm>
              <a:off x="2957513" y="3214688"/>
              <a:ext cx="178594" cy="92869"/>
            </a:xfrm>
            <a:custGeom>
              <a:avLst/>
              <a:gdLst/>
              <a:ahLst/>
              <a:cxnLst/>
              <a:rect l="0" t="0" r="0" b="0"/>
              <a:pathLst>
                <a:path w="178594" h="92869">
                  <a:moveTo>
                    <a:pt x="0" y="92868"/>
                  </a:moveTo>
                  <a:lnTo>
                    <a:pt x="0" y="89076"/>
                  </a:lnTo>
                  <a:lnTo>
                    <a:pt x="793" y="87959"/>
                  </a:lnTo>
                  <a:lnTo>
                    <a:pt x="2116" y="87214"/>
                  </a:lnTo>
                  <a:lnTo>
                    <a:pt x="33792" y="75807"/>
                  </a:lnTo>
                  <a:lnTo>
                    <a:pt x="69338" y="57134"/>
                  </a:lnTo>
                  <a:lnTo>
                    <a:pt x="76854" y="52380"/>
                  </a:lnTo>
                  <a:lnTo>
                    <a:pt x="98965" y="40744"/>
                  </a:lnTo>
                  <a:lnTo>
                    <a:pt x="118777" y="25267"/>
                  </a:lnTo>
                  <a:lnTo>
                    <a:pt x="144646" y="16064"/>
                  </a:lnTo>
                  <a:lnTo>
                    <a:pt x="156571" y="9140"/>
                  </a:lnTo>
                  <a:lnTo>
                    <a:pt x="161662" y="7237"/>
                  </a:lnTo>
                  <a:lnTo>
                    <a:pt x="168990" y="2497"/>
                  </a:lnTo>
                  <a:lnTo>
                    <a:pt x="17859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SMARTInkShape-2985"/>
            <p:cNvSpPr/>
            <p:nvPr/>
          </p:nvSpPr>
          <p:spPr>
            <a:xfrm>
              <a:off x="2986088" y="3243263"/>
              <a:ext cx="150019" cy="57151"/>
            </a:xfrm>
            <a:custGeom>
              <a:avLst/>
              <a:gdLst/>
              <a:ahLst/>
              <a:cxnLst/>
              <a:rect l="0" t="0" r="0" b="0"/>
              <a:pathLst>
                <a:path w="150019" h="57151">
                  <a:moveTo>
                    <a:pt x="0" y="57150"/>
                  </a:moveTo>
                  <a:lnTo>
                    <a:pt x="3792" y="57150"/>
                  </a:lnTo>
                  <a:lnTo>
                    <a:pt x="7770" y="55033"/>
                  </a:lnTo>
                  <a:lnTo>
                    <a:pt x="9942" y="53357"/>
                  </a:lnTo>
                  <a:lnTo>
                    <a:pt x="12356" y="49379"/>
                  </a:lnTo>
                  <a:lnTo>
                    <a:pt x="13000" y="47207"/>
                  </a:lnTo>
                  <a:lnTo>
                    <a:pt x="25283" y="36564"/>
                  </a:lnTo>
                  <a:lnTo>
                    <a:pt x="52003" y="21856"/>
                  </a:lnTo>
                  <a:lnTo>
                    <a:pt x="69912" y="16529"/>
                  </a:lnTo>
                  <a:lnTo>
                    <a:pt x="85273" y="12835"/>
                  </a:lnTo>
                  <a:lnTo>
                    <a:pt x="119914" y="1989"/>
                  </a:lnTo>
                  <a:lnTo>
                    <a:pt x="15001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5" name="SMARTInkShape-Group410"/>
          <p:cNvGrpSpPr/>
          <p:nvPr/>
        </p:nvGrpSpPr>
        <p:grpSpPr>
          <a:xfrm>
            <a:off x="3193343" y="3050381"/>
            <a:ext cx="985752" cy="250033"/>
            <a:chOff x="3193343" y="3050381"/>
            <a:chExt cx="985752" cy="250033"/>
          </a:xfrm>
        </p:grpSpPr>
        <p:sp>
          <p:nvSpPr>
            <p:cNvPr id="134" name="SMARTInkShape-2986"/>
            <p:cNvSpPr/>
            <p:nvPr/>
          </p:nvSpPr>
          <p:spPr>
            <a:xfrm>
              <a:off x="3193343" y="3086100"/>
              <a:ext cx="92783" cy="171091"/>
            </a:xfrm>
            <a:custGeom>
              <a:avLst/>
              <a:gdLst/>
              <a:ahLst/>
              <a:cxnLst/>
              <a:rect l="0" t="0" r="0" b="0"/>
              <a:pathLst>
                <a:path w="92783" h="171091">
                  <a:moveTo>
                    <a:pt x="21345" y="0"/>
                  </a:moveTo>
                  <a:lnTo>
                    <a:pt x="17552" y="0"/>
                  </a:lnTo>
                  <a:lnTo>
                    <a:pt x="16435" y="794"/>
                  </a:lnTo>
                  <a:lnTo>
                    <a:pt x="15690" y="2117"/>
                  </a:lnTo>
                  <a:lnTo>
                    <a:pt x="7736" y="33494"/>
                  </a:lnTo>
                  <a:lnTo>
                    <a:pt x="7097" y="66559"/>
                  </a:lnTo>
                  <a:lnTo>
                    <a:pt x="6268" y="94608"/>
                  </a:lnTo>
                  <a:lnTo>
                    <a:pt x="355" y="128550"/>
                  </a:lnTo>
                  <a:lnTo>
                    <a:pt x="0" y="143838"/>
                  </a:lnTo>
                  <a:lnTo>
                    <a:pt x="7031" y="171090"/>
                  </a:lnTo>
                  <a:lnTo>
                    <a:pt x="7049" y="167551"/>
                  </a:lnTo>
                  <a:lnTo>
                    <a:pt x="4937" y="163632"/>
                  </a:lnTo>
                  <a:lnTo>
                    <a:pt x="3262" y="161475"/>
                  </a:lnTo>
                  <a:lnTo>
                    <a:pt x="2940" y="159244"/>
                  </a:lnTo>
                  <a:lnTo>
                    <a:pt x="10788" y="129554"/>
                  </a:lnTo>
                  <a:lnTo>
                    <a:pt x="21522" y="114741"/>
                  </a:lnTo>
                  <a:lnTo>
                    <a:pt x="26980" y="109733"/>
                  </a:lnTo>
                  <a:lnTo>
                    <a:pt x="49483" y="94997"/>
                  </a:lnTo>
                  <a:lnTo>
                    <a:pt x="54488" y="93021"/>
                  </a:lnTo>
                  <a:lnTo>
                    <a:pt x="62771" y="86842"/>
                  </a:lnTo>
                  <a:lnTo>
                    <a:pt x="67573" y="86056"/>
                  </a:lnTo>
                  <a:lnTo>
                    <a:pt x="68833" y="86739"/>
                  </a:lnTo>
                  <a:lnTo>
                    <a:pt x="69672" y="87989"/>
                  </a:lnTo>
                  <a:lnTo>
                    <a:pt x="70853" y="93540"/>
                  </a:lnTo>
                  <a:lnTo>
                    <a:pt x="71252" y="102526"/>
                  </a:lnTo>
                  <a:lnTo>
                    <a:pt x="73424" y="107215"/>
                  </a:lnTo>
                  <a:lnTo>
                    <a:pt x="76241" y="111945"/>
                  </a:lnTo>
                  <a:lnTo>
                    <a:pt x="78050" y="121449"/>
                  </a:lnTo>
                  <a:lnTo>
                    <a:pt x="79230" y="138260"/>
                  </a:lnTo>
                  <a:lnTo>
                    <a:pt x="85765" y="153791"/>
                  </a:lnTo>
                  <a:lnTo>
                    <a:pt x="87310" y="154915"/>
                  </a:lnTo>
                  <a:lnTo>
                    <a:pt x="89134" y="155664"/>
                  </a:lnTo>
                  <a:lnTo>
                    <a:pt x="90350" y="156957"/>
                  </a:lnTo>
                  <a:lnTo>
                    <a:pt x="92782" y="1643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SMARTInkShape-2987"/>
            <p:cNvSpPr/>
            <p:nvPr/>
          </p:nvSpPr>
          <p:spPr>
            <a:xfrm>
              <a:off x="3343275" y="3171825"/>
              <a:ext cx="7145" cy="71439"/>
            </a:xfrm>
            <a:custGeom>
              <a:avLst/>
              <a:gdLst/>
              <a:ahLst/>
              <a:cxnLst/>
              <a:rect l="0" t="0" r="0" b="0"/>
              <a:pathLst>
                <a:path w="7145" h="71439">
                  <a:moveTo>
                    <a:pt x="0" y="0"/>
                  </a:moveTo>
                  <a:lnTo>
                    <a:pt x="0" y="33960"/>
                  </a:lnTo>
                  <a:lnTo>
                    <a:pt x="794" y="45340"/>
                  </a:lnTo>
                  <a:lnTo>
                    <a:pt x="6151" y="59230"/>
                  </a:lnTo>
                  <a:lnTo>
                    <a:pt x="7144" y="71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SMARTInkShape-2988"/>
            <p:cNvSpPr/>
            <p:nvPr/>
          </p:nvSpPr>
          <p:spPr>
            <a:xfrm>
              <a:off x="3293269" y="3078956"/>
              <a:ext cx="14288" cy="7145"/>
            </a:xfrm>
            <a:custGeom>
              <a:avLst/>
              <a:gdLst/>
              <a:ahLst/>
              <a:cxnLst/>
              <a:rect l="0" t="0" r="0" b="0"/>
              <a:pathLst>
                <a:path w="14288" h="7145">
                  <a:moveTo>
                    <a:pt x="14287" y="7144"/>
                  </a:moveTo>
                  <a:lnTo>
                    <a:pt x="14287" y="3352"/>
                  </a:lnTo>
                  <a:lnTo>
                    <a:pt x="13494" y="2235"/>
                  </a:lnTo>
                  <a:lnTo>
                    <a:pt x="12171" y="1490"/>
                  </a:lnTo>
                  <a:lnTo>
                    <a:pt x="7438" y="87"/>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SMARTInkShape-2989"/>
            <p:cNvSpPr/>
            <p:nvPr/>
          </p:nvSpPr>
          <p:spPr>
            <a:xfrm>
              <a:off x="3407958" y="3121819"/>
              <a:ext cx="69311" cy="114271"/>
            </a:xfrm>
            <a:custGeom>
              <a:avLst/>
              <a:gdLst/>
              <a:ahLst/>
              <a:cxnLst/>
              <a:rect l="0" t="0" r="0" b="0"/>
              <a:pathLst>
                <a:path w="69311" h="114271">
                  <a:moveTo>
                    <a:pt x="21042" y="0"/>
                  </a:moveTo>
                  <a:lnTo>
                    <a:pt x="17250" y="0"/>
                  </a:lnTo>
                  <a:lnTo>
                    <a:pt x="16133" y="794"/>
                  </a:lnTo>
                  <a:lnTo>
                    <a:pt x="15388" y="2116"/>
                  </a:lnTo>
                  <a:lnTo>
                    <a:pt x="14891" y="3792"/>
                  </a:lnTo>
                  <a:lnTo>
                    <a:pt x="13766" y="4909"/>
                  </a:lnTo>
                  <a:lnTo>
                    <a:pt x="6258" y="8819"/>
                  </a:lnTo>
                  <a:lnTo>
                    <a:pt x="4042" y="10642"/>
                  </a:lnTo>
                  <a:lnTo>
                    <a:pt x="1580" y="14784"/>
                  </a:lnTo>
                  <a:lnTo>
                    <a:pt x="194" y="23695"/>
                  </a:lnTo>
                  <a:lnTo>
                    <a:pt x="0" y="27703"/>
                  </a:lnTo>
                  <a:lnTo>
                    <a:pt x="1901" y="34272"/>
                  </a:lnTo>
                  <a:lnTo>
                    <a:pt x="9588" y="44958"/>
                  </a:lnTo>
                  <a:lnTo>
                    <a:pt x="43579" y="79668"/>
                  </a:lnTo>
                  <a:lnTo>
                    <a:pt x="69310" y="105417"/>
                  </a:lnTo>
                  <a:lnTo>
                    <a:pt x="69096" y="106791"/>
                  </a:lnTo>
                  <a:lnTo>
                    <a:pt x="64745" y="113154"/>
                  </a:lnTo>
                  <a:lnTo>
                    <a:pt x="62161" y="113790"/>
                  </a:lnTo>
                  <a:lnTo>
                    <a:pt x="47134" y="114270"/>
                  </a:lnTo>
                  <a:lnTo>
                    <a:pt x="42428" y="112170"/>
                  </a:lnTo>
                  <a:lnTo>
                    <a:pt x="35330"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SMARTInkShape-2990"/>
            <p:cNvSpPr/>
            <p:nvPr/>
          </p:nvSpPr>
          <p:spPr>
            <a:xfrm>
              <a:off x="3564731" y="3193256"/>
              <a:ext cx="1" cy="107158"/>
            </a:xfrm>
            <a:custGeom>
              <a:avLst/>
              <a:gdLst/>
              <a:ahLst/>
              <a:cxnLst/>
              <a:rect l="0" t="0" r="0" b="0"/>
              <a:pathLst>
                <a:path w="1" h="107158">
                  <a:moveTo>
                    <a:pt x="0" y="0"/>
                  </a:moveTo>
                  <a:lnTo>
                    <a:pt x="0" y="33792"/>
                  </a:lnTo>
                  <a:lnTo>
                    <a:pt x="0" y="66702"/>
                  </a:lnTo>
                  <a:lnTo>
                    <a:pt x="0" y="102270"/>
                  </a:lnTo>
                  <a:lnTo>
                    <a:pt x="0" y="1071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SMARTInkShape-2991"/>
            <p:cNvSpPr/>
            <p:nvPr/>
          </p:nvSpPr>
          <p:spPr>
            <a:xfrm>
              <a:off x="3521869" y="3129135"/>
              <a:ext cx="156999" cy="71266"/>
            </a:xfrm>
            <a:custGeom>
              <a:avLst/>
              <a:gdLst/>
              <a:ahLst/>
              <a:cxnLst/>
              <a:rect l="0" t="0" r="0" b="0"/>
              <a:pathLst>
                <a:path w="156999" h="71266">
                  <a:moveTo>
                    <a:pt x="0" y="21259"/>
                  </a:moveTo>
                  <a:lnTo>
                    <a:pt x="0" y="17467"/>
                  </a:lnTo>
                  <a:lnTo>
                    <a:pt x="794" y="16349"/>
                  </a:lnTo>
                  <a:lnTo>
                    <a:pt x="2116" y="15604"/>
                  </a:lnTo>
                  <a:lnTo>
                    <a:pt x="3792" y="15108"/>
                  </a:lnTo>
                  <a:lnTo>
                    <a:pt x="14473" y="6475"/>
                  </a:lnTo>
                  <a:lnTo>
                    <a:pt x="16793" y="4259"/>
                  </a:lnTo>
                  <a:lnTo>
                    <a:pt x="23603" y="1797"/>
                  </a:lnTo>
                  <a:lnTo>
                    <a:pt x="57968" y="0"/>
                  </a:lnTo>
                  <a:lnTo>
                    <a:pt x="78823" y="1995"/>
                  </a:lnTo>
                  <a:lnTo>
                    <a:pt x="113538" y="11225"/>
                  </a:lnTo>
                  <a:lnTo>
                    <a:pt x="140080" y="17527"/>
                  </a:lnTo>
                  <a:lnTo>
                    <a:pt x="150866" y="23945"/>
                  </a:lnTo>
                  <a:lnTo>
                    <a:pt x="154364" y="28538"/>
                  </a:lnTo>
                  <a:lnTo>
                    <a:pt x="156333" y="35587"/>
                  </a:lnTo>
                  <a:lnTo>
                    <a:pt x="156998" y="45079"/>
                  </a:lnTo>
                  <a:lnTo>
                    <a:pt x="154973" y="49837"/>
                  </a:lnTo>
                  <a:lnTo>
                    <a:pt x="147205" y="59360"/>
                  </a:lnTo>
                  <a:lnTo>
                    <a:pt x="140566" y="62005"/>
                  </a:lnTo>
                  <a:lnTo>
                    <a:pt x="109402" y="67790"/>
                  </a:lnTo>
                  <a:lnTo>
                    <a:pt x="76614" y="71175"/>
                  </a:lnTo>
                  <a:lnTo>
                    <a:pt x="64294" y="712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SMARTInkShape-2992"/>
            <p:cNvSpPr/>
            <p:nvPr/>
          </p:nvSpPr>
          <p:spPr>
            <a:xfrm>
              <a:off x="3700880" y="3136106"/>
              <a:ext cx="92317" cy="74921"/>
            </a:xfrm>
            <a:custGeom>
              <a:avLst/>
              <a:gdLst/>
              <a:ahLst/>
              <a:cxnLst/>
              <a:rect l="0" t="0" r="0" b="0"/>
              <a:pathLst>
                <a:path w="92317" h="74921">
                  <a:moveTo>
                    <a:pt x="35301" y="21432"/>
                  </a:moveTo>
                  <a:lnTo>
                    <a:pt x="35301" y="15281"/>
                  </a:lnTo>
                  <a:lnTo>
                    <a:pt x="35301" y="18374"/>
                  </a:lnTo>
                  <a:lnTo>
                    <a:pt x="33185" y="22190"/>
                  </a:lnTo>
                  <a:lnTo>
                    <a:pt x="31509" y="24318"/>
                  </a:lnTo>
                  <a:lnTo>
                    <a:pt x="27530" y="26683"/>
                  </a:lnTo>
                  <a:lnTo>
                    <a:pt x="23116" y="28528"/>
                  </a:lnTo>
                  <a:lnTo>
                    <a:pt x="4334" y="45335"/>
                  </a:lnTo>
                  <a:lnTo>
                    <a:pt x="1694" y="50047"/>
                  </a:lnTo>
                  <a:lnTo>
                    <a:pt x="0" y="59540"/>
                  </a:lnTo>
                  <a:lnTo>
                    <a:pt x="1885" y="64297"/>
                  </a:lnTo>
                  <a:lnTo>
                    <a:pt x="3499" y="66678"/>
                  </a:lnTo>
                  <a:lnTo>
                    <a:pt x="6162" y="68264"/>
                  </a:lnTo>
                  <a:lnTo>
                    <a:pt x="19726" y="70811"/>
                  </a:lnTo>
                  <a:lnTo>
                    <a:pt x="48613" y="74920"/>
                  </a:lnTo>
                  <a:lnTo>
                    <a:pt x="75962" y="69627"/>
                  </a:lnTo>
                  <a:lnTo>
                    <a:pt x="87254" y="61555"/>
                  </a:lnTo>
                  <a:lnTo>
                    <a:pt x="90141" y="56991"/>
                  </a:lnTo>
                  <a:lnTo>
                    <a:pt x="91425" y="51523"/>
                  </a:lnTo>
                  <a:lnTo>
                    <a:pt x="92316" y="34321"/>
                  </a:lnTo>
                  <a:lnTo>
                    <a:pt x="88619" y="22693"/>
                  </a:lnTo>
                  <a:lnTo>
                    <a:pt x="80258" y="10245"/>
                  </a:lnTo>
                  <a:lnTo>
                    <a:pt x="7102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SMARTInkShape-2993"/>
            <p:cNvSpPr/>
            <p:nvPr/>
          </p:nvSpPr>
          <p:spPr>
            <a:xfrm>
              <a:off x="3814763" y="3128963"/>
              <a:ext cx="7144" cy="42863"/>
            </a:xfrm>
            <a:custGeom>
              <a:avLst/>
              <a:gdLst/>
              <a:ahLst/>
              <a:cxnLst/>
              <a:rect l="0" t="0" r="0" b="0"/>
              <a:pathLst>
                <a:path w="7144" h="42863">
                  <a:moveTo>
                    <a:pt x="0" y="0"/>
                  </a:moveTo>
                  <a:lnTo>
                    <a:pt x="3792" y="3792"/>
                  </a:lnTo>
                  <a:lnTo>
                    <a:pt x="5654" y="7770"/>
                  </a:lnTo>
                  <a:lnTo>
                    <a:pt x="7140" y="36161"/>
                  </a:lnTo>
                  <a:lnTo>
                    <a:pt x="7143" y="428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SMARTInkShape-2994"/>
            <p:cNvSpPr/>
            <p:nvPr/>
          </p:nvSpPr>
          <p:spPr>
            <a:xfrm>
              <a:off x="3886200" y="3107576"/>
              <a:ext cx="85726" cy="85681"/>
            </a:xfrm>
            <a:custGeom>
              <a:avLst/>
              <a:gdLst/>
              <a:ahLst/>
              <a:cxnLst/>
              <a:rect l="0" t="0" r="0" b="0"/>
              <a:pathLst>
                <a:path w="85726" h="85681">
                  <a:moveTo>
                    <a:pt x="0" y="42818"/>
                  </a:moveTo>
                  <a:lnTo>
                    <a:pt x="0" y="63922"/>
                  </a:lnTo>
                  <a:lnTo>
                    <a:pt x="0" y="33488"/>
                  </a:lnTo>
                  <a:lnTo>
                    <a:pt x="2117" y="28617"/>
                  </a:lnTo>
                  <a:lnTo>
                    <a:pt x="16793" y="5716"/>
                  </a:lnTo>
                  <a:lnTo>
                    <a:pt x="21486" y="2516"/>
                  </a:lnTo>
                  <a:lnTo>
                    <a:pt x="28591" y="714"/>
                  </a:lnTo>
                  <a:lnTo>
                    <a:pt x="45245" y="0"/>
                  </a:lnTo>
                  <a:lnTo>
                    <a:pt x="50007" y="2092"/>
                  </a:lnTo>
                  <a:lnTo>
                    <a:pt x="52388" y="3761"/>
                  </a:lnTo>
                  <a:lnTo>
                    <a:pt x="55033" y="7732"/>
                  </a:lnTo>
                  <a:lnTo>
                    <a:pt x="57003" y="12143"/>
                  </a:lnTo>
                  <a:lnTo>
                    <a:pt x="68459" y="26174"/>
                  </a:lnTo>
                  <a:lnTo>
                    <a:pt x="70114" y="30922"/>
                  </a:lnTo>
                  <a:lnTo>
                    <a:pt x="72154" y="54063"/>
                  </a:lnTo>
                  <a:lnTo>
                    <a:pt x="77076" y="64118"/>
                  </a:lnTo>
                  <a:lnTo>
                    <a:pt x="79177" y="76138"/>
                  </a:lnTo>
                  <a:lnTo>
                    <a:pt x="85725" y="856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SMARTInkShape-2995"/>
            <p:cNvSpPr/>
            <p:nvPr/>
          </p:nvSpPr>
          <p:spPr>
            <a:xfrm>
              <a:off x="4079171" y="3050381"/>
              <a:ext cx="99924" cy="164308"/>
            </a:xfrm>
            <a:custGeom>
              <a:avLst/>
              <a:gdLst/>
              <a:ahLst/>
              <a:cxnLst/>
              <a:rect l="0" t="0" r="0" b="0"/>
              <a:pathLst>
                <a:path w="99924" h="164308">
                  <a:moveTo>
                    <a:pt x="14198" y="0"/>
                  </a:moveTo>
                  <a:lnTo>
                    <a:pt x="14198" y="3792"/>
                  </a:lnTo>
                  <a:lnTo>
                    <a:pt x="12081" y="7771"/>
                  </a:lnTo>
                  <a:lnTo>
                    <a:pt x="10406" y="9943"/>
                  </a:lnTo>
                  <a:lnTo>
                    <a:pt x="8543" y="16590"/>
                  </a:lnTo>
                  <a:lnTo>
                    <a:pt x="5068" y="37411"/>
                  </a:lnTo>
                  <a:lnTo>
                    <a:pt x="1438" y="50508"/>
                  </a:lnTo>
                  <a:lnTo>
                    <a:pt x="0" y="83373"/>
                  </a:lnTo>
                  <a:lnTo>
                    <a:pt x="7191" y="115889"/>
                  </a:lnTo>
                  <a:lnTo>
                    <a:pt x="10555" y="122415"/>
                  </a:lnTo>
                  <a:lnTo>
                    <a:pt x="29972" y="137989"/>
                  </a:lnTo>
                  <a:lnTo>
                    <a:pt x="60314" y="152119"/>
                  </a:lnTo>
                  <a:lnTo>
                    <a:pt x="82366" y="160695"/>
                  </a:lnTo>
                  <a:lnTo>
                    <a:pt x="99923" y="1643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SMARTInkShape-2996"/>
            <p:cNvSpPr/>
            <p:nvPr/>
          </p:nvSpPr>
          <p:spPr>
            <a:xfrm>
              <a:off x="3979363" y="3078956"/>
              <a:ext cx="192588" cy="7145"/>
            </a:xfrm>
            <a:custGeom>
              <a:avLst/>
              <a:gdLst/>
              <a:ahLst/>
              <a:cxnLst/>
              <a:rect l="0" t="0" r="0" b="0"/>
              <a:pathLst>
                <a:path w="192588" h="7145">
                  <a:moveTo>
                    <a:pt x="6850" y="7144"/>
                  </a:moveTo>
                  <a:lnTo>
                    <a:pt x="0" y="7144"/>
                  </a:lnTo>
                  <a:lnTo>
                    <a:pt x="31822" y="7144"/>
                  </a:lnTo>
                  <a:lnTo>
                    <a:pt x="64466" y="7144"/>
                  </a:lnTo>
                  <a:lnTo>
                    <a:pt x="98370" y="7144"/>
                  </a:lnTo>
                  <a:lnTo>
                    <a:pt x="133524" y="7144"/>
                  </a:lnTo>
                  <a:lnTo>
                    <a:pt x="163634" y="7144"/>
                  </a:lnTo>
                  <a:lnTo>
                    <a:pt x="19258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4" name="SMARTInkShape-Group412"/>
          <p:cNvGrpSpPr/>
          <p:nvPr/>
        </p:nvGrpSpPr>
        <p:grpSpPr>
          <a:xfrm>
            <a:off x="5470809" y="3143250"/>
            <a:ext cx="2158717" cy="413970"/>
            <a:chOff x="5470809" y="3143250"/>
            <a:chExt cx="2158717" cy="413970"/>
          </a:xfrm>
        </p:grpSpPr>
        <p:sp>
          <p:nvSpPr>
            <p:cNvPr id="146" name="SMARTInkShape-2997"/>
            <p:cNvSpPr/>
            <p:nvPr/>
          </p:nvSpPr>
          <p:spPr>
            <a:xfrm>
              <a:off x="5470809" y="3211310"/>
              <a:ext cx="201242" cy="246266"/>
            </a:xfrm>
            <a:custGeom>
              <a:avLst/>
              <a:gdLst/>
              <a:ahLst/>
              <a:cxnLst/>
              <a:rect l="0" t="0" r="0" b="0"/>
              <a:pathLst>
                <a:path w="201242" h="246266">
                  <a:moveTo>
                    <a:pt x="194185" y="31953"/>
                  </a:moveTo>
                  <a:lnTo>
                    <a:pt x="197977" y="28160"/>
                  </a:lnTo>
                  <a:lnTo>
                    <a:pt x="199839" y="24182"/>
                  </a:lnTo>
                  <a:lnTo>
                    <a:pt x="201241" y="8103"/>
                  </a:lnTo>
                  <a:lnTo>
                    <a:pt x="200477" y="6528"/>
                  </a:lnTo>
                  <a:lnTo>
                    <a:pt x="199174" y="5478"/>
                  </a:lnTo>
                  <a:lnTo>
                    <a:pt x="187585" y="0"/>
                  </a:lnTo>
                  <a:lnTo>
                    <a:pt x="179081" y="24"/>
                  </a:lnTo>
                  <a:lnTo>
                    <a:pt x="149134" y="5200"/>
                  </a:lnTo>
                  <a:lnTo>
                    <a:pt x="129243" y="13178"/>
                  </a:lnTo>
                  <a:lnTo>
                    <a:pt x="94087" y="34684"/>
                  </a:lnTo>
                  <a:lnTo>
                    <a:pt x="58442" y="61985"/>
                  </a:lnTo>
                  <a:lnTo>
                    <a:pt x="31464" y="89390"/>
                  </a:lnTo>
                  <a:lnTo>
                    <a:pt x="14046" y="124859"/>
                  </a:lnTo>
                  <a:lnTo>
                    <a:pt x="3530" y="160545"/>
                  </a:lnTo>
                  <a:lnTo>
                    <a:pt x="3087" y="174036"/>
                  </a:lnTo>
                  <a:lnTo>
                    <a:pt x="5536" y="185324"/>
                  </a:lnTo>
                  <a:lnTo>
                    <a:pt x="2920" y="197749"/>
                  </a:lnTo>
                  <a:lnTo>
                    <a:pt x="0" y="204396"/>
                  </a:lnTo>
                  <a:lnTo>
                    <a:pt x="435" y="210414"/>
                  </a:lnTo>
                  <a:lnTo>
                    <a:pt x="7267" y="221336"/>
                  </a:lnTo>
                  <a:lnTo>
                    <a:pt x="24502" y="232617"/>
                  </a:lnTo>
                  <a:lnTo>
                    <a:pt x="57362" y="242746"/>
                  </a:lnTo>
                  <a:lnTo>
                    <a:pt x="85029" y="245222"/>
                  </a:lnTo>
                  <a:lnTo>
                    <a:pt x="118589" y="246059"/>
                  </a:lnTo>
                  <a:lnTo>
                    <a:pt x="137035" y="2462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SMARTInkShape-2998"/>
            <p:cNvSpPr/>
            <p:nvPr/>
          </p:nvSpPr>
          <p:spPr>
            <a:xfrm>
              <a:off x="5709110" y="3311352"/>
              <a:ext cx="441660" cy="131776"/>
            </a:xfrm>
            <a:custGeom>
              <a:avLst/>
              <a:gdLst/>
              <a:ahLst/>
              <a:cxnLst/>
              <a:rect l="0" t="0" r="0" b="0"/>
              <a:pathLst>
                <a:path w="441660" h="131776">
                  <a:moveTo>
                    <a:pt x="134478" y="24779"/>
                  </a:moveTo>
                  <a:lnTo>
                    <a:pt x="134478" y="20987"/>
                  </a:lnTo>
                  <a:lnTo>
                    <a:pt x="133684" y="19870"/>
                  </a:lnTo>
                  <a:lnTo>
                    <a:pt x="132361" y="19125"/>
                  </a:lnTo>
                  <a:lnTo>
                    <a:pt x="130685" y="18628"/>
                  </a:lnTo>
                  <a:lnTo>
                    <a:pt x="129568" y="17504"/>
                  </a:lnTo>
                  <a:lnTo>
                    <a:pt x="125658" y="9995"/>
                  </a:lnTo>
                  <a:lnTo>
                    <a:pt x="121033" y="5509"/>
                  </a:lnTo>
                  <a:lnTo>
                    <a:pt x="113686" y="868"/>
                  </a:lnTo>
                  <a:lnTo>
                    <a:pt x="110298" y="108"/>
                  </a:lnTo>
                  <a:lnTo>
                    <a:pt x="107245" y="394"/>
                  </a:lnTo>
                  <a:lnTo>
                    <a:pt x="97039" y="2473"/>
                  </a:lnTo>
                  <a:lnTo>
                    <a:pt x="89263" y="3753"/>
                  </a:lnTo>
                  <a:lnTo>
                    <a:pt x="83161" y="6968"/>
                  </a:lnTo>
                  <a:lnTo>
                    <a:pt x="48608" y="39301"/>
                  </a:lnTo>
                  <a:lnTo>
                    <a:pt x="19199" y="72418"/>
                  </a:lnTo>
                  <a:lnTo>
                    <a:pt x="14860" y="86696"/>
                  </a:lnTo>
                  <a:lnTo>
                    <a:pt x="13575" y="100980"/>
                  </a:lnTo>
                  <a:lnTo>
                    <a:pt x="6924" y="110505"/>
                  </a:lnTo>
                  <a:lnTo>
                    <a:pt x="1817" y="115267"/>
                  </a:lnTo>
                  <a:lnTo>
                    <a:pt x="0" y="119236"/>
                  </a:lnTo>
                  <a:lnTo>
                    <a:pt x="376" y="122675"/>
                  </a:lnTo>
                  <a:lnTo>
                    <a:pt x="2213" y="125762"/>
                  </a:lnTo>
                  <a:lnTo>
                    <a:pt x="4233" y="127820"/>
                  </a:lnTo>
                  <a:lnTo>
                    <a:pt x="8593" y="130107"/>
                  </a:lnTo>
                  <a:lnTo>
                    <a:pt x="42473" y="131775"/>
                  </a:lnTo>
                  <a:lnTo>
                    <a:pt x="77441" y="124143"/>
                  </a:lnTo>
                  <a:lnTo>
                    <a:pt x="107259" y="117456"/>
                  </a:lnTo>
                  <a:lnTo>
                    <a:pt x="131906" y="112006"/>
                  </a:lnTo>
                  <a:lnTo>
                    <a:pt x="148151" y="104293"/>
                  </a:lnTo>
                  <a:lnTo>
                    <a:pt x="160663" y="91340"/>
                  </a:lnTo>
                  <a:lnTo>
                    <a:pt x="174046" y="68530"/>
                  </a:lnTo>
                  <a:lnTo>
                    <a:pt x="171252" y="36822"/>
                  </a:lnTo>
                  <a:lnTo>
                    <a:pt x="169872" y="29338"/>
                  </a:lnTo>
                  <a:lnTo>
                    <a:pt x="164632" y="20662"/>
                  </a:lnTo>
                  <a:lnTo>
                    <a:pt x="160315" y="15541"/>
                  </a:lnTo>
                  <a:lnTo>
                    <a:pt x="155750" y="12736"/>
                  </a:lnTo>
                  <a:lnTo>
                    <a:pt x="150145" y="10935"/>
                  </a:lnTo>
                  <a:lnTo>
                    <a:pt x="149378" y="14922"/>
                  </a:lnTo>
                  <a:lnTo>
                    <a:pt x="149639" y="31566"/>
                  </a:lnTo>
                  <a:lnTo>
                    <a:pt x="156552" y="55959"/>
                  </a:lnTo>
                  <a:lnTo>
                    <a:pt x="161751" y="63243"/>
                  </a:lnTo>
                  <a:lnTo>
                    <a:pt x="175907" y="76504"/>
                  </a:lnTo>
                  <a:lnTo>
                    <a:pt x="178766" y="80693"/>
                  </a:lnTo>
                  <a:lnTo>
                    <a:pt x="182259" y="83487"/>
                  </a:lnTo>
                  <a:lnTo>
                    <a:pt x="209313" y="93492"/>
                  </a:lnTo>
                  <a:lnTo>
                    <a:pt x="242081" y="95858"/>
                  </a:lnTo>
                  <a:lnTo>
                    <a:pt x="264594" y="95352"/>
                  </a:lnTo>
                  <a:lnTo>
                    <a:pt x="278687" y="90493"/>
                  </a:lnTo>
                  <a:lnTo>
                    <a:pt x="297362" y="75629"/>
                  </a:lnTo>
                  <a:lnTo>
                    <a:pt x="307182" y="66216"/>
                  </a:lnTo>
                  <a:lnTo>
                    <a:pt x="310454" y="58806"/>
                  </a:lnTo>
                  <a:lnTo>
                    <a:pt x="312918" y="37005"/>
                  </a:lnTo>
                  <a:lnTo>
                    <a:pt x="310886" y="32065"/>
                  </a:lnTo>
                  <a:lnTo>
                    <a:pt x="306907" y="26218"/>
                  </a:lnTo>
                  <a:lnTo>
                    <a:pt x="307375" y="25739"/>
                  </a:lnTo>
                  <a:lnTo>
                    <a:pt x="312164" y="24906"/>
                  </a:lnTo>
                  <a:lnTo>
                    <a:pt x="312467" y="25657"/>
                  </a:lnTo>
                  <a:lnTo>
                    <a:pt x="313071" y="60369"/>
                  </a:lnTo>
                  <a:lnTo>
                    <a:pt x="313071" y="67312"/>
                  </a:lnTo>
                  <a:lnTo>
                    <a:pt x="313071" y="43790"/>
                  </a:lnTo>
                  <a:lnTo>
                    <a:pt x="315188" y="39049"/>
                  </a:lnTo>
                  <a:lnTo>
                    <a:pt x="329864" y="16246"/>
                  </a:lnTo>
                  <a:lnTo>
                    <a:pt x="340713" y="8404"/>
                  </a:lnTo>
                  <a:lnTo>
                    <a:pt x="361816" y="0"/>
                  </a:lnTo>
                  <a:lnTo>
                    <a:pt x="370719" y="8"/>
                  </a:lnTo>
                  <a:lnTo>
                    <a:pt x="388396" y="3702"/>
                  </a:lnTo>
                  <a:lnTo>
                    <a:pt x="398623" y="11032"/>
                  </a:lnTo>
                  <a:lnTo>
                    <a:pt x="403482" y="16288"/>
                  </a:lnTo>
                  <a:lnTo>
                    <a:pt x="417046" y="36838"/>
                  </a:lnTo>
                  <a:lnTo>
                    <a:pt x="421716" y="51738"/>
                  </a:lnTo>
                  <a:lnTo>
                    <a:pt x="423601" y="54658"/>
                  </a:lnTo>
                  <a:lnTo>
                    <a:pt x="426254" y="66352"/>
                  </a:lnTo>
                  <a:lnTo>
                    <a:pt x="427944" y="78823"/>
                  </a:lnTo>
                  <a:lnTo>
                    <a:pt x="432982" y="88930"/>
                  </a:lnTo>
                  <a:lnTo>
                    <a:pt x="433493" y="91359"/>
                  </a:lnTo>
                  <a:lnTo>
                    <a:pt x="434627" y="92978"/>
                  </a:lnTo>
                  <a:lnTo>
                    <a:pt x="436177" y="94058"/>
                  </a:lnTo>
                  <a:lnTo>
                    <a:pt x="441659" y="9621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SMARTInkShape-2999"/>
            <p:cNvSpPr/>
            <p:nvPr/>
          </p:nvSpPr>
          <p:spPr>
            <a:xfrm>
              <a:off x="6229400" y="3178969"/>
              <a:ext cx="21382" cy="257176"/>
            </a:xfrm>
            <a:custGeom>
              <a:avLst/>
              <a:gdLst/>
              <a:ahLst/>
              <a:cxnLst/>
              <a:rect l="0" t="0" r="0" b="0"/>
              <a:pathLst>
                <a:path w="21382" h="257176">
                  <a:moveTo>
                    <a:pt x="21381" y="0"/>
                  </a:moveTo>
                  <a:lnTo>
                    <a:pt x="21381" y="3792"/>
                  </a:lnTo>
                  <a:lnTo>
                    <a:pt x="19264" y="7771"/>
                  </a:lnTo>
                  <a:lnTo>
                    <a:pt x="17589" y="9943"/>
                  </a:lnTo>
                  <a:lnTo>
                    <a:pt x="15727" y="16590"/>
                  </a:lnTo>
                  <a:lnTo>
                    <a:pt x="12252" y="50835"/>
                  </a:lnTo>
                  <a:lnTo>
                    <a:pt x="2864" y="85834"/>
                  </a:lnTo>
                  <a:lnTo>
                    <a:pt x="334" y="121458"/>
                  </a:lnTo>
                  <a:lnTo>
                    <a:pt x="0" y="157164"/>
                  </a:lnTo>
                  <a:lnTo>
                    <a:pt x="751" y="187972"/>
                  </a:lnTo>
                  <a:lnTo>
                    <a:pt x="9894" y="217958"/>
                  </a:lnTo>
                  <a:lnTo>
                    <a:pt x="16743" y="229239"/>
                  </a:lnTo>
                  <a:lnTo>
                    <a:pt x="15114" y="232994"/>
                  </a:lnTo>
                  <a:lnTo>
                    <a:pt x="1621" y="245072"/>
                  </a:lnTo>
                  <a:lnTo>
                    <a:pt x="270" y="248312"/>
                  </a:lnTo>
                  <a:lnTo>
                    <a:pt x="163" y="251267"/>
                  </a:lnTo>
                  <a:lnTo>
                    <a:pt x="886" y="253236"/>
                  </a:lnTo>
                  <a:lnTo>
                    <a:pt x="2161" y="254549"/>
                  </a:lnTo>
                  <a:lnTo>
                    <a:pt x="7094" y="2571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SMARTInkShape-3000"/>
            <p:cNvSpPr/>
            <p:nvPr/>
          </p:nvSpPr>
          <p:spPr>
            <a:xfrm>
              <a:off x="6115344" y="3279397"/>
              <a:ext cx="764052" cy="277823"/>
            </a:xfrm>
            <a:custGeom>
              <a:avLst/>
              <a:gdLst/>
              <a:ahLst/>
              <a:cxnLst/>
              <a:rect l="0" t="0" r="0" b="0"/>
              <a:pathLst>
                <a:path w="764052" h="277823">
                  <a:moveTo>
                    <a:pt x="6850" y="42447"/>
                  </a:moveTo>
                  <a:lnTo>
                    <a:pt x="0" y="42447"/>
                  </a:lnTo>
                  <a:lnTo>
                    <a:pt x="32616" y="43241"/>
                  </a:lnTo>
                  <a:lnTo>
                    <a:pt x="63210" y="48101"/>
                  </a:lnTo>
                  <a:lnTo>
                    <a:pt x="96211" y="49296"/>
                  </a:lnTo>
                  <a:lnTo>
                    <a:pt x="123903" y="45711"/>
                  </a:lnTo>
                  <a:lnTo>
                    <a:pt x="152216" y="43414"/>
                  </a:lnTo>
                  <a:lnTo>
                    <a:pt x="180714" y="42734"/>
                  </a:lnTo>
                  <a:lnTo>
                    <a:pt x="212291" y="36800"/>
                  </a:lnTo>
                  <a:lnTo>
                    <a:pt x="241725" y="26618"/>
                  </a:lnTo>
                  <a:lnTo>
                    <a:pt x="251947" y="18330"/>
                  </a:lnTo>
                  <a:lnTo>
                    <a:pt x="254688" y="13736"/>
                  </a:lnTo>
                  <a:lnTo>
                    <a:pt x="255419" y="11401"/>
                  </a:lnTo>
                  <a:lnTo>
                    <a:pt x="255113" y="9049"/>
                  </a:lnTo>
                  <a:lnTo>
                    <a:pt x="252656" y="4320"/>
                  </a:lnTo>
                  <a:lnTo>
                    <a:pt x="250889" y="2741"/>
                  </a:lnTo>
                  <a:lnTo>
                    <a:pt x="246810" y="988"/>
                  </a:lnTo>
                  <a:lnTo>
                    <a:pt x="240050" y="0"/>
                  </a:lnTo>
                  <a:lnTo>
                    <a:pt x="229228" y="3500"/>
                  </a:lnTo>
                  <a:lnTo>
                    <a:pt x="217052" y="11794"/>
                  </a:lnTo>
                  <a:lnTo>
                    <a:pt x="209449" y="19518"/>
                  </a:lnTo>
                  <a:lnTo>
                    <a:pt x="204580" y="27229"/>
                  </a:lnTo>
                  <a:lnTo>
                    <a:pt x="201167" y="40495"/>
                  </a:lnTo>
                  <a:lnTo>
                    <a:pt x="199857" y="74829"/>
                  </a:lnTo>
                  <a:lnTo>
                    <a:pt x="201402" y="79116"/>
                  </a:lnTo>
                  <a:lnTo>
                    <a:pt x="219993" y="102584"/>
                  </a:lnTo>
                  <a:lnTo>
                    <a:pt x="251702" y="124903"/>
                  </a:lnTo>
                  <a:lnTo>
                    <a:pt x="280657" y="139206"/>
                  </a:lnTo>
                  <a:lnTo>
                    <a:pt x="290202" y="141014"/>
                  </a:lnTo>
                  <a:lnTo>
                    <a:pt x="297620" y="139700"/>
                  </a:lnTo>
                  <a:lnTo>
                    <a:pt x="306258" y="134498"/>
                  </a:lnTo>
                  <a:lnTo>
                    <a:pt x="310576" y="130189"/>
                  </a:lnTo>
                  <a:lnTo>
                    <a:pt x="312495" y="125629"/>
                  </a:lnTo>
                  <a:lnTo>
                    <a:pt x="313991" y="91355"/>
                  </a:lnTo>
                  <a:lnTo>
                    <a:pt x="314030" y="55673"/>
                  </a:lnTo>
                  <a:lnTo>
                    <a:pt x="316147" y="50177"/>
                  </a:lnTo>
                  <a:lnTo>
                    <a:pt x="323974" y="40181"/>
                  </a:lnTo>
                  <a:lnTo>
                    <a:pt x="347823" y="25788"/>
                  </a:lnTo>
                  <a:lnTo>
                    <a:pt x="372212" y="17049"/>
                  </a:lnTo>
                  <a:lnTo>
                    <a:pt x="402076" y="14499"/>
                  </a:lnTo>
                  <a:lnTo>
                    <a:pt x="429019" y="16174"/>
                  </a:lnTo>
                  <a:lnTo>
                    <a:pt x="462774" y="20059"/>
                  </a:lnTo>
                  <a:lnTo>
                    <a:pt x="491829" y="23006"/>
                  </a:lnTo>
                  <a:lnTo>
                    <a:pt x="512180" y="27858"/>
                  </a:lnTo>
                  <a:lnTo>
                    <a:pt x="512012" y="28752"/>
                  </a:lnTo>
                  <a:lnTo>
                    <a:pt x="500156" y="41868"/>
                  </a:lnTo>
                  <a:lnTo>
                    <a:pt x="467249" y="62648"/>
                  </a:lnTo>
                  <a:lnTo>
                    <a:pt x="434231" y="98238"/>
                  </a:lnTo>
                  <a:lnTo>
                    <a:pt x="426287" y="108014"/>
                  </a:lnTo>
                  <a:lnTo>
                    <a:pt x="425381" y="110764"/>
                  </a:lnTo>
                  <a:lnTo>
                    <a:pt x="425571" y="113392"/>
                  </a:lnTo>
                  <a:lnTo>
                    <a:pt x="427898" y="118428"/>
                  </a:lnTo>
                  <a:lnTo>
                    <a:pt x="431579" y="123312"/>
                  </a:lnTo>
                  <a:lnTo>
                    <a:pt x="435860" y="126012"/>
                  </a:lnTo>
                  <a:lnTo>
                    <a:pt x="444849" y="127532"/>
                  </a:lnTo>
                  <a:lnTo>
                    <a:pt x="453135" y="127094"/>
                  </a:lnTo>
                  <a:lnTo>
                    <a:pt x="476087" y="118191"/>
                  </a:lnTo>
                  <a:lnTo>
                    <a:pt x="490282" y="107576"/>
                  </a:lnTo>
                  <a:lnTo>
                    <a:pt x="503598" y="89766"/>
                  </a:lnTo>
                  <a:lnTo>
                    <a:pt x="511755" y="73078"/>
                  </a:lnTo>
                  <a:lnTo>
                    <a:pt x="513922" y="48322"/>
                  </a:lnTo>
                  <a:lnTo>
                    <a:pt x="514053" y="35750"/>
                  </a:lnTo>
                  <a:lnTo>
                    <a:pt x="514850" y="59353"/>
                  </a:lnTo>
                  <a:lnTo>
                    <a:pt x="533188" y="94264"/>
                  </a:lnTo>
                  <a:lnTo>
                    <a:pt x="547663" y="113711"/>
                  </a:lnTo>
                  <a:lnTo>
                    <a:pt x="548367" y="116150"/>
                  </a:lnTo>
                  <a:lnTo>
                    <a:pt x="549630" y="117776"/>
                  </a:lnTo>
                  <a:lnTo>
                    <a:pt x="553150" y="119583"/>
                  </a:lnTo>
                  <a:lnTo>
                    <a:pt x="562738" y="120901"/>
                  </a:lnTo>
                  <a:lnTo>
                    <a:pt x="563180" y="120150"/>
                  </a:lnTo>
                  <a:lnTo>
                    <a:pt x="564055" y="87534"/>
                  </a:lnTo>
                  <a:lnTo>
                    <a:pt x="564855" y="62068"/>
                  </a:lnTo>
                  <a:lnTo>
                    <a:pt x="574005" y="43806"/>
                  </a:lnTo>
                  <a:lnTo>
                    <a:pt x="580652" y="36965"/>
                  </a:lnTo>
                  <a:lnTo>
                    <a:pt x="603259" y="23616"/>
                  </a:lnTo>
                  <a:lnTo>
                    <a:pt x="622242" y="17112"/>
                  </a:lnTo>
                  <a:lnTo>
                    <a:pt x="657067" y="14298"/>
                  </a:lnTo>
                  <a:lnTo>
                    <a:pt x="684739" y="19659"/>
                  </a:lnTo>
                  <a:lnTo>
                    <a:pt x="709689" y="28102"/>
                  </a:lnTo>
                  <a:lnTo>
                    <a:pt x="711153" y="29709"/>
                  </a:lnTo>
                  <a:lnTo>
                    <a:pt x="717296" y="41783"/>
                  </a:lnTo>
                  <a:lnTo>
                    <a:pt x="717812" y="45179"/>
                  </a:lnTo>
                  <a:lnTo>
                    <a:pt x="716268" y="51069"/>
                  </a:lnTo>
                  <a:lnTo>
                    <a:pt x="706598" y="69413"/>
                  </a:lnTo>
                  <a:lnTo>
                    <a:pt x="678795" y="104768"/>
                  </a:lnTo>
                  <a:lnTo>
                    <a:pt x="674586" y="110626"/>
                  </a:lnTo>
                  <a:lnTo>
                    <a:pt x="672216" y="118387"/>
                  </a:lnTo>
                  <a:lnTo>
                    <a:pt x="671662" y="123294"/>
                  </a:lnTo>
                  <a:lnTo>
                    <a:pt x="672308" y="124920"/>
                  </a:lnTo>
                  <a:lnTo>
                    <a:pt x="673532" y="126004"/>
                  </a:lnTo>
                  <a:lnTo>
                    <a:pt x="677010" y="127208"/>
                  </a:lnTo>
                  <a:lnTo>
                    <a:pt x="681201" y="127743"/>
                  </a:lnTo>
                  <a:lnTo>
                    <a:pt x="697649" y="121590"/>
                  </a:lnTo>
                  <a:lnTo>
                    <a:pt x="718650" y="110259"/>
                  </a:lnTo>
                  <a:lnTo>
                    <a:pt x="752096" y="75894"/>
                  </a:lnTo>
                  <a:lnTo>
                    <a:pt x="756906" y="73187"/>
                  </a:lnTo>
                  <a:lnTo>
                    <a:pt x="762669" y="71449"/>
                  </a:lnTo>
                  <a:lnTo>
                    <a:pt x="763142" y="72100"/>
                  </a:lnTo>
                  <a:lnTo>
                    <a:pt x="763807" y="79191"/>
                  </a:lnTo>
                  <a:lnTo>
                    <a:pt x="764051" y="113863"/>
                  </a:lnTo>
                  <a:lnTo>
                    <a:pt x="755604" y="128162"/>
                  </a:lnTo>
                  <a:lnTo>
                    <a:pt x="748907" y="135309"/>
                  </a:lnTo>
                  <a:lnTo>
                    <a:pt x="741465" y="155950"/>
                  </a:lnTo>
                  <a:lnTo>
                    <a:pt x="737276" y="190113"/>
                  </a:lnTo>
                  <a:lnTo>
                    <a:pt x="733919" y="216110"/>
                  </a:lnTo>
                  <a:lnTo>
                    <a:pt x="721808" y="249907"/>
                  </a:lnTo>
                  <a:lnTo>
                    <a:pt x="711166" y="264032"/>
                  </a:lnTo>
                  <a:lnTo>
                    <a:pt x="700614" y="271898"/>
                  </a:lnTo>
                  <a:lnTo>
                    <a:pt x="685749" y="276326"/>
                  </a:lnTo>
                  <a:lnTo>
                    <a:pt x="666504" y="277822"/>
                  </a:lnTo>
                  <a:lnTo>
                    <a:pt x="634879" y="270371"/>
                  </a:lnTo>
                  <a:lnTo>
                    <a:pt x="621730" y="265190"/>
                  </a:lnTo>
                  <a:lnTo>
                    <a:pt x="590510" y="239785"/>
                  </a:lnTo>
                  <a:lnTo>
                    <a:pt x="571206" y="22104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SMARTInkShape-3001"/>
            <p:cNvSpPr/>
            <p:nvPr/>
          </p:nvSpPr>
          <p:spPr>
            <a:xfrm>
              <a:off x="6850856" y="3286125"/>
              <a:ext cx="157164" cy="84468"/>
            </a:xfrm>
            <a:custGeom>
              <a:avLst/>
              <a:gdLst/>
              <a:ahLst/>
              <a:cxnLst/>
              <a:rect l="0" t="0" r="0" b="0"/>
              <a:pathLst>
                <a:path w="157164" h="84468">
                  <a:moveTo>
                    <a:pt x="0" y="21431"/>
                  </a:moveTo>
                  <a:lnTo>
                    <a:pt x="3793" y="17639"/>
                  </a:lnTo>
                  <a:lnTo>
                    <a:pt x="7771" y="15777"/>
                  </a:lnTo>
                  <a:lnTo>
                    <a:pt x="24836" y="8780"/>
                  </a:lnTo>
                  <a:lnTo>
                    <a:pt x="38403" y="2954"/>
                  </a:lnTo>
                  <a:lnTo>
                    <a:pt x="58161" y="389"/>
                  </a:lnTo>
                  <a:lnTo>
                    <a:pt x="63685" y="2290"/>
                  </a:lnTo>
                  <a:lnTo>
                    <a:pt x="73699" y="9977"/>
                  </a:lnTo>
                  <a:lnTo>
                    <a:pt x="76411" y="14489"/>
                  </a:lnTo>
                  <a:lnTo>
                    <a:pt x="77938" y="23607"/>
                  </a:lnTo>
                  <a:lnTo>
                    <a:pt x="79350" y="58044"/>
                  </a:lnTo>
                  <a:lnTo>
                    <a:pt x="82363" y="68395"/>
                  </a:lnTo>
                  <a:lnTo>
                    <a:pt x="84277" y="71790"/>
                  </a:lnTo>
                  <a:lnTo>
                    <a:pt x="95373" y="81480"/>
                  </a:lnTo>
                  <a:lnTo>
                    <a:pt x="100068" y="83838"/>
                  </a:lnTo>
                  <a:lnTo>
                    <a:pt x="102430" y="84467"/>
                  </a:lnTo>
                  <a:lnTo>
                    <a:pt x="104800" y="84093"/>
                  </a:lnTo>
                  <a:lnTo>
                    <a:pt x="109549" y="81560"/>
                  </a:lnTo>
                  <a:lnTo>
                    <a:pt x="116685" y="75671"/>
                  </a:lnTo>
                  <a:lnTo>
                    <a:pt x="123562" y="73319"/>
                  </a:lnTo>
                  <a:lnTo>
                    <a:pt x="127618" y="72692"/>
                  </a:lnTo>
                  <a:lnTo>
                    <a:pt x="131116" y="70686"/>
                  </a:lnTo>
                  <a:lnTo>
                    <a:pt x="147442" y="52050"/>
                  </a:lnTo>
                  <a:lnTo>
                    <a:pt x="153930" y="40470"/>
                  </a:lnTo>
                  <a:lnTo>
                    <a:pt x="156524" y="29043"/>
                  </a:lnTo>
                  <a:lnTo>
                    <a:pt x="15716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SMARTInkShape-3002"/>
            <p:cNvSpPr/>
            <p:nvPr/>
          </p:nvSpPr>
          <p:spPr>
            <a:xfrm>
              <a:off x="7043738" y="3314824"/>
              <a:ext cx="421482" cy="107033"/>
            </a:xfrm>
            <a:custGeom>
              <a:avLst/>
              <a:gdLst/>
              <a:ahLst/>
              <a:cxnLst/>
              <a:rect l="0" t="0" r="0" b="0"/>
              <a:pathLst>
                <a:path w="421482" h="107033">
                  <a:moveTo>
                    <a:pt x="0" y="21307"/>
                  </a:moveTo>
                  <a:lnTo>
                    <a:pt x="0" y="55150"/>
                  </a:lnTo>
                  <a:lnTo>
                    <a:pt x="0" y="85180"/>
                  </a:lnTo>
                  <a:lnTo>
                    <a:pt x="0" y="64806"/>
                  </a:lnTo>
                  <a:lnTo>
                    <a:pt x="2116" y="58367"/>
                  </a:lnTo>
                  <a:lnTo>
                    <a:pt x="23848" y="26387"/>
                  </a:lnTo>
                  <a:lnTo>
                    <a:pt x="30967" y="19020"/>
                  </a:lnTo>
                  <a:lnTo>
                    <a:pt x="39957" y="16322"/>
                  </a:lnTo>
                  <a:lnTo>
                    <a:pt x="66086" y="14290"/>
                  </a:lnTo>
                  <a:lnTo>
                    <a:pt x="77436" y="17993"/>
                  </a:lnTo>
                  <a:lnTo>
                    <a:pt x="80198" y="19892"/>
                  </a:lnTo>
                  <a:lnTo>
                    <a:pt x="90149" y="33298"/>
                  </a:lnTo>
                  <a:lnTo>
                    <a:pt x="98363" y="57658"/>
                  </a:lnTo>
                  <a:lnTo>
                    <a:pt x="98913" y="62210"/>
                  </a:lnTo>
                  <a:lnTo>
                    <a:pt x="97407" y="69384"/>
                  </a:lnTo>
                  <a:lnTo>
                    <a:pt x="94213" y="77886"/>
                  </a:lnTo>
                  <a:lnTo>
                    <a:pt x="92875" y="92618"/>
                  </a:lnTo>
                  <a:lnTo>
                    <a:pt x="92871" y="88915"/>
                  </a:lnTo>
                  <a:lnTo>
                    <a:pt x="93664" y="87810"/>
                  </a:lnTo>
                  <a:lnTo>
                    <a:pt x="96661" y="86583"/>
                  </a:lnTo>
                  <a:lnTo>
                    <a:pt x="97778" y="84668"/>
                  </a:lnTo>
                  <a:lnTo>
                    <a:pt x="100144" y="75182"/>
                  </a:lnTo>
                  <a:lnTo>
                    <a:pt x="106312" y="66198"/>
                  </a:lnTo>
                  <a:lnTo>
                    <a:pt x="140441" y="30894"/>
                  </a:lnTo>
                  <a:lnTo>
                    <a:pt x="147621" y="24500"/>
                  </a:lnTo>
                  <a:lnTo>
                    <a:pt x="154776" y="22253"/>
                  </a:lnTo>
                  <a:lnTo>
                    <a:pt x="162894" y="21432"/>
                  </a:lnTo>
                  <a:lnTo>
                    <a:pt x="163365" y="22184"/>
                  </a:lnTo>
                  <a:lnTo>
                    <a:pt x="164251" y="30131"/>
                  </a:lnTo>
                  <a:lnTo>
                    <a:pt x="164269" y="31952"/>
                  </a:lnTo>
                  <a:lnTo>
                    <a:pt x="166406" y="36092"/>
                  </a:lnTo>
                  <a:lnTo>
                    <a:pt x="169209" y="40579"/>
                  </a:lnTo>
                  <a:lnTo>
                    <a:pt x="171579" y="47566"/>
                  </a:lnTo>
                  <a:lnTo>
                    <a:pt x="174946" y="52293"/>
                  </a:lnTo>
                  <a:lnTo>
                    <a:pt x="179089" y="54922"/>
                  </a:lnTo>
                  <a:lnTo>
                    <a:pt x="183576" y="56885"/>
                  </a:lnTo>
                  <a:lnTo>
                    <a:pt x="188217" y="60403"/>
                  </a:lnTo>
                  <a:lnTo>
                    <a:pt x="195041" y="62495"/>
                  </a:lnTo>
                  <a:lnTo>
                    <a:pt x="229901" y="64141"/>
                  </a:lnTo>
                  <a:lnTo>
                    <a:pt x="255116" y="54224"/>
                  </a:lnTo>
                  <a:lnTo>
                    <a:pt x="265385" y="47377"/>
                  </a:lnTo>
                  <a:lnTo>
                    <a:pt x="273454" y="36528"/>
                  </a:lnTo>
                  <a:lnTo>
                    <a:pt x="277079" y="27052"/>
                  </a:lnTo>
                  <a:lnTo>
                    <a:pt x="278472" y="11869"/>
                  </a:lnTo>
                  <a:lnTo>
                    <a:pt x="276430" y="7058"/>
                  </a:lnTo>
                  <a:lnTo>
                    <a:pt x="274774" y="4664"/>
                  </a:lnTo>
                  <a:lnTo>
                    <a:pt x="270817" y="2004"/>
                  </a:lnTo>
                  <a:lnTo>
                    <a:pt x="265619" y="822"/>
                  </a:lnTo>
                  <a:lnTo>
                    <a:pt x="248605" y="0"/>
                  </a:lnTo>
                  <a:lnTo>
                    <a:pt x="236997" y="3705"/>
                  </a:lnTo>
                  <a:lnTo>
                    <a:pt x="224555" y="12068"/>
                  </a:lnTo>
                  <a:lnTo>
                    <a:pt x="212025" y="23726"/>
                  </a:lnTo>
                  <a:lnTo>
                    <a:pt x="209327" y="28468"/>
                  </a:lnTo>
                  <a:lnTo>
                    <a:pt x="208608" y="30843"/>
                  </a:lnTo>
                  <a:lnTo>
                    <a:pt x="208922" y="33221"/>
                  </a:lnTo>
                  <a:lnTo>
                    <a:pt x="211387" y="37979"/>
                  </a:lnTo>
                  <a:lnTo>
                    <a:pt x="217238" y="45121"/>
                  </a:lnTo>
                  <a:lnTo>
                    <a:pt x="221698" y="47766"/>
                  </a:lnTo>
                  <a:lnTo>
                    <a:pt x="226326" y="49735"/>
                  </a:lnTo>
                  <a:lnTo>
                    <a:pt x="241931" y="59701"/>
                  </a:lnTo>
                  <a:lnTo>
                    <a:pt x="255215" y="62846"/>
                  </a:lnTo>
                  <a:lnTo>
                    <a:pt x="264506" y="61464"/>
                  </a:lnTo>
                  <a:lnTo>
                    <a:pt x="295026" y="55299"/>
                  </a:lnTo>
                  <a:lnTo>
                    <a:pt x="310723" y="49371"/>
                  </a:lnTo>
                  <a:lnTo>
                    <a:pt x="326550" y="38702"/>
                  </a:lnTo>
                  <a:lnTo>
                    <a:pt x="346958" y="35868"/>
                  </a:lnTo>
                  <a:lnTo>
                    <a:pt x="372835" y="35605"/>
                  </a:lnTo>
                  <a:lnTo>
                    <a:pt x="378165" y="37716"/>
                  </a:lnTo>
                  <a:lnTo>
                    <a:pt x="380697" y="39390"/>
                  </a:lnTo>
                  <a:lnTo>
                    <a:pt x="382385" y="42094"/>
                  </a:lnTo>
                  <a:lnTo>
                    <a:pt x="387212" y="55723"/>
                  </a:lnTo>
                  <a:lnTo>
                    <a:pt x="411350" y="88210"/>
                  </a:lnTo>
                  <a:lnTo>
                    <a:pt x="421481" y="1070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SMARTInkShape-3003"/>
            <p:cNvSpPr/>
            <p:nvPr/>
          </p:nvSpPr>
          <p:spPr>
            <a:xfrm>
              <a:off x="7522787" y="3143250"/>
              <a:ext cx="85308" cy="257176"/>
            </a:xfrm>
            <a:custGeom>
              <a:avLst/>
              <a:gdLst/>
              <a:ahLst/>
              <a:cxnLst/>
              <a:rect l="0" t="0" r="0" b="0"/>
              <a:pathLst>
                <a:path w="85308" h="257176">
                  <a:moveTo>
                    <a:pt x="49588" y="0"/>
                  </a:moveTo>
                  <a:lnTo>
                    <a:pt x="49588" y="3792"/>
                  </a:lnTo>
                  <a:lnTo>
                    <a:pt x="48794" y="4909"/>
                  </a:lnTo>
                  <a:lnTo>
                    <a:pt x="47471" y="5654"/>
                  </a:lnTo>
                  <a:lnTo>
                    <a:pt x="45795" y="6151"/>
                  </a:lnTo>
                  <a:lnTo>
                    <a:pt x="44678" y="8069"/>
                  </a:lnTo>
                  <a:lnTo>
                    <a:pt x="32588" y="40703"/>
                  </a:lnTo>
                  <a:lnTo>
                    <a:pt x="18602" y="72868"/>
                  </a:lnTo>
                  <a:lnTo>
                    <a:pt x="6722" y="105228"/>
                  </a:lnTo>
                  <a:lnTo>
                    <a:pt x="2755" y="116618"/>
                  </a:lnTo>
                  <a:lnTo>
                    <a:pt x="0" y="150324"/>
                  </a:lnTo>
                  <a:lnTo>
                    <a:pt x="1754" y="180124"/>
                  </a:lnTo>
                  <a:lnTo>
                    <a:pt x="14060" y="213820"/>
                  </a:lnTo>
                  <a:lnTo>
                    <a:pt x="16378" y="218746"/>
                  </a:lnTo>
                  <a:lnTo>
                    <a:pt x="25303" y="226337"/>
                  </a:lnTo>
                  <a:lnTo>
                    <a:pt x="56503" y="245118"/>
                  </a:lnTo>
                  <a:lnTo>
                    <a:pt x="75531" y="254558"/>
                  </a:lnTo>
                  <a:lnTo>
                    <a:pt x="85307" y="2571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SMARTInkShape-3004"/>
            <p:cNvSpPr/>
            <p:nvPr/>
          </p:nvSpPr>
          <p:spPr>
            <a:xfrm>
              <a:off x="7418240" y="3229416"/>
              <a:ext cx="211286" cy="35279"/>
            </a:xfrm>
            <a:custGeom>
              <a:avLst/>
              <a:gdLst/>
              <a:ahLst/>
              <a:cxnLst/>
              <a:rect l="0" t="0" r="0" b="0"/>
              <a:pathLst>
                <a:path w="211286" h="35279">
                  <a:moveTo>
                    <a:pt x="4116" y="6703"/>
                  </a:moveTo>
                  <a:lnTo>
                    <a:pt x="323" y="6703"/>
                  </a:lnTo>
                  <a:lnTo>
                    <a:pt x="0" y="5909"/>
                  </a:lnTo>
                  <a:lnTo>
                    <a:pt x="3417" y="552"/>
                  </a:lnTo>
                  <a:lnTo>
                    <a:pt x="5922" y="0"/>
                  </a:lnTo>
                  <a:lnTo>
                    <a:pt x="27667" y="411"/>
                  </a:lnTo>
                  <a:lnTo>
                    <a:pt x="56658" y="5225"/>
                  </a:lnTo>
                  <a:lnTo>
                    <a:pt x="83449" y="8381"/>
                  </a:lnTo>
                  <a:lnTo>
                    <a:pt x="113612" y="14344"/>
                  </a:lnTo>
                  <a:lnTo>
                    <a:pt x="145568" y="21138"/>
                  </a:lnTo>
                  <a:lnTo>
                    <a:pt x="181018" y="26752"/>
                  </a:lnTo>
                  <a:lnTo>
                    <a:pt x="211285" y="352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1" name="SMARTInkShape-Group413"/>
          <p:cNvGrpSpPr/>
          <p:nvPr/>
        </p:nvGrpSpPr>
        <p:grpSpPr>
          <a:xfrm>
            <a:off x="5343525" y="3521869"/>
            <a:ext cx="578645" cy="327485"/>
            <a:chOff x="5343525" y="3521869"/>
            <a:chExt cx="578645" cy="327485"/>
          </a:xfrm>
        </p:grpSpPr>
        <p:sp>
          <p:nvSpPr>
            <p:cNvPr id="155" name="SMARTInkShape-3005"/>
            <p:cNvSpPr/>
            <p:nvPr/>
          </p:nvSpPr>
          <p:spPr>
            <a:xfrm>
              <a:off x="5343525" y="3614738"/>
              <a:ext cx="128387" cy="234616"/>
            </a:xfrm>
            <a:custGeom>
              <a:avLst/>
              <a:gdLst/>
              <a:ahLst/>
              <a:cxnLst/>
              <a:rect l="0" t="0" r="0" b="0"/>
              <a:pathLst>
                <a:path w="128387" h="234616">
                  <a:moveTo>
                    <a:pt x="107156" y="0"/>
                  </a:moveTo>
                  <a:lnTo>
                    <a:pt x="110948" y="3792"/>
                  </a:lnTo>
                  <a:lnTo>
                    <a:pt x="112811" y="7770"/>
                  </a:lnTo>
                  <a:lnTo>
                    <a:pt x="120425" y="40910"/>
                  </a:lnTo>
                  <a:lnTo>
                    <a:pt x="123426" y="70004"/>
                  </a:lnTo>
                  <a:lnTo>
                    <a:pt x="127058" y="87417"/>
                  </a:lnTo>
                  <a:lnTo>
                    <a:pt x="128386" y="121666"/>
                  </a:lnTo>
                  <a:lnTo>
                    <a:pt x="126431" y="150062"/>
                  </a:lnTo>
                  <a:lnTo>
                    <a:pt x="121882" y="185114"/>
                  </a:lnTo>
                  <a:lnTo>
                    <a:pt x="120845" y="194985"/>
                  </a:lnTo>
                  <a:lnTo>
                    <a:pt x="115798" y="208674"/>
                  </a:lnTo>
                  <a:lnTo>
                    <a:pt x="104659" y="223408"/>
                  </a:lnTo>
                  <a:lnTo>
                    <a:pt x="97844" y="226292"/>
                  </a:lnTo>
                  <a:lnTo>
                    <a:pt x="90318" y="228368"/>
                  </a:lnTo>
                  <a:lnTo>
                    <a:pt x="80824" y="233205"/>
                  </a:lnTo>
                  <a:lnTo>
                    <a:pt x="72699" y="234615"/>
                  </a:lnTo>
                  <a:lnTo>
                    <a:pt x="59199" y="231617"/>
                  </a:lnTo>
                  <a:lnTo>
                    <a:pt x="27135" y="215129"/>
                  </a:lnTo>
                  <a:lnTo>
                    <a:pt x="0" y="1928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SMARTInkShape-3006"/>
            <p:cNvSpPr/>
            <p:nvPr/>
          </p:nvSpPr>
          <p:spPr>
            <a:xfrm>
              <a:off x="5379244" y="3521869"/>
              <a:ext cx="14288" cy="28576"/>
            </a:xfrm>
            <a:custGeom>
              <a:avLst/>
              <a:gdLst/>
              <a:ahLst/>
              <a:cxnLst/>
              <a:rect l="0" t="0" r="0" b="0"/>
              <a:pathLst>
                <a:path w="14288" h="28576">
                  <a:moveTo>
                    <a:pt x="0" y="28575"/>
                  </a:moveTo>
                  <a:lnTo>
                    <a:pt x="0" y="24783"/>
                  </a:lnTo>
                  <a:lnTo>
                    <a:pt x="794" y="23665"/>
                  </a:lnTo>
                  <a:lnTo>
                    <a:pt x="2117" y="22920"/>
                  </a:lnTo>
                  <a:lnTo>
                    <a:pt x="3792" y="22424"/>
                  </a:lnTo>
                  <a:lnTo>
                    <a:pt x="4910" y="21299"/>
                  </a:lnTo>
                  <a:lnTo>
                    <a:pt x="8819" y="13791"/>
                  </a:lnTo>
                  <a:lnTo>
                    <a:pt x="11857" y="9304"/>
                  </a:lnTo>
                  <a:lnTo>
                    <a:pt x="1428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SMARTInkShape-3007"/>
            <p:cNvSpPr/>
            <p:nvPr/>
          </p:nvSpPr>
          <p:spPr>
            <a:xfrm>
              <a:off x="5479256" y="3614738"/>
              <a:ext cx="92870" cy="145309"/>
            </a:xfrm>
            <a:custGeom>
              <a:avLst/>
              <a:gdLst/>
              <a:ahLst/>
              <a:cxnLst/>
              <a:rect l="0" t="0" r="0" b="0"/>
              <a:pathLst>
                <a:path w="92870" h="145309">
                  <a:moveTo>
                    <a:pt x="0" y="71437"/>
                  </a:moveTo>
                  <a:lnTo>
                    <a:pt x="794" y="102754"/>
                  </a:lnTo>
                  <a:lnTo>
                    <a:pt x="10642" y="134357"/>
                  </a:lnTo>
                  <a:lnTo>
                    <a:pt x="17000" y="144143"/>
                  </a:lnTo>
                  <a:lnTo>
                    <a:pt x="20858" y="145308"/>
                  </a:lnTo>
                  <a:lnTo>
                    <a:pt x="31495" y="144485"/>
                  </a:lnTo>
                  <a:lnTo>
                    <a:pt x="39927" y="141473"/>
                  </a:lnTo>
                  <a:lnTo>
                    <a:pt x="55176" y="129990"/>
                  </a:lnTo>
                  <a:lnTo>
                    <a:pt x="66708" y="117273"/>
                  </a:lnTo>
                  <a:lnTo>
                    <a:pt x="83138" y="83124"/>
                  </a:lnTo>
                  <a:lnTo>
                    <a:pt x="90712" y="58753"/>
                  </a:lnTo>
                  <a:lnTo>
                    <a:pt x="92679" y="25178"/>
                  </a:lnTo>
                  <a:lnTo>
                    <a:pt x="9286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SMARTInkShape-3008"/>
            <p:cNvSpPr/>
            <p:nvPr/>
          </p:nvSpPr>
          <p:spPr>
            <a:xfrm>
              <a:off x="5652117" y="3536156"/>
              <a:ext cx="69487" cy="181968"/>
            </a:xfrm>
            <a:custGeom>
              <a:avLst/>
              <a:gdLst/>
              <a:ahLst/>
              <a:cxnLst/>
              <a:rect l="0" t="0" r="0" b="0"/>
              <a:pathLst>
                <a:path w="69487" h="181968">
                  <a:moveTo>
                    <a:pt x="41452" y="0"/>
                  </a:moveTo>
                  <a:lnTo>
                    <a:pt x="37660" y="3792"/>
                  </a:lnTo>
                  <a:lnTo>
                    <a:pt x="33681" y="5655"/>
                  </a:lnTo>
                  <a:lnTo>
                    <a:pt x="31509" y="6151"/>
                  </a:lnTo>
                  <a:lnTo>
                    <a:pt x="24659" y="10642"/>
                  </a:lnTo>
                  <a:lnTo>
                    <a:pt x="8107" y="27053"/>
                  </a:lnTo>
                  <a:lnTo>
                    <a:pt x="1762" y="38267"/>
                  </a:lnTo>
                  <a:lnTo>
                    <a:pt x="0" y="44260"/>
                  </a:lnTo>
                  <a:lnTo>
                    <a:pt x="2799" y="59681"/>
                  </a:lnTo>
                  <a:lnTo>
                    <a:pt x="12449" y="75539"/>
                  </a:lnTo>
                  <a:lnTo>
                    <a:pt x="43948" y="109499"/>
                  </a:lnTo>
                  <a:lnTo>
                    <a:pt x="63868" y="133345"/>
                  </a:lnTo>
                  <a:lnTo>
                    <a:pt x="68202" y="143844"/>
                  </a:lnTo>
                  <a:lnTo>
                    <a:pt x="69486" y="151982"/>
                  </a:lnTo>
                  <a:lnTo>
                    <a:pt x="67670" y="156977"/>
                  </a:lnTo>
                  <a:lnTo>
                    <a:pt x="60036" y="166651"/>
                  </a:lnTo>
                  <a:lnTo>
                    <a:pt x="49428" y="173821"/>
                  </a:lnTo>
                  <a:lnTo>
                    <a:pt x="32209" y="181967"/>
                  </a:lnTo>
                  <a:lnTo>
                    <a:pt x="23056" y="181945"/>
                  </a:lnTo>
                  <a:lnTo>
                    <a:pt x="5733"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SMARTInkShape-3009"/>
            <p:cNvSpPr/>
            <p:nvPr/>
          </p:nvSpPr>
          <p:spPr>
            <a:xfrm>
              <a:off x="5793713" y="3521869"/>
              <a:ext cx="128457" cy="250032"/>
            </a:xfrm>
            <a:custGeom>
              <a:avLst/>
              <a:gdLst/>
              <a:ahLst/>
              <a:cxnLst/>
              <a:rect l="0" t="0" r="0" b="0"/>
              <a:pathLst>
                <a:path w="128457" h="250032">
                  <a:moveTo>
                    <a:pt x="42731" y="0"/>
                  </a:moveTo>
                  <a:lnTo>
                    <a:pt x="41937" y="18354"/>
                  </a:lnTo>
                  <a:lnTo>
                    <a:pt x="29752" y="46185"/>
                  </a:lnTo>
                  <a:lnTo>
                    <a:pt x="12731" y="79019"/>
                  </a:lnTo>
                  <a:lnTo>
                    <a:pt x="3232" y="108036"/>
                  </a:lnTo>
                  <a:lnTo>
                    <a:pt x="533" y="141402"/>
                  </a:lnTo>
                  <a:lnTo>
                    <a:pt x="0" y="171159"/>
                  </a:lnTo>
                  <a:lnTo>
                    <a:pt x="4160" y="183491"/>
                  </a:lnTo>
                  <a:lnTo>
                    <a:pt x="20131" y="209254"/>
                  </a:lnTo>
                  <a:lnTo>
                    <a:pt x="46869" y="229531"/>
                  </a:lnTo>
                  <a:lnTo>
                    <a:pt x="78994" y="242696"/>
                  </a:lnTo>
                  <a:lnTo>
                    <a:pt x="103340" y="248582"/>
                  </a:lnTo>
                  <a:lnTo>
                    <a:pt x="128456"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SMARTInkShape-3010"/>
            <p:cNvSpPr/>
            <p:nvPr/>
          </p:nvSpPr>
          <p:spPr>
            <a:xfrm>
              <a:off x="5737919" y="3593519"/>
              <a:ext cx="162820" cy="14076"/>
            </a:xfrm>
            <a:custGeom>
              <a:avLst/>
              <a:gdLst/>
              <a:ahLst/>
              <a:cxnLst/>
              <a:rect l="0" t="0" r="0" b="0"/>
              <a:pathLst>
                <a:path w="162820" h="14076">
                  <a:moveTo>
                    <a:pt x="34231" y="14075"/>
                  </a:moveTo>
                  <a:lnTo>
                    <a:pt x="30439" y="10283"/>
                  </a:lnTo>
                  <a:lnTo>
                    <a:pt x="24344" y="8420"/>
                  </a:lnTo>
                  <a:lnTo>
                    <a:pt x="17137" y="6799"/>
                  </a:lnTo>
                  <a:lnTo>
                    <a:pt x="6043" y="1407"/>
                  </a:lnTo>
                  <a:lnTo>
                    <a:pt x="0" y="107"/>
                  </a:lnTo>
                  <a:lnTo>
                    <a:pt x="297" y="0"/>
                  </a:lnTo>
                  <a:lnTo>
                    <a:pt x="33987" y="586"/>
                  </a:lnTo>
                  <a:lnTo>
                    <a:pt x="66991" y="5443"/>
                  </a:lnTo>
                  <a:lnTo>
                    <a:pt x="97648" y="8607"/>
                  </a:lnTo>
                  <a:lnTo>
                    <a:pt x="132659" y="12995"/>
                  </a:lnTo>
                  <a:lnTo>
                    <a:pt x="162819" y="140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4" name="SMARTInkShape-Group414"/>
          <p:cNvGrpSpPr/>
          <p:nvPr/>
        </p:nvGrpSpPr>
        <p:grpSpPr>
          <a:xfrm>
            <a:off x="5872163" y="3464719"/>
            <a:ext cx="1878807" cy="507207"/>
            <a:chOff x="5872163" y="3464719"/>
            <a:chExt cx="1878807" cy="507207"/>
          </a:xfrm>
        </p:grpSpPr>
        <p:sp>
          <p:nvSpPr>
            <p:cNvPr id="162" name="SMARTInkShape-3011"/>
            <p:cNvSpPr/>
            <p:nvPr/>
          </p:nvSpPr>
          <p:spPr>
            <a:xfrm>
              <a:off x="5872163" y="3464719"/>
              <a:ext cx="335757" cy="507207"/>
            </a:xfrm>
            <a:custGeom>
              <a:avLst/>
              <a:gdLst/>
              <a:ahLst/>
              <a:cxnLst/>
              <a:rect l="0" t="0" r="0" b="0"/>
              <a:pathLst>
                <a:path w="335757" h="507207">
                  <a:moveTo>
                    <a:pt x="335756" y="0"/>
                  </a:moveTo>
                  <a:lnTo>
                    <a:pt x="335756" y="6151"/>
                  </a:lnTo>
                  <a:lnTo>
                    <a:pt x="334962" y="6482"/>
                  </a:lnTo>
                  <a:lnTo>
                    <a:pt x="331964" y="6849"/>
                  </a:lnTo>
                  <a:lnTo>
                    <a:pt x="330846" y="7741"/>
                  </a:lnTo>
                  <a:lnTo>
                    <a:pt x="323898" y="25015"/>
                  </a:lnTo>
                  <a:lnTo>
                    <a:pt x="315979" y="52493"/>
                  </a:lnTo>
                  <a:lnTo>
                    <a:pt x="296651" y="86675"/>
                  </a:lnTo>
                  <a:lnTo>
                    <a:pt x="277503" y="121568"/>
                  </a:lnTo>
                  <a:lnTo>
                    <a:pt x="255546" y="155746"/>
                  </a:lnTo>
                  <a:lnTo>
                    <a:pt x="235261" y="183642"/>
                  </a:lnTo>
                  <a:lnTo>
                    <a:pt x="214169" y="212016"/>
                  </a:lnTo>
                  <a:lnTo>
                    <a:pt x="192838" y="240531"/>
                  </a:lnTo>
                  <a:lnTo>
                    <a:pt x="171437" y="269088"/>
                  </a:lnTo>
                  <a:lnTo>
                    <a:pt x="150014" y="297658"/>
                  </a:lnTo>
                  <a:lnTo>
                    <a:pt x="127792" y="326232"/>
                  </a:lnTo>
                  <a:lnTo>
                    <a:pt x="102246" y="354806"/>
                  </a:lnTo>
                  <a:lnTo>
                    <a:pt x="80036" y="382587"/>
                  </a:lnTo>
                  <a:lnTo>
                    <a:pt x="55791" y="413710"/>
                  </a:lnTo>
                  <a:lnTo>
                    <a:pt x="32099" y="442788"/>
                  </a:lnTo>
                  <a:lnTo>
                    <a:pt x="12424" y="478179"/>
                  </a:lnTo>
                  <a:lnTo>
                    <a:pt x="3277" y="494887"/>
                  </a:lnTo>
                  <a:lnTo>
                    <a:pt x="0" y="5072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SMARTInkShape-3012"/>
            <p:cNvSpPr/>
            <p:nvPr/>
          </p:nvSpPr>
          <p:spPr>
            <a:xfrm>
              <a:off x="6258126" y="3593306"/>
              <a:ext cx="114100" cy="156735"/>
            </a:xfrm>
            <a:custGeom>
              <a:avLst/>
              <a:gdLst/>
              <a:ahLst/>
              <a:cxnLst/>
              <a:rect l="0" t="0" r="0" b="0"/>
              <a:pathLst>
                <a:path w="114100" h="156735">
                  <a:moveTo>
                    <a:pt x="14087" y="0"/>
                  </a:moveTo>
                  <a:lnTo>
                    <a:pt x="14087" y="6151"/>
                  </a:lnTo>
                  <a:lnTo>
                    <a:pt x="10294" y="10642"/>
                  </a:lnTo>
                  <a:lnTo>
                    <a:pt x="8432" y="16901"/>
                  </a:lnTo>
                  <a:lnTo>
                    <a:pt x="4957" y="43092"/>
                  </a:lnTo>
                  <a:lnTo>
                    <a:pt x="2091" y="53283"/>
                  </a:lnTo>
                  <a:lnTo>
                    <a:pt x="0" y="87453"/>
                  </a:lnTo>
                  <a:lnTo>
                    <a:pt x="652" y="102201"/>
                  </a:lnTo>
                  <a:lnTo>
                    <a:pt x="8622" y="133603"/>
                  </a:lnTo>
                  <a:lnTo>
                    <a:pt x="21378" y="149832"/>
                  </a:lnTo>
                  <a:lnTo>
                    <a:pt x="26059" y="153905"/>
                  </a:lnTo>
                  <a:lnTo>
                    <a:pt x="30784" y="155715"/>
                  </a:lnTo>
                  <a:lnTo>
                    <a:pt x="41700" y="156734"/>
                  </a:lnTo>
                  <a:lnTo>
                    <a:pt x="48320" y="154856"/>
                  </a:lnTo>
                  <a:lnTo>
                    <a:pt x="83535" y="129518"/>
                  </a:lnTo>
                  <a:lnTo>
                    <a:pt x="93755" y="116252"/>
                  </a:lnTo>
                  <a:lnTo>
                    <a:pt x="103524" y="92637"/>
                  </a:lnTo>
                  <a:lnTo>
                    <a:pt x="112409" y="57276"/>
                  </a:lnTo>
                  <a:lnTo>
                    <a:pt x="114099" y="428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SMARTInkShape-3013"/>
            <p:cNvSpPr/>
            <p:nvPr/>
          </p:nvSpPr>
          <p:spPr>
            <a:xfrm>
              <a:off x="6429375" y="3572002"/>
              <a:ext cx="92870" cy="107030"/>
            </a:xfrm>
            <a:custGeom>
              <a:avLst/>
              <a:gdLst/>
              <a:ahLst/>
              <a:cxnLst/>
              <a:rect l="0" t="0" r="0" b="0"/>
              <a:pathLst>
                <a:path w="92870" h="107030">
                  <a:moveTo>
                    <a:pt x="14288" y="21304"/>
                  </a:moveTo>
                  <a:lnTo>
                    <a:pt x="14288" y="25096"/>
                  </a:lnTo>
                  <a:lnTo>
                    <a:pt x="13494" y="26214"/>
                  </a:lnTo>
                  <a:lnTo>
                    <a:pt x="12171" y="26959"/>
                  </a:lnTo>
                  <a:lnTo>
                    <a:pt x="10495" y="27455"/>
                  </a:lnTo>
                  <a:lnTo>
                    <a:pt x="9378" y="29374"/>
                  </a:lnTo>
                  <a:lnTo>
                    <a:pt x="1529" y="62590"/>
                  </a:lnTo>
                  <a:lnTo>
                    <a:pt x="5" y="89430"/>
                  </a:lnTo>
                  <a:lnTo>
                    <a:pt x="0" y="75713"/>
                  </a:lnTo>
                  <a:lnTo>
                    <a:pt x="10642" y="43990"/>
                  </a:lnTo>
                  <a:lnTo>
                    <a:pt x="21579" y="23273"/>
                  </a:lnTo>
                  <a:lnTo>
                    <a:pt x="38109" y="4751"/>
                  </a:lnTo>
                  <a:lnTo>
                    <a:pt x="42866" y="2041"/>
                  </a:lnTo>
                  <a:lnTo>
                    <a:pt x="52388" y="301"/>
                  </a:lnTo>
                  <a:lnTo>
                    <a:pt x="59531" y="0"/>
                  </a:lnTo>
                  <a:lnTo>
                    <a:pt x="61119" y="751"/>
                  </a:lnTo>
                  <a:lnTo>
                    <a:pt x="62177" y="2046"/>
                  </a:lnTo>
                  <a:lnTo>
                    <a:pt x="62883" y="3703"/>
                  </a:lnTo>
                  <a:lnTo>
                    <a:pt x="64146" y="4808"/>
                  </a:lnTo>
                  <a:lnTo>
                    <a:pt x="67668" y="6035"/>
                  </a:lnTo>
                  <a:lnTo>
                    <a:pt x="68924" y="7950"/>
                  </a:lnTo>
                  <a:lnTo>
                    <a:pt x="71107" y="23024"/>
                  </a:lnTo>
                  <a:lnTo>
                    <a:pt x="71429" y="55043"/>
                  </a:lnTo>
                  <a:lnTo>
                    <a:pt x="78713" y="88003"/>
                  </a:lnTo>
                  <a:lnTo>
                    <a:pt x="82079" y="97515"/>
                  </a:lnTo>
                  <a:lnTo>
                    <a:pt x="84089" y="100686"/>
                  </a:lnTo>
                  <a:lnTo>
                    <a:pt x="92869" y="1070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SMARTInkShape-3014"/>
            <p:cNvSpPr/>
            <p:nvPr/>
          </p:nvSpPr>
          <p:spPr>
            <a:xfrm>
              <a:off x="6572250" y="3593306"/>
              <a:ext cx="64282" cy="241446"/>
            </a:xfrm>
            <a:custGeom>
              <a:avLst/>
              <a:gdLst/>
              <a:ahLst/>
              <a:cxnLst/>
              <a:rect l="0" t="0" r="0" b="0"/>
              <a:pathLst>
                <a:path w="64282" h="241446">
                  <a:moveTo>
                    <a:pt x="50006" y="0"/>
                  </a:moveTo>
                  <a:lnTo>
                    <a:pt x="46213" y="0"/>
                  </a:lnTo>
                  <a:lnTo>
                    <a:pt x="45096" y="794"/>
                  </a:lnTo>
                  <a:lnTo>
                    <a:pt x="44352" y="2117"/>
                  </a:lnTo>
                  <a:lnTo>
                    <a:pt x="43855" y="3792"/>
                  </a:lnTo>
                  <a:lnTo>
                    <a:pt x="44318" y="5703"/>
                  </a:lnTo>
                  <a:lnTo>
                    <a:pt x="47968" y="12979"/>
                  </a:lnTo>
                  <a:lnTo>
                    <a:pt x="54737" y="44107"/>
                  </a:lnTo>
                  <a:lnTo>
                    <a:pt x="60625" y="78745"/>
                  </a:lnTo>
                  <a:lnTo>
                    <a:pt x="63569" y="112098"/>
                  </a:lnTo>
                  <a:lnTo>
                    <a:pt x="64198" y="145937"/>
                  </a:lnTo>
                  <a:lnTo>
                    <a:pt x="64281" y="178997"/>
                  </a:lnTo>
                  <a:lnTo>
                    <a:pt x="63495" y="191473"/>
                  </a:lnTo>
                  <a:lnTo>
                    <a:pt x="54350" y="212530"/>
                  </a:lnTo>
                  <a:lnTo>
                    <a:pt x="38075" y="233119"/>
                  </a:lnTo>
                  <a:lnTo>
                    <a:pt x="30949" y="239641"/>
                  </a:lnTo>
                  <a:lnTo>
                    <a:pt x="26191" y="241445"/>
                  </a:lnTo>
                  <a:lnTo>
                    <a:pt x="19314" y="240130"/>
                  </a:lnTo>
                  <a:lnTo>
                    <a:pt x="3837" y="235528"/>
                  </a:lnTo>
                  <a:lnTo>
                    <a:pt x="0" y="228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SMARTInkShape-3015"/>
            <p:cNvSpPr/>
            <p:nvPr/>
          </p:nvSpPr>
          <p:spPr>
            <a:xfrm>
              <a:off x="6579394" y="3471863"/>
              <a:ext cx="14288" cy="21432"/>
            </a:xfrm>
            <a:custGeom>
              <a:avLst/>
              <a:gdLst/>
              <a:ahLst/>
              <a:cxnLst/>
              <a:rect l="0" t="0" r="0" b="0"/>
              <a:pathLst>
                <a:path w="14288" h="21432">
                  <a:moveTo>
                    <a:pt x="0" y="21431"/>
                  </a:moveTo>
                  <a:lnTo>
                    <a:pt x="0" y="17639"/>
                  </a:lnTo>
                  <a:lnTo>
                    <a:pt x="794" y="16521"/>
                  </a:lnTo>
                  <a:lnTo>
                    <a:pt x="2117" y="15776"/>
                  </a:lnTo>
                  <a:lnTo>
                    <a:pt x="3793" y="15280"/>
                  </a:lnTo>
                  <a:lnTo>
                    <a:pt x="9943" y="10789"/>
                  </a:lnTo>
                  <a:lnTo>
                    <a:pt x="12356" y="6647"/>
                  </a:lnTo>
                  <a:lnTo>
                    <a:pt x="1428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SMARTInkShape-3016"/>
            <p:cNvSpPr/>
            <p:nvPr/>
          </p:nvSpPr>
          <p:spPr>
            <a:xfrm>
              <a:off x="6643688" y="3593306"/>
              <a:ext cx="142876" cy="127051"/>
            </a:xfrm>
            <a:custGeom>
              <a:avLst/>
              <a:gdLst/>
              <a:ahLst/>
              <a:cxnLst/>
              <a:rect l="0" t="0" r="0" b="0"/>
              <a:pathLst>
                <a:path w="142876" h="127051">
                  <a:moveTo>
                    <a:pt x="0" y="0"/>
                  </a:moveTo>
                  <a:lnTo>
                    <a:pt x="0" y="31374"/>
                  </a:lnTo>
                  <a:lnTo>
                    <a:pt x="2116" y="50836"/>
                  </a:lnTo>
                  <a:lnTo>
                    <a:pt x="9942" y="74953"/>
                  </a:lnTo>
                  <a:lnTo>
                    <a:pt x="29257" y="99848"/>
                  </a:lnTo>
                  <a:lnTo>
                    <a:pt x="51555" y="120803"/>
                  </a:lnTo>
                  <a:lnTo>
                    <a:pt x="60220" y="125128"/>
                  </a:lnTo>
                  <a:lnTo>
                    <a:pt x="69361" y="127050"/>
                  </a:lnTo>
                  <a:lnTo>
                    <a:pt x="78716" y="125788"/>
                  </a:lnTo>
                  <a:lnTo>
                    <a:pt x="97657" y="118510"/>
                  </a:lnTo>
                  <a:lnTo>
                    <a:pt x="122416" y="98576"/>
                  </a:lnTo>
                  <a:lnTo>
                    <a:pt x="130551" y="83183"/>
                  </a:lnTo>
                  <a:lnTo>
                    <a:pt x="137166" y="59559"/>
                  </a:lnTo>
                  <a:lnTo>
                    <a:pt x="142875" y="500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SMARTInkShape-3017"/>
            <p:cNvSpPr/>
            <p:nvPr/>
          </p:nvSpPr>
          <p:spPr>
            <a:xfrm>
              <a:off x="6836569" y="3532099"/>
              <a:ext cx="49270" cy="125491"/>
            </a:xfrm>
            <a:custGeom>
              <a:avLst/>
              <a:gdLst/>
              <a:ahLst/>
              <a:cxnLst/>
              <a:rect l="0" t="0" r="0" b="0"/>
              <a:pathLst>
                <a:path w="49270" h="125491">
                  <a:moveTo>
                    <a:pt x="28575" y="11201"/>
                  </a:moveTo>
                  <a:lnTo>
                    <a:pt x="34726" y="5050"/>
                  </a:lnTo>
                  <a:lnTo>
                    <a:pt x="34263" y="4719"/>
                  </a:lnTo>
                  <a:lnTo>
                    <a:pt x="31632" y="4351"/>
                  </a:lnTo>
                  <a:lnTo>
                    <a:pt x="25688" y="352"/>
                  </a:lnTo>
                  <a:lnTo>
                    <a:pt x="23475" y="0"/>
                  </a:lnTo>
                  <a:lnTo>
                    <a:pt x="21206" y="558"/>
                  </a:lnTo>
                  <a:lnTo>
                    <a:pt x="16569" y="2502"/>
                  </a:lnTo>
                  <a:lnTo>
                    <a:pt x="11862" y="3366"/>
                  </a:lnTo>
                  <a:lnTo>
                    <a:pt x="7124" y="7983"/>
                  </a:lnTo>
                  <a:lnTo>
                    <a:pt x="3166" y="15327"/>
                  </a:lnTo>
                  <a:lnTo>
                    <a:pt x="1407" y="23883"/>
                  </a:lnTo>
                  <a:lnTo>
                    <a:pt x="2741" y="32977"/>
                  </a:lnTo>
                  <a:lnTo>
                    <a:pt x="10067" y="51750"/>
                  </a:lnTo>
                  <a:lnTo>
                    <a:pt x="33501" y="85024"/>
                  </a:lnTo>
                  <a:lnTo>
                    <a:pt x="46275" y="101954"/>
                  </a:lnTo>
                  <a:lnTo>
                    <a:pt x="48901" y="110587"/>
                  </a:lnTo>
                  <a:lnTo>
                    <a:pt x="49269" y="113177"/>
                  </a:lnTo>
                  <a:lnTo>
                    <a:pt x="47562" y="118172"/>
                  </a:lnTo>
                  <a:lnTo>
                    <a:pt x="45995" y="120614"/>
                  </a:lnTo>
                  <a:lnTo>
                    <a:pt x="44158" y="122243"/>
                  </a:lnTo>
                  <a:lnTo>
                    <a:pt x="39999" y="124053"/>
                  </a:lnTo>
                  <a:lnTo>
                    <a:pt x="11903" y="125490"/>
                  </a:lnTo>
                  <a:lnTo>
                    <a:pt x="7142" y="123379"/>
                  </a:lnTo>
                  <a:lnTo>
                    <a:pt x="0" y="1183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SMARTInkShape-3018"/>
            <p:cNvSpPr/>
            <p:nvPr/>
          </p:nvSpPr>
          <p:spPr>
            <a:xfrm>
              <a:off x="6968399" y="3500438"/>
              <a:ext cx="25333" cy="192882"/>
            </a:xfrm>
            <a:custGeom>
              <a:avLst/>
              <a:gdLst/>
              <a:ahLst/>
              <a:cxnLst/>
              <a:rect l="0" t="0" r="0" b="0"/>
              <a:pathLst>
                <a:path w="25333" h="192882">
                  <a:moveTo>
                    <a:pt x="25332" y="0"/>
                  </a:moveTo>
                  <a:lnTo>
                    <a:pt x="25332" y="3792"/>
                  </a:lnTo>
                  <a:lnTo>
                    <a:pt x="23215" y="7770"/>
                  </a:lnTo>
                  <a:lnTo>
                    <a:pt x="20422" y="12184"/>
                  </a:lnTo>
                  <a:lnTo>
                    <a:pt x="12125" y="47061"/>
                  </a:lnTo>
                  <a:lnTo>
                    <a:pt x="5533" y="79134"/>
                  </a:lnTo>
                  <a:lnTo>
                    <a:pt x="0" y="114372"/>
                  </a:lnTo>
                  <a:lnTo>
                    <a:pt x="3186" y="134958"/>
                  </a:lnTo>
                  <a:lnTo>
                    <a:pt x="11044" y="166410"/>
                  </a:lnTo>
                  <a:lnTo>
                    <a:pt x="18251" y="188741"/>
                  </a:lnTo>
                  <a:lnTo>
                    <a:pt x="19817" y="190121"/>
                  </a:lnTo>
                  <a:lnTo>
                    <a:pt x="25332" y="1928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SMARTInkShape-3019"/>
            <p:cNvSpPr/>
            <p:nvPr/>
          </p:nvSpPr>
          <p:spPr>
            <a:xfrm>
              <a:off x="6908006" y="3579019"/>
              <a:ext cx="207170" cy="57151"/>
            </a:xfrm>
            <a:custGeom>
              <a:avLst/>
              <a:gdLst/>
              <a:ahLst/>
              <a:cxnLst/>
              <a:rect l="0" t="0" r="0" b="0"/>
              <a:pathLst>
                <a:path w="207170" h="57151">
                  <a:moveTo>
                    <a:pt x="0" y="0"/>
                  </a:moveTo>
                  <a:lnTo>
                    <a:pt x="3793" y="0"/>
                  </a:lnTo>
                  <a:lnTo>
                    <a:pt x="37815" y="12978"/>
                  </a:lnTo>
                  <a:lnTo>
                    <a:pt x="72322" y="27140"/>
                  </a:lnTo>
                  <a:lnTo>
                    <a:pt x="102392" y="37410"/>
                  </a:lnTo>
                  <a:lnTo>
                    <a:pt x="136436" y="46274"/>
                  </a:lnTo>
                  <a:lnTo>
                    <a:pt x="171659" y="51017"/>
                  </a:lnTo>
                  <a:lnTo>
                    <a:pt x="207169" y="571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SMARTInkShape-3020"/>
            <p:cNvSpPr/>
            <p:nvPr/>
          </p:nvSpPr>
          <p:spPr>
            <a:xfrm>
              <a:off x="7236647" y="3514725"/>
              <a:ext cx="21404" cy="242889"/>
            </a:xfrm>
            <a:custGeom>
              <a:avLst/>
              <a:gdLst/>
              <a:ahLst/>
              <a:cxnLst/>
              <a:rect l="0" t="0" r="0" b="0"/>
              <a:pathLst>
                <a:path w="21404" h="242889">
                  <a:moveTo>
                    <a:pt x="21403" y="0"/>
                  </a:moveTo>
                  <a:lnTo>
                    <a:pt x="21403" y="9943"/>
                  </a:lnTo>
                  <a:lnTo>
                    <a:pt x="19286" y="14473"/>
                  </a:lnTo>
                  <a:lnTo>
                    <a:pt x="17610" y="16793"/>
                  </a:lnTo>
                  <a:lnTo>
                    <a:pt x="15252" y="27641"/>
                  </a:lnTo>
                  <a:lnTo>
                    <a:pt x="12273" y="57968"/>
                  </a:lnTo>
                  <a:lnTo>
                    <a:pt x="7001" y="92976"/>
                  </a:lnTo>
                  <a:lnTo>
                    <a:pt x="1596" y="123582"/>
                  </a:lnTo>
                  <a:lnTo>
                    <a:pt x="186" y="158738"/>
                  </a:lnTo>
                  <a:lnTo>
                    <a:pt x="0" y="193089"/>
                  </a:lnTo>
                  <a:lnTo>
                    <a:pt x="771" y="215794"/>
                  </a:lnTo>
                  <a:lnTo>
                    <a:pt x="5677" y="229921"/>
                  </a:lnTo>
                  <a:lnTo>
                    <a:pt x="14259" y="2428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SMARTInkShape-3021"/>
            <p:cNvSpPr/>
            <p:nvPr/>
          </p:nvSpPr>
          <p:spPr>
            <a:xfrm>
              <a:off x="7358189" y="3650543"/>
              <a:ext cx="264193" cy="110687"/>
            </a:xfrm>
            <a:custGeom>
              <a:avLst/>
              <a:gdLst/>
              <a:ahLst/>
              <a:cxnLst/>
              <a:rect l="0" t="0" r="0" b="0"/>
              <a:pathLst>
                <a:path w="264193" h="110687">
                  <a:moveTo>
                    <a:pt x="71311" y="7057"/>
                  </a:moveTo>
                  <a:lnTo>
                    <a:pt x="67518" y="7057"/>
                  </a:lnTo>
                  <a:lnTo>
                    <a:pt x="66401" y="6263"/>
                  </a:lnTo>
                  <a:lnTo>
                    <a:pt x="65656" y="4940"/>
                  </a:lnTo>
                  <a:lnTo>
                    <a:pt x="65160" y="3265"/>
                  </a:lnTo>
                  <a:lnTo>
                    <a:pt x="64035" y="2148"/>
                  </a:lnTo>
                  <a:lnTo>
                    <a:pt x="60669" y="906"/>
                  </a:lnTo>
                  <a:lnTo>
                    <a:pt x="47400" y="0"/>
                  </a:lnTo>
                  <a:lnTo>
                    <a:pt x="42693" y="2069"/>
                  </a:lnTo>
                  <a:lnTo>
                    <a:pt x="25915" y="12897"/>
                  </a:lnTo>
                  <a:lnTo>
                    <a:pt x="9595" y="38317"/>
                  </a:lnTo>
                  <a:lnTo>
                    <a:pt x="2028" y="55006"/>
                  </a:lnTo>
                  <a:lnTo>
                    <a:pt x="0" y="79763"/>
                  </a:lnTo>
                  <a:lnTo>
                    <a:pt x="2046" y="85143"/>
                  </a:lnTo>
                  <a:lnTo>
                    <a:pt x="3703" y="87690"/>
                  </a:lnTo>
                  <a:lnTo>
                    <a:pt x="6396" y="89387"/>
                  </a:lnTo>
                  <a:lnTo>
                    <a:pt x="17769" y="91776"/>
                  </a:lnTo>
                  <a:lnTo>
                    <a:pt x="26613" y="92335"/>
                  </a:lnTo>
                  <a:lnTo>
                    <a:pt x="33718" y="90467"/>
                  </a:lnTo>
                  <a:lnTo>
                    <a:pt x="64453" y="69827"/>
                  </a:lnTo>
                  <a:lnTo>
                    <a:pt x="89577" y="37800"/>
                  </a:lnTo>
                  <a:lnTo>
                    <a:pt x="97614" y="17451"/>
                  </a:lnTo>
                  <a:lnTo>
                    <a:pt x="99437" y="5318"/>
                  </a:lnTo>
                  <a:lnTo>
                    <a:pt x="100381" y="3516"/>
                  </a:lnTo>
                  <a:lnTo>
                    <a:pt x="101803" y="2315"/>
                  </a:lnTo>
                  <a:lnTo>
                    <a:pt x="105997" y="388"/>
                  </a:lnTo>
                  <a:lnTo>
                    <a:pt x="105548" y="230"/>
                  </a:lnTo>
                  <a:lnTo>
                    <a:pt x="102931" y="54"/>
                  </a:lnTo>
                  <a:lnTo>
                    <a:pt x="101916" y="801"/>
                  </a:lnTo>
                  <a:lnTo>
                    <a:pt x="100788" y="3747"/>
                  </a:lnTo>
                  <a:lnTo>
                    <a:pt x="99271" y="12106"/>
                  </a:lnTo>
                  <a:lnTo>
                    <a:pt x="95029" y="19842"/>
                  </a:lnTo>
                  <a:lnTo>
                    <a:pt x="92832" y="54809"/>
                  </a:lnTo>
                  <a:lnTo>
                    <a:pt x="94899" y="62147"/>
                  </a:lnTo>
                  <a:lnTo>
                    <a:pt x="97669" y="68054"/>
                  </a:lnTo>
                  <a:lnTo>
                    <a:pt x="98902" y="73325"/>
                  </a:lnTo>
                  <a:lnTo>
                    <a:pt x="100023" y="75048"/>
                  </a:lnTo>
                  <a:lnTo>
                    <a:pt x="101565" y="76197"/>
                  </a:lnTo>
                  <a:lnTo>
                    <a:pt x="105395" y="77473"/>
                  </a:lnTo>
                  <a:lnTo>
                    <a:pt x="109743" y="78041"/>
                  </a:lnTo>
                  <a:lnTo>
                    <a:pt x="114321" y="76176"/>
                  </a:lnTo>
                  <a:lnTo>
                    <a:pt x="134644" y="61690"/>
                  </a:lnTo>
                  <a:lnTo>
                    <a:pt x="137345" y="58560"/>
                  </a:lnTo>
                  <a:lnTo>
                    <a:pt x="147978" y="38667"/>
                  </a:lnTo>
                  <a:lnTo>
                    <a:pt x="153999" y="31063"/>
                  </a:lnTo>
                  <a:lnTo>
                    <a:pt x="156917" y="21770"/>
                  </a:lnTo>
                  <a:lnTo>
                    <a:pt x="157828" y="41278"/>
                  </a:lnTo>
                  <a:lnTo>
                    <a:pt x="162690" y="57708"/>
                  </a:lnTo>
                  <a:lnTo>
                    <a:pt x="163187" y="62256"/>
                  </a:lnTo>
                  <a:lnTo>
                    <a:pt x="167972" y="71542"/>
                  </a:lnTo>
                  <a:lnTo>
                    <a:pt x="191589" y="98549"/>
                  </a:lnTo>
                  <a:lnTo>
                    <a:pt x="200439" y="103283"/>
                  </a:lnTo>
                  <a:lnTo>
                    <a:pt x="208870" y="106180"/>
                  </a:lnTo>
                  <a:lnTo>
                    <a:pt x="215263" y="110114"/>
                  </a:lnTo>
                  <a:lnTo>
                    <a:pt x="218079" y="110686"/>
                  </a:lnTo>
                  <a:lnTo>
                    <a:pt x="220750" y="110275"/>
                  </a:lnTo>
                  <a:lnTo>
                    <a:pt x="226629" y="108494"/>
                  </a:lnTo>
                  <a:lnTo>
                    <a:pt x="234532" y="107703"/>
                  </a:lnTo>
                  <a:lnTo>
                    <a:pt x="238069" y="105904"/>
                  </a:lnTo>
                  <a:lnTo>
                    <a:pt x="244116" y="99672"/>
                  </a:lnTo>
                  <a:lnTo>
                    <a:pt x="251981" y="87239"/>
                  </a:lnTo>
                  <a:lnTo>
                    <a:pt x="261661" y="53049"/>
                  </a:lnTo>
                  <a:lnTo>
                    <a:pt x="264192" y="213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SMARTInkShape-3022"/>
            <p:cNvSpPr/>
            <p:nvPr/>
          </p:nvSpPr>
          <p:spPr>
            <a:xfrm>
              <a:off x="7702373" y="3565837"/>
              <a:ext cx="48597" cy="156058"/>
            </a:xfrm>
            <a:custGeom>
              <a:avLst/>
              <a:gdLst/>
              <a:ahLst/>
              <a:cxnLst/>
              <a:rect l="0" t="0" r="0" b="0"/>
              <a:pathLst>
                <a:path w="48597" h="156058">
                  <a:moveTo>
                    <a:pt x="48596" y="20326"/>
                  </a:moveTo>
                  <a:lnTo>
                    <a:pt x="36411" y="8934"/>
                  </a:lnTo>
                  <a:lnTo>
                    <a:pt x="27109" y="4494"/>
                  </a:lnTo>
                  <a:lnTo>
                    <a:pt x="22377" y="1383"/>
                  </a:lnTo>
                  <a:lnTo>
                    <a:pt x="17629" y="0"/>
                  </a:lnTo>
                  <a:lnTo>
                    <a:pt x="15251" y="426"/>
                  </a:lnTo>
                  <a:lnTo>
                    <a:pt x="10493" y="3014"/>
                  </a:lnTo>
                  <a:lnTo>
                    <a:pt x="3350" y="12727"/>
                  </a:lnTo>
                  <a:lnTo>
                    <a:pt x="0" y="25659"/>
                  </a:lnTo>
                  <a:lnTo>
                    <a:pt x="6546" y="56747"/>
                  </a:lnTo>
                  <a:lnTo>
                    <a:pt x="19211" y="84758"/>
                  </a:lnTo>
                  <a:lnTo>
                    <a:pt x="42560" y="117551"/>
                  </a:lnTo>
                  <a:lnTo>
                    <a:pt x="46807" y="128332"/>
                  </a:lnTo>
                  <a:lnTo>
                    <a:pt x="48439" y="144016"/>
                  </a:lnTo>
                  <a:lnTo>
                    <a:pt x="46409" y="148853"/>
                  </a:lnTo>
                  <a:lnTo>
                    <a:pt x="44756" y="151254"/>
                  </a:lnTo>
                  <a:lnTo>
                    <a:pt x="40804" y="153922"/>
                  </a:lnTo>
                  <a:lnTo>
                    <a:pt x="34116" y="155424"/>
                  </a:lnTo>
                  <a:lnTo>
                    <a:pt x="27165" y="1560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6" name="SMARTInkShape-Group415"/>
          <p:cNvGrpSpPr/>
          <p:nvPr/>
        </p:nvGrpSpPr>
        <p:grpSpPr>
          <a:xfrm>
            <a:off x="893522" y="3700916"/>
            <a:ext cx="1721092" cy="328160"/>
            <a:chOff x="893522" y="3700916"/>
            <a:chExt cx="1721092" cy="328160"/>
          </a:xfrm>
        </p:grpSpPr>
        <p:sp>
          <p:nvSpPr>
            <p:cNvPr id="175" name="SMARTInkShape-3023"/>
            <p:cNvSpPr/>
            <p:nvPr/>
          </p:nvSpPr>
          <p:spPr>
            <a:xfrm>
              <a:off x="893522" y="3796436"/>
              <a:ext cx="228048" cy="232640"/>
            </a:xfrm>
            <a:custGeom>
              <a:avLst/>
              <a:gdLst/>
              <a:ahLst/>
              <a:cxnLst/>
              <a:rect l="0" t="0" r="0" b="0"/>
              <a:pathLst>
                <a:path w="228048" h="232640">
                  <a:moveTo>
                    <a:pt x="228047" y="25470"/>
                  </a:moveTo>
                  <a:lnTo>
                    <a:pt x="228047" y="14828"/>
                  </a:lnTo>
                  <a:lnTo>
                    <a:pt x="223813" y="10686"/>
                  </a:lnTo>
                  <a:lnTo>
                    <a:pt x="215745" y="5352"/>
                  </a:lnTo>
                  <a:lnTo>
                    <a:pt x="189505" y="0"/>
                  </a:lnTo>
                  <a:lnTo>
                    <a:pt x="158491" y="3350"/>
                  </a:lnTo>
                  <a:lnTo>
                    <a:pt x="135736" y="7628"/>
                  </a:lnTo>
                  <a:lnTo>
                    <a:pt x="106713" y="21887"/>
                  </a:lnTo>
                  <a:lnTo>
                    <a:pt x="78050" y="39991"/>
                  </a:lnTo>
                  <a:lnTo>
                    <a:pt x="43106" y="64395"/>
                  </a:lnTo>
                  <a:lnTo>
                    <a:pt x="16534" y="97330"/>
                  </a:lnTo>
                  <a:lnTo>
                    <a:pt x="5744" y="118464"/>
                  </a:lnTo>
                  <a:lnTo>
                    <a:pt x="276" y="151957"/>
                  </a:lnTo>
                  <a:lnTo>
                    <a:pt x="0" y="157420"/>
                  </a:lnTo>
                  <a:lnTo>
                    <a:pt x="3926" y="169840"/>
                  </a:lnTo>
                  <a:lnTo>
                    <a:pt x="15061" y="188103"/>
                  </a:lnTo>
                  <a:lnTo>
                    <a:pt x="24643" y="197764"/>
                  </a:lnTo>
                  <a:lnTo>
                    <a:pt x="57092" y="213073"/>
                  </a:lnTo>
                  <a:lnTo>
                    <a:pt x="90973" y="222218"/>
                  </a:lnTo>
                  <a:lnTo>
                    <a:pt x="118817" y="225318"/>
                  </a:lnTo>
                  <a:lnTo>
                    <a:pt x="152437" y="230958"/>
                  </a:lnTo>
                  <a:lnTo>
                    <a:pt x="170897" y="2326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SMARTInkShape-3024"/>
            <p:cNvSpPr/>
            <p:nvPr/>
          </p:nvSpPr>
          <p:spPr>
            <a:xfrm>
              <a:off x="1137399" y="3857625"/>
              <a:ext cx="147930" cy="145596"/>
            </a:xfrm>
            <a:custGeom>
              <a:avLst/>
              <a:gdLst/>
              <a:ahLst/>
              <a:cxnLst/>
              <a:rect l="0" t="0" r="0" b="0"/>
              <a:pathLst>
                <a:path w="147930" h="145596">
                  <a:moveTo>
                    <a:pt x="134189" y="7144"/>
                  </a:moveTo>
                  <a:lnTo>
                    <a:pt x="130396" y="3352"/>
                  </a:lnTo>
                  <a:lnTo>
                    <a:pt x="126418" y="1489"/>
                  </a:lnTo>
                  <a:lnTo>
                    <a:pt x="91124" y="39"/>
                  </a:lnTo>
                  <a:lnTo>
                    <a:pt x="81711" y="811"/>
                  </a:lnTo>
                  <a:lnTo>
                    <a:pt x="66693" y="6502"/>
                  </a:lnTo>
                  <a:lnTo>
                    <a:pt x="32454" y="31318"/>
                  </a:lnTo>
                  <a:lnTo>
                    <a:pt x="18496" y="46144"/>
                  </a:lnTo>
                  <a:lnTo>
                    <a:pt x="3664" y="79013"/>
                  </a:lnTo>
                  <a:lnTo>
                    <a:pt x="0" y="96348"/>
                  </a:lnTo>
                  <a:lnTo>
                    <a:pt x="1260" y="106586"/>
                  </a:lnTo>
                  <a:lnTo>
                    <a:pt x="8536" y="126093"/>
                  </a:lnTo>
                  <a:lnTo>
                    <a:pt x="17224" y="133564"/>
                  </a:lnTo>
                  <a:lnTo>
                    <a:pt x="38412" y="144828"/>
                  </a:lnTo>
                  <a:lnTo>
                    <a:pt x="50346" y="145595"/>
                  </a:lnTo>
                  <a:lnTo>
                    <a:pt x="81203" y="139620"/>
                  </a:lnTo>
                  <a:lnTo>
                    <a:pt x="100938" y="133091"/>
                  </a:lnTo>
                  <a:lnTo>
                    <a:pt x="111738" y="124239"/>
                  </a:lnTo>
                  <a:lnTo>
                    <a:pt x="139126" y="93114"/>
                  </a:lnTo>
                  <a:lnTo>
                    <a:pt x="144320" y="82659"/>
                  </a:lnTo>
                  <a:lnTo>
                    <a:pt x="147929" y="49602"/>
                  </a:lnTo>
                  <a:lnTo>
                    <a:pt x="144521" y="32248"/>
                  </a:lnTo>
                  <a:lnTo>
                    <a:pt x="13418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SMARTInkShape-3025"/>
            <p:cNvSpPr/>
            <p:nvPr/>
          </p:nvSpPr>
          <p:spPr>
            <a:xfrm>
              <a:off x="1343416" y="3808466"/>
              <a:ext cx="156338" cy="177748"/>
            </a:xfrm>
            <a:custGeom>
              <a:avLst/>
              <a:gdLst/>
              <a:ahLst/>
              <a:cxnLst/>
              <a:rect l="0" t="0" r="0" b="0"/>
              <a:pathLst>
                <a:path w="156338" h="177748">
                  <a:moveTo>
                    <a:pt x="28184" y="56303"/>
                  </a:moveTo>
                  <a:lnTo>
                    <a:pt x="24392" y="60095"/>
                  </a:lnTo>
                  <a:lnTo>
                    <a:pt x="24068" y="62800"/>
                  </a:lnTo>
                  <a:lnTo>
                    <a:pt x="27977" y="96944"/>
                  </a:lnTo>
                  <a:lnTo>
                    <a:pt x="28166" y="131524"/>
                  </a:lnTo>
                  <a:lnTo>
                    <a:pt x="24386" y="146500"/>
                  </a:lnTo>
                  <a:lnTo>
                    <a:pt x="10485" y="172853"/>
                  </a:lnTo>
                  <a:lnTo>
                    <a:pt x="8447" y="173690"/>
                  </a:lnTo>
                  <a:lnTo>
                    <a:pt x="6295" y="173455"/>
                  </a:lnTo>
                  <a:lnTo>
                    <a:pt x="4066" y="172504"/>
                  </a:lnTo>
                  <a:lnTo>
                    <a:pt x="2581" y="171076"/>
                  </a:lnTo>
                  <a:lnTo>
                    <a:pt x="930" y="167374"/>
                  </a:lnTo>
                  <a:lnTo>
                    <a:pt x="0" y="157035"/>
                  </a:lnTo>
                  <a:lnTo>
                    <a:pt x="7431" y="126894"/>
                  </a:lnTo>
                  <a:lnTo>
                    <a:pt x="20336" y="91910"/>
                  </a:lnTo>
                  <a:lnTo>
                    <a:pt x="46671" y="56288"/>
                  </a:lnTo>
                  <a:lnTo>
                    <a:pt x="73089" y="28353"/>
                  </a:lnTo>
                  <a:lnTo>
                    <a:pt x="103817" y="8801"/>
                  </a:lnTo>
                  <a:lnTo>
                    <a:pt x="128261" y="1058"/>
                  </a:lnTo>
                  <a:lnTo>
                    <a:pt x="135634" y="0"/>
                  </a:lnTo>
                  <a:lnTo>
                    <a:pt x="141556" y="1646"/>
                  </a:lnTo>
                  <a:lnTo>
                    <a:pt x="151826" y="9170"/>
                  </a:lnTo>
                  <a:lnTo>
                    <a:pt x="154573" y="15776"/>
                  </a:lnTo>
                  <a:lnTo>
                    <a:pt x="156337" y="36744"/>
                  </a:lnTo>
                  <a:lnTo>
                    <a:pt x="146790" y="71748"/>
                  </a:lnTo>
                  <a:lnTo>
                    <a:pt x="140934" y="104345"/>
                  </a:lnTo>
                  <a:lnTo>
                    <a:pt x="133715" y="136828"/>
                  </a:lnTo>
                  <a:lnTo>
                    <a:pt x="129287" y="156258"/>
                  </a:lnTo>
                  <a:lnTo>
                    <a:pt x="130798" y="162375"/>
                  </a:lnTo>
                  <a:lnTo>
                    <a:pt x="133321" y="167740"/>
                  </a:lnTo>
                  <a:lnTo>
                    <a:pt x="135340" y="1777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SMARTInkShape-3026"/>
            <p:cNvSpPr/>
            <p:nvPr/>
          </p:nvSpPr>
          <p:spPr>
            <a:xfrm>
              <a:off x="1537744" y="3794644"/>
              <a:ext cx="126751" cy="148707"/>
            </a:xfrm>
            <a:custGeom>
              <a:avLst/>
              <a:gdLst/>
              <a:ahLst/>
              <a:cxnLst/>
              <a:rect l="0" t="0" r="0" b="0"/>
              <a:pathLst>
                <a:path w="126751" h="148707">
                  <a:moveTo>
                    <a:pt x="126750" y="20119"/>
                  </a:moveTo>
                  <a:lnTo>
                    <a:pt x="126750" y="3119"/>
                  </a:lnTo>
                  <a:lnTo>
                    <a:pt x="125956" y="1642"/>
                  </a:lnTo>
                  <a:lnTo>
                    <a:pt x="124633" y="657"/>
                  </a:lnTo>
                  <a:lnTo>
                    <a:pt x="122957" y="0"/>
                  </a:lnTo>
                  <a:lnTo>
                    <a:pt x="116862" y="1387"/>
                  </a:lnTo>
                  <a:lnTo>
                    <a:pt x="85136" y="13212"/>
                  </a:lnTo>
                  <a:lnTo>
                    <a:pt x="49768" y="29400"/>
                  </a:lnTo>
                  <a:lnTo>
                    <a:pt x="14925" y="60725"/>
                  </a:lnTo>
                  <a:lnTo>
                    <a:pt x="4364" y="78716"/>
                  </a:lnTo>
                  <a:lnTo>
                    <a:pt x="0" y="95336"/>
                  </a:lnTo>
                  <a:lnTo>
                    <a:pt x="1096" y="103290"/>
                  </a:lnTo>
                  <a:lnTo>
                    <a:pt x="8267" y="118656"/>
                  </a:lnTo>
                  <a:lnTo>
                    <a:pt x="16941" y="125561"/>
                  </a:lnTo>
                  <a:lnTo>
                    <a:pt x="48760" y="138955"/>
                  </a:lnTo>
                  <a:lnTo>
                    <a:pt x="78977" y="146545"/>
                  </a:lnTo>
                  <a:lnTo>
                    <a:pt x="112462" y="1487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SMARTInkShape-3027"/>
            <p:cNvSpPr/>
            <p:nvPr/>
          </p:nvSpPr>
          <p:spPr>
            <a:xfrm>
              <a:off x="1654938" y="3787304"/>
              <a:ext cx="144824" cy="127472"/>
            </a:xfrm>
            <a:custGeom>
              <a:avLst/>
              <a:gdLst/>
              <a:ahLst/>
              <a:cxnLst/>
              <a:rect l="0" t="0" r="0" b="0"/>
              <a:pathLst>
                <a:path w="144824" h="127472">
                  <a:moveTo>
                    <a:pt x="30987" y="77465"/>
                  </a:moveTo>
                  <a:lnTo>
                    <a:pt x="27195" y="77465"/>
                  </a:lnTo>
                  <a:lnTo>
                    <a:pt x="26077" y="76671"/>
                  </a:lnTo>
                  <a:lnTo>
                    <a:pt x="25333" y="75348"/>
                  </a:lnTo>
                  <a:lnTo>
                    <a:pt x="24039" y="70189"/>
                  </a:lnTo>
                  <a:lnTo>
                    <a:pt x="23869" y="64257"/>
                  </a:lnTo>
                  <a:lnTo>
                    <a:pt x="57024" y="57565"/>
                  </a:lnTo>
                  <a:lnTo>
                    <a:pt x="90037" y="55441"/>
                  </a:lnTo>
                  <a:lnTo>
                    <a:pt x="120314" y="46117"/>
                  </a:lnTo>
                  <a:lnTo>
                    <a:pt x="134592" y="36906"/>
                  </a:lnTo>
                  <a:lnTo>
                    <a:pt x="140004" y="32187"/>
                  </a:lnTo>
                  <a:lnTo>
                    <a:pt x="142939" y="27443"/>
                  </a:lnTo>
                  <a:lnTo>
                    <a:pt x="144823" y="17930"/>
                  </a:lnTo>
                  <a:lnTo>
                    <a:pt x="142964" y="13169"/>
                  </a:lnTo>
                  <a:lnTo>
                    <a:pt x="141357" y="10789"/>
                  </a:lnTo>
                  <a:lnTo>
                    <a:pt x="138698" y="9201"/>
                  </a:lnTo>
                  <a:lnTo>
                    <a:pt x="104641" y="0"/>
                  </a:lnTo>
                  <a:lnTo>
                    <a:pt x="70066" y="5132"/>
                  </a:lnTo>
                  <a:lnTo>
                    <a:pt x="34447" y="15892"/>
                  </a:lnTo>
                  <a:lnTo>
                    <a:pt x="26439" y="22582"/>
                  </a:lnTo>
                  <a:lnTo>
                    <a:pt x="1176" y="53785"/>
                  </a:lnTo>
                  <a:lnTo>
                    <a:pt x="0" y="57709"/>
                  </a:lnTo>
                  <a:lnTo>
                    <a:pt x="10" y="61120"/>
                  </a:lnTo>
                  <a:lnTo>
                    <a:pt x="5730" y="76088"/>
                  </a:lnTo>
                  <a:lnTo>
                    <a:pt x="16007" y="89669"/>
                  </a:lnTo>
                  <a:lnTo>
                    <a:pt x="46834" y="111822"/>
                  </a:lnTo>
                  <a:lnTo>
                    <a:pt x="81599" y="124739"/>
                  </a:lnTo>
                  <a:lnTo>
                    <a:pt x="88137" y="12747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 name="SMARTInkShape-3028"/>
            <p:cNvSpPr/>
            <p:nvPr/>
          </p:nvSpPr>
          <p:spPr>
            <a:xfrm>
              <a:off x="1809226" y="3772053"/>
              <a:ext cx="119030" cy="155588"/>
            </a:xfrm>
            <a:custGeom>
              <a:avLst/>
              <a:gdLst/>
              <a:ahLst/>
              <a:cxnLst/>
              <a:rect l="0" t="0" r="0" b="0"/>
              <a:pathLst>
                <a:path w="119030" h="155588">
                  <a:moveTo>
                    <a:pt x="112443" y="49853"/>
                  </a:moveTo>
                  <a:lnTo>
                    <a:pt x="108650" y="49853"/>
                  </a:lnTo>
                  <a:lnTo>
                    <a:pt x="88082" y="30774"/>
                  </a:lnTo>
                  <a:lnTo>
                    <a:pt x="53546" y="8687"/>
                  </a:lnTo>
                  <a:lnTo>
                    <a:pt x="35461" y="2466"/>
                  </a:lnTo>
                  <a:lnTo>
                    <a:pt x="4410" y="0"/>
                  </a:lnTo>
                  <a:lnTo>
                    <a:pt x="2321" y="1537"/>
                  </a:lnTo>
                  <a:lnTo>
                    <a:pt x="0" y="7477"/>
                  </a:lnTo>
                  <a:lnTo>
                    <a:pt x="174" y="10490"/>
                  </a:lnTo>
                  <a:lnTo>
                    <a:pt x="2485" y="15954"/>
                  </a:lnTo>
                  <a:lnTo>
                    <a:pt x="16933" y="31633"/>
                  </a:lnTo>
                  <a:lnTo>
                    <a:pt x="51572" y="60245"/>
                  </a:lnTo>
                  <a:lnTo>
                    <a:pt x="86572" y="89351"/>
                  </a:lnTo>
                  <a:lnTo>
                    <a:pt x="110055" y="114018"/>
                  </a:lnTo>
                  <a:lnTo>
                    <a:pt x="116762" y="126280"/>
                  </a:lnTo>
                  <a:lnTo>
                    <a:pt x="119029" y="137534"/>
                  </a:lnTo>
                  <a:lnTo>
                    <a:pt x="117222" y="142533"/>
                  </a:lnTo>
                  <a:lnTo>
                    <a:pt x="115629" y="144977"/>
                  </a:lnTo>
                  <a:lnTo>
                    <a:pt x="105802" y="152209"/>
                  </a:lnTo>
                  <a:lnTo>
                    <a:pt x="92836" y="155587"/>
                  </a:lnTo>
                  <a:lnTo>
                    <a:pt x="83620" y="154261"/>
                  </a:lnTo>
                  <a:lnTo>
                    <a:pt x="67390" y="151168"/>
                  </a:lnTo>
                  <a:lnTo>
                    <a:pt x="49617" y="148135"/>
                  </a:lnTo>
                  <a:lnTo>
                    <a:pt x="36413" y="142209"/>
                  </a:lnTo>
                  <a:lnTo>
                    <a:pt x="30233" y="138525"/>
                  </a:lnTo>
                  <a:lnTo>
                    <a:pt x="22291" y="135658"/>
                  </a:lnTo>
                  <a:lnTo>
                    <a:pt x="12430" y="1284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 name="SMARTInkShape-3029"/>
            <p:cNvSpPr/>
            <p:nvPr/>
          </p:nvSpPr>
          <p:spPr>
            <a:xfrm>
              <a:off x="1950244" y="3757797"/>
              <a:ext cx="99464" cy="148715"/>
            </a:xfrm>
            <a:custGeom>
              <a:avLst/>
              <a:gdLst/>
              <a:ahLst/>
              <a:cxnLst/>
              <a:rect l="0" t="0" r="0" b="0"/>
              <a:pathLst>
                <a:path w="99464" h="148715">
                  <a:moveTo>
                    <a:pt x="92869" y="28391"/>
                  </a:moveTo>
                  <a:lnTo>
                    <a:pt x="89076" y="24598"/>
                  </a:lnTo>
                  <a:lnTo>
                    <a:pt x="87214" y="20620"/>
                  </a:lnTo>
                  <a:lnTo>
                    <a:pt x="86718" y="18448"/>
                  </a:lnTo>
                  <a:lnTo>
                    <a:pt x="82227" y="11598"/>
                  </a:lnTo>
                  <a:lnTo>
                    <a:pt x="75869" y="4542"/>
                  </a:lnTo>
                  <a:lnTo>
                    <a:pt x="67057" y="1916"/>
                  </a:lnTo>
                  <a:lnTo>
                    <a:pt x="35961" y="0"/>
                  </a:lnTo>
                  <a:lnTo>
                    <a:pt x="27095" y="691"/>
                  </a:lnTo>
                  <a:lnTo>
                    <a:pt x="20509" y="3644"/>
                  </a:lnTo>
                  <a:lnTo>
                    <a:pt x="18435" y="5543"/>
                  </a:lnTo>
                  <a:lnTo>
                    <a:pt x="16131" y="9770"/>
                  </a:lnTo>
                  <a:lnTo>
                    <a:pt x="14833" y="16611"/>
                  </a:lnTo>
                  <a:lnTo>
                    <a:pt x="22034" y="31250"/>
                  </a:lnTo>
                  <a:lnTo>
                    <a:pt x="39483" y="51827"/>
                  </a:lnTo>
                  <a:lnTo>
                    <a:pt x="73208" y="85654"/>
                  </a:lnTo>
                  <a:lnTo>
                    <a:pt x="93758" y="111435"/>
                  </a:lnTo>
                  <a:lnTo>
                    <a:pt x="98159" y="122141"/>
                  </a:lnTo>
                  <a:lnTo>
                    <a:pt x="99463" y="130340"/>
                  </a:lnTo>
                  <a:lnTo>
                    <a:pt x="98059" y="132869"/>
                  </a:lnTo>
                  <a:lnTo>
                    <a:pt x="92265" y="137796"/>
                  </a:lnTo>
                  <a:lnTo>
                    <a:pt x="86515" y="140515"/>
                  </a:lnTo>
                  <a:lnTo>
                    <a:pt x="59159" y="148714"/>
                  </a:lnTo>
                  <a:lnTo>
                    <a:pt x="26172" y="143287"/>
                  </a:lnTo>
                  <a:lnTo>
                    <a:pt x="12693" y="142073"/>
                  </a:lnTo>
                  <a:lnTo>
                    <a:pt x="0" y="1355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 name="SMARTInkShape-3030"/>
            <p:cNvSpPr/>
            <p:nvPr/>
          </p:nvSpPr>
          <p:spPr>
            <a:xfrm>
              <a:off x="2093119" y="3800475"/>
              <a:ext cx="14262" cy="114301"/>
            </a:xfrm>
            <a:custGeom>
              <a:avLst/>
              <a:gdLst/>
              <a:ahLst/>
              <a:cxnLst/>
              <a:rect l="0" t="0" r="0" b="0"/>
              <a:pathLst>
                <a:path w="14262" h="114301">
                  <a:moveTo>
                    <a:pt x="7144" y="0"/>
                  </a:moveTo>
                  <a:lnTo>
                    <a:pt x="13294" y="0"/>
                  </a:lnTo>
                  <a:lnTo>
                    <a:pt x="13625" y="794"/>
                  </a:lnTo>
                  <a:lnTo>
                    <a:pt x="14261" y="22944"/>
                  </a:lnTo>
                  <a:lnTo>
                    <a:pt x="7584" y="57302"/>
                  </a:lnTo>
                  <a:lnTo>
                    <a:pt x="6545" y="66742"/>
                  </a:lnTo>
                  <a:lnTo>
                    <a:pt x="453" y="92246"/>
                  </a:lnTo>
                  <a:lnTo>
                    <a:pt x="0" y="114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 name="SMARTInkShape-3031"/>
            <p:cNvSpPr/>
            <p:nvPr/>
          </p:nvSpPr>
          <p:spPr>
            <a:xfrm>
              <a:off x="2150623" y="3736181"/>
              <a:ext cx="108984" cy="123065"/>
            </a:xfrm>
            <a:custGeom>
              <a:avLst/>
              <a:gdLst/>
              <a:ahLst/>
              <a:cxnLst/>
              <a:rect l="0" t="0" r="0" b="0"/>
              <a:pathLst>
                <a:path w="108984" h="123065">
                  <a:moveTo>
                    <a:pt x="35365" y="35719"/>
                  </a:moveTo>
                  <a:lnTo>
                    <a:pt x="31572" y="39511"/>
                  </a:lnTo>
                  <a:lnTo>
                    <a:pt x="29710" y="43490"/>
                  </a:lnTo>
                  <a:lnTo>
                    <a:pt x="29214" y="45662"/>
                  </a:lnTo>
                  <a:lnTo>
                    <a:pt x="24723" y="52512"/>
                  </a:lnTo>
                  <a:lnTo>
                    <a:pt x="10249" y="69965"/>
                  </a:lnTo>
                  <a:lnTo>
                    <a:pt x="7533" y="75546"/>
                  </a:lnTo>
                  <a:lnTo>
                    <a:pt x="3680" y="80672"/>
                  </a:lnTo>
                  <a:lnTo>
                    <a:pt x="1439" y="87713"/>
                  </a:lnTo>
                  <a:lnTo>
                    <a:pt x="0" y="101375"/>
                  </a:lnTo>
                  <a:lnTo>
                    <a:pt x="6153" y="108820"/>
                  </a:lnTo>
                  <a:lnTo>
                    <a:pt x="11128" y="113028"/>
                  </a:lnTo>
                  <a:lnTo>
                    <a:pt x="37091" y="122743"/>
                  </a:lnTo>
                  <a:lnTo>
                    <a:pt x="69919" y="123064"/>
                  </a:lnTo>
                  <a:lnTo>
                    <a:pt x="88822" y="115814"/>
                  </a:lnTo>
                  <a:lnTo>
                    <a:pt x="102780" y="105448"/>
                  </a:lnTo>
                  <a:lnTo>
                    <a:pt x="108983" y="95549"/>
                  </a:lnTo>
                  <a:lnTo>
                    <a:pt x="107507" y="79508"/>
                  </a:lnTo>
                  <a:lnTo>
                    <a:pt x="99971" y="59149"/>
                  </a:lnTo>
                  <a:lnTo>
                    <a:pt x="78673" y="27756"/>
                  </a:lnTo>
                  <a:lnTo>
                    <a:pt x="4965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SMARTInkShape-3032"/>
            <p:cNvSpPr/>
            <p:nvPr/>
          </p:nvSpPr>
          <p:spPr>
            <a:xfrm>
              <a:off x="2250281" y="3751978"/>
              <a:ext cx="171451" cy="155654"/>
            </a:xfrm>
            <a:custGeom>
              <a:avLst/>
              <a:gdLst/>
              <a:ahLst/>
              <a:cxnLst/>
              <a:rect l="0" t="0" r="0" b="0"/>
              <a:pathLst>
                <a:path w="171451" h="155654">
                  <a:moveTo>
                    <a:pt x="0" y="62785"/>
                  </a:moveTo>
                  <a:lnTo>
                    <a:pt x="0" y="66577"/>
                  </a:lnTo>
                  <a:lnTo>
                    <a:pt x="3793" y="76520"/>
                  </a:lnTo>
                  <a:lnTo>
                    <a:pt x="14474" y="90973"/>
                  </a:lnTo>
                  <a:lnTo>
                    <a:pt x="18339" y="95950"/>
                  </a:lnTo>
                  <a:lnTo>
                    <a:pt x="20515" y="103215"/>
                  </a:lnTo>
                  <a:lnTo>
                    <a:pt x="21396" y="112371"/>
                  </a:lnTo>
                  <a:lnTo>
                    <a:pt x="21431" y="80867"/>
                  </a:lnTo>
                  <a:lnTo>
                    <a:pt x="22225" y="53175"/>
                  </a:lnTo>
                  <a:lnTo>
                    <a:pt x="27135" y="39741"/>
                  </a:lnTo>
                  <a:lnTo>
                    <a:pt x="41358" y="17670"/>
                  </a:lnTo>
                  <a:lnTo>
                    <a:pt x="58549" y="3584"/>
                  </a:lnTo>
                  <a:lnTo>
                    <a:pt x="65974" y="755"/>
                  </a:lnTo>
                  <a:lnTo>
                    <a:pt x="70177" y="0"/>
                  </a:lnTo>
                  <a:lnTo>
                    <a:pt x="98147" y="4492"/>
                  </a:lnTo>
                  <a:lnTo>
                    <a:pt x="110031" y="8566"/>
                  </a:lnTo>
                  <a:lnTo>
                    <a:pt x="118488" y="15140"/>
                  </a:lnTo>
                  <a:lnTo>
                    <a:pt x="144091" y="46254"/>
                  </a:lnTo>
                  <a:lnTo>
                    <a:pt x="153758" y="65193"/>
                  </a:lnTo>
                  <a:lnTo>
                    <a:pt x="162618" y="98505"/>
                  </a:lnTo>
                  <a:lnTo>
                    <a:pt x="165923" y="112791"/>
                  </a:lnTo>
                  <a:lnTo>
                    <a:pt x="169812" y="127078"/>
                  </a:lnTo>
                  <a:lnTo>
                    <a:pt x="171450" y="1556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SMARTInkShape-3033"/>
            <p:cNvSpPr/>
            <p:nvPr/>
          </p:nvSpPr>
          <p:spPr>
            <a:xfrm>
              <a:off x="2450306" y="3700916"/>
              <a:ext cx="164308" cy="206716"/>
            </a:xfrm>
            <a:custGeom>
              <a:avLst/>
              <a:gdLst/>
              <a:ahLst/>
              <a:cxnLst/>
              <a:rect l="0" t="0" r="0" b="0"/>
              <a:pathLst>
                <a:path w="164308" h="206716">
                  <a:moveTo>
                    <a:pt x="164307" y="70984"/>
                  </a:moveTo>
                  <a:lnTo>
                    <a:pt x="160514" y="67192"/>
                  </a:lnTo>
                  <a:lnTo>
                    <a:pt x="158652" y="63213"/>
                  </a:lnTo>
                  <a:lnTo>
                    <a:pt x="153665" y="50399"/>
                  </a:lnTo>
                  <a:lnTo>
                    <a:pt x="143514" y="37192"/>
                  </a:lnTo>
                  <a:lnTo>
                    <a:pt x="120159" y="19300"/>
                  </a:lnTo>
                  <a:lnTo>
                    <a:pt x="89348" y="4715"/>
                  </a:lnTo>
                  <a:lnTo>
                    <a:pt x="69302" y="567"/>
                  </a:lnTo>
                  <a:lnTo>
                    <a:pt x="59640" y="0"/>
                  </a:lnTo>
                  <a:lnTo>
                    <a:pt x="52172" y="1865"/>
                  </a:lnTo>
                  <a:lnTo>
                    <a:pt x="49069" y="3473"/>
                  </a:lnTo>
                  <a:lnTo>
                    <a:pt x="43504" y="9494"/>
                  </a:lnTo>
                  <a:lnTo>
                    <a:pt x="40909" y="13322"/>
                  </a:lnTo>
                  <a:lnTo>
                    <a:pt x="37257" y="30086"/>
                  </a:lnTo>
                  <a:lnTo>
                    <a:pt x="40636" y="41166"/>
                  </a:lnTo>
                  <a:lnTo>
                    <a:pt x="49347" y="60561"/>
                  </a:lnTo>
                  <a:lnTo>
                    <a:pt x="63193" y="91768"/>
                  </a:lnTo>
                  <a:lnTo>
                    <a:pt x="86125" y="120862"/>
                  </a:lnTo>
                  <a:lnTo>
                    <a:pt x="107866" y="152900"/>
                  </a:lnTo>
                  <a:lnTo>
                    <a:pt x="117939" y="173096"/>
                  </a:lnTo>
                  <a:lnTo>
                    <a:pt x="119886" y="182778"/>
                  </a:lnTo>
                  <a:lnTo>
                    <a:pt x="118635" y="190255"/>
                  </a:lnTo>
                  <a:lnTo>
                    <a:pt x="117190" y="193361"/>
                  </a:lnTo>
                  <a:lnTo>
                    <a:pt x="115433" y="195431"/>
                  </a:lnTo>
                  <a:lnTo>
                    <a:pt x="100819" y="202819"/>
                  </a:lnTo>
                  <a:lnTo>
                    <a:pt x="83033" y="205946"/>
                  </a:lnTo>
                  <a:lnTo>
                    <a:pt x="49039" y="206648"/>
                  </a:lnTo>
                  <a:lnTo>
                    <a:pt x="0" y="2067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7" name="SMARTInkShape-Group416"/>
          <p:cNvGrpSpPr/>
          <p:nvPr/>
        </p:nvGrpSpPr>
        <p:grpSpPr>
          <a:xfrm>
            <a:off x="2581251" y="3429000"/>
            <a:ext cx="1504975" cy="547032"/>
            <a:chOff x="2581251" y="3429000"/>
            <a:chExt cx="1504975" cy="547032"/>
          </a:xfrm>
        </p:grpSpPr>
        <p:sp>
          <p:nvSpPr>
            <p:cNvPr id="187" name="SMARTInkShape-3034"/>
            <p:cNvSpPr/>
            <p:nvPr/>
          </p:nvSpPr>
          <p:spPr>
            <a:xfrm>
              <a:off x="2581251" y="3557588"/>
              <a:ext cx="204813" cy="418444"/>
            </a:xfrm>
            <a:custGeom>
              <a:avLst/>
              <a:gdLst/>
              <a:ahLst/>
              <a:cxnLst/>
              <a:rect l="0" t="0" r="0" b="0"/>
              <a:pathLst>
                <a:path w="204813" h="418444">
                  <a:moveTo>
                    <a:pt x="204812" y="0"/>
                  </a:moveTo>
                  <a:lnTo>
                    <a:pt x="204812" y="9942"/>
                  </a:lnTo>
                  <a:lnTo>
                    <a:pt x="191833" y="44106"/>
                  </a:lnTo>
                  <a:lnTo>
                    <a:pt x="177671" y="73799"/>
                  </a:lnTo>
                  <a:lnTo>
                    <a:pt x="165284" y="100712"/>
                  </a:lnTo>
                  <a:lnTo>
                    <a:pt x="148650" y="130911"/>
                  </a:lnTo>
                  <a:lnTo>
                    <a:pt x="131550" y="164994"/>
                  </a:lnTo>
                  <a:lnTo>
                    <a:pt x="111402" y="200229"/>
                  </a:lnTo>
                  <a:lnTo>
                    <a:pt x="92468" y="235804"/>
                  </a:lnTo>
                  <a:lnTo>
                    <a:pt x="74687" y="271480"/>
                  </a:lnTo>
                  <a:lnTo>
                    <a:pt x="54337" y="307186"/>
                  </a:lnTo>
                  <a:lnTo>
                    <a:pt x="35343" y="340785"/>
                  </a:lnTo>
                  <a:lnTo>
                    <a:pt x="19661" y="368731"/>
                  </a:lnTo>
                  <a:lnTo>
                    <a:pt x="3932" y="399508"/>
                  </a:lnTo>
                  <a:lnTo>
                    <a:pt x="0" y="4184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 name="SMARTInkShape-3035"/>
            <p:cNvSpPr/>
            <p:nvPr/>
          </p:nvSpPr>
          <p:spPr>
            <a:xfrm>
              <a:off x="2743290" y="3715295"/>
              <a:ext cx="314236" cy="204847"/>
            </a:xfrm>
            <a:custGeom>
              <a:avLst/>
              <a:gdLst/>
              <a:ahLst/>
              <a:cxnLst/>
              <a:rect l="0" t="0" r="0" b="0"/>
              <a:pathLst>
                <a:path w="314236" h="204847">
                  <a:moveTo>
                    <a:pt x="14198" y="92324"/>
                  </a:moveTo>
                  <a:lnTo>
                    <a:pt x="10405" y="96116"/>
                  </a:lnTo>
                  <a:lnTo>
                    <a:pt x="8543" y="102211"/>
                  </a:lnTo>
                  <a:lnTo>
                    <a:pt x="3349" y="136758"/>
                  </a:lnTo>
                  <a:lnTo>
                    <a:pt x="363" y="168995"/>
                  </a:lnTo>
                  <a:lnTo>
                    <a:pt x="0" y="185785"/>
                  </a:lnTo>
                  <a:lnTo>
                    <a:pt x="2066" y="191541"/>
                  </a:lnTo>
                  <a:lnTo>
                    <a:pt x="6762" y="199016"/>
                  </a:lnTo>
                  <a:lnTo>
                    <a:pt x="10838" y="168940"/>
                  </a:lnTo>
                  <a:lnTo>
                    <a:pt x="15872" y="138465"/>
                  </a:lnTo>
                  <a:lnTo>
                    <a:pt x="20261" y="107259"/>
                  </a:lnTo>
                  <a:lnTo>
                    <a:pt x="26037" y="78164"/>
                  </a:lnTo>
                  <a:lnTo>
                    <a:pt x="28163" y="46127"/>
                  </a:lnTo>
                  <a:lnTo>
                    <a:pt x="29260" y="12239"/>
                  </a:lnTo>
                  <a:lnTo>
                    <a:pt x="35334" y="0"/>
                  </a:lnTo>
                  <a:lnTo>
                    <a:pt x="69419" y="29459"/>
                  </a:lnTo>
                  <a:lnTo>
                    <a:pt x="101373" y="54558"/>
                  </a:lnTo>
                  <a:lnTo>
                    <a:pt x="129578" y="72546"/>
                  </a:lnTo>
                  <a:lnTo>
                    <a:pt x="162783" y="82449"/>
                  </a:lnTo>
                  <a:lnTo>
                    <a:pt x="196301" y="84640"/>
                  </a:lnTo>
                  <a:lnTo>
                    <a:pt x="227792" y="85073"/>
                  </a:lnTo>
                  <a:lnTo>
                    <a:pt x="254826" y="83042"/>
                  </a:lnTo>
                  <a:lnTo>
                    <a:pt x="265606" y="78674"/>
                  </a:lnTo>
                  <a:lnTo>
                    <a:pt x="279806" y="67289"/>
                  </a:lnTo>
                  <a:lnTo>
                    <a:pt x="288600" y="54655"/>
                  </a:lnTo>
                  <a:lnTo>
                    <a:pt x="290935" y="48330"/>
                  </a:lnTo>
                  <a:lnTo>
                    <a:pt x="292250" y="36514"/>
                  </a:lnTo>
                  <a:lnTo>
                    <a:pt x="288847" y="22959"/>
                  </a:lnTo>
                  <a:lnTo>
                    <a:pt x="282843" y="15722"/>
                  </a:lnTo>
                  <a:lnTo>
                    <a:pt x="266054" y="4609"/>
                  </a:lnTo>
                  <a:lnTo>
                    <a:pt x="255950" y="982"/>
                  </a:lnTo>
                  <a:lnTo>
                    <a:pt x="240345" y="3700"/>
                  </a:lnTo>
                  <a:lnTo>
                    <a:pt x="224432" y="9532"/>
                  </a:lnTo>
                  <a:lnTo>
                    <a:pt x="195233" y="33259"/>
                  </a:lnTo>
                  <a:lnTo>
                    <a:pt x="184695" y="51011"/>
                  </a:lnTo>
                  <a:lnTo>
                    <a:pt x="174817" y="78342"/>
                  </a:lnTo>
                  <a:lnTo>
                    <a:pt x="171815" y="113795"/>
                  </a:lnTo>
                  <a:lnTo>
                    <a:pt x="175795" y="128060"/>
                  </a:lnTo>
                  <a:lnTo>
                    <a:pt x="191641" y="158854"/>
                  </a:lnTo>
                  <a:lnTo>
                    <a:pt x="208855" y="177124"/>
                  </a:lnTo>
                  <a:lnTo>
                    <a:pt x="243031" y="193968"/>
                  </a:lnTo>
                  <a:lnTo>
                    <a:pt x="275534" y="203301"/>
                  </a:lnTo>
                  <a:lnTo>
                    <a:pt x="293596" y="204846"/>
                  </a:lnTo>
                  <a:lnTo>
                    <a:pt x="314235" y="1994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 name="SMARTInkShape-3036"/>
            <p:cNvSpPr/>
            <p:nvPr/>
          </p:nvSpPr>
          <p:spPr>
            <a:xfrm>
              <a:off x="3107531" y="3571875"/>
              <a:ext cx="142040" cy="297150"/>
            </a:xfrm>
            <a:custGeom>
              <a:avLst/>
              <a:gdLst/>
              <a:ahLst/>
              <a:cxnLst/>
              <a:rect l="0" t="0" r="0" b="0"/>
              <a:pathLst>
                <a:path w="142040" h="297150">
                  <a:moveTo>
                    <a:pt x="78582" y="0"/>
                  </a:moveTo>
                  <a:lnTo>
                    <a:pt x="74789" y="0"/>
                  </a:lnTo>
                  <a:lnTo>
                    <a:pt x="73672" y="1588"/>
                  </a:lnTo>
                  <a:lnTo>
                    <a:pt x="63798" y="33180"/>
                  </a:lnTo>
                  <a:lnTo>
                    <a:pt x="54671" y="67585"/>
                  </a:lnTo>
                  <a:lnTo>
                    <a:pt x="47596" y="95519"/>
                  </a:lnTo>
                  <a:lnTo>
                    <a:pt x="40473" y="127697"/>
                  </a:lnTo>
                  <a:lnTo>
                    <a:pt x="37128" y="158574"/>
                  </a:lnTo>
                  <a:lnTo>
                    <a:pt x="32344" y="187832"/>
                  </a:lnTo>
                  <a:lnTo>
                    <a:pt x="30114" y="221252"/>
                  </a:lnTo>
                  <a:lnTo>
                    <a:pt x="36493" y="253372"/>
                  </a:lnTo>
                  <a:lnTo>
                    <a:pt x="45397" y="275473"/>
                  </a:lnTo>
                  <a:lnTo>
                    <a:pt x="60018" y="290290"/>
                  </a:lnTo>
                  <a:lnTo>
                    <a:pt x="70596" y="295705"/>
                  </a:lnTo>
                  <a:lnTo>
                    <a:pt x="75639" y="297149"/>
                  </a:lnTo>
                  <a:lnTo>
                    <a:pt x="85476" y="296637"/>
                  </a:lnTo>
                  <a:lnTo>
                    <a:pt x="104726" y="289841"/>
                  </a:lnTo>
                  <a:lnTo>
                    <a:pt x="119048" y="279378"/>
                  </a:lnTo>
                  <a:lnTo>
                    <a:pt x="133346" y="262430"/>
                  </a:lnTo>
                  <a:lnTo>
                    <a:pt x="138640" y="251309"/>
                  </a:lnTo>
                  <a:lnTo>
                    <a:pt x="142039" y="223649"/>
                  </a:lnTo>
                  <a:lnTo>
                    <a:pt x="138270" y="208143"/>
                  </a:lnTo>
                  <a:lnTo>
                    <a:pt x="122916" y="178786"/>
                  </a:lnTo>
                  <a:lnTo>
                    <a:pt x="92122" y="148554"/>
                  </a:lnTo>
                  <a:lnTo>
                    <a:pt x="57052" y="120604"/>
                  </a:lnTo>
                  <a:lnTo>
                    <a:pt x="25211" y="105292"/>
                  </a:lnTo>
                  <a:lnTo>
                    <a:pt x="0"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 name="SMARTInkShape-3037"/>
            <p:cNvSpPr/>
            <p:nvPr/>
          </p:nvSpPr>
          <p:spPr>
            <a:xfrm>
              <a:off x="3260578" y="3657600"/>
              <a:ext cx="132704" cy="140274"/>
            </a:xfrm>
            <a:custGeom>
              <a:avLst/>
              <a:gdLst/>
              <a:ahLst/>
              <a:cxnLst/>
              <a:rect l="0" t="0" r="0" b="0"/>
              <a:pathLst>
                <a:path w="132704" h="140274">
                  <a:moveTo>
                    <a:pt x="4116" y="42863"/>
                  </a:moveTo>
                  <a:lnTo>
                    <a:pt x="4116" y="46655"/>
                  </a:lnTo>
                  <a:lnTo>
                    <a:pt x="1999" y="50633"/>
                  </a:lnTo>
                  <a:lnTo>
                    <a:pt x="324" y="52805"/>
                  </a:lnTo>
                  <a:lnTo>
                    <a:pt x="0" y="55841"/>
                  </a:lnTo>
                  <a:lnTo>
                    <a:pt x="7209" y="88032"/>
                  </a:lnTo>
                  <a:lnTo>
                    <a:pt x="16163" y="113991"/>
                  </a:lnTo>
                  <a:lnTo>
                    <a:pt x="27947" y="134093"/>
                  </a:lnTo>
                  <a:lnTo>
                    <a:pt x="32703" y="137021"/>
                  </a:lnTo>
                  <a:lnTo>
                    <a:pt x="46454" y="140273"/>
                  </a:lnTo>
                  <a:lnTo>
                    <a:pt x="58916" y="139602"/>
                  </a:lnTo>
                  <a:lnTo>
                    <a:pt x="69747" y="135864"/>
                  </a:lnTo>
                  <a:lnTo>
                    <a:pt x="83975" y="124835"/>
                  </a:lnTo>
                  <a:lnTo>
                    <a:pt x="109579" y="90672"/>
                  </a:lnTo>
                  <a:lnTo>
                    <a:pt x="122955" y="56861"/>
                  </a:lnTo>
                  <a:lnTo>
                    <a:pt x="131263" y="25186"/>
                  </a:lnTo>
                  <a:lnTo>
                    <a:pt x="13270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SMARTInkShape-3038"/>
            <p:cNvSpPr/>
            <p:nvPr/>
          </p:nvSpPr>
          <p:spPr>
            <a:xfrm>
              <a:off x="3451519" y="3429000"/>
              <a:ext cx="20345" cy="371476"/>
            </a:xfrm>
            <a:custGeom>
              <a:avLst/>
              <a:gdLst/>
              <a:ahLst/>
              <a:cxnLst/>
              <a:rect l="0" t="0" r="0" b="0"/>
              <a:pathLst>
                <a:path w="20345" h="371476">
                  <a:moveTo>
                    <a:pt x="13200" y="0"/>
                  </a:moveTo>
                  <a:lnTo>
                    <a:pt x="13200" y="31434"/>
                  </a:lnTo>
                  <a:lnTo>
                    <a:pt x="18854" y="64670"/>
                  </a:lnTo>
                  <a:lnTo>
                    <a:pt x="20049" y="96735"/>
                  </a:lnTo>
                  <a:lnTo>
                    <a:pt x="16464" y="124265"/>
                  </a:lnTo>
                  <a:lnTo>
                    <a:pt x="14167" y="152531"/>
                  </a:lnTo>
                  <a:lnTo>
                    <a:pt x="9694" y="184806"/>
                  </a:lnTo>
                  <a:lnTo>
                    <a:pt x="7134" y="215712"/>
                  </a:lnTo>
                  <a:lnTo>
                    <a:pt x="2583" y="244978"/>
                  </a:lnTo>
                  <a:lnTo>
                    <a:pt x="0" y="273757"/>
                  </a:lnTo>
                  <a:lnTo>
                    <a:pt x="3027" y="302393"/>
                  </a:lnTo>
                  <a:lnTo>
                    <a:pt x="6251" y="334016"/>
                  </a:lnTo>
                  <a:lnTo>
                    <a:pt x="19470" y="369486"/>
                  </a:lnTo>
                  <a:lnTo>
                    <a:pt x="20344" y="3714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SMARTInkShape-3039"/>
            <p:cNvSpPr/>
            <p:nvPr/>
          </p:nvSpPr>
          <p:spPr>
            <a:xfrm>
              <a:off x="3357563" y="3629025"/>
              <a:ext cx="178594" cy="21432"/>
            </a:xfrm>
            <a:custGeom>
              <a:avLst/>
              <a:gdLst/>
              <a:ahLst/>
              <a:cxnLst/>
              <a:rect l="0" t="0" r="0" b="0"/>
              <a:pathLst>
                <a:path w="178594" h="21432">
                  <a:moveTo>
                    <a:pt x="0" y="21431"/>
                  </a:moveTo>
                  <a:lnTo>
                    <a:pt x="0" y="17639"/>
                  </a:lnTo>
                  <a:lnTo>
                    <a:pt x="793" y="16522"/>
                  </a:lnTo>
                  <a:lnTo>
                    <a:pt x="2116" y="15777"/>
                  </a:lnTo>
                  <a:lnTo>
                    <a:pt x="26735" y="8224"/>
                  </a:lnTo>
                  <a:lnTo>
                    <a:pt x="56757" y="7357"/>
                  </a:lnTo>
                  <a:lnTo>
                    <a:pt x="84726" y="7207"/>
                  </a:lnTo>
                  <a:lnTo>
                    <a:pt x="117002" y="7163"/>
                  </a:lnTo>
                  <a:lnTo>
                    <a:pt x="146233" y="6355"/>
                  </a:lnTo>
                  <a:lnTo>
                    <a:pt x="17859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SMARTInkShape-3040"/>
            <p:cNvSpPr/>
            <p:nvPr/>
          </p:nvSpPr>
          <p:spPr>
            <a:xfrm>
              <a:off x="3600476" y="3514725"/>
              <a:ext cx="35694" cy="350045"/>
            </a:xfrm>
            <a:custGeom>
              <a:avLst/>
              <a:gdLst/>
              <a:ahLst/>
              <a:cxnLst/>
              <a:rect l="0" t="0" r="0" b="0"/>
              <a:pathLst>
                <a:path w="35694" h="350045">
                  <a:moveTo>
                    <a:pt x="35693" y="0"/>
                  </a:moveTo>
                  <a:lnTo>
                    <a:pt x="29542" y="0"/>
                  </a:lnTo>
                  <a:lnTo>
                    <a:pt x="25051" y="3792"/>
                  </a:lnTo>
                  <a:lnTo>
                    <a:pt x="23025" y="7771"/>
                  </a:lnTo>
                  <a:lnTo>
                    <a:pt x="17708" y="37585"/>
                  </a:lnTo>
                  <a:lnTo>
                    <a:pt x="12599" y="71683"/>
                  </a:lnTo>
                  <a:lnTo>
                    <a:pt x="8742" y="97175"/>
                  </a:lnTo>
                  <a:lnTo>
                    <a:pt x="7599" y="127747"/>
                  </a:lnTo>
                  <a:lnTo>
                    <a:pt x="7260" y="159030"/>
                  </a:lnTo>
                  <a:lnTo>
                    <a:pt x="5043" y="191318"/>
                  </a:lnTo>
                  <a:lnTo>
                    <a:pt x="1476" y="220993"/>
                  </a:lnTo>
                  <a:lnTo>
                    <a:pt x="419" y="249894"/>
                  </a:lnTo>
                  <a:lnTo>
                    <a:pt x="106" y="278566"/>
                  </a:lnTo>
                  <a:lnTo>
                    <a:pt x="0" y="312906"/>
                  </a:lnTo>
                  <a:lnTo>
                    <a:pt x="7118" y="3500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 name="SMARTInkShape-3041"/>
            <p:cNvSpPr/>
            <p:nvPr/>
          </p:nvSpPr>
          <p:spPr>
            <a:xfrm>
              <a:off x="3493294" y="3672072"/>
              <a:ext cx="357188" cy="135032"/>
            </a:xfrm>
            <a:custGeom>
              <a:avLst/>
              <a:gdLst/>
              <a:ahLst/>
              <a:cxnLst/>
              <a:rect l="0" t="0" r="0" b="0"/>
              <a:pathLst>
                <a:path w="357188" h="135032">
                  <a:moveTo>
                    <a:pt x="0" y="28391"/>
                  </a:moveTo>
                  <a:lnTo>
                    <a:pt x="0" y="18448"/>
                  </a:lnTo>
                  <a:lnTo>
                    <a:pt x="2116" y="13917"/>
                  </a:lnTo>
                  <a:lnTo>
                    <a:pt x="3792" y="11598"/>
                  </a:lnTo>
                  <a:lnTo>
                    <a:pt x="17528" y="4542"/>
                  </a:lnTo>
                  <a:lnTo>
                    <a:pt x="52549" y="438"/>
                  </a:lnTo>
                  <a:lnTo>
                    <a:pt x="81451" y="0"/>
                  </a:lnTo>
                  <a:lnTo>
                    <a:pt x="113034" y="1987"/>
                  </a:lnTo>
                  <a:lnTo>
                    <a:pt x="144616" y="5486"/>
                  </a:lnTo>
                  <a:lnTo>
                    <a:pt x="176993" y="6523"/>
                  </a:lnTo>
                  <a:lnTo>
                    <a:pt x="206694" y="8947"/>
                  </a:lnTo>
                  <a:lnTo>
                    <a:pt x="241382" y="13084"/>
                  </a:lnTo>
                  <a:lnTo>
                    <a:pt x="274917" y="14837"/>
                  </a:lnTo>
                  <a:lnTo>
                    <a:pt x="284167" y="20246"/>
                  </a:lnTo>
                  <a:lnTo>
                    <a:pt x="283900" y="21373"/>
                  </a:lnTo>
                  <a:lnTo>
                    <a:pt x="281488" y="24743"/>
                  </a:lnTo>
                  <a:lnTo>
                    <a:pt x="249772" y="44838"/>
                  </a:lnTo>
                  <a:lnTo>
                    <a:pt x="215779" y="69326"/>
                  </a:lnTo>
                  <a:lnTo>
                    <a:pt x="195552" y="84190"/>
                  </a:lnTo>
                  <a:lnTo>
                    <a:pt x="184853" y="97752"/>
                  </a:lnTo>
                  <a:lnTo>
                    <a:pt x="180448" y="108033"/>
                  </a:lnTo>
                  <a:lnTo>
                    <a:pt x="181534" y="115645"/>
                  </a:lnTo>
                  <a:lnTo>
                    <a:pt x="184907" y="129675"/>
                  </a:lnTo>
                  <a:lnTo>
                    <a:pt x="186771" y="131632"/>
                  </a:lnTo>
                  <a:lnTo>
                    <a:pt x="193076" y="133807"/>
                  </a:lnTo>
                  <a:lnTo>
                    <a:pt x="205551" y="135031"/>
                  </a:lnTo>
                  <a:lnTo>
                    <a:pt x="237222" y="125558"/>
                  </a:lnTo>
                  <a:lnTo>
                    <a:pt x="246454" y="118937"/>
                  </a:lnTo>
                  <a:lnTo>
                    <a:pt x="258850" y="101750"/>
                  </a:lnTo>
                  <a:lnTo>
                    <a:pt x="268148" y="78159"/>
                  </a:lnTo>
                  <a:lnTo>
                    <a:pt x="271268" y="42804"/>
                  </a:lnTo>
                  <a:lnTo>
                    <a:pt x="270643" y="19676"/>
                  </a:lnTo>
                  <a:lnTo>
                    <a:pt x="264612" y="7502"/>
                  </a:lnTo>
                  <a:lnTo>
                    <a:pt x="260613" y="7120"/>
                  </a:lnTo>
                  <a:lnTo>
                    <a:pt x="259467" y="7860"/>
                  </a:lnTo>
                  <a:lnTo>
                    <a:pt x="258703" y="9147"/>
                  </a:lnTo>
                  <a:lnTo>
                    <a:pt x="258194" y="10799"/>
                  </a:lnTo>
                  <a:lnTo>
                    <a:pt x="265304" y="39073"/>
                  </a:lnTo>
                  <a:lnTo>
                    <a:pt x="279741" y="62692"/>
                  </a:lnTo>
                  <a:lnTo>
                    <a:pt x="309398" y="98214"/>
                  </a:lnTo>
                  <a:lnTo>
                    <a:pt x="342467" y="120490"/>
                  </a:lnTo>
                  <a:lnTo>
                    <a:pt x="357187" y="12840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 name="SMARTInkShape-3042"/>
            <p:cNvSpPr/>
            <p:nvPr/>
          </p:nvSpPr>
          <p:spPr>
            <a:xfrm>
              <a:off x="3887193" y="3482034"/>
              <a:ext cx="56158" cy="311298"/>
            </a:xfrm>
            <a:custGeom>
              <a:avLst/>
              <a:gdLst/>
              <a:ahLst/>
              <a:cxnLst/>
              <a:rect l="0" t="0" r="0" b="0"/>
              <a:pathLst>
                <a:path w="56158" h="311298">
                  <a:moveTo>
                    <a:pt x="6151" y="4116"/>
                  </a:moveTo>
                  <a:lnTo>
                    <a:pt x="6151" y="0"/>
                  </a:lnTo>
                  <a:lnTo>
                    <a:pt x="6151" y="3417"/>
                  </a:lnTo>
                  <a:lnTo>
                    <a:pt x="2359" y="7701"/>
                  </a:lnTo>
                  <a:lnTo>
                    <a:pt x="496" y="13912"/>
                  </a:lnTo>
                  <a:lnTo>
                    <a:pt x="0" y="17790"/>
                  </a:lnTo>
                  <a:lnTo>
                    <a:pt x="5245" y="48545"/>
                  </a:lnTo>
                  <a:lnTo>
                    <a:pt x="5972" y="76657"/>
                  </a:lnTo>
                  <a:lnTo>
                    <a:pt x="8232" y="109844"/>
                  </a:lnTo>
                  <a:lnTo>
                    <a:pt x="12295" y="139565"/>
                  </a:lnTo>
                  <a:lnTo>
                    <a:pt x="13891" y="173276"/>
                  </a:lnTo>
                  <a:lnTo>
                    <a:pt x="18910" y="203689"/>
                  </a:lnTo>
                  <a:lnTo>
                    <a:pt x="23929" y="232626"/>
                  </a:lnTo>
                  <a:lnTo>
                    <a:pt x="34872" y="266306"/>
                  </a:lnTo>
                  <a:lnTo>
                    <a:pt x="39796" y="282092"/>
                  </a:lnTo>
                  <a:lnTo>
                    <a:pt x="40487" y="287065"/>
                  </a:lnTo>
                  <a:lnTo>
                    <a:pt x="45488" y="296823"/>
                  </a:lnTo>
                  <a:lnTo>
                    <a:pt x="56157" y="3112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 name="SMARTInkShape-3043"/>
            <p:cNvSpPr/>
            <p:nvPr/>
          </p:nvSpPr>
          <p:spPr>
            <a:xfrm>
              <a:off x="3976000" y="3608124"/>
              <a:ext cx="110226" cy="185208"/>
            </a:xfrm>
            <a:custGeom>
              <a:avLst/>
              <a:gdLst/>
              <a:ahLst/>
              <a:cxnLst/>
              <a:rect l="0" t="0" r="0" b="0"/>
              <a:pathLst>
                <a:path w="110226" h="185208">
                  <a:moveTo>
                    <a:pt x="110225" y="49476"/>
                  </a:moveTo>
                  <a:lnTo>
                    <a:pt x="79686" y="24640"/>
                  </a:lnTo>
                  <a:lnTo>
                    <a:pt x="45672" y="5509"/>
                  </a:lnTo>
                  <a:lnTo>
                    <a:pt x="20066" y="265"/>
                  </a:lnTo>
                  <a:lnTo>
                    <a:pt x="16781" y="0"/>
                  </a:lnTo>
                  <a:lnTo>
                    <a:pt x="11016" y="1822"/>
                  </a:lnTo>
                  <a:lnTo>
                    <a:pt x="846" y="9459"/>
                  </a:lnTo>
                  <a:lnTo>
                    <a:pt x="0" y="12479"/>
                  </a:lnTo>
                  <a:lnTo>
                    <a:pt x="1175" y="20068"/>
                  </a:lnTo>
                  <a:lnTo>
                    <a:pt x="14101" y="42785"/>
                  </a:lnTo>
                  <a:lnTo>
                    <a:pt x="36605" y="72065"/>
                  </a:lnTo>
                  <a:lnTo>
                    <a:pt x="60245" y="104662"/>
                  </a:lnTo>
                  <a:lnTo>
                    <a:pt x="89765" y="139848"/>
                  </a:lnTo>
                  <a:lnTo>
                    <a:pt x="94109" y="154217"/>
                  </a:lnTo>
                  <a:lnTo>
                    <a:pt x="95396" y="164736"/>
                  </a:lnTo>
                  <a:lnTo>
                    <a:pt x="93195" y="167591"/>
                  </a:lnTo>
                  <a:lnTo>
                    <a:pt x="78721" y="175402"/>
                  </a:lnTo>
                  <a:lnTo>
                    <a:pt x="53075" y="1852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2" name="SMARTInkShape-Group417"/>
          <p:cNvGrpSpPr/>
          <p:nvPr/>
        </p:nvGrpSpPr>
        <p:grpSpPr>
          <a:xfrm>
            <a:off x="6047308" y="3632702"/>
            <a:ext cx="1202282" cy="602016"/>
            <a:chOff x="6047308" y="3632702"/>
            <a:chExt cx="1202282" cy="602016"/>
          </a:xfrm>
        </p:grpSpPr>
        <p:sp>
          <p:nvSpPr>
            <p:cNvPr id="198" name="SMARTInkShape-3044"/>
            <p:cNvSpPr/>
            <p:nvPr/>
          </p:nvSpPr>
          <p:spPr>
            <a:xfrm>
              <a:off x="6351937" y="3815843"/>
              <a:ext cx="69994" cy="220377"/>
            </a:xfrm>
            <a:custGeom>
              <a:avLst/>
              <a:gdLst/>
              <a:ahLst/>
              <a:cxnLst/>
              <a:rect l="0" t="0" r="0" b="0"/>
              <a:pathLst>
                <a:path w="69994" h="220377">
                  <a:moveTo>
                    <a:pt x="56007" y="13207"/>
                  </a:moveTo>
                  <a:lnTo>
                    <a:pt x="56007" y="7056"/>
                  </a:lnTo>
                  <a:lnTo>
                    <a:pt x="62158" y="0"/>
                  </a:lnTo>
                  <a:lnTo>
                    <a:pt x="62489" y="433"/>
                  </a:lnTo>
                  <a:lnTo>
                    <a:pt x="62856" y="3032"/>
                  </a:lnTo>
                  <a:lnTo>
                    <a:pt x="68766" y="13435"/>
                  </a:lnTo>
                  <a:lnTo>
                    <a:pt x="69993" y="26570"/>
                  </a:lnTo>
                  <a:lnTo>
                    <a:pt x="64531" y="49360"/>
                  </a:lnTo>
                  <a:lnTo>
                    <a:pt x="49701" y="78655"/>
                  </a:lnTo>
                  <a:lnTo>
                    <a:pt x="37593" y="111213"/>
                  </a:lnTo>
                  <a:lnTo>
                    <a:pt x="25440" y="141398"/>
                  </a:lnTo>
                  <a:lnTo>
                    <a:pt x="9854" y="176668"/>
                  </a:lnTo>
                  <a:lnTo>
                    <a:pt x="572" y="210926"/>
                  </a:lnTo>
                  <a:lnTo>
                    <a:pt x="0" y="214076"/>
                  </a:lnTo>
                  <a:lnTo>
                    <a:pt x="412" y="216176"/>
                  </a:lnTo>
                  <a:lnTo>
                    <a:pt x="1481" y="217576"/>
                  </a:lnTo>
                  <a:lnTo>
                    <a:pt x="6001" y="22037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 name="SMARTInkShape-3045"/>
            <p:cNvSpPr/>
            <p:nvPr/>
          </p:nvSpPr>
          <p:spPr>
            <a:xfrm>
              <a:off x="6550819" y="3829370"/>
              <a:ext cx="198419" cy="192372"/>
            </a:xfrm>
            <a:custGeom>
              <a:avLst/>
              <a:gdLst/>
              <a:ahLst/>
              <a:cxnLst/>
              <a:rect l="0" t="0" r="0" b="0"/>
              <a:pathLst>
                <a:path w="198419" h="192372">
                  <a:moveTo>
                    <a:pt x="21431" y="13968"/>
                  </a:moveTo>
                  <a:lnTo>
                    <a:pt x="34638" y="760"/>
                  </a:lnTo>
                  <a:lnTo>
                    <a:pt x="39190" y="0"/>
                  </a:lnTo>
                  <a:lnTo>
                    <a:pt x="40414" y="687"/>
                  </a:lnTo>
                  <a:lnTo>
                    <a:pt x="41231" y="1939"/>
                  </a:lnTo>
                  <a:lnTo>
                    <a:pt x="42379" y="7493"/>
                  </a:lnTo>
                  <a:lnTo>
                    <a:pt x="42540" y="9651"/>
                  </a:lnTo>
                  <a:lnTo>
                    <a:pt x="44836" y="14166"/>
                  </a:lnTo>
                  <a:lnTo>
                    <a:pt x="75762" y="46004"/>
                  </a:lnTo>
                  <a:lnTo>
                    <a:pt x="106364" y="69685"/>
                  </a:lnTo>
                  <a:lnTo>
                    <a:pt x="132586" y="87097"/>
                  </a:lnTo>
                  <a:lnTo>
                    <a:pt x="159141" y="107338"/>
                  </a:lnTo>
                  <a:lnTo>
                    <a:pt x="193848" y="141972"/>
                  </a:lnTo>
                  <a:lnTo>
                    <a:pt x="198195" y="156670"/>
                  </a:lnTo>
                  <a:lnTo>
                    <a:pt x="198418" y="165497"/>
                  </a:lnTo>
                  <a:lnTo>
                    <a:pt x="195871" y="172066"/>
                  </a:lnTo>
                  <a:lnTo>
                    <a:pt x="187860" y="177632"/>
                  </a:lnTo>
                  <a:lnTo>
                    <a:pt x="156501" y="189302"/>
                  </a:lnTo>
                  <a:lnTo>
                    <a:pt x="124223" y="191917"/>
                  </a:lnTo>
                  <a:lnTo>
                    <a:pt x="93692" y="192371"/>
                  </a:lnTo>
                  <a:lnTo>
                    <a:pt x="64538" y="190388"/>
                  </a:lnTo>
                  <a:lnTo>
                    <a:pt x="33827" y="182607"/>
                  </a:lnTo>
                  <a:lnTo>
                    <a:pt x="0" y="1711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 name="SMARTInkShape-3046"/>
            <p:cNvSpPr/>
            <p:nvPr/>
          </p:nvSpPr>
          <p:spPr>
            <a:xfrm>
              <a:off x="6579394" y="3793993"/>
              <a:ext cx="278607" cy="56489"/>
            </a:xfrm>
            <a:custGeom>
              <a:avLst/>
              <a:gdLst/>
              <a:ahLst/>
              <a:cxnLst/>
              <a:rect l="0" t="0" r="0" b="0"/>
              <a:pathLst>
                <a:path w="278607" h="56489">
                  <a:moveTo>
                    <a:pt x="0" y="6482"/>
                  </a:moveTo>
                  <a:lnTo>
                    <a:pt x="9943" y="6482"/>
                  </a:lnTo>
                  <a:lnTo>
                    <a:pt x="44900" y="0"/>
                  </a:lnTo>
                  <a:lnTo>
                    <a:pt x="79454" y="1586"/>
                  </a:lnTo>
                  <a:lnTo>
                    <a:pt x="107415" y="5031"/>
                  </a:lnTo>
                  <a:lnTo>
                    <a:pt x="137925" y="8169"/>
                  </a:lnTo>
                  <a:lnTo>
                    <a:pt x="172100" y="16242"/>
                  </a:lnTo>
                  <a:lnTo>
                    <a:pt x="207362" y="26572"/>
                  </a:lnTo>
                  <a:lnTo>
                    <a:pt x="238711" y="36776"/>
                  </a:lnTo>
                  <a:lnTo>
                    <a:pt x="278606" y="564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 name="SMARTInkShape-3047"/>
            <p:cNvSpPr/>
            <p:nvPr/>
          </p:nvSpPr>
          <p:spPr>
            <a:xfrm>
              <a:off x="6047308" y="3632702"/>
              <a:ext cx="1202282" cy="602016"/>
            </a:xfrm>
            <a:custGeom>
              <a:avLst/>
              <a:gdLst/>
              <a:ahLst/>
              <a:cxnLst/>
              <a:rect l="0" t="0" r="0" b="0"/>
              <a:pathLst>
                <a:path w="1202282" h="602016">
                  <a:moveTo>
                    <a:pt x="74886" y="446379"/>
                  </a:moveTo>
                  <a:lnTo>
                    <a:pt x="78678" y="450171"/>
                  </a:lnTo>
                  <a:lnTo>
                    <a:pt x="107018" y="462969"/>
                  </a:lnTo>
                  <a:lnTo>
                    <a:pt x="135206" y="475636"/>
                  </a:lnTo>
                  <a:lnTo>
                    <a:pt x="158845" y="485576"/>
                  </a:lnTo>
                  <a:lnTo>
                    <a:pt x="187872" y="497931"/>
                  </a:lnTo>
                  <a:lnTo>
                    <a:pt x="221410" y="509243"/>
                  </a:lnTo>
                  <a:lnTo>
                    <a:pt x="239244" y="514482"/>
                  </a:lnTo>
                  <a:lnTo>
                    <a:pt x="257483" y="519562"/>
                  </a:lnTo>
                  <a:lnTo>
                    <a:pt x="275992" y="524537"/>
                  </a:lnTo>
                  <a:lnTo>
                    <a:pt x="294682" y="529440"/>
                  </a:lnTo>
                  <a:lnTo>
                    <a:pt x="314285" y="534297"/>
                  </a:lnTo>
                  <a:lnTo>
                    <a:pt x="334498" y="539122"/>
                  </a:lnTo>
                  <a:lnTo>
                    <a:pt x="355117" y="543927"/>
                  </a:lnTo>
                  <a:lnTo>
                    <a:pt x="376800" y="547923"/>
                  </a:lnTo>
                  <a:lnTo>
                    <a:pt x="399193" y="551382"/>
                  </a:lnTo>
                  <a:lnTo>
                    <a:pt x="422059" y="554481"/>
                  </a:lnTo>
                  <a:lnTo>
                    <a:pt x="445241" y="558134"/>
                  </a:lnTo>
                  <a:lnTo>
                    <a:pt x="468633" y="562158"/>
                  </a:lnTo>
                  <a:lnTo>
                    <a:pt x="492165" y="566427"/>
                  </a:lnTo>
                  <a:lnTo>
                    <a:pt x="516584" y="570862"/>
                  </a:lnTo>
                  <a:lnTo>
                    <a:pt x="541595" y="575405"/>
                  </a:lnTo>
                  <a:lnTo>
                    <a:pt x="567001" y="580021"/>
                  </a:lnTo>
                  <a:lnTo>
                    <a:pt x="592669" y="583893"/>
                  </a:lnTo>
                  <a:lnTo>
                    <a:pt x="618511" y="587267"/>
                  </a:lnTo>
                  <a:lnTo>
                    <a:pt x="644472" y="590311"/>
                  </a:lnTo>
                  <a:lnTo>
                    <a:pt x="670510" y="593134"/>
                  </a:lnTo>
                  <a:lnTo>
                    <a:pt x="696600" y="595809"/>
                  </a:lnTo>
                  <a:lnTo>
                    <a:pt x="722724" y="598387"/>
                  </a:lnTo>
                  <a:lnTo>
                    <a:pt x="748872" y="600105"/>
                  </a:lnTo>
                  <a:lnTo>
                    <a:pt x="775034" y="601251"/>
                  </a:lnTo>
                  <a:lnTo>
                    <a:pt x="801207" y="602015"/>
                  </a:lnTo>
                  <a:lnTo>
                    <a:pt x="826594" y="601730"/>
                  </a:lnTo>
                  <a:lnTo>
                    <a:pt x="851456" y="600746"/>
                  </a:lnTo>
                  <a:lnTo>
                    <a:pt x="875969" y="599297"/>
                  </a:lnTo>
                  <a:lnTo>
                    <a:pt x="899453" y="596743"/>
                  </a:lnTo>
                  <a:lnTo>
                    <a:pt x="922253" y="593453"/>
                  </a:lnTo>
                  <a:lnTo>
                    <a:pt x="944598" y="589672"/>
                  </a:lnTo>
                  <a:lnTo>
                    <a:pt x="965050" y="585564"/>
                  </a:lnTo>
                  <a:lnTo>
                    <a:pt x="984241" y="581238"/>
                  </a:lnTo>
                  <a:lnTo>
                    <a:pt x="1002591" y="576766"/>
                  </a:lnTo>
                  <a:lnTo>
                    <a:pt x="1037798" y="565448"/>
                  </a:lnTo>
                  <a:lnTo>
                    <a:pt x="1071171" y="551686"/>
                  </a:lnTo>
                  <a:lnTo>
                    <a:pt x="1101880" y="534987"/>
                  </a:lnTo>
                  <a:lnTo>
                    <a:pt x="1127169" y="516981"/>
                  </a:lnTo>
                  <a:lnTo>
                    <a:pt x="1157140" y="486878"/>
                  </a:lnTo>
                  <a:lnTo>
                    <a:pt x="1173425" y="463585"/>
                  </a:lnTo>
                  <a:lnTo>
                    <a:pt x="1188601" y="437357"/>
                  </a:lnTo>
                  <a:lnTo>
                    <a:pt x="1196933" y="411943"/>
                  </a:lnTo>
                  <a:lnTo>
                    <a:pt x="1200636" y="385830"/>
                  </a:lnTo>
                  <a:lnTo>
                    <a:pt x="1202281" y="355704"/>
                  </a:lnTo>
                  <a:lnTo>
                    <a:pt x="1200896" y="325910"/>
                  </a:lnTo>
                  <a:lnTo>
                    <a:pt x="1196048" y="296794"/>
                  </a:lnTo>
                  <a:lnTo>
                    <a:pt x="1185955" y="267978"/>
                  </a:lnTo>
                  <a:lnTo>
                    <a:pt x="1173532" y="239296"/>
                  </a:lnTo>
                  <a:lnTo>
                    <a:pt x="1159279" y="211467"/>
                  </a:lnTo>
                  <a:lnTo>
                    <a:pt x="1142362" y="185870"/>
                  </a:lnTo>
                  <a:lnTo>
                    <a:pt x="1120026" y="161264"/>
                  </a:lnTo>
                  <a:lnTo>
                    <a:pt x="1094224" y="137099"/>
                  </a:lnTo>
                  <a:lnTo>
                    <a:pt x="1066881" y="113129"/>
                  </a:lnTo>
                  <a:lnTo>
                    <a:pt x="1036737" y="91364"/>
                  </a:lnTo>
                  <a:lnTo>
                    <a:pt x="1004025" y="71901"/>
                  </a:lnTo>
                  <a:lnTo>
                    <a:pt x="968320" y="55313"/>
                  </a:lnTo>
                  <a:lnTo>
                    <a:pt x="949908" y="47556"/>
                  </a:lnTo>
                  <a:lnTo>
                    <a:pt x="931285" y="40003"/>
                  </a:lnTo>
                  <a:lnTo>
                    <a:pt x="912518" y="32587"/>
                  </a:lnTo>
                  <a:lnTo>
                    <a:pt x="892864" y="26055"/>
                  </a:lnTo>
                  <a:lnTo>
                    <a:pt x="872617" y="20113"/>
                  </a:lnTo>
                  <a:lnTo>
                    <a:pt x="851976" y="14565"/>
                  </a:lnTo>
                  <a:lnTo>
                    <a:pt x="830277" y="10865"/>
                  </a:lnTo>
                  <a:lnTo>
                    <a:pt x="807874" y="8399"/>
                  </a:lnTo>
                  <a:lnTo>
                    <a:pt x="785001" y="6755"/>
                  </a:lnTo>
                  <a:lnTo>
                    <a:pt x="761021" y="4865"/>
                  </a:lnTo>
                  <a:lnTo>
                    <a:pt x="736303" y="2811"/>
                  </a:lnTo>
                  <a:lnTo>
                    <a:pt x="711093" y="649"/>
                  </a:lnTo>
                  <a:lnTo>
                    <a:pt x="685555" y="0"/>
                  </a:lnTo>
                  <a:lnTo>
                    <a:pt x="659799" y="362"/>
                  </a:lnTo>
                  <a:lnTo>
                    <a:pt x="633897" y="1397"/>
                  </a:lnTo>
                  <a:lnTo>
                    <a:pt x="607897" y="2881"/>
                  </a:lnTo>
                  <a:lnTo>
                    <a:pt x="581833" y="4664"/>
                  </a:lnTo>
                  <a:lnTo>
                    <a:pt x="555725" y="6646"/>
                  </a:lnTo>
                  <a:lnTo>
                    <a:pt x="529590" y="10349"/>
                  </a:lnTo>
                  <a:lnTo>
                    <a:pt x="503434" y="15199"/>
                  </a:lnTo>
                  <a:lnTo>
                    <a:pt x="477266" y="20813"/>
                  </a:lnTo>
                  <a:lnTo>
                    <a:pt x="451089" y="26937"/>
                  </a:lnTo>
                  <a:lnTo>
                    <a:pt x="424907" y="33401"/>
                  </a:lnTo>
                  <a:lnTo>
                    <a:pt x="398721" y="40092"/>
                  </a:lnTo>
                  <a:lnTo>
                    <a:pt x="372532" y="47727"/>
                  </a:lnTo>
                  <a:lnTo>
                    <a:pt x="346342" y="55993"/>
                  </a:lnTo>
                  <a:lnTo>
                    <a:pt x="320150" y="64678"/>
                  </a:lnTo>
                  <a:lnTo>
                    <a:pt x="293958" y="73643"/>
                  </a:lnTo>
                  <a:lnTo>
                    <a:pt x="267765" y="82794"/>
                  </a:lnTo>
                  <a:lnTo>
                    <a:pt x="241572" y="92071"/>
                  </a:lnTo>
                  <a:lnTo>
                    <a:pt x="217760" y="103017"/>
                  </a:lnTo>
                  <a:lnTo>
                    <a:pt x="195535" y="115077"/>
                  </a:lnTo>
                  <a:lnTo>
                    <a:pt x="174369" y="127880"/>
                  </a:lnTo>
                  <a:lnTo>
                    <a:pt x="153908" y="140384"/>
                  </a:lnTo>
                  <a:lnTo>
                    <a:pt x="133917" y="152689"/>
                  </a:lnTo>
                  <a:lnTo>
                    <a:pt x="114240" y="164860"/>
                  </a:lnTo>
                  <a:lnTo>
                    <a:pt x="79677" y="193201"/>
                  </a:lnTo>
                  <a:lnTo>
                    <a:pt x="50821" y="223525"/>
                  </a:lnTo>
                  <a:lnTo>
                    <a:pt x="30059" y="252876"/>
                  </a:lnTo>
                  <a:lnTo>
                    <a:pt x="15011" y="283913"/>
                  </a:lnTo>
                  <a:lnTo>
                    <a:pt x="4619" y="315435"/>
                  </a:lnTo>
                  <a:lnTo>
                    <a:pt x="0" y="345319"/>
                  </a:lnTo>
                  <a:lnTo>
                    <a:pt x="64" y="370243"/>
                  </a:lnTo>
                  <a:lnTo>
                    <a:pt x="3448" y="40351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5" name="SMARTInkShape-Group418"/>
          <p:cNvGrpSpPr/>
          <p:nvPr/>
        </p:nvGrpSpPr>
        <p:grpSpPr>
          <a:xfrm>
            <a:off x="1250156" y="4021931"/>
            <a:ext cx="292867" cy="192883"/>
            <a:chOff x="1250156" y="4021931"/>
            <a:chExt cx="292867" cy="192883"/>
          </a:xfrm>
        </p:grpSpPr>
        <p:sp>
          <p:nvSpPr>
            <p:cNvPr id="203" name="SMARTInkShape-3048"/>
            <p:cNvSpPr/>
            <p:nvPr/>
          </p:nvSpPr>
          <p:spPr>
            <a:xfrm>
              <a:off x="1250156" y="4036219"/>
              <a:ext cx="214314" cy="100013"/>
            </a:xfrm>
            <a:custGeom>
              <a:avLst/>
              <a:gdLst/>
              <a:ahLst/>
              <a:cxnLst/>
              <a:rect l="0" t="0" r="0" b="0"/>
              <a:pathLst>
                <a:path w="214314" h="100013">
                  <a:moveTo>
                    <a:pt x="0" y="0"/>
                  </a:moveTo>
                  <a:lnTo>
                    <a:pt x="13269" y="0"/>
                  </a:lnTo>
                  <a:lnTo>
                    <a:pt x="21336" y="7056"/>
                  </a:lnTo>
                  <a:lnTo>
                    <a:pt x="32071" y="7141"/>
                  </a:lnTo>
                  <a:lnTo>
                    <a:pt x="33287" y="7936"/>
                  </a:lnTo>
                  <a:lnTo>
                    <a:pt x="34098" y="9259"/>
                  </a:lnTo>
                  <a:lnTo>
                    <a:pt x="34638" y="10935"/>
                  </a:lnTo>
                  <a:lnTo>
                    <a:pt x="35792" y="12053"/>
                  </a:lnTo>
                  <a:lnTo>
                    <a:pt x="42931" y="14885"/>
                  </a:lnTo>
                  <a:lnTo>
                    <a:pt x="55495" y="26139"/>
                  </a:lnTo>
                  <a:lnTo>
                    <a:pt x="62128" y="28647"/>
                  </a:lnTo>
                  <a:lnTo>
                    <a:pt x="78594" y="40889"/>
                  </a:lnTo>
                  <a:lnTo>
                    <a:pt x="91901" y="46265"/>
                  </a:lnTo>
                  <a:lnTo>
                    <a:pt x="104908" y="54176"/>
                  </a:lnTo>
                  <a:lnTo>
                    <a:pt x="140592" y="66977"/>
                  </a:lnTo>
                  <a:lnTo>
                    <a:pt x="167355" y="82568"/>
                  </a:lnTo>
                  <a:lnTo>
                    <a:pt x="183753" y="87218"/>
                  </a:lnTo>
                  <a:lnTo>
                    <a:pt x="189618" y="90357"/>
                  </a:lnTo>
                  <a:lnTo>
                    <a:pt x="197383" y="92918"/>
                  </a:lnTo>
                  <a:lnTo>
                    <a:pt x="204710" y="97557"/>
                  </a:lnTo>
                  <a:lnTo>
                    <a:pt x="214313" y="1000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 name="SMARTInkShape-3049"/>
            <p:cNvSpPr/>
            <p:nvPr/>
          </p:nvSpPr>
          <p:spPr>
            <a:xfrm>
              <a:off x="1364543" y="4021931"/>
              <a:ext cx="178480" cy="192883"/>
            </a:xfrm>
            <a:custGeom>
              <a:avLst/>
              <a:gdLst/>
              <a:ahLst/>
              <a:cxnLst/>
              <a:rect l="0" t="0" r="0" b="0"/>
              <a:pathLst>
                <a:path w="178480" h="192883">
                  <a:moveTo>
                    <a:pt x="49920" y="0"/>
                  </a:moveTo>
                  <a:lnTo>
                    <a:pt x="49920" y="6850"/>
                  </a:lnTo>
                  <a:lnTo>
                    <a:pt x="63127" y="20349"/>
                  </a:lnTo>
                  <a:lnTo>
                    <a:pt x="85341" y="33746"/>
                  </a:lnTo>
                  <a:lnTo>
                    <a:pt x="90268" y="35636"/>
                  </a:lnTo>
                  <a:lnTo>
                    <a:pt x="98299" y="40369"/>
                  </a:lnTo>
                  <a:lnTo>
                    <a:pt x="109586" y="42917"/>
                  </a:lnTo>
                  <a:lnTo>
                    <a:pt x="144849" y="62911"/>
                  </a:lnTo>
                  <a:lnTo>
                    <a:pt x="157034" y="69766"/>
                  </a:lnTo>
                  <a:lnTo>
                    <a:pt x="159429" y="70323"/>
                  </a:lnTo>
                  <a:lnTo>
                    <a:pt x="161026" y="71489"/>
                  </a:lnTo>
                  <a:lnTo>
                    <a:pt x="162090" y="73059"/>
                  </a:lnTo>
                  <a:lnTo>
                    <a:pt x="162800" y="74900"/>
                  </a:lnTo>
                  <a:lnTo>
                    <a:pt x="164067" y="76127"/>
                  </a:lnTo>
                  <a:lnTo>
                    <a:pt x="167591" y="77490"/>
                  </a:lnTo>
                  <a:lnTo>
                    <a:pt x="168849" y="78648"/>
                  </a:lnTo>
                  <a:lnTo>
                    <a:pt x="170246" y="82050"/>
                  </a:lnTo>
                  <a:lnTo>
                    <a:pt x="171412" y="83275"/>
                  </a:lnTo>
                  <a:lnTo>
                    <a:pt x="177416" y="85403"/>
                  </a:lnTo>
                  <a:lnTo>
                    <a:pt x="178022" y="87698"/>
                  </a:lnTo>
                  <a:lnTo>
                    <a:pt x="178479" y="92566"/>
                  </a:lnTo>
                  <a:lnTo>
                    <a:pt x="172354" y="98993"/>
                  </a:lnTo>
                  <a:lnTo>
                    <a:pt x="171450" y="106074"/>
                  </a:lnTo>
                  <a:lnTo>
                    <a:pt x="171389" y="110628"/>
                  </a:lnTo>
                  <a:lnTo>
                    <a:pt x="170587" y="111852"/>
                  </a:lnTo>
                  <a:lnTo>
                    <a:pt x="169258" y="112668"/>
                  </a:lnTo>
                  <a:lnTo>
                    <a:pt x="167579" y="113212"/>
                  </a:lnTo>
                  <a:lnTo>
                    <a:pt x="157141" y="121512"/>
                  </a:lnTo>
                  <a:lnTo>
                    <a:pt x="153665" y="124914"/>
                  </a:lnTo>
                  <a:lnTo>
                    <a:pt x="149474" y="126955"/>
                  </a:lnTo>
                  <a:lnTo>
                    <a:pt x="147246" y="127499"/>
                  </a:lnTo>
                  <a:lnTo>
                    <a:pt x="140317" y="132058"/>
                  </a:lnTo>
                  <a:lnTo>
                    <a:pt x="137721" y="136215"/>
                  </a:lnTo>
                  <a:lnTo>
                    <a:pt x="137029" y="138435"/>
                  </a:lnTo>
                  <a:lnTo>
                    <a:pt x="132026" y="143019"/>
                  </a:lnTo>
                  <a:lnTo>
                    <a:pt x="96657" y="167681"/>
                  </a:lnTo>
                  <a:lnTo>
                    <a:pt x="90271" y="169775"/>
                  </a:lnTo>
                  <a:lnTo>
                    <a:pt x="82935" y="171499"/>
                  </a:lnTo>
                  <a:lnTo>
                    <a:pt x="71757" y="176957"/>
                  </a:lnTo>
                  <a:lnTo>
                    <a:pt x="69241" y="177503"/>
                  </a:lnTo>
                  <a:lnTo>
                    <a:pt x="54706" y="184649"/>
                  </a:lnTo>
                  <a:lnTo>
                    <a:pt x="37044" y="185709"/>
                  </a:lnTo>
                  <a:lnTo>
                    <a:pt x="30208" y="190642"/>
                  </a:lnTo>
                  <a:lnTo>
                    <a:pt x="23530" y="192218"/>
                  </a:lnTo>
                  <a:lnTo>
                    <a:pt x="0" y="192882"/>
                  </a:lnTo>
                  <a:lnTo>
                    <a:pt x="7057" y="1928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3" name="SMARTInkShape-Group419"/>
          <p:cNvGrpSpPr/>
          <p:nvPr/>
        </p:nvGrpSpPr>
        <p:grpSpPr>
          <a:xfrm>
            <a:off x="1593056" y="3914775"/>
            <a:ext cx="678363" cy="471033"/>
            <a:chOff x="1593056" y="3914775"/>
            <a:chExt cx="678363" cy="471033"/>
          </a:xfrm>
        </p:grpSpPr>
        <p:sp>
          <p:nvSpPr>
            <p:cNvPr id="206" name="SMARTInkShape-3050"/>
            <p:cNvSpPr/>
            <p:nvPr/>
          </p:nvSpPr>
          <p:spPr>
            <a:xfrm>
              <a:off x="1593056" y="4057650"/>
              <a:ext cx="178595" cy="157164"/>
            </a:xfrm>
            <a:custGeom>
              <a:avLst/>
              <a:gdLst/>
              <a:ahLst/>
              <a:cxnLst/>
              <a:rect l="0" t="0" r="0" b="0"/>
              <a:pathLst>
                <a:path w="178595" h="157164">
                  <a:moveTo>
                    <a:pt x="14288" y="0"/>
                  </a:moveTo>
                  <a:lnTo>
                    <a:pt x="10495" y="0"/>
                  </a:lnTo>
                  <a:lnTo>
                    <a:pt x="9378" y="794"/>
                  </a:lnTo>
                  <a:lnTo>
                    <a:pt x="8634" y="2117"/>
                  </a:lnTo>
                  <a:lnTo>
                    <a:pt x="7438" y="9943"/>
                  </a:lnTo>
                  <a:lnTo>
                    <a:pt x="6367" y="33494"/>
                  </a:lnTo>
                  <a:lnTo>
                    <a:pt x="996" y="55103"/>
                  </a:lnTo>
                  <a:lnTo>
                    <a:pt x="39" y="90765"/>
                  </a:lnTo>
                  <a:lnTo>
                    <a:pt x="1" y="123064"/>
                  </a:lnTo>
                  <a:lnTo>
                    <a:pt x="0" y="141662"/>
                  </a:lnTo>
                  <a:lnTo>
                    <a:pt x="0" y="125866"/>
                  </a:lnTo>
                  <a:lnTo>
                    <a:pt x="6850" y="94124"/>
                  </a:lnTo>
                  <a:lnTo>
                    <a:pt x="10849" y="80629"/>
                  </a:lnTo>
                  <a:lnTo>
                    <a:pt x="30991" y="44941"/>
                  </a:lnTo>
                  <a:lnTo>
                    <a:pt x="45247" y="26585"/>
                  </a:lnTo>
                  <a:lnTo>
                    <a:pt x="77317" y="4773"/>
                  </a:lnTo>
                  <a:lnTo>
                    <a:pt x="87026" y="1414"/>
                  </a:lnTo>
                  <a:lnTo>
                    <a:pt x="89768" y="1736"/>
                  </a:lnTo>
                  <a:lnTo>
                    <a:pt x="94930" y="4211"/>
                  </a:lnTo>
                  <a:lnTo>
                    <a:pt x="116016" y="19157"/>
                  </a:lnTo>
                  <a:lnTo>
                    <a:pt x="138174" y="51396"/>
                  </a:lnTo>
                  <a:lnTo>
                    <a:pt x="140786" y="58826"/>
                  </a:lnTo>
                  <a:lnTo>
                    <a:pt x="144373" y="71934"/>
                  </a:lnTo>
                  <a:lnTo>
                    <a:pt x="155178" y="100056"/>
                  </a:lnTo>
                  <a:lnTo>
                    <a:pt x="158691" y="114313"/>
                  </a:lnTo>
                  <a:lnTo>
                    <a:pt x="165930" y="135105"/>
                  </a:lnTo>
                  <a:lnTo>
                    <a:pt x="168997" y="140215"/>
                  </a:lnTo>
                  <a:lnTo>
                    <a:pt x="171517" y="147555"/>
                  </a:lnTo>
                  <a:lnTo>
                    <a:pt x="178594" y="1571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 name="SMARTInkShape-3051"/>
            <p:cNvSpPr/>
            <p:nvPr/>
          </p:nvSpPr>
          <p:spPr>
            <a:xfrm>
              <a:off x="1793081" y="4036317"/>
              <a:ext cx="120318" cy="178497"/>
            </a:xfrm>
            <a:custGeom>
              <a:avLst/>
              <a:gdLst/>
              <a:ahLst/>
              <a:cxnLst/>
              <a:rect l="0" t="0" r="0" b="0"/>
              <a:pathLst>
                <a:path w="120318" h="178497">
                  <a:moveTo>
                    <a:pt x="0" y="78483"/>
                  </a:moveTo>
                  <a:lnTo>
                    <a:pt x="0" y="74691"/>
                  </a:lnTo>
                  <a:lnTo>
                    <a:pt x="794" y="73574"/>
                  </a:lnTo>
                  <a:lnTo>
                    <a:pt x="2117" y="72829"/>
                  </a:lnTo>
                  <a:lnTo>
                    <a:pt x="9888" y="71781"/>
                  </a:lnTo>
                  <a:lnTo>
                    <a:pt x="45351" y="70563"/>
                  </a:lnTo>
                  <a:lnTo>
                    <a:pt x="58770" y="65641"/>
                  </a:lnTo>
                  <a:lnTo>
                    <a:pt x="90783" y="47490"/>
                  </a:lnTo>
                  <a:lnTo>
                    <a:pt x="109146" y="33236"/>
                  </a:lnTo>
                  <a:lnTo>
                    <a:pt x="112009" y="28475"/>
                  </a:lnTo>
                  <a:lnTo>
                    <a:pt x="114076" y="23713"/>
                  </a:lnTo>
                  <a:lnTo>
                    <a:pt x="118908" y="16570"/>
                  </a:lnTo>
                  <a:lnTo>
                    <a:pt x="120317" y="11808"/>
                  </a:lnTo>
                  <a:lnTo>
                    <a:pt x="119899" y="10221"/>
                  </a:lnTo>
                  <a:lnTo>
                    <a:pt x="118826" y="9162"/>
                  </a:lnTo>
                  <a:lnTo>
                    <a:pt x="115518" y="7192"/>
                  </a:lnTo>
                  <a:lnTo>
                    <a:pt x="108414" y="1019"/>
                  </a:lnTo>
                  <a:lnTo>
                    <a:pt x="103737" y="233"/>
                  </a:lnTo>
                  <a:lnTo>
                    <a:pt x="93531" y="0"/>
                  </a:lnTo>
                  <a:lnTo>
                    <a:pt x="87078" y="2062"/>
                  </a:lnTo>
                  <a:lnTo>
                    <a:pt x="80770" y="4831"/>
                  </a:lnTo>
                  <a:lnTo>
                    <a:pt x="72675" y="6061"/>
                  </a:lnTo>
                  <a:lnTo>
                    <a:pt x="69088" y="7977"/>
                  </a:lnTo>
                  <a:lnTo>
                    <a:pt x="36717" y="41736"/>
                  </a:lnTo>
                  <a:lnTo>
                    <a:pt x="27195" y="55072"/>
                  </a:lnTo>
                  <a:lnTo>
                    <a:pt x="16859" y="88032"/>
                  </a:lnTo>
                  <a:lnTo>
                    <a:pt x="15431" y="97543"/>
                  </a:lnTo>
                  <a:lnTo>
                    <a:pt x="21630" y="130871"/>
                  </a:lnTo>
                  <a:lnTo>
                    <a:pt x="24959" y="140396"/>
                  </a:lnTo>
                  <a:lnTo>
                    <a:pt x="31201" y="147804"/>
                  </a:lnTo>
                  <a:lnTo>
                    <a:pt x="62067" y="170258"/>
                  </a:lnTo>
                  <a:lnTo>
                    <a:pt x="73623" y="174834"/>
                  </a:lnTo>
                  <a:lnTo>
                    <a:pt x="114300" y="17849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 name="SMARTInkShape-3052"/>
            <p:cNvSpPr/>
            <p:nvPr/>
          </p:nvSpPr>
          <p:spPr>
            <a:xfrm>
              <a:off x="1964658" y="4093413"/>
              <a:ext cx="104632" cy="207167"/>
            </a:xfrm>
            <a:custGeom>
              <a:avLst/>
              <a:gdLst/>
              <a:ahLst/>
              <a:cxnLst/>
              <a:rect l="0" t="0" r="0" b="0"/>
              <a:pathLst>
                <a:path w="104632" h="207167">
                  <a:moveTo>
                    <a:pt x="85598" y="35675"/>
                  </a:moveTo>
                  <a:lnTo>
                    <a:pt x="85598" y="18882"/>
                  </a:lnTo>
                  <a:lnTo>
                    <a:pt x="83482" y="14188"/>
                  </a:lnTo>
                  <a:lnTo>
                    <a:pt x="74956" y="3722"/>
                  </a:lnTo>
                  <a:lnTo>
                    <a:pt x="68698" y="1630"/>
                  </a:lnTo>
                  <a:lnTo>
                    <a:pt x="64806" y="1072"/>
                  </a:lnTo>
                  <a:lnTo>
                    <a:pt x="58366" y="2568"/>
                  </a:lnTo>
                  <a:lnTo>
                    <a:pt x="52064" y="5086"/>
                  </a:lnTo>
                  <a:lnTo>
                    <a:pt x="30490" y="10626"/>
                  </a:lnTo>
                  <a:lnTo>
                    <a:pt x="20234" y="16964"/>
                  </a:lnTo>
                  <a:lnTo>
                    <a:pt x="3125" y="39795"/>
                  </a:lnTo>
                  <a:lnTo>
                    <a:pt x="837" y="47390"/>
                  </a:lnTo>
                  <a:lnTo>
                    <a:pt x="0" y="55670"/>
                  </a:lnTo>
                  <a:lnTo>
                    <a:pt x="3703" y="60473"/>
                  </a:lnTo>
                  <a:lnTo>
                    <a:pt x="9777" y="62571"/>
                  </a:lnTo>
                  <a:lnTo>
                    <a:pt x="13620" y="63130"/>
                  </a:lnTo>
                  <a:lnTo>
                    <a:pt x="45225" y="56908"/>
                  </a:lnTo>
                  <a:lnTo>
                    <a:pt x="54690" y="53579"/>
                  </a:lnTo>
                  <a:lnTo>
                    <a:pt x="62072" y="47336"/>
                  </a:lnTo>
                  <a:lnTo>
                    <a:pt x="82341" y="23151"/>
                  </a:lnTo>
                  <a:lnTo>
                    <a:pt x="85595" y="0"/>
                  </a:lnTo>
                  <a:lnTo>
                    <a:pt x="81805" y="7554"/>
                  </a:lnTo>
                  <a:lnTo>
                    <a:pt x="81482" y="10577"/>
                  </a:lnTo>
                  <a:lnTo>
                    <a:pt x="85391" y="44598"/>
                  </a:lnTo>
                  <a:lnTo>
                    <a:pt x="85580" y="79687"/>
                  </a:lnTo>
                  <a:lnTo>
                    <a:pt x="90504" y="108133"/>
                  </a:lnTo>
                  <a:lnTo>
                    <a:pt x="94417" y="141386"/>
                  </a:lnTo>
                  <a:lnTo>
                    <a:pt x="98805" y="174913"/>
                  </a:lnTo>
                  <a:lnTo>
                    <a:pt x="104582" y="206406"/>
                  </a:lnTo>
                  <a:lnTo>
                    <a:pt x="104631" y="2071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 name="SMARTInkShape-3053"/>
            <p:cNvSpPr/>
            <p:nvPr/>
          </p:nvSpPr>
          <p:spPr>
            <a:xfrm>
              <a:off x="2050409" y="4064881"/>
              <a:ext cx="76767" cy="118747"/>
            </a:xfrm>
            <a:custGeom>
              <a:avLst/>
              <a:gdLst/>
              <a:ahLst/>
              <a:cxnLst/>
              <a:rect l="0" t="0" r="0" b="0"/>
              <a:pathLst>
                <a:path w="76767" h="118747">
                  <a:moveTo>
                    <a:pt x="76766" y="5395"/>
                  </a:moveTo>
                  <a:lnTo>
                    <a:pt x="74636" y="3264"/>
                  </a:lnTo>
                  <a:lnTo>
                    <a:pt x="70658" y="1402"/>
                  </a:lnTo>
                  <a:lnTo>
                    <a:pt x="50787" y="0"/>
                  </a:lnTo>
                  <a:lnTo>
                    <a:pt x="37518" y="3731"/>
                  </a:lnTo>
                  <a:lnTo>
                    <a:pt x="27325" y="9864"/>
                  </a:lnTo>
                  <a:lnTo>
                    <a:pt x="5715" y="29914"/>
                  </a:lnTo>
                  <a:lnTo>
                    <a:pt x="2455" y="37324"/>
                  </a:lnTo>
                  <a:lnTo>
                    <a:pt x="0" y="69068"/>
                  </a:lnTo>
                  <a:lnTo>
                    <a:pt x="3685" y="83286"/>
                  </a:lnTo>
                  <a:lnTo>
                    <a:pt x="9755" y="90678"/>
                  </a:lnTo>
                  <a:lnTo>
                    <a:pt x="31961" y="108526"/>
                  </a:lnTo>
                  <a:lnTo>
                    <a:pt x="66686" y="118623"/>
                  </a:lnTo>
                  <a:lnTo>
                    <a:pt x="68736" y="1187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 name="SMARTInkShape-3054"/>
            <p:cNvSpPr/>
            <p:nvPr/>
          </p:nvSpPr>
          <p:spPr>
            <a:xfrm>
              <a:off x="2264569" y="3914775"/>
              <a:ext cx="6850" cy="41068"/>
            </a:xfrm>
            <a:custGeom>
              <a:avLst/>
              <a:gdLst/>
              <a:ahLst/>
              <a:cxnLst/>
              <a:rect l="0" t="0" r="0" b="0"/>
              <a:pathLst>
                <a:path w="6850" h="41068">
                  <a:moveTo>
                    <a:pt x="0" y="0"/>
                  </a:moveTo>
                  <a:lnTo>
                    <a:pt x="0" y="3792"/>
                  </a:lnTo>
                  <a:lnTo>
                    <a:pt x="794" y="4909"/>
                  </a:lnTo>
                  <a:lnTo>
                    <a:pt x="2116" y="5654"/>
                  </a:lnTo>
                  <a:lnTo>
                    <a:pt x="3792" y="6151"/>
                  </a:lnTo>
                  <a:lnTo>
                    <a:pt x="4909" y="8069"/>
                  </a:lnTo>
                  <a:lnTo>
                    <a:pt x="6849" y="26943"/>
                  </a:lnTo>
                  <a:lnTo>
                    <a:pt x="6626" y="410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 name="SMARTInkShape-3055"/>
            <p:cNvSpPr/>
            <p:nvPr/>
          </p:nvSpPr>
          <p:spPr>
            <a:xfrm>
              <a:off x="2122014" y="4007964"/>
              <a:ext cx="38503" cy="13968"/>
            </a:xfrm>
            <a:custGeom>
              <a:avLst/>
              <a:gdLst/>
              <a:ahLst/>
              <a:cxnLst/>
              <a:rect l="0" t="0" r="0" b="0"/>
              <a:pathLst>
                <a:path w="38503" h="13968">
                  <a:moveTo>
                    <a:pt x="13967" y="13967"/>
                  </a:moveTo>
                  <a:lnTo>
                    <a:pt x="10175" y="13967"/>
                  </a:lnTo>
                  <a:lnTo>
                    <a:pt x="9058" y="13174"/>
                  </a:lnTo>
                  <a:lnTo>
                    <a:pt x="8313" y="11851"/>
                  </a:lnTo>
                  <a:lnTo>
                    <a:pt x="7816" y="10175"/>
                  </a:lnTo>
                  <a:lnTo>
                    <a:pt x="6692" y="9058"/>
                  </a:lnTo>
                  <a:lnTo>
                    <a:pt x="3325" y="7816"/>
                  </a:lnTo>
                  <a:lnTo>
                    <a:pt x="2110" y="6692"/>
                  </a:lnTo>
                  <a:lnTo>
                    <a:pt x="0" y="760"/>
                  </a:lnTo>
                  <a:lnTo>
                    <a:pt x="687" y="400"/>
                  </a:lnTo>
                  <a:lnTo>
                    <a:pt x="3567" y="0"/>
                  </a:lnTo>
                  <a:lnTo>
                    <a:pt x="37760" y="8511"/>
                  </a:lnTo>
                  <a:lnTo>
                    <a:pt x="38502" y="86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 name="SMARTInkShape-3056"/>
            <p:cNvSpPr/>
            <p:nvPr/>
          </p:nvSpPr>
          <p:spPr>
            <a:xfrm>
              <a:off x="1964531" y="4350544"/>
              <a:ext cx="60908" cy="35264"/>
            </a:xfrm>
            <a:custGeom>
              <a:avLst/>
              <a:gdLst/>
              <a:ahLst/>
              <a:cxnLst/>
              <a:rect l="0" t="0" r="0" b="0"/>
              <a:pathLst>
                <a:path w="60908" h="35264">
                  <a:moveTo>
                    <a:pt x="60907" y="35000"/>
                  </a:moveTo>
                  <a:lnTo>
                    <a:pt x="58204" y="35263"/>
                  </a:lnTo>
                  <a:lnTo>
                    <a:pt x="44851" y="31791"/>
                  </a:lnTo>
                  <a:lnTo>
                    <a:pt x="9245" y="14227"/>
                  </a:lnTo>
                  <a:lnTo>
                    <a:pt x="4109" y="9498"/>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0" name="SMARTInkShape-Group420"/>
          <p:cNvGrpSpPr/>
          <p:nvPr/>
        </p:nvGrpSpPr>
        <p:grpSpPr>
          <a:xfrm>
            <a:off x="2128838" y="3907631"/>
            <a:ext cx="1021557" cy="307183"/>
            <a:chOff x="2128838" y="3907631"/>
            <a:chExt cx="1021557" cy="307183"/>
          </a:xfrm>
        </p:grpSpPr>
        <p:sp>
          <p:nvSpPr>
            <p:cNvPr id="214" name="SMARTInkShape-3057"/>
            <p:cNvSpPr/>
            <p:nvPr/>
          </p:nvSpPr>
          <p:spPr>
            <a:xfrm>
              <a:off x="2175079" y="3907631"/>
              <a:ext cx="139497" cy="307183"/>
            </a:xfrm>
            <a:custGeom>
              <a:avLst/>
              <a:gdLst/>
              <a:ahLst/>
              <a:cxnLst/>
              <a:rect l="0" t="0" r="0" b="0"/>
              <a:pathLst>
                <a:path w="139497" h="307183">
                  <a:moveTo>
                    <a:pt x="18052" y="0"/>
                  </a:moveTo>
                  <a:lnTo>
                    <a:pt x="17259" y="24974"/>
                  </a:lnTo>
                  <a:lnTo>
                    <a:pt x="9233" y="59335"/>
                  </a:lnTo>
                  <a:lnTo>
                    <a:pt x="4485" y="89041"/>
                  </a:lnTo>
                  <a:lnTo>
                    <a:pt x="3907" y="120453"/>
                  </a:lnTo>
                  <a:lnTo>
                    <a:pt x="0" y="149823"/>
                  </a:lnTo>
                  <a:lnTo>
                    <a:pt x="1415" y="171392"/>
                  </a:lnTo>
                  <a:lnTo>
                    <a:pt x="9798" y="200014"/>
                  </a:lnTo>
                  <a:lnTo>
                    <a:pt x="25917" y="228598"/>
                  </a:lnTo>
                  <a:lnTo>
                    <a:pt x="44388" y="253382"/>
                  </a:lnTo>
                  <a:lnTo>
                    <a:pt x="77965" y="278420"/>
                  </a:lnTo>
                  <a:lnTo>
                    <a:pt x="112578" y="296691"/>
                  </a:lnTo>
                  <a:lnTo>
                    <a:pt x="139496" y="3071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 name="SMARTInkShape-3058"/>
            <p:cNvSpPr/>
            <p:nvPr/>
          </p:nvSpPr>
          <p:spPr>
            <a:xfrm>
              <a:off x="2128838" y="4037674"/>
              <a:ext cx="264319" cy="169996"/>
            </a:xfrm>
            <a:custGeom>
              <a:avLst/>
              <a:gdLst/>
              <a:ahLst/>
              <a:cxnLst/>
              <a:rect l="0" t="0" r="0" b="0"/>
              <a:pathLst>
                <a:path w="264319" h="169996">
                  <a:moveTo>
                    <a:pt x="0" y="5689"/>
                  </a:moveTo>
                  <a:lnTo>
                    <a:pt x="3792" y="1896"/>
                  </a:lnTo>
                  <a:lnTo>
                    <a:pt x="9887" y="34"/>
                  </a:lnTo>
                  <a:lnTo>
                    <a:pt x="19475" y="0"/>
                  </a:lnTo>
                  <a:lnTo>
                    <a:pt x="51501" y="6447"/>
                  </a:lnTo>
                  <a:lnTo>
                    <a:pt x="81140" y="13057"/>
                  </a:lnTo>
                  <a:lnTo>
                    <a:pt x="112941" y="20043"/>
                  </a:lnTo>
                  <a:lnTo>
                    <a:pt x="144589" y="27140"/>
                  </a:lnTo>
                  <a:lnTo>
                    <a:pt x="174868" y="34269"/>
                  </a:lnTo>
                  <a:lnTo>
                    <a:pt x="210225" y="39997"/>
                  </a:lnTo>
                  <a:lnTo>
                    <a:pt x="241722" y="48992"/>
                  </a:lnTo>
                  <a:lnTo>
                    <a:pt x="262421" y="61453"/>
                  </a:lnTo>
                  <a:lnTo>
                    <a:pt x="263756" y="70013"/>
                  </a:lnTo>
                  <a:lnTo>
                    <a:pt x="264304" y="97526"/>
                  </a:lnTo>
                  <a:lnTo>
                    <a:pt x="258166" y="121077"/>
                  </a:lnTo>
                  <a:lnTo>
                    <a:pt x="263916" y="155843"/>
                  </a:lnTo>
                  <a:lnTo>
                    <a:pt x="264318" y="16999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 name="SMARTInkShape-3059"/>
            <p:cNvSpPr/>
            <p:nvPr/>
          </p:nvSpPr>
          <p:spPr>
            <a:xfrm>
              <a:off x="2457895" y="4114887"/>
              <a:ext cx="156719" cy="71352"/>
            </a:xfrm>
            <a:custGeom>
              <a:avLst/>
              <a:gdLst/>
              <a:ahLst/>
              <a:cxnLst/>
              <a:rect l="0" t="0" r="0" b="0"/>
              <a:pathLst>
                <a:path w="156719" h="71352">
                  <a:moveTo>
                    <a:pt x="70993" y="7057"/>
                  </a:moveTo>
                  <a:lnTo>
                    <a:pt x="67200" y="7057"/>
                  </a:lnTo>
                  <a:lnTo>
                    <a:pt x="66083" y="6263"/>
                  </a:lnTo>
                  <a:lnTo>
                    <a:pt x="65338" y="4940"/>
                  </a:lnTo>
                  <a:lnTo>
                    <a:pt x="64842" y="3265"/>
                  </a:lnTo>
                  <a:lnTo>
                    <a:pt x="63717" y="2147"/>
                  </a:lnTo>
                  <a:lnTo>
                    <a:pt x="60351" y="906"/>
                  </a:lnTo>
                  <a:lnTo>
                    <a:pt x="40931" y="0"/>
                  </a:lnTo>
                  <a:lnTo>
                    <a:pt x="35671" y="2068"/>
                  </a:lnTo>
                  <a:lnTo>
                    <a:pt x="18510" y="11309"/>
                  </a:lnTo>
                  <a:lnTo>
                    <a:pt x="9757" y="14138"/>
                  </a:lnTo>
                  <a:lnTo>
                    <a:pt x="4619" y="17612"/>
                  </a:lnTo>
                  <a:lnTo>
                    <a:pt x="1805" y="21802"/>
                  </a:lnTo>
                  <a:lnTo>
                    <a:pt x="222" y="28624"/>
                  </a:lnTo>
                  <a:lnTo>
                    <a:pt x="0" y="30960"/>
                  </a:lnTo>
                  <a:lnTo>
                    <a:pt x="645" y="32517"/>
                  </a:lnTo>
                  <a:lnTo>
                    <a:pt x="1869" y="33555"/>
                  </a:lnTo>
                  <a:lnTo>
                    <a:pt x="3479" y="34247"/>
                  </a:lnTo>
                  <a:lnTo>
                    <a:pt x="4552" y="35503"/>
                  </a:lnTo>
                  <a:lnTo>
                    <a:pt x="5745" y="39014"/>
                  </a:lnTo>
                  <a:lnTo>
                    <a:pt x="7650" y="40268"/>
                  </a:lnTo>
                  <a:lnTo>
                    <a:pt x="17917" y="42033"/>
                  </a:lnTo>
                  <a:lnTo>
                    <a:pt x="31013" y="41762"/>
                  </a:lnTo>
                  <a:lnTo>
                    <a:pt x="64839" y="35917"/>
                  </a:lnTo>
                  <a:lnTo>
                    <a:pt x="70374" y="33642"/>
                  </a:lnTo>
                  <a:lnTo>
                    <a:pt x="75480" y="30779"/>
                  </a:lnTo>
                  <a:lnTo>
                    <a:pt x="83833" y="28790"/>
                  </a:lnTo>
                  <a:lnTo>
                    <a:pt x="84315" y="29483"/>
                  </a:lnTo>
                  <a:lnTo>
                    <a:pt x="85196" y="35781"/>
                  </a:lnTo>
                  <a:lnTo>
                    <a:pt x="85242" y="39138"/>
                  </a:lnTo>
                  <a:lnTo>
                    <a:pt x="87380" y="43275"/>
                  </a:lnTo>
                  <a:lnTo>
                    <a:pt x="90182" y="47760"/>
                  </a:lnTo>
                  <a:lnTo>
                    <a:pt x="91427" y="52399"/>
                  </a:lnTo>
                  <a:lnTo>
                    <a:pt x="96214" y="57107"/>
                  </a:lnTo>
                  <a:lnTo>
                    <a:pt x="108430" y="66597"/>
                  </a:lnTo>
                  <a:lnTo>
                    <a:pt x="117794" y="69237"/>
                  </a:lnTo>
                  <a:lnTo>
                    <a:pt x="156718" y="713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7" name="SMARTInkShape-3060"/>
            <p:cNvSpPr/>
            <p:nvPr/>
          </p:nvSpPr>
          <p:spPr>
            <a:xfrm>
              <a:off x="2601431" y="4039959"/>
              <a:ext cx="248926" cy="139136"/>
            </a:xfrm>
            <a:custGeom>
              <a:avLst/>
              <a:gdLst/>
              <a:ahLst/>
              <a:cxnLst/>
              <a:rect l="0" t="0" r="0" b="0"/>
              <a:pathLst>
                <a:path w="248926" h="139136">
                  <a:moveTo>
                    <a:pt x="20325" y="24835"/>
                  </a:moveTo>
                  <a:lnTo>
                    <a:pt x="16533" y="21043"/>
                  </a:lnTo>
                  <a:lnTo>
                    <a:pt x="12554" y="19180"/>
                  </a:lnTo>
                  <a:lnTo>
                    <a:pt x="10382" y="18684"/>
                  </a:lnTo>
                  <a:lnTo>
                    <a:pt x="8934" y="17559"/>
                  </a:lnTo>
                  <a:lnTo>
                    <a:pt x="0" y="4717"/>
                  </a:lnTo>
                  <a:lnTo>
                    <a:pt x="3619" y="1870"/>
                  </a:lnTo>
                  <a:lnTo>
                    <a:pt x="6806" y="0"/>
                  </a:lnTo>
                  <a:lnTo>
                    <a:pt x="16698" y="39"/>
                  </a:lnTo>
                  <a:lnTo>
                    <a:pt x="46243" y="2739"/>
                  </a:lnTo>
                  <a:lnTo>
                    <a:pt x="77129" y="6999"/>
                  </a:lnTo>
                  <a:lnTo>
                    <a:pt x="107623" y="13288"/>
                  </a:lnTo>
                  <a:lnTo>
                    <a:pt x="140559" y="20178"/>
                  </a:lnTo>
                  <a:lnTo>
                    <a:pt x="175838" y="30412"/>
                  </a:lnTo>
                  <a:lnTo>
                    <a:pt x="205737" y="44780"/>
                  </a:lnTo>
                  <a:lnTo>
                    <a:pt x="218618" y="51162"/>
                  </a:lnTo>
                  <a:lnTo>
                    <a:pt x="243909" y="76902"/>
                  </a:lnTo>
                  <a:lnTo>
                    <a:pt x="246696" y="83959"/>
                  </a:lnTo>
                  <a:lnTo>
                    <a:pt x="248908" y="117664"/>
                  </a:lnTo>
                  <a:lnTo>
                    <a:pt x="248925" y="1391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8" name="SMARTInkShape-3061"/>
            <p:cNvSpPr/>
            <p:nvPr/>
          </p:nvSpPr>
          <p:spPr>
            <a:xfrm>
              <a:off x="2715287" y="4014788"/>
              <a:ext cx="85064" cy="185738"/>
            </a:xfrm>
            <a:custGeom>
              <a:avLst/>
              <a:gdLst/>
              <a:ahLst/>
              <a:cxnLst/>
              <a:rect l="0" t="0" r="0" b="0"/>
              <a:pathLst>
                <a:path w="85064" h="185738">
                  <a:moveTo>
                    <a:pt x="6482" y="0"/>
                  </a:moveTo>
                  <a:lnTo>
                    <a:pt x="6482" y="3792"/>
                  </a:lnTo>
                  <a:lnTo>
                    <a:pt x="0" y="27201"/>
                  </a:lnTo>
                  <a:lnTo>
                    <a:pt x="190" y="59890"/>
                  </a:lnTo>
                  <a:lnTo>
                    <a:pt x="9289" y="93229"/>
                  </a:lnTo>
                  <a:lnTo>
                    <a:pt x="22942" y="122980"/>
                  </a:lnTo>
                  <a:lnTo>
                    <a:pt x="49535" y="156670"/>
                  </a:lnTo>
                  <a:lnTo>
                    <a:pt x="63688" y="169187"/>
                  </a:lnTo>
                  <a:lnTo>
                    <a:pt x="85063" y="1857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 name="SMARTInkShape-3062"/>
            <p:cNvSpPr/>
            <p:nvPr/>
          </p:nvSpPr>
          <p:spPr>
            <a:xfrm>
              <a:off x="2893342" y="4043778"/>
              <a:ext cx="257053" cy="113886"/>
            </a:xfrm>
            <a:custGeom>
              <a:avLst/>
              <a:gdLst/>
              <a:ahLst/>
              <a:cxnLst/>
              <a:rect l="0" t="0" r="0" b="0"/>
              <a:pathLst>
                <a:path w="257053" h="113886">
                  <a:moveTo>
                    <a:pt x="35596" y="28160"/>
                  </a:moveTo>
                  <a:lnTo>
                    <a:pt x="9377" y="2735"/>
                  </a:lnTo>
                  <a:lnTo>
                    <a:pt x="1285" y="0"/>
                  </a:lnTo>
                  <a:lnTo>
                    <a:pt x="815" y="655"/>
                  </a:lnTo>
                  <a:lnTo>
                    <a:pt x="0" y="9564"/>
                  </a:lnTo>
                  <a:lnTo>
                    <a:pt x="2048" y="14074"/>
                  </a:lnTo>
                  <a:lnTo>
                    <a:pt x="29878" y="47631"/>
                  </a:lnTo>
                  <a:lnTo>
                    <a:pt x="40497" y="63307"/>
                  </a:lnTo>
                  <a:lnTo>
                    <a:pt x="42444" y="75709"/>
                  </a:lnTo>
                  <a:lnTo>
                    <a:pt x="42728" y="94831"/>
                  </a:lnTo>
                  <a:lnTo>
                    <a:pt x="44851" y="99596"/>
                  </a:lnTo>
                  <a:lnTo>
                    <a:pt x="47647" y="104359"/>
                  </a:lnTo>
                  <a:lnTo>
                    <a:pt x="48889" y="109122"/>
                  </a:lnTo>
                  <a:lnTo>
                    <a:pt x="50014" y="110710"/>
                  </a:lnTo>
                  <a:lnTo>
                    <a:pt x="51558" y="111768"/>
                  </a:lnTo>
                  <a:lnTo>
                    <a:pt x="57523" y="113257"/>
                  </a:lnTo>
                  <a:lnTo>
                    <a:pt x="66650" y="113760"/>
                  </a:lnTo>
                  <a:lnTo>
                    <a:pt x="77517" y="110056"/>
                  </a:lnTo>
                  <a:lnTo>
                    <a:pt x="92308" y="99406"/>
                  </a:lnTo>
                  <a:lnTo>
                    <a:pt x="97313" y="93956"/>
                  </a:lnTo>
                  <a:lnTo>
                    <a:pt x="103800" y="82756"/>
                  </a:lnTo>
                  <a:lnTo>
                    <a:pt x="106075" y="73264"/>
                  </a:lnTo>
                  <a:lnTo>
                    <a:pt x="107008" y="40132"/>
                  </a:lnTo>
                  <a:lnTo>
                    <a:pt x="107033" y="22161"/>
                  </a:lnTo>
                  <a:lnTo>
                    <a:pt x="104916" y="23642"/>
                  </a:lnTo>
                  <a:lnTo>
                    <a:pt x="100882" y="27267"/>
                  </a:lnTo>
                  <a:lnTo>
                    <a:pt x="99976" y="34232"/>
                  </a:lnTo>
                  <a:lnTo>
                    <a:pt x="99890" y="42352"/>
                  </a:lnTo>
                  <a:lnTo>
                    <a:pt x="110531" y="42445"/>
                  </a:lnTo>
                  <a:lnTo>
                    <a:pt x="120681" y="38654"/>
                  </a:lnTo>
                  <a:lnTo>
                    <a:pt x="145897" y="24108"/>
                  </a:lnTo>
                  <a:lnTo>
                    <a:pt x="178515" y="15542"/>
                  </a:lnTo>
                  <a:lnTo>
                    <a:pt x="197529" y="14202"/>
                  </a:lnTo>
                  <a:lnTo>
                    <a:pt x="204932" y="16135"/>
                  </a:lnTo>
                  <a:lnTo>
                    <a:pt x="213563" y="19570"/>
                  </a:lnTo>
                  <a:lnTo>
                    <a:pt x="216153" y="20052"/>
                  </a:lnTo>
                  <a:lnTo>
                    <a:pt x="223591" y="24523"/>
                  </a:lnTo>
                  <a:lnTo>
                    <a:pt x="230821" y="34667"/>
                  </a:lnTo>
                  <a:lnTo>
                    <a:pt x="240249" y="59880"/>
                  </a:lnTo>
                  <a:lnTo>
                    <a:pt x="248271" y="92498"/>
                  </a:lnTo>
                  <a:lnTo>
                    <a:pt x="249974" y="101204"/>
                  </a:lnTo>
                  <a:lnTo>
                    <a:pt x="257052" y="11388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3" name="SMARTInkShape-Group421"/>
          <p:cNvGrpSpPr/>
          <p:nvPr/>
        </p:nvGrpSpPr>
        <p:grpSpPr>
          <a:xfrm>
            <a:off x="3364706" y="3857625"/>
            <a:ext cx="499730" cy="214314"/>
            <a:chOff x="3364706" y="3857625"/>
            <a:chExt cx="499730" cy="214314"/>
          </a:xfrm>
        </p:grpSpPr>
        <p:sp>
          <p:nvSpPr>
            <p:cNvPr id="221" name="SMARTInkShape-3063"/>
            <p:cNvSpPr/>
            <p:nvPr/>
          </p:nvSpPr>
          <p:spPr>
            <a:xfrm>
              <a:off x="3364706" y="3857625"/>
              <a:ext cx="364333" cy="150020"/>
            </a:xfrm>
            <a:custGeom>
              <a:avLst/>
              <a:gdLst/>
              <a:ahLst/>
              <a:cxnLst/>
              <a:rect l="0" t="0" r="0" b="0"/>
              <a:pathLst>
                <a:path w="364333" h="150020">
                  <a:moveTo>
                    <a:pt x="0" y="0"/>
                  </a:moveTo>
                  <a:lnTo>
                    <a:pt x="0" y="6151"/>
                  </a:lnTo>
                  <a:lnTo>
                    <a:pt x="10642" y="17760"/>
                  </a:lnTo>
                  <a:lnTo>
                    <a:pt x="14784" y="19800"/>
                  </a:lnTo>
                  <a:lnTo>
                    <a:pt x="17000" y="20344"/>
                  </a:lnTo>
                  <a:lnTo>
                    <a:pt x="51685" y="40788"/>
                  </a:lnTo>
                  <a:lnTo>
                    <a:pt x="64792" y="44365"/>
                  </a:lnTo>
                  <a:lnTo>
                    <a:pt x="95029" y="57282"/>
                  </a:lnTo>
                  <a:lnTo>
                    <a:pt x="125550" y="69867"/>
                  </a:lnTo>
                  <a:lnTo>
                    <a:pt x="154234" y="81908"/>
                  </a:lnTo>
                  <a:lnTo>
                    <a:pt x="188540" y="98083"/>
                  </a:lnTo>
                  <a:lnTo>
                    <a:pt x="222451" y="109157"/>
                  </a:lnTo>
                  <a:lnTo>
                    <a:pt x="255167" y="118194"/>
                  </a:lnTo>
                  <a:lnTo>
                    <a:pt x="290521" y="126908"/>
                  </a:lnTo>
                  <a:lnTo>
                    <a:pt x="301451" y="130206"/>
                  </a:lnTo>
                  <a:lnTo>
                    <a:pt x="337046" y="141786"/>
                  </a:lnTo>
                  <a:lnTo>
                    <a:pt x="354743" y="143605"/>
                  </a:lnTo>
                  <a:lnTo>
                    <a:pt x="364332" y="1500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 name="SMARTInkShape-3064"/>
            <p:cNvSpPr/>
            <p:nvPr/>
          </p:nvSpPr>
          <p:spPr>
            <a:xfrm>
              <a:off x="3672880" y="3857625"/>
              <a:ext cx="191556" cy="214314"/>
            </a:xfrm>
            <a:custGeom>
              <a:avLst/>
              <a:gdLst/>
              <a:ahLst/>
              <a:cxnLst/>
              <a:rect l="0" t="0" r="0" b="0"/>
              <a:pathLst>
                <a:path w="191556" h="214314">
                  <a:moveTo>
                    <a:pt x="6151" y="0"/>
                  </a:moveTo>
                  <a:lnTo>
                    <a:pt x="0" y="0"/>
                  </a:lnTo>
                  <a:lnTo>
                    <a:pt x="5245" y="0"/>
                  </a:lnTo>
                  <a:lnTo>
                    <a:pt x="11676" y="4909"/>
                  </a:lnTo>
                  <a:lnTo>
                    <a:pt x="18283" y="7276"/>
                  </a:lnTo>
                  <a:lnTo>
                    <a:pt x="29993" y="17000"/>
                  </a:lnTo>
                  <a:lnTo>
                    <a:pt x="56158" y="51996"/>
                  </a:lnTo>
                  <a:lnTo>
                    <a:pt x="61714" y="59622"/>
                  </a:lnTo>
                  <a:lnTo>
                    <a:pt x="96763" y="90816"/>
                  </a:lnTo>
                  <a:lnTo>
                    <a:pt x="129984" y="118935"/>
                  </a:lnTo>
                  <a:lnTo>
                    <a:pt x="165563" y="152327"/>
                  </a:lnTo>
                  <a:lnTo>
                    <a:pt x="183236" y="169943"/>
                  </a:lnTo>
                  <a:lnTo>
                    <a:pt x="186191" y="170780"/>
                  </a:lnTo>
                  <a:lnTo>
                    <a:pt x="188090" y="171004"/>
                  </a:lnTo>
                  <a:lnTo>
                    <a:pt x="189356" y="171946"/>
                  </a:lnTo>
                  <a:lnTo>
                    <a:pt x="191555" y="177562"/>
                  </a:lnTo>
                  <a:lnTo>
                    <a:pt x="190873" y="177906"/>
                  </a:lnTo>
                  <a:lnTo>
                    <a:pt x="187998" y="178288"/>
                  </a:lnTo>
                  <a:lnTo>
                    <a:pt x="186913" y="179184"/>
                  </a:lnTo>
                  <a:lnTo>
                    <a:pt x="185709" y="182295"/>
                  </a:lnTo>
                  <a:lnTo>
                    <a:pt x="184594" y="183443"/>
                  </a:lnTo>
                  <a:lnTo>
                    <a:pt x="181238" y="184718"/>
                  </a:lnTo>
                  <a:lnTo>
                    <a:pt x="150261" y="185711"/>
                  </a:lnTo>
                  <a:lnTo>
                    <a:pt x="115637" y="185736"/>
                  </a:lnTo>
                  <a:lnTo>
                    <a:pt x="80051" y="185738"/>
                  </a:lnTo>
                  <a:lnTo>
                    <a:pt x="73127" y="186531"/>
                  </a:lnTo>
                  <a:lnTo>
                    <a:pt x="47244" y="197922"/>
                  </a:lnTo>
                  <a:lnTo>
                    <a:pt x="37994" y="204076"/>
                  </a:lnTo>
                  <a:lnTo>
                    <a:pt x="27758" y="208674"/>
                  </a:lnTo>
                  <a:lnTo>
                    <a:pt x="20439" y="2143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7" name="SMARTInkShape-Group422"/>
          <p:cNvGrpSpPr/>
          <p:nvPr/>
        </p:nvGrpSpPr>
        <p:grpSpPr>
          <a:xfrm>
            <a:off x="116277" y="3594755"/>
            <a:ext cx="730316" cy="862946"/>
            <a:chOff x="116277" y="3594755"/>
            <a:chExt cx="730316" cy="862946"/>
          </a:xfrm>
        </p:grpSpPr>
        <p:sp>
          <p:nvSpPr>
            <p:cNvPr id="224" name="SMARTInkShape-3065"/>
            <p:cNvSpPr/>
            <p:nvPr/>
          </p:nvSpPr>
          <p:spPr>
            <a:xfrm>
              <a:off x="280909" y="3707606"/>
              <a:ext cx="304880" cy="228601"/>
            </a:xfrm>
            <a:custGeom>
              <a:avLst/>
              <a:gdLst/>
              <a:ahLst/>
              <a:cxnLst/>
              <a:rect l="0" t="0" r="0" b="0"/>
              <a:pathLst>
                <a:path w="304880" h="228601">
                  <a:moveTo>
                    <a:pt x="304879" y="0"/>
                  </a:moveTo>
                  <a:lnTo>
                    <a:pt x="301086" y="0"/>
                  </a:lnTo>
                  <a:lnTo>
                    <a:pt x="297108" y="2117"/>
                  </a:lnTo>
                  <a:lnTo>
                    <a:pt x="267294" y="20585"/>
                  </a:lnTo>
                  <a:lnTo>
                    <a:pt x="233719" y="43313"/>
                  </a:lnTo>
                  <a:lnTo>
                    <a:pt x="201156" y="59753"/>
                  </a:lnTo>
                  <a:lnTo>
                    <a:pt x="166372" y="79353"/>
                  </a:lnTo>
                  <a:lnTo>
                    <a:pt x="142779" y="93212"/>
                  </a:lnTo>
                  <a:lnTo>
                    <a:pt x="116947" y="107309"/>
                  </a:lnTo>
                  <a:lnTo>
                    <a:pt x="91178" y="121512"/>
                  </a:lnTo>
                  <a:lnTo>
                    <a:pt x="59615" y="142102"/>
                  </a:lnTo>
                  <a:lnTo>
                    <a:pt x="27214" y="163683"/>
                  </a:lnTo>
                  <a:lnTo>
                    <a:pt x="9353" y="178410"/>
                  </a:lnTo>
                  <a:lnTo>
                    <a:pt x="1151" y="190710"/>
                  </a:lnTo>
                  <a:lnTo>
                    <a:pt x="0" y="193815"/>
                  </a:lnTo>
                  <a:lnTo>
                    <a:pt x="26" y="195885"/>
                  </a:lnTo>
                  <a:lnTo>
                    <a:pt x="837" y="197265"/>
                  </a:lnTo>
                  <a:lnTo>
                    <a:pt x="2172" y="198185"/>
                  </a:lnTo>
                  <a:lnTo>
                    <a:pt x="34436" y="199864"/>
                  </a:lnTo>
                  <a:lnTo>
                    <a:pt x="62734" y="203770"/>
                  </a:lnTo>
                  <a:lnTo>
                    <a:pt x="86928" y="205658"/>
                  </a:lnTo>
                  <a:lnTo>
                    <a:pt x="112761" y="206498"/>
                  </a:lnTo>
                  <a:lnTo>
                    <a:pt x="137472" y="206871"/>
                  </a:lnTo>
                  <a:lnTo>
                    <a:pt x="161684" y="209153"/>
                  </a:lnTo>
                  <a:lnTo>
                    <a:pt x="185674" y="212019"/>
                  </a:lnTo>
                  <a:lnTo>
                    <a:pt x="220699" y="214427"/>
                  </a:lnTo>
                  <a:lnTo>
                    <a:pt x="249950" y="219814"/>
                  </a:lnTo>
                  <a:lnTo>
                    <a:pt x="290591" y="228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 name="SMARTInkShape-3066"/>
            <p:cNvSpPr/>
            <p:nvPr/>
          </p:nvSpPr>
          <p:spPr>
            <a:xfrm>
              <a:off x="364331" y="3786188"/>
              <a:ext cx="328614" cy="335757"/>
            </a:xfrm>
            <a:custGeom>
              <a:avLst/>
              <a:gdLst/>
              <a:ahLst/>
              <a:cxnLst/>
              <a:rect l="0" t="0" r="0" b="0"/>
              <a:pathLst>
                <a:path w="328614" h="335757">
                  <a:moveTo>
                    <a:pt x="328613" y="0"/>
                  </a:moveTo>
                  <a:lnTo>
                    <a:pt x="293386" y="31434"/>
                  </a:lnTo>
                  <a:lnTo>
                    <a:pt x="263623" y="58508"/>
                  </a:lnTo>
                  <a:lnTo>
                    <a:pt x="227992" y="93607"/>
                  </a:lnTo>
                  <a:lnTo>
                    <a:pt x="199845" y="121662"/>
                  </a:lnTo>
                  <a:lnTo>
                    <a:pt x="169280" y="150083"/>
                  </a:lnTo>
                  <a:lnTo>
                    <a:pt x="137205" y="178612"/>
                  </a:lnTo>
                  <a:lnTo>
                    <a:pt x="107593" y="207174"/>
                  </a:lnTo>
                  <a:lnTo>
                    <a:pt x="80828" y="235745"/>
                  </a:lnTo>
                  <a:lnTo>
                    <a:pt x="55699" y="264319"/>
                  </a:lnTo>
                  <a:lnTo>
                    <a:pt x="26348" y="294834"/>
                  </a:lnTo>
                  <a:lnTo>
                    <a:pt x="5403" y="328341"/>
                  </a:lnTo>
                  <a:lnTo>
                    <a:pt x="0" y="3357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 name="SMARTInkShape-3067"/>
            <p:cNvSpPr/>
            <p:nvPr/>
          </p:nvSpPr>
          <p:spPr>
            <a:xfrm>
              <a:off x="116277" y="3594755"/>
              <a:ext cx="730316" cy="862946"/>
            </a:xfrm>
            <a:custGeom>
              <a:avLst/>
              <a:gdLst/>
              <a:ahLst/>
              <a:cxnLst/>
              <a:rect l="0" t="0" r="0" b="0"/>
              <a:pathLst>
                <a:path w="730316" h="862946">
                  <a:moveTo>
                    <a:pt x="26598" y="441464"/>
                  </a:moveTo>
                  <a:lnTo>
                    <a:pt x="26598" y="445256"/>
                  </a:lnTo>
                  <a:lnTo>
                    <a:pt x="20447" y="468199"/>
                  </a:lnTo>
                  <a:lnTo>
                    <a:pt x="20444" y="498221"/>
                  </a:lnTo>
                  <a:lnTo>
                    <a:pt x="25216" y="525397"/>
                  </a:lnTo>
                  <a:lnTo>
                    <a:pt x="33244" y="553557"/>
                  </a:lnTo>
                  <a:lnTo>
                    <a:pt x="49998" y="582009"/>
                  </a:lnTo>
                  <a:lnTo>
                    <a:pt x="70838" y="610548"/>
                  </a:lnTo>
                  <a:lnTo>
                    <a:pt x="96768" y="639112"/>
                  </a:lnTo>
                  <a:lnTo>
                    <a:pt x="125353" y="666890"/>
                  </a:lnTo>
                  <a:lnTo>
                    <a:pt x="158605" y="690555"/>
                  </a:lnTo>
                  <a:lnTo>
                    <a:pt x="181841" y="705365"/>
                  </a:lnTo>
                  <a:lnTo>
                    <a:pt x="207514" y="715651"/>
                  </a:lnTo>
                  <a:lnTo>
                    <a:pt x="234799" y="722868"/>
                  </a:lnTo>
                  <a:lnTo>
                    <a:pt x="262800" y="728722"/>
                  </a:lnTo>
                  <a:lnTo>
                    <a:pt x="291121" y="731853"/>
                  </a:lnTo>
                  <a:lnTo>
                    <a:pt x="319582" y="732451"/>
                  </a:lnTo>
                  <a:lnTo>
                    <a:pt x="348107" y="730071"/>
                  </a:lnTo>
                  <a:lnTo>
                    <a:pt x="376660" y="722133"/>
                  </a:lnTo>
                  <a:lnTo>
                    <a:pt x="405225" y="710668"/>
                  </a:lnTo>
                  <a:lnTo>
                    <a:pt x="433795" y="697635"/>
                  </a:lnTo>
                  <a:lnTo>
                    <a:pt x="460252" y="681789"/>
                  </a:lnTo>
                  <a:lnTo>
                    <a:pt x="486033" y="664163"/>
                  </a:lnTo>
                  <a:lnTo>
                    <a:pt x="513366" y="645745"/>
                  </a:lnTo>
                  <a:lnTo>
                    <a:pt x="539273" y="622743"/>
                  </a:lnTo>
                  <a:lnTo>
                    <a:pt x="563222" y="596645"/>
                  </a:lnTo>
                  <a:lnTo>
                    <a:pt x="584450" y="569171"/>
                  </a:lnTo>
                  <a:lnTo>
                    <a:pt x="606584" y="541085"/>
                  </a:lnTo>
                  <a:lnTo>
                    <a:pt x="628063" y="511933"/>
                  </a:lnTo>
                  <a:lnTo>
                    <a:pt x="645547" y="480456"/>
                  </a:lnTo>
                  <a:lnTo>
                    <a:pt x="663372" y="447946"/>
                  </a:lnTo>
                  <a:lnTo>
                    <a:pt x="680290" y="415770"/>
                  </a:lnTo>
                  <a:lnTo>
                    <a:pt x="693101" y="385594"/>
                  </a:lnTo>
                  <a:lnTo>
                    <a:pt x="704086" y="354191"/>
                  </a:lnTo>
                  <a:lnTo>
                    <a:pt x="714260" y="321714"/>
                  </a:lnTo>
                  <a:lnTo>
                    <a:pt x="724074" y="288758"/>
                  </a:lnTo>
                  <a:lnTo>
                    <a:pt x="729493" y="257707"/>
                  </a:lnTo>
                  <a:lnTo>
                    <a:pt x="730315" y="227238"/>
                  </a:lnTo>
                  <a:lnTo>
                    <a:pt x="725388" y="195175"/>
                  </a:lnTo>
                  <a:lnTo>
                    <a:pt x="717907" y="166638"/>
                  </a:lnTo>
                  <a:lnTo>
                    <a:pt x="708496" y="140725"/>
                  </a:lnTo>
                  <a:lnTo>
                    <a:pt x="696376" y="115979"/>
                  </a:lnTo>
                  <a:lnTo>
                    <a:pt x="678819" y="91752"/>
                  </a:lnTo>
                  <a:lnTo>
                    <a:pt x="646622" y="60033"/>
                  </a:lnTo>
                  <a:lnTo>
                    <a:pt x="622839" y="43339"/>
                  </a:lnTo>
                  <a:lnTo>
                    <a:pt x="596394" y="27982"/>
                  </a:lnTo>
                  <a:lnTo>
                    <a:pt x="566649" y="15335"/>
                  </a:lnTo>
                  <a:lnTo>
                    <a:pt x="534908" y="6011"/>
                  </a:lnTo>
                  <a:lnTo>
                    <a:pt x="502280" y="1867"/>
                  </a:lnTo>
                  <a:lnTo>
                    <a:pt x="469258" y="25"/>
                  </a:lnTo>
                  <a:lnTo>
                    <a:pt x="436061" y="0"/>
                  </a:lnTo>
                  <a:lnTo>
                    <a:pt x="402786" y="2635"/>
                  </a:lnTo>
                  <a:lnTo>
                    <a:pt x="369476" y="8568"/>
                  </a:lnTo>
                  <a:lnTo>
                    <a:pt x="336151" y="17291"/>
                  </a:lnTo>
                  <a:lnTo>
                    <a:pt x="302819" y="29105"/>
                  </a:lnTo>
                  <a:lnTo>
                    <a:pt x="269484" y="44410"/>
                  </a:lnTo>
                  <a:lnTo>
                    <a:pt x="236941" y="62589"/>
                  </a:lnTo>
                  <a:lnTo>
                    <a:pt x="206602" y="83898"/>
                  </a:lnTo>
                  <a:lnTo>
                    <a:pt x="179360" y="108714"/>
                  </a:lnTo>
                  <a:lnTo>
                    <a:pt x="153230" y="135619"/>
                  </a:lnTo>
                  <a:lnTo>
                    <a:pt x="125741" y="163452"/>
                  </a:lnTo>
                  <a:lnTo>
                    <a:pt x="99766" y="193813"/>
                  </a:lnTo>
                  <a:lnTo>
                    <a:pt x="76580" y="226622"/>
                  </a:lnTo>
                  <a:lnTo>
                    <a:pt x="67063" y="244261"/>
                  </a:lnTo>
                  <a:lnTo>
                    <a:pt x="58337" y="262370"/>
                  </a:lnTo>
                  <a:lnTo>
                    <a:pt x="42292" y="297308"/>
                  </a:lnTo>
                  <a:lnTo>
                    <a:pt x="28017" y="332151"/>
                  </a:lnTo>
                  <a:lnTo>
                    <a:pt x="21988" y="350332"/>
                  </a:lnTo>
                  <a:lnTo>
                    <a:pt x="16381" y="368803"/>
                  </a:lnTo>
                  <a:lnTo>
                    <a:pt x="11849" y="387467"/>
                  </a:lnTo>
                  <a:lnTo>
                    <a:pt x="8034" y="406260"/>
                  </a:lnTo>
                  <a:lnTo>
                    <a:pt x="4697" y="425138"/>
                  </a:lnTo>
                  <a:lnTo>
                    <a:pt x="2472" y="444074"/>
                  </a:lnTo>
                  <a:lnTo>
                    <a:pt x="989" y="463047"/>
                  </a:lnTo>
                  <a:lnTo>
                    <a:pt x="0" y="482047"/>
                  </a:lnTo>
                  <a:lnTo>
                    <a:pt x="135" y="500269"/>
                  </a:lnTo>
                  <a:lnTo>
                    <a:pt x="2401" y="535333"/>
                  </a:lnTo>
                  <a:lnTo>
                    <a:pt x="5704" y="553255"/>
                  </a:lnTo>
                  <a:lnTo>
                    <a:pt x="10288" y="571554"/>
                  </a:lnTo>
                  <a:lnTo>
                    <a:pt x="15724" y="590103"/>
                  </a:lnTo>
                  <a:lnTo>
                    <a:pt x="21730" y="608819"/>
                  </a:lnTo>
                  <a:lnTo>
                    <a:pt x="28115" y="627647"/>
                  </a:lnTo>
                  <a:lnTo>
                    <a:pt x="34753" y="646548"/>
                  </a:lnTo>
                  <a:lnTo>
                    <a:pt x="43147" y="664705"/>
                  </a:lnTo>
                  <a:lnTo>
                    <a:pt x="63057" y="699697"/>
                  </a:lnTo>
                  <a:lnTo>
                    <a:pt x="74717" y="717600"/>
                  </a:lnTo>
                  <a:lnTo>
                    <a:pt x="87252" y="735886"/>
                  </a:lnTo>
                  <a:lnTo>
                    <a:pt x="113087" y="771549"/>
                  </a:lnTo>
                  <a:lnTo>
                    <a:pt x="137798" y="803275"/>
                  </a:lnTo>
                  <a:lnTo>
                    <a:pt x="157776" y="829016"/>
                  </a:lnTo>
                  <a:lnTo>
                    <a:pt x="183761" y="8629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30" name="SMARTInkShape-Group423"/>
          <p:cNvGrpSpPr/>
          <p:nvPr/>
        </p:nvGrpSpPr>
        <p:grpSpPr>
          <a:xfrm>
            <a:off x="255309" y="3714750"/>
            <a:ext cx="364518" cy="483803"/>
            <a:chOff x="255309" y="3714750"/>
            <a:chExt cx="364518" cy="483803"/>
          </a:xfrm>
        </p:grpSpPr>
        <p:sp>
          <p:nvSpPr>
            <p:cNvPr id="228" name="SMARTInkShape-3068"/>
            <p:cNvSpPr/>
            <p:nvPr/>
          </p:nvSpPr>
          <p:spPr>
            <a:xfrm>
              <a:off x="269293" y="3729038"/>
              <a:ext cx="343824" cy="442913"/>
            </a:xfrm>
            <a:custGeom>
              <a:avLst/>
              <a:gdLst/>
              <a:ahLst/>
              <a:cxnLst/>
              <a:rect l="0" t="0" r="0" b="0"/>
              <a:pathLst>
                <a:path w="343824" h="442913">
                  <a:moveTo>
                    <a:pt x="195051" y="0"/>
                  </a:moveTo>
                  <a:lnTo>
                    <a:pt x="195051" y="9942"/>
                  </a:lnTo>
                  <a:lnTo>
                    <a:pt x="192934" y="14473"/>
                  </a:lnTo>
                  <a:lnTo>
                    <a:pt x="167849" y="45529"/>
                  </a:lnTo>
                  <a:lnTo>
                    <a:pt x="135160" y="80340"/>
                  </a:lnTo>
                  <a:lnTo>
                    <a:pt x="108784" y="115118"/>
                  </a:lnTo>
                  <a:lnTo>
                    <a:pt x="87734" y="143117"/>
                  </a:lnTo>
                  <a:lnTo>
                    <a:pt x="68532" y="173638"/>
                  </a:lnTo>
                  <a:lnTo>
                    <a:pt x="50672" y="207817"/>
                  </a:lnTo>
                  <a:lnTo>
                    <a:pt x="32416" y="243079"/>
                  </a:lnTo>
                  <a:lnTo>
                    <a:pt x="16952" y="278663"/>
                  </a:lnTo>
                  <a:lnTo>
                    <a:pt x="4433" y="312225"/>
                  </a:lnTo>
                  <a:lnTo>
                    <a:pt x="0" y="332441"/>
                  </a:lnTo>
                  <a:lnTo>
                    <a:pt x="1968" y="360879"/>
                  </a:lnTo>
                  <a:lnTo>
                    <a:pt x="8372" y="384740"/>
                  </a:lnTo>
                  <a:lnTo>
                    <a:pt x="15774" y="399595"/>
                  </a:lnTo>
                  <a:lnTo>
                    <a:pt x="26472" y="409902"/>
                  </a:lnTo>
                  <a:lnTo>
                    <a:pt x="52743" y="422986"/>
                  </a:lnTo>
                  <a:lnTo>
                    <a:pt x="77567" y="426954"/>
                  </a:lnTo>
                  <a:lnTo>
                    <a:pt x="108824" y="420545"/>
                  </a:lnTo>
                  <a:lnTo>
                    <a:pt x="143220" y="408592"/>
                  </a:lnTo>
                  <a:lnTo>
                    <a:pt x="178547" y="394996"/>
                  </a:lnTo>
                  <a:lnTo>
                    <a:pt x="210357" y="373329"/>
                  </a:lnTo>
                  <a:lnTo>
                    <a:pt x="243683" y="350593"/>
                  </a:lnTo>
                  <a:lnTo>
                    <a:pt x="274901" y="321190"/>
                  </a:lnTo>
                  <a:lnTo>
                    <a:pt x="300466" y="291135"/>
                  </a:lnTo>
                  <a:lnTo>
                    <a:pt x="323122" y="262122"/>
                  </a:lnTo>
                  <a:lnTo>
                    <a:pt x="337332" y="229624"/>
                  </a:lnTo>
                  <a:lnTo>
                    <a:pt x="342777" y="198652"/>
                  </a:lnTo>
                  <a:lnTo>
                    <a:pt x="343823" y="165446"/>
                  </a:lnTo>
                  <a:lnTo>
                    <a:pt x="335067" y="132529"/>
                  </a:lnTo>
                  <a:lnTo>
                    <a:pt x="328453" y="124254"/>
                  </a:lnTo>
                  <a:lnTo>
                    <a:pt x="319428" y="117930"/>
                  </a:lnTo>
                  <a:lnTo>
                    <a:pt x="307480" y="112473"/>
                  </a:lnTo>
                  <a:lnTo>
                    <a:pt x="292115" y="111636"/>
                  </a:lnTo>
                  <a:lnTo>
                    <a:pt x="275497" y="114703"/>
                  </a:lnTo>
                  <a:lnTo>
                    <a:pt x="241192" y="129607"/>
                  </a:lnTo>
                  <a:lnTo>
                    <a:pt x="210310" y="145293"/>
                  </a:lnTo>
                  <a:lnTo>
                    <a:pt x="183168" y="167139"/>
                  </a:lnTo>
                  <a:lnTo>
                    <a:pt x="157928" y="195837"/>
                  </a:lnTo>
                  <a:lnTo>
                    <a:pt x="132458" y="229475"/>
                  </a:lnTo>
                  <a:lnTo>
                    <a:pt x="109830" y="264578"/>
                  </a:lnTo>
                  <a:lnTo>
                    <a:pt x="90160" y="300114"/>
                  </a:lnTo>
                  <a:lnTo>
                    <a:pt x="74278" y="333662"/>
                  </a:lnTo>
                  <a:lnTo>
                    <a:pt x="65968" y="353875"/>
                  </a:lnTo>
                  <a:lnTo>
                    <a:pt x="62083" y="383105"/>
                  </a:lnTo>
                  <a:lnTo>
                    <a:pt x="67480" y="417193"/>
                  </a:lnTo>
                  <a:lnTo>
                    <a:pt x="72471" y="428306"/>
                  </a:lnTo>
                  <a:lnTo>
                    <a:pt x="79981" y="435891"/>
                  </a:lnTo>
                  <a:lnTo>
                    <a:pt x="88611" y="439792"/>
                  </a:lnTo>
                  <a:lnTo>
                    <a:pt x="116470" y="4429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 name="SMARTInkShape-3069"/>
            <p:cNvSpPr/>
            <p:nvPr/>
          </p:nvSpPr>
          <p:spPr>
            <a:xfrm>
              <a:off x="255309" y="3714750"/>
              <a:ext cx="364518" cy="483803"/>
            </a:xfrm>
            <a:custGeom>
              <a:avLst/>
              <a:gdLst/>
              <a:ahLst/>
              <a:cxnLst/>
              <a:rect l="0" t="0" r="0" b="0"/>
              <a:pathLst>
                <a:path w="364518" h="483803">
                  <a:moveTo>
                    <a:pt x="280472" y="0"/>
                  </a:moveTo>
                  <a:lnTo>
                    <a:pt x="272888" y="0"/>
                  </a:lnTo>
                  <a:lnTo>
                    <a:pt x="267047" y="2117"/>
                  </a:lnTo>
                  <a:lnTo>
                    <a:pt x="234190" y="24836"/>
                  </a:lnTo>
                  <a:lnTo>
                    <a:pt x="215959" y="39991"/>
                  </a:lnTo>
                  <a:lnTo>
                    <a:pt x="193058" y="70635"/>
                  </a:lnTo>
                  <a:lnTo>
                    <a:pt x="162046" y="103646"/>
                  </a:lnTo>
                  <a:lnTo>
                    <a:pt x="138491" y="131340"/>
                  </a:lnTo>
                  <a:lnTo>
                    <a:pt x="116431" y="159654"/>
                  </a:lnTo>
                  <a:lnTo>
                    <a:pt x="94813" y="191943"/>
                  </a:lnTo>
                  <a:lnTo>
                    <a:pt x="73327" y="226646"/>
                  </a:lnTo>
                  <a:lnTo>
                    <a:pt x="55672" y="262064"/>
                  </a:lnTo>
                  <a:lnTo>
                    <a:pt x="40386" y="297694"/>
                  </a:lnTo>
                  <a:lnTo>
                    <a:pt x="29595" y="333386"/>
                  </a:lnTo>
                  <a:lnTo>
                    <a:pt x="21371" y="365304"/>
                  </a:lnTo>
                  <a:lnTo>
                    <a:pt x="21492" y="398663"/>
                  </a:lnTo>
                  <a:lnTo>
                    <a:pt x="29438" y="434084"/>
                  </a:lnTo>
                  <a:lnTo>
                    <a:pt x="41874" y="455907"/>
                  </a:lnTo>
                  <a:lnTo>
                    <a:pt x="53778" y="467473"/>
                  </a:lnTo>
                  <a:lnTo>
                    <a:pt x="81453" y="479118"/>
                  </a:lnTo>
                  <a:lnTo>
                    <a:pt x="110996" y="483802"/>
                  </a:lnTo>
                  <a:lnTo>
                    <a:pt x="143650" y="481398"/>
                  </a:lnTo>
                  <a:lnTo>
                    <a:pt x="178461" y="471866"/>
                  </a:lnTo>
                  <a:lnTo>
                    <a:pt x="213911" y="455195"/>
                  </a:lnTo>
                  <a:lnTo>
                    <a:pt x="249550" y="435175"/>
                  </a:lnTo>
                  <a:lnTo>
                    <a:pt x="285245" y="410369"/>
                  </a:lnTo>
                  <a:lnTo>
                    <a:pt x="313372" y="379119"/>
                  </a:lnTo>
                  <a:lnTo>
                    <a:pt x="336787" y="344724"/>
                  </a:lnTo>
                  <a:lnTo>
                    <a:pt x="351221" y="309397"/>
                  </a:lnTo>
                  <a:lnTo>
                    <a:pt x="360525" y="277587"/>
                  </a:lnTo>
                  <a:lnTo>
                    <a:pt x="364517" y="248053"/>
                  </a:lnTo>
                  <a:lnTo>
                    <a:pt x="361907" y="219195"/>
                  </a:lnTo>
                  <a:lnTo>
                    <a:pt x="352314" y="194328"/>
                  </a:lnTo>
                  <a:lnTo>
                    <a:pt x="335625" y="175671"/>
                  </a:lnTo>
                  <a:lnTo>
                    <a:pt x="315599" y="163881"/>
                  </a:lnTo>
                  <a:lnTo>
                    <a:pt x="281002" y="153580"/>
                  </a:lnTo>
                  <a:lnTo>
                    <a:pt x="248262" y="152662"/>
                  </a:lnTo>
                  <a:lnTo>
                    <a:pt x="213426" y="161738"/>
                  </a:lnTo>
                  <a:lnTo>
                    <a:pt x="177968" y="175275"/>
                  </a:lnTo>
                  <a:lnTo>
                    <a:pt x="142327" y="194808"/>
                  </a:lnTo>
                  <a:lnTo>
                    <a:pt x="107425" y="220352"/>
                  </a:lnTo>
                  <a:lnTo>
                    <a:pt x="76623" y="248822"/>
                  </a:lnTo>
                  <a:lnTo>
                    <a:pt x="48181" y="282040"/>
                  </a:lnTo>
                  <a:lnTo>
                    <a:pt x="25114" y="316224"/>
                  </a:lnTo>
                  <a:lnTo>
                    <a:pt x="8666" y="346814"/>
                  </a:lnTo>
                  <a:lnTo>
                    <a:pt x="0" y="375193"/>
                  </a:lnTo>
                  <a:lnTo>
                    <a:pt x="1754" y="398241"/>
                  </a:lnTo>
                  <a:lnTo>
                    <a:pt x="5256" y="410094"/>
                  </a:lnTo>
                  <a:lnTo>
                    <a:pt x="11575" y="418537"/>
                  </a:lnTo>
                  <a:lnTo>
                    <a:pt x="15482" y="421899"/>
                  </a:lnTo>
                  <a:lnTo>
                    <a:pt x="28291" y="425636"/>
                  </a:lnTo>
                  <a:lnTo>
                    <a:pt x="44566" y="426503"/>
                  </a:lnTo>
                  <a:lnTo>
                    <a:pt x="71580" y="421734"/>
                  </a:lnTo>
                  <a:lnTo>
                    <a:pt x="100486" y="410620"/>
                  </a:lnTo>
                  <a:lnTo>
                    <a:pt x="133833" y="395686"/>
                  </a:lnTo>
                  <a:lnTo>
                    <a:pt x="168849" y="372651"/>
                  </a:lnTo>
                  <a:lnTo>
                    <a:pt x="203566" y="349598"/>
                  </a:lnTo>
                  <a:lnTo>
                    <a:pt x="233520" y="323012"/>
                  </a:lnTo>
                  <a:lnTo>
                    <a:pt x="257035" y="295027"/>
                  </a:lnTo>
                  <a:lnTo>
                    <a:pt x="272822" y="267420"/>
                  </a:lnTo>
                  <a:lnTo>
                    <a:pt x="277072" y="251409"/>
                  </a:lnTo>
                  <a:lnTo>
                    <a:pt x="275672" y="221424"/>
                  </a:lnTo>
                  <a:lnTo>
                    <a:pt x="270137" y="205302"/>
                  </a:lnTo>
                  <a:lnTo>
                    <a:pt x="266438" y="198781"/>
                  </a:lnTo>
                  <a:lnTo>
                    <a:pt x="255979" y="189418"/>
                  </a:lnTo>
                  <a:lnTo>
                    <a:pt x="249856" y="185810"/>
                  </a:lnTo>
                  <a:lnTo>
                    <a:pt x="236702" y="183917"/>
                  </a:lnTo>
                  <a:lnTo>
                    <a:pt x="201271" y="189171"/>
                  </a:lnTo>
                  <a:lnTo>
                    <a:pt x="171457" y="199366"/>
                  </a:lnTo>
                  <a:lnTo>
                    <a:pt x="142514" y="212442"/>
                  </a:lnTo>
                  <a:lnTo>
                    <a:pt x="113831" y="230162"/>
                  </a:lnTo>
                  <a:lnTo>
                    <a:pt x="85223" y="254286"/>
                  </a:lnTo>
                  <a:lnTo>
                    <a:pt x="60431" y="281543"/>
                  </a:lnTo>
                  <a:lnTo>
                    <a:pt x="41796" y="305934"/>
                  </a:lnTo>
                  <a:lnTo>
                    <a:pt x="35488" y="323031"/>
                  </a:lnTo>
                  <a:lnTo>
                    <a:pt x="31438" y="356085"/>
                  </a:lnTo>
                  <a:lnTo>
                    <a:pt x="34529" y="374500"/>
                  </a:lnTo>
                  <a:lnTo>
                    <a:pt x="37929" y="379048"/>
                  </a:lnTo>
                  <a:lnTo>
                    <a:pt x="48056" y="386218"/>
                  </a:lnTo>
                  <a:lnTo>
                    <a:pt x="63353" y="390924"/>
                  </a:lnTo>
                  <a:lnTo>
                    <a:pt x="94945" y="386812"/>
                  </a:lnTo>
                  <a:lnTo>
                    <a:pt x="126371" y="379811"/>
                  </a:lnTo>
                  <a:lnTo>
                    <a:pt x="156937" y="367242"/>
                  </a:lnTo>
                  <a:lnTo>
                    <a:pt x="190776" y="348790"/>
                  </a:lnTo>
                  <a:lnTo>
                    <a:pt x="223557" y="327447"/>
                  </a:lnTo>
                  <a:lnTo>
                    <a:pt x="252179" y="294310"/>
                  </a:lnTo>
                  <a:lnTo>
                    <a:pt x="269179" y="271882"/>
                  </a:lnTo>
                  <a:lnTo>
                    <a:pt x="275453" y="257362"/>
                  </a:lnTo>
                  <a:lnTo>
                    <a:pt x="279811" y="225273"/>
                  </a:lnTo>
                  <a:lnTo>
                    <a:pt x="275945" y="214950"/>
                  </a:lnTo>
                  <a:lnTo>
                    <a:pt x="272692" y="209975"/>
                  </a:lnTo>
                  <a:lnTo>
                    <a:pt x="268141" y="206659"/>
                  </a:lnTo>
                  <a:lnTo>
                    <a:pt x="256736" y="202973"/>
                  </a:lnTo>
                  <a:lnTo>
                    <a:pt x="224307" y="201401"/>
                  </a:lnTo>
                  <a:lnTo>
                    <a:pt x="195921" y="206695"/>
                  </a:lnTo>
                  <a:lnTo>
                    <a:pt x="163521" y="218758"/>
                  </a:lnTo>
                  <a:lnTo>
                    <a:pt x="132667" y="237854"/>
                  </a:lnTo>
                  <a:lnTo>
                    <a:pt x="100329" y="264062"/>
                  </a:lnTo>
                  <a:lnTo>
                    <a:pt x="74167" y="295816"/>
                  </a:lnTo>
                  <a:lnTo>
                    <a:pt x="49041" y="325686"/>
                  </a:lnTo>
                  <a:lnTo>
                    <a:pt x="36305" y="354645"/>
                  </a:lnTo>
                  <a:lnTo>
                    <a:pt x="33047" y="373785"/>
                  </a:lnTo>
                  <a:lnTo>
                    <a:pt x="35833" y="390758"/>
                  </a:lnTo>
                  <a:lnTo>
                    <a:pt x="46326" y="411584"/>
                  </a:lnTo>
                  <a:lnTo>
                    <a:pt x="50556" y="417264"/>
                  </a:lnTo>
                  <a:lnTo>
                    <a:pt x="63723" y="425693"/>
                  </a:lnTo>
                  <a:lnTo>
                    <a:pt x="71679" y="429051"/>
                  </a:lnTo>
                  <a:lnTo>
                    <a:pt x="88986" y="430667"/>
                  </a:lnTo>
                  <a:lnTo>
                    <a:pt x="120813" y="427113"/>
                  </a:lnTo>
                  <a:lnTo>
                    <a:pt x="146806" y="422397"/>
                  </a:lnTo>
                  <a:lnTo>
                    <a:pt x="174234" y="415009"/>
                  </a:lnTo>
                  <a:lnTo>
                    <a:pt x="202299" y="402201"/>
                  </a:lnTo>
                  <a:lnTo>
                    <a:pt x="229854" y="386718"/>
                  </a:lnTo>
                  <a:lnTo>
                    <a:pt x="255329" y="371900"/>
                  </a:lnTo>
                  <a:lnTo>
                    <a:pt x="279881" y="355260"/>
                  </a:lnTo>
                  <a:lnTo>
                    <a:pt x="309666" y="330158"/>
                  </a:lnTo>
                  <a:lnTo>
                    <a:pt x="333952" y="296551"/>
                  </a:lnTo>
                  <a:lnTo>
                    <a:pt x="341562" y="272546"/>
                  </a:lnTo>
                  <a:lnTo>
                    <a:pt x="341042" y="265835"/>
                  </a:lnTo>
                  <a:lnTo>
                    <a:pt x="336232" y="254145"/>
                  </a:lnTo>
                  <a:lnTo>
                    <a:pt x="317014" y="238638"/>
                  </a:lnTo>
                  <a:lnTo>
                    <a:pt x="291211" y="227782"/>
                  </a:lnTo>
                  <a:lnTo>
                    <a:pt x="255873" y="227123"/>
                  </a:lnTo>
                  <a:lnTo>
                    <a:pt x="229058" y="230060"/>
                  </a:lnTo>
                  <a:lnTo>
                    <a:pt x="201265" y="235599"/>
                  </a:lnTo>
                  <a:lnTo>
                    <a:pt x="173038" y="245998"/>
                  </a:lnTo>
                  <a:lnTo>
                    <a:pt x="146734" y="258557"/>
                  </a:lnTo>
                  <a:lnTo>
                    <a:pt x="121814" y="272871"/>
                  </a:lnTo>
                  <a:lnTo>
                    <a:pt x="86266" y="298779"/>
                  </a:lnTo>
                  <a:lnTo>
                    <a:pt x="56860" y="326564"/>
                  </a:lnTo>
                  <a:lnTo>
                    <a:pt x="43241" y="345429"/>
                  </a:lnTo>
                  <a:lnTo>
                    <a:pt x="36130" y="364397"/>
                  </a:lnTo>
                  <a:lnTo>
                    <a:pt x="31565" y="394859"/>
                  </a:lnTo>
                  <a:lnTo>
                    <a:pt x="35174" y="405945"/>
                  </a:lnTo>
                  <a:lnTo>
                    <a:pt x="38359" y="411124"/>
                  </a:lnTo>
                  <a:lnTo>
                    <a:pt x="50364" y="418995"/>
                  </a:lnTo>
                  <a:lnTo>
                    <a:pt x="58011" y="422205"/>
                  </a:lnTo>
                  <a:lnTo>
                    <a:pt x="87734" y="422930"/>
                  </a:lnTo>
                  <a:lnTo>
                    <a:pt x="112261" y="420008"/>
                  </a:lnTo>
                  <a:lnTo>
                    <a:pt x="139830" y="414477"/>
                  </a:lnTo>
                  <a:lnTo>
                    <a:pt x="170604" y="404081"/>
                  </a:lnTo>
                  <a:lnTo>
                    <a:pt x="200686" y="391523"/>
                  </a:lnTo>
                  <a:lnTo>
                    <a:pt x="229930" y="377210"/>
                  </a:lnTo>
                  <a:lnTo>
                    <a:pt x="258803" y="360266"/>
                  </a:lnTo>
                  <a:lnTo>
                    <a:pt x="294248" y="329083"/>
                  </a:lnTo>
                  <a:lnTo>
                    <a:pt x="321067" y="294709"/>
                  </a:lnTo>
                  <a:lnTo>
                    <a:pt x="330264" y="273328"/>
                  </a:lnTo>
                  <a:lnTo>
                    <a:pt x="332717" y="263181"/>
                  </a:lnTo>
                  <a:lnTo>
                    <a:pt x="331209" y="243440"/>
                  </a:lnTo>
                  <a:lnTo>
                    <a:pt x="324453" y="224877"/>
                  </a:lnTo>
                  <a:lnTo>
                    <a:pt x="313513" y="208689"/>
                  </a:lnTo>
                  <a:lnTo>
                    <a:pt x="290174" y="189980"/>
                  </a:lnTo>
                  <a:lnTo>
                    <a:pt x="259358" y="178175"/>
                  </a:lnTo>
                  <a:lnTo>
                    <a:pt x="232459" y="174439"/>
                  </a:lnTo>
                  <a:lnTo>
                    <a:pt x="202777" y="174366"/>
                  </a:lnTo>
                  <a:lnTo>
                    <a:pt x="173710" y="179625"/>
                  </a:lnTo>
                  <a:lnTo>
                    <a:pt x="144916" y="189371"/>
                  </a:lnTo>
                  <a:lnTo>
                    <a:pt x="117038" y="202433"/>
                  </a:lnTo>
                  <a:lnTo>
                    <a:pt x="91418" y="218823"/>
                  </a:lnTo>
                  <a:lnTo>
                    <a:pt x="58474" y="249692"/>
                  </a:lnTo>
                  <a:lnTo>
                    <a:pt x="32397" y="283974"/>
                  </a:lnTo>
                  <a:lnTo>
                    <a:pt x="23373" y="311684"/>
                  </a:lnTo>
                  <a:lnTo>
                    <a:pt x="19362" y="340932"/>
                  </a:lnTo>
                  <a:lnTo>
                    <a:pt x="17580" y="367161"/>
                  </a:lnTo>
                  <a:lnTo>
                    <a:pt x="23297" y="4143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1" name="SMARTInkShape-Group424"/>
          <p:cNvGrpSpPr/>
          <p:nvPr/>
        </p:nvGrpSpPr>
        <p:grpSpPr>
          <a:xfrm>
            <a:off x="3113474" y="3765581"/>
            <a:ext cx="1529965" cy="519920"/>
            <a:chOff x="3113474" y="3765581"/>
            <a:chExt cx="1529965" cy="519920"/>
          </a:xfrm>
        </p:grpSpPr>
        <p:sp>
          <p:nvSpPr>
            <p:cNvPr id="231" name="SMARTInkShape-3070"/>
            <p:cNvSpPr/>
            <p:nvPr/>
          </p:nvSpPr>
          <p:spPr>
            <a:xfrm>
              <a:off x="4093369" y="3886200"/>
              <a:ext cx="28576" cy="292895"/>
            </a:xfrm>
            <a:custGeom>
              <a:avLst/>
              <a:gdLst/>
              <a:ahLst/>
              <a:cxnLst/>
              <a:rect l="0" t="0" r="0" b="0"/>
              <a:pathLst>
                <a:path w="28576" h="292895">
                  <a:moveTo>
                    <a:pt x="28575" y="0"/>
                  </a:moveTo>
                  <a:lnTo>
                    <a:pt x="27781" y="31455"/>
                  </a:lnTo>
                  <a:lnTo>
                    <a:pt x="22424" y="62419"/>
                  </a:lnTo>
                  <a:lnTo>
                    <a:pt x="21725" y="96546"/>
                  </a:lnTo>
                  <a:lnTo>
                    <a:pt x="17726" y="129236"/>
                  </a:lnTo>
                  <a:lnTo>
                    <a:pt x="14173" y="163817"/>
                  </a:lnTo>
                  <a:lnTo>
                    <a:pt x="8767" y="198282"/>
                  </a:lnTo>
                  <a:lnTo>
                    <a:pt x="7464" y="228256"/>
                  </a:lnTo>
                  <a:lnTo>
                    <a:pt x="1021" y="261489"/>
                  </a:lnTo>
                  <a:lnTo>
                    <a:pt x="0" y="2928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2" name="SMARTInkShape-3071"/>
            <p:cNvSpPr/>
            <p:nvPr/>
          </p:nvSpPr>
          <p:spPr>
            <a:xfrm>
              <a:off x="3950494" y="3765581"/>
              <a:ext cx="378153" cy="433467"/>
            </a:xfrm>
            <a:custGeom>
              <a:avLst/>
              <a:gdLst/>
              <a:ahLst/>
              <a:cxnLst/>
              <a:rect l="0" t="0" r="0" b="0"/>
              <a:pathLst>
                <a:path w="378153" h="433467">
                  <a:moveTo>
                    <a:pt x="0" y="56325"/>
                  </a:moveTo>
                  <a:lnTo>
                    <a:pt x="0" y="52533"/>
                  </a:lnTo>
                  <a:lnTo>
                    <a:pt x="2116" y="48554"/>
                  </a:lnTo>
                  <a:lnTo>
                    <a:pt x="3792" y="46382"/>
                  </a:lnTo>
                  <a:lnTo>
                    <a:pt x="5654" y="39735"/>
                  </a:lnTo>
                  <a:lnTo>
                    <a:pt x="6151" y="35740"/>
                  </a:lnTo>
                  <a:lnTo>
                    <a:pt x="10936" y="27068"/>
                  </a:lnTo>
                  <a:lnTo>
                    <a:pt x="26943" y="8566"/>
                  </a:lnTo>
                  <a:lnTo>
                    <a:pt x="38168" y="3349"/>
                  </a:lnTo>
                  <a:lnTo>
                    <a:pt x="68570" y="0"/>
                  </a:lnTo>
                  <a:lnTo>
                    <a:pt x="99604" y="3212"/>
                  </a:lnTo>
                  <a:lnTo>
                    <a:pt x="133934" y="9191"/>
                  </a:lnTo>
                  <a:lnTo>
                    <a:pt x="169242" y="19782"/>
                  </a:lnTo>
                  <a:lnTo>
                    <a:pt x="201046" y="32974"/>
                  </a:lnTo>
                  <a:lnTo>
                    <a:pt x="230578" y="50729"/>
                  </a:lnTo>
                  <a:lnTo>
                    <a:pt x="259437" y="71072"/>
                  </a:lnTo>
                  <a:lnTo>
                    <a:pt x="288095" y="95972"/>
                  </a:lnTo>
                  <a:lnTo>
                    <a:pt x="312903" y="123459"/>
                  </a:lnTo>
                  <a:lnTo>
                    <a:pt x="335335" y="155504"/>
                  </a:lnTo>
                  <a:lnTo>
                    <a:pt x="353270" y="186341"/>
                  </a:lnTo>
                  <a:lnTo>
                    <a:pt x="364846" y="215587"/>
                  </a:lnTo>
                  <a:lnTo>
                    <a:pt x="373303" y="248153"/>
                  </a:lnTo>
                  <a:lnTo>
                    <a:pt x="377043" y="279145"/>
                  </a:lnTo>
                  <a:lnTo>
                    <a:pt x="378152" y="308436"/>
                  </a:lnTo>
                  <a:lnTo>
                    <a:pt x="374688" y="337223"/>
                  </a:lnTo>
                  <a:lnTo>
                    <a:pt x="364842" y="362069"/>
                  </a:lnTo>
                  <a:lnTo>
                    <a:pt x="342653" y="393382"/>
                  </a:lnTo>
                  <a:lnTo>
                    <a:pt x="332471" y="405359"/>
                  </a:lnTo>
                  <a:lnTo>
                    <a:pt x="306532" y="419516"/>
                  </a:lnTo>
                  <a:lnTo>
                    <a:pt x="278478" y="429956"/>
                  </a:lnTo>
                  <a:lnTo>
                    <a:pt x="253344" y="433466"/>
                  </a:lnTo>
                  <a:lnTo>
                    <a:pt x="222111" y="428949"/>
                  </a:lnTo>
                  <a:lnTo>
                    <a:pt x="189616" y="418113"/>
                  </a:lnTo>
                  <a:lnTo>
                    <a:pt x="166042" y="408718"/>
                  </a:lnTo>
                  <a:lnTo>
                    <a:pt x="157162" y="3992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3" name="SMARTInkShape-3072"/>
            <p:cNvSpPr/>
            <p:nvPr/>
          </p:nvSpPr>
          <p:spPr>
            <a:xfrm>
              <a:off x="4293581" y="3879917"/>
              <a:ext cx="314139" cy="363472"/>
            </a:xfrm>
            <a:custGeom>
              <a:avLst/>
              <a:gdLst/>
              <a:ahLst/>
              <a:cxnLst/>
              <a:rect l="0" t="0" r="0" b="0"/>
              <a:pathLst>
                <a:path w="314139" h="363472">
                  <a:moveTo>
                    <a:pt x="85538" y="127727"/>
                  </a:moveTo>
                  <a:lnTo>
                    <a:pt x="85538" y="131519"/>
                  </a:lnTo>
                  <a:lnTo>
                    <a:pt x="83421" y="135498"/>
                  </a:lnTo>
                  <a:lnTo>
                    <a:pt x="81746" y="137670"/>
                  </a:lnTo>
                  <a:lnTo>
                    <a:pt x="73353" y="168085"/>
                  </a:lnTo>
                  <a:lnTo>
                    <a:pt x="64051" y="198670"/>
                  </a:lnTo>
                  <a:lnTo>
                    <a:pt x="58526" y="212438"/>
                  </a:lnTo>
                  <a:lnTo>
                    <a:pt x="37491" y="242991"/>
                  </a:lnTo>
                  <a:lnTo>
                    <a:pt x="19244" y="275031"/>
                  </a:lnTo>
                  <a:lnTo>
                    <a:pt x="11832" y="285761"/>
                  </a:lnTo>
                  <a:lnTo>
                    <a:pt x="7006" y="289245"/>
                  </a:lnTo>
                  <a:lnTo>
                    <a:pt x="1234" y="291483"/>
                  </a:lnTo>
                  <a:lnTo>
                    <a:pt x="760" y="290872"/>
                  </a:lnTo>
                  <a:lnTo>
                    <a:pt x="0" y="284190"/>
                  </a:lnTo>
                  <a:lnTo>
                    <a:pt x="690" y="278228"/>
                  </a:lnTo>
                  <a:lnTo>
                    <a:pt x="12005" y="245558"/>
                  </a:lnTo>
                  <a:lnTo>
                    <a:pt x="23417" y="214385"/>
                  </a:lnTo>
                  <a:lnTo>
                    <a:pt x="40723" y="181269"/>
                  </a:lnTo>
                  <a:lnTo>
                    <a:pt x="54709" y="153557"/>
                  </a:lnTo>
                  <a:lnTo>
                    <a:pt x="78566" y="120658"/>
                  </a:lnTo>
                  <a:lnTo>
                    <a:pt x="94408" y="93706"/>
                  </a:lnTo>
                  <a:lnTo>
                    <a:pt x="109950" y="67199"/>
                  </a:lnTo>
                  <a:lnTo>
                    <a:pt x="139288" y="34256"/>
                  </a:lnTo>
                  <a:lnTo>
                    <a:pt x="163985" y="8948"/>
                  </a:lnTo>
                  <a:lnTo>
                    <a:pt x="173584" y="3499"/>
                  </a:lnTo>
                  <a:lnTo>
                    <a:pt x="192682" y="0"/>
                  </a:lnTo>
                  <a:lnTo>
                    <a:pt x="201420" y="316"/>
                  </a:lnTo>
                  <a:lnTo>
                    <a:pt x="207949" y="3102"/>
                  </a:lnTo>
                  <a:lnTo>
                    <a:pt x="223518" y="17061"/>
                  </a:lnTo>
                  <a:lnTo>
                    <a:pt x="237607" y="39786"/>
                  </a:lnTo>
                  <a:lnTo>
                    <a:pt x="241191" y="57749"/>
                  </a:lnTo>
                  <a:lnTo>
                    <a:pt x="242402" y="93237"/>
                  </a:lnTo>
                  <a:lnTo>
                    <a:pt x="242568" y="120600"/>
                  </a:lnTo>
                  <a:lnTo>
                    <a:pt x="242661" y="155866"/>
                  </a:lnTo>
                  <a:lnTo>
                    <a:pt x="246481" y="186423"/>
                  </a:lnTo>
                  <a:lnTo>
                    <a:pt x="248848" y="215586"/>
                  </a:lnTo>
                  <a:lnTo>
                    <a:pt x="253341" y="244335"/>
                  </a:lnTo>
                  <a:lnTo>
                    <a:pt x="263492" y="272961"/>
                  </a:lnTo>
                  <a:lnTo>
                    <a:pt x="272762" y="301552"/>
                  </a:lnTo>
                  <a:lnTo>
                    <a:pt x="288708" y="333160"/>
                  </a:lnTo>
                  <a:lnTo>
                    <a:pt x="314138" y="36347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4" name="SMARTInkShape-3073"/>
            <p:cNvSpPr/>
            <p:nvPr/>
          </p:nvSpPr>
          <p:spPr>
            <a:xfrm>
              <a:off x="4358680" y="3986213"/>
              <a:ext cx="284759" cy="107157"/>
            </a:xfrm>
            <a:custGeom>
              <a:avLst/>
              <a:gdLst/>
              <a:ahLst/>
              <a:cxnLst/>
              <a:rect l="0" t="0" r="0" b="0"/>
              <a:pathLst>
                <a:path w="284759" h="107157">
                  <a:moveTo>
                    <a:pt x="6151" y="0"/>
                  </a:moveTo>
                  <a:lnTo>
                    <a:pt x="0" y="0"/>
                  </a:lnTo>
                  <a:lnTo>
                    <a:pt x="16954" y="793"/>
                  </a:lnTo>
                  <a:lnTo>
                    <a:pt x="47242" y="9942"/>
                  </a:lnTo>
                  <a:lnTo>
                    <a:pt x="78033" y="24041"/>
                  </a:lnTo>
                  <a:lnTo>
                    <a:pt x="104619" y="33493"/>
                  </a:lnTo>
                  <a:lnTo>
                    <a:pt x="132606" y="45201"/>
                  </a:lnTo>
                  <a:lnTo>
                    <a:pt x="161006" y="54844"/>
                  </a:lnTo>
                  <a:lnTo>
                    <a:pt x="189529" y="67402"/>
                  </a:lnTo>
                  <a:lnTo>
                    <a:pt x="218089" y="80384"/>
                  </a:lnTo>
                  <a:lnTo>
                    <a:pt x="245866" y="90404"/>
                  </a:lnTo>
                  <a:lnTo>
                    <a:pt x="284758"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5" name="SMARTInkShape-3074"/>
            <p:cNvSpPr/>
            <p:nvPr/>
          </p:nvSpPr>
          <p:spPr>
            <a:xfrm>
              <a:off x="3113474" y="4043364"/>
              <a:ext cx="566762" cy="114139"/>
            </a:xfrm>
            <a:custGeom>
              <a:avLst/>
              <a:gdLst/>
              <a:ahLst/>
              <a:cxnLst/>
              <a:rect l="0" t="0" r="0" b="0"/>
              <a:pathLst>
                <a:path w="566762" h="114139">
                  <a:moveTo>
                    <a:pt x="458401" y="21430"/>
                  </a:moveTo>
                  <a:lnTo>
                    <a:pt x="458401" y="27581"/>
                  </a:lnTo>
                  <a:lnTo>
                    <a:pt x="454609" y="32072"/>
                  </a:lnTo>
                  <a:lnTo>
                    <a:pt x="450630" y="34097"/>
                  </a:lnTo>
                  <a:lnTo>
                    <a:pt x="434024" y="35397"/>
                  </a:lnTo>
                  <a:lnTo>
                    <a:pt x="401316" y="34860"/>
                  </a:lnTo>
                  <a:lnTo>
                    <a:pt x="368109" y="29995"/>
                  </a:lnTo>
                  <a:lnTo>
                    <a:pt x="342071" y="25766"/>
                  </a:lnTo>
                  <a:lnTo>
                    <a:pt x="312507" y="21240"/>
                  </a:lnTo>
                  <a:lnTo>
                    <a:pt x="280053" y="17377"/>
                  </a:lnTo>
                  <a:lnTo>
                    <a:pt x="244462" y="15660"/>
                  </a:lnTo>
                  <a:lnTo>
                    <a:pt x="209594" y="12780"/>
                  </a:lnTo>
                  <a:lnTo>
                    <a:pt x="174783" y="8854"/>
                  </a:lnTo>
                  <a:lnTo>
                    <a:pt x="156610" y="6696"/>
                  </a:lnTo>
                  <a:lnTo>
                    <a:pt x="121072" y="2975"/>
                  </a:lnTo>
                  <a:lnTo>
                    <a:pt x="89402" y="1321"/>
                  </a:lnTo>
                  <a:lnTo>
                    <a:pt x="61568" y="586"/>
                  </a:lnTo>
                  <a:lnTo>
                    <a:pt x="27819" y="173"/>
                  </a:lnTo>
                  <a:lnTo>
                    <a:pt x="0" y="14"/>
                  </a:lnTo>
                  <a:lnTo>
                    <a:pt x="34752" y="0"/>
                  </a:lnTo>
                  <a:lnTo>
                    <a:pt x="58711" y="2116"/>
                  </a:lnTo>
                  <a:lnTo>
                    <a:pt x="88673" y="6496"/>
                  </a:lnTo>
                  <a:lnTo>
                    <a:pt x="123157" y="13734"/>
                  </a:lnTo>
                  <a:lnTo>
                    <a:pt x="141242" y="17887"/>
                  </a:lnTo>
                  <a:lnTo>
                    <a:pt x="159649" y="22243"/>
                  </a:lnTo>
                  <a:lnTo>
                    <a:pt x="178271" y="26734"/>
                  </a:lnTo>
                  <a:lnTo>
                    <a:pt x="198623" y="31316"/>
                  </a:lnTo>
                  <a:lnTo>
                    <a:pt x="220128" y="35958"/>
                  </a:lnTo>
                  <a:lnTo>
                    <a:pt x="242402" y="40641"/>
                  </a:lnTo>
                  <a:lnTo>
                    <a:pt x="264396" y="45350"/>
                  </a:lnTo>
                  <a:lnTo>
                    <a:pt x="286201" y="50076"/>
                  </a:lnTo>
                  <a:lnTo>
                    <a:pt x="307883" y="54815"/>
                  </a:lnTo>
                  <a:lnTo>
                    <a:pt x="329480" y="59562"/>
                  </a:lnTo>
                  <a:lnTo>
                    <a:pt x="351023" y="64314"/>
                  </a:lnTo>
                  <a:lnTo>
                    <a:pt x="372528" y="69069"/>
                  </a:lnTo>
                  <a:lnTo>
                    <a:pt x="392421" y="73827"/>
                  </a:lnTo>
                  <a:lnTo>
                    <a:pt x="411240" y="78586"/>
                  </a:lnTo>
                  <a:lnTo>
                    <a:pt x="446172" y="88107"/>
                  </a:lnTo>
                  <a:lnTo>
                    <a:pt x="477572" y="97631"/>
                  </a:lnTo>
                  <a:lnTo>
                    <a:pt x="505286" y="105039"/>
                  </a:lnTo>
                  <a:lnTo>
                    <a:pt x="538968" y="111555"/>
                  </a:lnTo>
                  <a:lnTo>
                    <a:pt x="566761" y="114058"/>
                  </a:lnTo>
                  <a:lnTo>
                    <a:pt x="566360" y="114138"/>
                  </a:lnTo>
                  <a:lnTo>
                    <a:pt x="533944" y="101310"/>
                  </a:lnTo>
                  <a:lnTo>
                    <a:pt x="502127" y="90254"/>
                  </a:lnTo>
                  <a:lnTo>
                    <a:pt x="473601" y="84297"/>
                  </a:lnTo>
                  <a:lnTo>
                    <a:pt x="442402" y="76888"/>
                  </a:lnTo>
                  <a:lnTo>
                    <a:pt x="410809" y="69096"/>
                  </a:lnTo>
                  <a:lnTo>
                    <a:pt x="380893" y="62988"/>
                  </a:lnTo>
                  <a:lnTo>
                    <a:pt x="349605" y="57627"/>
                  </a:lnTo>
                  <a:lnTo>
                    <a:pt x="318766" y="53393"/>
                  </a:lnTo>
                  <a:lnTo>
                    <a:pt x="291831" y="51510"/>
                  </a:lnTo>
                  <a:lnTo>
                    <a:pt x="258146" y="50451"/>
                  </a:lnTo>
                  <a:lnTo>
                    <a:pt x="226505" y="50044"/>
                  </a:lnTo>
                  <a:lnTo>
                    <a:pt x="236411" y="50806"/>
                  </a:lnTo>
                  <a:lnTo>
                    <a:pt x="269413" y="57777"/>
                  </a:lnTo>
                  <a:lnTo>
                    <a:pt x="292650" y="62984"/>
                  </a:lnTo>
                  <a:lnTo>
                    <a:pt x="321499" y="70590"/>
                  </a:lnTo>
                  <a:lnTo>
                    <a:pt x="354958" y="77145"/>
                  </a:lnTo>
                  <a:lnTo>
                    <a:pt x="390201" y="83498"/>
                  </a:lnTo>
                  <a:lnTo>
                    <a:pt x="424386" y="91614"/>
                  </a:lnTo>
                  <a:lnTo>
                    <a:pt x="458100" y="98396"/>
                  </a:lnTo>
                  <a:lnTo>
                    <a:pt x="489224" y="103262"/>
                  </a:lnTo>
                  <a:lnTo>
                    <a:pt x="523008" y="106001"/>
                  </a:lnTo>
                  <a:lnTo>
                    <a:pt x="542190" y="106019"/>
                  </a:lnTo>
                  <a:lnTo>
                    <a:pt x="545217" y="104810"/>
                  </a:lnTo>
                  <a:lnTo>
                    <a:pt x="547234" y="103210"/>
                  </a:lnTo>
                  <a:lnTo>
                    <a:pt x="546992" y="100557"/>
                  </a:lnTo>
                  <a:lnTo>
                    <a:pt x="542490" y="93374"/>
                  </a:lnTo>
                  <a:lnTo>
                    <a:pt x="523445" y="80406"/>
                  </a:lnTo>
                  <a:lnTo>
                    <a:pt x="490109" y="70302"/>
                  </a:lnTo>
                  <a:lnTo>
                    <a:pt x="461645" y="62730"/>
                  </a:lnTo>
                  <a:lnTo>
                    <a:pt x="430474" y="55660"/>
                  </a:lnTo>
                  <a:lnTo>
                    <a:pt x="398099" y="52518"/>
                  </a:lnTo>
                  <a:lnTo>
                    <a:pt x="369423" y="49005"/>
                  </a:lnTo>
                  <a:lnTo>
                    <a:pt x="335200" y="46798"/>
                  </a:lnTo>
                  <a:lnTo>
                    <a:pt x="308382" y="500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6" name="SMARTInkShape-3075"/>
            <p:cNvSpPr/>
            <p:nvPr/>
          </p:nvSpPr>
          <p:spPr>
            <a:xfrm>
              <a:off x="3271838" y="4094362"/>
              <a:ext cx="42863" cy="163314"/>
            </a:xfrm>
            <a:custGeom>
              <a:avLst/>
              <a:gdLst/>
              <a:ahLst/>
              <a:cxnLst/>
              <a:rect l="0" t="0" r="0" b="0"/>
              <a:pathLst>
                <a:path w="42863" h="163314">
                  <a:moveTo>
                    <a:pt x="42862" y="6151"/>
                  </a:moveTo>
                  <a:lnTo>
                    <a:pt x="42862" y="0"/>
                  </a:lnTo>
                  <a:lnTo>
                    <a:pt x="42068" y="23860"/>
                  </a:lnTo>
                  <a:lnTo>
                    <a:pt x="28389" y="58334"/>
                  </a:lnTo>
                  <a:lnTo>
                    <a:pt x="19925" y="93556"/>
                  </a:lnTo>
                  <a:lnTo>
                    <a:pt x="7011" y="127114"/>
                  </a:lnTo>
                  <a:lnTo>
                    <a:pt x="2077" y="139623"/>
                  </a:lnTo>
                  <a:lnTo>
                    <a:pt x="0" y="1633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7" name="SMARTInkShape-3076"/>
            <p:cNvSpPr/>
            <p:nvPr/>
          </p:nvSpPr>
          <p:spPr>
            <a:xfrm>
              <a:off x="3164681" y="4114926"/>
              <a:ext cx="450058" cy="164181"/>
            </a:xfrm>
            <a:custGeom>
              <a:avLst/>
              <a:gdLst/>
              <a:ahLst/>
              <a:cxnLst/>
              <a:rect l="0" t="0" r="0" b="0"/>
              <a:pathLst>
                <a:path w="450058" h="164181">
                  <a:moveTo>
                    <a:pt x="0" y="14162"/>
                  </a:moveTo>
                  <a:lnTo>
                    <a:pt x="3793" y="14162"/>
                  </a:lnTo>
                  <a:lnTo>
                    <a:pt x="7771" y="16278"/>
                  </a:lnTo>
                  <a:lnTo>
                    <a:pt x="12185" y="19071"/>
                  </a:lnTo>
                  <a:lnTo>
                    <a:pt x="46250" y="28945"/>
                  </a:lnTo>
                  <a:lnTo>
                    <a:pt x="81632" y="38072"/>
                  </a:lnTo>
                  <a:lnTo>
                    <a:pt x="113529" y="41354"/>
                  </a:lnTo>
                  <a:lnTo>
                    <a:pt x="144322" y="46119"/>
                  </a:lnTo>
                  <a:lnTo>
                    <a:pt x="177347" y="52558"/>
                  </a:lnTo>
                  <a:lnTo>
                    <a:pt x="208475" y="55701"/>
                  </a:lnTo>
                  <a:lnTo>
                    <a:pt x="237807" y="52839"/>
                  </a:lnTo>
                  <a:lnTo>
                    <a:pt x="266606" y="50757"/>
                  </a:lnTo>
                  <a:lnTo>
                    <a:pt x="299079" y="44350"/>
                  </a:lnTo>
                  <a:lnTo>
                    <a:pt x="319597" y="36953"/>
                  </a:lnTo>
                  <a:lnTo>
                    <a:pt x="337264" y="19887"/>
                  </a:lnTo>
                  <a:lnTo>
                    <a:pt x="340395" y="14589"/>
                  </a:lnTo>
                  <a:lnTo>
                    <a:pt x="342406" y="4721"/>
                  </a:lnTo>
                  <a:lnTo>
                    <a:pt x="341777" y="3105"/>
                  </a:lnTo>
                  <a:lnTo>
                    <a:pt x="340564" y="2028"/>
                  </a:lnTo>
                  <a:lnTo>
                    <a:pt x="338961" y="1310"/>
                  </a:lnTo>
                  <a:lnTo>
                    <a:pt x="312359" y="0"/>
                  </a:lnTo>
                  <a:lnTo>
                    <a:pt x="301281" y="4163"/>
                  </a:lnTo>
                  <a:lnTo>
                    <a:pt x="265918" y="23171"/>
                  </a:lnTo>
                  <a:lnTo>
                    <a:pt x="250505" y="38262"/>
                  </a:lnTo>
                  <a:lnTo>
                    <a:pt x="223615" y="73035"/>
                  </a:lnTo>
                  <a:lnTo>
                    <a:pt x="212358" y="96435"/>
                  </a:lnTo>
                  <a:lnTo>
                    <a:pt x="211592" y="106554"/>
                  </a:lnTo>
                  <a:lnTo>
                    <a:pt x="217568" y="125986"/>
                  </a:lnTo>
                  <a:lnTo>
                    <a:pt x="224097" y="136548"/>
                  </a:lnTo>
                  <a:lnTo>
                    <a:pt x="227185" y="138615"/>
                  </a:lnTo>
                  <a:lnTo>
                    <a:pt x="234850" y="140912"/>
                  </a:lnTo>
                  <a:lnTo>
                    <a:pt x="268219" y="142588"/>
                  </a:lnTo>
                  <a:lnTo>
                    <a:pt x="286906" y="138909"/>
                  </a:lnTo>
                  <a:lnTo>
                    <a:pt x="322564" y="119802"/>
                  </a:lnTo>
                  <a:lnTo>
                    <a:pt x="358277" y="94782"/>
                  </a:lnTo>
                  <a:lnTo>
                    <a:pt x="390203" y="70311"/>
                  </a:lnTo>
                  <a:lnTo>
                    <a:pt x="404717" y="65988"/>
                  </a:lnTo>
                  <a:lnTo>
                    <a:pt x="423436" y="64327"/>
                  </a:lnTo>
                  <a:lnTo>
                    <a:pt x="428436" y="66355"/>
                  </a:lnTo>
                  <a:lnTo>
                    <a:pt x="434321" y="70332"/>
                  </a:lnTo>
                  <a:lnTo>
                    <a:pt x="435642" y="87319"/>
                  </a:lnTo>
                  <a:lnTo>
                    <a:pt x="435764" y="121478"/>
                  </a:lnTo>
                  <a:lnTo>
                    <a:pt x="435769" y="150873"/>
                  </a:lnTo>
                  <a:lnTo>
                    <a:pt x="437886" y="156414"/>
                  </a:lnTo>
                  <a:lnTo>
                    <a:pt x="441920" y="162646"/>
                  </a:lnTo>
                  <a:lnTo>
                    <a:pt x="444588" y="163499"/>
                  </a:lnTo>
                  <a:lnTo>
                    <a:pt x="450057" y="1641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8" name="SMARTInkShape-3077"/>
            <p:cNvSpPr/>
            <p:nvPr/>
          </p:nvSpPr>
          <p:spPr>
            <a:xfrm>
              <a:off x="3664744" y="4122389"/>
              <a:ext cx="77051" cy="163112"/>
            </a:xfrm>
            <a:custGeom>
              <a:avLst/>
              <a:gdLst/>
              <a:ahLst/>
              <a:cxnLst/>
              <a:rect l="0" t="0" r="0" b="0"/>
              <a:pathLst>
                <a:path w="77051" h="163112">
                  <a:moveTo>
                    <a:pt x="64294" y="56705"/>
                  </a:moveTo>
                  <a:lnTo>
                    <a:pt x="64294" y="52913"/>
                  </a:lnTo>
                  <a:lnTo>
                    <a:pt x="53652" y="22213"/>
                  </a:lnTo>
                  <a:lnTo>
                    <a:pt x="47294" y="12530"/>
                  </a:lnTo>
                  <a:lnTo>
                    <a:pt x="36591" y="4634"/>
                  </a:lnTo>
                  <a:lnTo>
                    <a:pt x="27157" y="1060"/>
                  </a:lnTo>
                  <a:lnTo>
                    <a:pt x="19335" y="0"/>
                  </a:lnTo>
                  <a:lnTo>
                    <a:pt x="14414" y="1870"/>
                  </a:lnTo>
                  <a:lnTo>
                    <a:pt x="11990" y="3479"/>
                  </a:lnTo>
                  <a:lnTo>
                    <a:pt x="10375" y="5346"/>
                  </a:lnTo>
                  <a:lnTo>
                    <a:pt x="8579" y="9537"/>
                  </a:lnTo>
                  <a:lnTo>
                    <a:pt x="7569" y="20152"/>
                  </a:lnTo>
                  <a:lnTo>
                    <a:pt x="11062" y="33351"/>
                  </a:lnTo>
                  <a:lnTo>
                    <a:pt x="27740" y="65300"/>
                  </a:lnTo>
                  <a:lnTo>
                    <a:pt x="50209" y="97642"/>
                  </a:lnTo>
                  <a:lnTo>
                    <a:pt x="73412" y="132792"/>
                  </a:lnTo>
                  <a:lnTo>
                    <a:pt x="77050" y="143366"/>
                  </a:lnTo>
                  <a:lnTo>
                    <a:pt x="75973" y="147023"/>
                  </a:lnTo>
                  <a:lnTo>
                    <a:pt x="70543" y="155319"/>
                  </a:lnTo>
                  <a:lnTo>
                    <a:pt x="62837" y="160065"/>
                  </a:lnTo>
                  <a:lnTo>
                    <a:pt x="48748" y="163111"/>
                  </a:lnTo>
                  <a:lnTo>
                    <a:pt x="37022" y="159847"/>
                  </a:lnTo>
                  <a:lnTo>
                    <a:pt x="16262" y="149358"/>
                  </a:lnTo>
                  <a:lnTo>
                    <a:pt x="10402" y="143922"/>
                  </a:lnTo>
                  <a:lnTo>
                    <a:pt x="0" y="1281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9" name="SMARTInkShape-3078"/>
            <p:cNvSpPr/>
            <p:nvPr/>
          </p:nvSpPr>
          <p:spPr>
            <a:xfrm>
              <a:off x="3779364" y="4129088"/>
              <a:ext cx="142308" cy="135303"/>
            </a:xfrm>
            <a:custGeom>
              <a:avLst/>
              <a:gdLst/>
              <a:ahLst/>
              <a:cxnLst/>
              <a:rect l="0" t="0" r="0" b="0"/>
              <a:pathLst>
                <a:path w="142308" h="135303">
                  <a:moveTo>
                    <a:pt x="6824" y="0"/>
                  </a:moveTo>
                  <a:lnTo>
                    <a:pt x="12974" y="6150"/>
                  </a:lnTo>
                  <a:lnTo>
                    <a:pt x="13941" y="34552"/>
                  </a:lnTo>
                  <a:lnTo>
                    <a:pt x="6690" y="66746"/>
                  </a:lnTo>
                  <a:lnTo>
                    <a:pt x="760" y="90496"/>
                  </a:lnTo>
                  <a:lnTo>
                    <a:pt x="0" y="104778"/>
                  </a:lnTo>
                  <a:lnTo>
                    <a:pt x="1939" y="112184"/>
                  </a:lnTo>
                  <a:lnTo>
                    <a:pt x="5376" y="120817"/>
                  </a:lnTo>
                  <a:lnTo>
                    <a:pt x="5858" y="123407"/>
                  </a:lnTo>
                  <a:lnTo>
                    <a:pt x="10628" y="128401"/>
                  </a:lnTo>
                  <a:lnTo>
                    <a:pt x="18039" y="132473"/>
                  </a:lnTo>
                  <a:lnTo>
                    <a:pt x="40383" y="135302"/>
                  </a:lnTo>
                  <a:lnTo>
                    <a:pt x="72548" y="125750"/>
                  </a:lnTo>
                  <a:lnTo>
                    <a:pt x="104163" y="105727"/>
                  </a:lnTo>
                  <a:lnTo>
                    <a:pt x="133004" y="80628"/>
                  </a:lnTo>
                  <a:lnTo>
                    <a:pt x="138310" y="71288"/>
                  </a:lnTo>
                  <a:lnTo>
                    <a:pt x="142182" y="50620"/>
                  </a:lnTo>
                  <a:lnTo>
                    <a:pt x="142307" y="48034"/>
                  </a:lnTo>
                  <a:lnTo>
                    <a:pt x="140328" y="43044"/>
                  </a:lnTo>
                  <a:lnTo>
                    <a:pt x="132589" y="33373"/>
                  </a:lnTo>
                  <a:lnTo>
                    <a:pt x="128072" y="30707"/>
                  </a:lnTo>
                  <a:lnTo>
                    <a:pt x="118949" y="29207"/>
                  </a:lnTo>
                  <a:lnTo>
                    <a:pt x="110632" y="29649"/>
                  </a:lnTo>
                  <a:lnTo>
                    <a:pt x="97818" y="34361"/>
                  </a:lnTo>
                  <a:lnTo>
                    <a:pt x="85975" y="40947"/>
                  </a:lnTo>
                  <a:lnTo>
                    <a:pt x="80896" y="42805"/>
                  </a:lnTo>
                  <a:lnTo>
                    <a:pt x="75993" y="46277"/>
                  </a:lnTo>
                  <a:lnTo>
                    <a:pt x="73284" y="50465"/>
                  </a:lnTo>
                  <a:lnTo>
                    <a:pt x="71546" y="55829"/>
                  </a:lnTo>
                  <a:lnTo>
                    <a:pt x="73424" y="58679"/>
                  </a:lnTo>
                  <a:lnTo>
                    <a:pt x="75036" y="60550"/>
                  </a:lnTo>
                  <a:lnTo>
                    <a:pt x="81061" y="62630"/>
                  </a:lnTo>
                  <a:lnTo>
                    <a:pt x="106836" y="642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0" name="SMARTInkShape-3079"/>
            <p:cNvSpPr/>
            <p:nvPr/>
          </p:nvSpPr>
          <p:spPr>
            <a:xfrm>
              <a:off x="3915795" y="4129088"/>
              <a:ext cx="106137" cy="135732"/>
            </a:xfrm>
            <a:custGeom>
              <a:avLst/>
              <a:gdLst/>
              <a:ahLst/>
              <a:cxnLst/>
              <a:rect l="0" t="0" r="0" b="0"/>
              <a:pathLst>
                <a:path w="106137" h="135732">
                  <a:moveTo>
                    <a:pt x="20411" y="0"/>
                  </a:moveTo>
                  <a:lnTo>
                    <a:pt x="20411" y="16792"/>
                  </a:lnTo>
                  <a:lnTo>
                    <a:pt x="18295" y="21486"/>
                  </a:lnTo>
                  <a:lnTo>
                    <a:pt x="15502" y="26218"/>
                  </a:lnTo>
                  <a:lnTo>
                    <a:pt x="13709" y="35723"/>
                  </a:lnTo>
                  <a:lnTo>
                    <a:pt x="13562" y="38103"/>
                  </a:lnTo>
                  <a:lnTo>
                    <a:pt x="11282" y="42864"/>
                  </a:lnTo>
                  <a:lnTo>
                    <a:pt x="6425" y="49588"/>
                  </a:lnTo>
                  <a:lnTo>
                    <a:pt x="0" y="49969"/>
                  </a:lnTo>
                  <a:lnTo>
                    <a:pt x="3074" y="49995"/>
                  </a:lnTo>
                  <a:lnTo>
                    <a:pt x="4091" y="49205"/>
                  </a:lnTo>
                  <a:lnTo>
                    <a:pt x="5220" y="46210"/>
                  </a:lnTo>
                  <a:lnTo>
                    <a:pt x="6739" y="37820"/>
                  </a:lnTo>
                  <a:lnTo>
                    <a:pt x="12251" y="29949"/>
                  </a:lnTo>
                  <a:lnTo>
                    <a:pt x="32669" y="17264"/>
                  </a:lnTo>
                  <a:lnTo>
                    <a:pt x="40676" y="15610"/>
                  </a:lnTo>
                  <a:lnTo>
                    <a:pt x="47409" y="16991"/>
                  </a:lnTo>
                  <a:lnTo>
                    <a:pt x="53048" y="19458"/>
                  </a:lnTo>
                  <a:lnTo>
                    <a:pt x="58200" y="20554"/>
                  </a:lnTo>
                  <a:lnTo>
                    <a:pt x="69355" y="28755"/>
                  </a:lnTo>
                  <a:lnTo>
                    <a:pt x="73914" y="36857"/>
                  </a:lnTo>
                  <a:lnTo>
                    <a:pt x="76734" y="44956"/>
                  </a:lnTo>
                  <a:lnTo>
                    <a:pt x="88810" y="67381"/>
                  </a:lnTo>
                  <a:lnTo>
                    <a:pt x="91742" y="80378"/>
                  </a:lnTo>
                  <a:lnTo>
                    <a:pt x="96491" y="90402"/>
                  </a:lnTo>
                  <a:lnTo>
                    <a:pt x="105651" y="125883"/>
                  </a:lnTo>
                  <a:lnTo>
                    <a:pt x="106136" y="1357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1" name="SMARTInkShape-Group425"/>
          <p:cNvGrpSpPr/>
          <p:nvPr/>
        </p:nvGrpSpPr>
        <p:grpSpPr>
          <a:xfrm>
            <a:off x="486768" y="4773572"/>
            <a:ext cx="2270721" cy="405194"/>
            <a:chOff x="486768" y="4773572"/>
            <a:chExt cx="2270721" cy="405194"/>
          </a:xfrm>
        </p:grpSpPr>
        <p:sp>
          <p:nvSpPr>
            <p:cNvPr id="242" name="SMARTInkShape-3080"/>
            <p:cNvSpPr/>
            <p:nvPr/>
          </p:nvSpPr>
          <p:spPr>
            <a:xfrm>
              <a:off x="636088" y="4773572"/>
              <a:ext cx="256882" cy="384217"/>
            </a:xfrm>
            <a:custGeom>
              <a:avLst/>
              <a:gdLst/>
              <a:ahLst/>
              <a:cxnLst/>
              <a:rect l="0" t="0" r="0" b="0"/>
              <a:pathLst>
                <a:path w="256882" h="384217">
                  <a:moveTo>
                    <a:pt x="6850" y="384216"/>
                  </a:moveTo>
                  <a:lnTo>
                    <a:pt x="6850" y="373574"/>
                  </a:lnTo>
                  <a:lnTo>
                    <a:pt x="4733" y="369432"/>
                  </a:lnTo>
                  <a:lnTo>
                    <a:pt x="3057" y="367216"/>
                  </a:lnTo>
                  <a:lnTo>
                    <a:pt x="1195" y="360520"/>
                  </a:lnTo>
                  <a:lnTo>
                    <a:pt x="0" y="343287"/>
                  </a:lnTo>
                  <a:lnTo>
                    <a:pt x="5399" y="312092"/>
                  </a:lnTo>
                  <a:lnTo>
                    <a:pt x="6563" y="284067"/>
                  </a:lnTo>
                  <a:lnTo>
                    <a:pt x="6765" y="255147"/>
                  </a:lnTo>
                  <a:lnTo>
                    <a:pt x="10617" y="225235"/>
                  </a:lnTo>
                  <a:lnTo>
                    <a:pt x="12993" y="196263"/>
                  </a:lnTo>
                  <a:lnTo>
                    <a:pt x="13697" y="163779"/>
                  </a:lnTo>
                  <a:lnTo>
                    <a:pt x="13905" y="132811"/>
                  </a:lnTo>
                  <a:lnTo>
                    <a:pt x="17760" y="103527"/>
                  </a:lnTo>
                  <a:lnTo>
                    <a:pt x="26173" y="70890"/>
                  </a:lnTo>
                  <a:lnTo>
                    <a:pt x="33918" y="49549"/>
                  </a:lnTo>
                  <a:lnTo>
                    <a:pt x="51111" y="22722"/>
                  </a:lnTo>
                  <a:lnTo>
                    <a:pt x="60652" y="15060"/>
                  </a:lnTo>
                  <a:lnTo>
                    <a:pt x="88165" y="1933"/>
                  </a:lnTo>
                  <a:lnTo>
                    <a:pt x="100933" y="0"/>
                  </a:lnTo>
                  <a:lnTo>
                    <a:pt x="128533" y="4462"/>
                  </a:lnTo>
                  <a:lnTo>
                    <a:pt x="164044" y="15286"/>
                  </a:lnTo>
                  <a:lnTo>
                    <a:pt x="199735" y="27050"/>
                  </a:lnTo>
                  <a:lnTo>
                    <a:pt x="234656" y="38937"/>
                  </a:lnTo>
                  <a:lnTo>
                    <a:pt x="256881" y="484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3" name="SMARTInkShape-3081"/>
            <p:cNvSpPr/>
            <p:nvPr/>
          </p:nvSpPr>
          <p:spPr>
            <a:xfrm>
              <a:off x="486768" y="4850606"/>
              <a:ext cx="313333" cy="85726"/>
            </a:xfrm>
            <a:custGeom>
              <a:avLst/>
              <a:gdLst/>
              <a:ahLst/>
              <a:cxnLst/>
              <a:rect l="0" t="0" r="0" b="0"/>
              <a:pathLst>
                <a:path w="313333" h="85726">
                  <a:moveTo>
                    <a:pt x="6151" y="0"/>
                  </a:moveTo>
                  <a:lnTo>
                    <a:pt x="0" y="0"/>
                  </a:lnTo>
                  <a:lnTo>
                    <a:pt x="3094" y="0"/>
                  </a:lnTo>
                  <a:lnTo>
                    <a:pt x="6909" y="2117"/>
                  </a:lnTo>
                  <a:lnTo>
                    <a:pt x="19618" y="9943"/>
                  </a:lnTo>
                  <a:lnTo>
                    <a:pt x="51963" y="21487"/>
                  </a:lnTo>
                  <a:lnTo>
                    <a:pt x="80579" y="28592"/>
                  </a:lnTo>
                  <a:lnTo>
                    <a:pt x="103524" y="33345"/>
                  </a:lnTo>
                  <a:lnTo>
                    <a:pt x="129596" y="38103"/>
                  </a:lnTo>
                  <a:lnTo>
                    <a:pt x="154943" y="42864"/>
                  </a:lnTo>
                  <a:lnTo>
                    <a:pt x="180230" y="48420"/>
                  </a:lnTo>
                  <a:lnTo>
                    <a:pt x="207344" y="56181"/>
                  </a:lnTo>
                  <a:lnTo>
                    <a:pt x="233154" y="62805"/>
                  </a:lnTo>
                  <a:lnTo>
                    <a:pt x="265763" y="70997"/>
                  </a:lnTo>
                  <a:lnTo>
                    <a:pt x="298115" y="80876"/>
                  </a:lnTo>
                  <a:lnTo>
                    <a:pt x="313332" y="857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4" name="SMARTInkShape-3082"/>
            <p:cNvSpPr/>
            <p:nvPr/>
          </p:nvSpPr>
          <p:spPr>
            <a:xfrm>
              <a:off x="800100" y="4972050"/>
              <a:ext cx="50007" cy="128589"/>
            </a:xfrm>
            <a:custGeom>
              <a:avLst/>
              <a:gdLst/>
              <a:ahLst/>
              <a:cxnLst/>
              <a:rect l="0" t="0" r="0" b="0"/>
              <a:pathLst>
                <a:path w="50007" h="128589">
                  <a:moveTo>
                    <a:pt x="50006" y="0"/>
                  </a:moveTo>
                  <a:lnTo>
                    <a:pt x="50006" y="3792"/>
                  </a:lnTo>
                  <a:lnTo>
                    <a:pt x="49213" y="4910"/>
                  </a:lnTo>
                  <a:lnTo>
                    <a:pt x="47890" y="5654"/>
                  </a:lnTo>
                  <a:lnTo>
                    <a:pt x="46214" y="6151"/>
                  </a:lnTo>
                  <a:lnTo>
                    <a:pt x="42235" y="10936"/>
                  </a:lnTo>
                  <a:lnTo>
                    <a:pt x="24582" y="41276"/>
                  </a:lnTo>
                  <a:lnTo>
                    <a:pt x="16005" y="73366"/>
                  </a:lnTo>
                  <a:lnTo>
                    <a:pt x="9129" y="92779"/>
                  </a:lnTo>
                  <a:lnTo>
                    <a:pt x="7232" y="101560"/>
                  </a:lnTo>
                  <a:lnTo>
                    <a:pt x="1664" y="113664"/>
                  </a:lnTo>
                  <a:lnTo>
                    <a:pt x="0" y="1285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5" name="SMARTInkShape-3083"/>
            <p:cNvSpPr/>
            <p:nvPr/>
          </p:nvSpPr>
          <p:spPr>
            <a:xfrm>
              <a:off x="828675" y="4900613"/>
              <a:ext cx="1" cy="21432"/>
            </a:xfrm>
            <a:custGeom>
              <a:avLst/>
              <a:gdLst/>
              <a:ahLst/>
              <a:cxnLst/>
              <a:rect l="0" t="0" r="0" b="0"/>
              <a:pathLst>
                <a:path w="1" h="21432">
                  <a:moveTo>
                    <a:pt x="0" y="21431"/>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6" name="SMARTInkShape-3084"/>
            <p:cNvSpPr/>
            <p:nvPr/>
          </p:nvSpPr>
          <p:spPr>
            <a:xfrm>
              <a:off x="842963" y="4987371"/>
              <a:ext cx="142876" cy="127529"/>
            </a:xfrm>
            <a:custGeom>
              <a:avLst/>
              <a:gdLst/>
              <a:ahLst/>
              <a:cxnLst/>
              <a:rect l="0" t="0" r="0" b="0"/>
              <a:pathLst>
                <a:path w="142876" h="127529">
                  <a:moveTo>
                    <a:pt x="7143" y="120410"/>
                  </a:moveTo>
                  <a:lnTo>
                    <a:pt x="3351" y="120410"/>
                  </a:lnTo>
                  <a:lnTo>
                    <a:pt x="2234" y="121204"/>
                  </a:lnTo>
                  <a:lnTo>
                    <a:pt x="1489" y="122527"/>
                  </a:lnTo>
                  <a:lnTo>
                    <a:pt x="7" y="127528"/>
                  </a:lnTo>
                  <a:lnTo>
                    <a:pt x="0" y="111458"/>
                  </a:lnTo>
                  <a:lnTo>
                    <a:pt x="7275" y="77156"/>
                  </a:lnTo>
                  <a:lnTo>
                    <a:pt x="10641" y="66525"/>
                  </a:lnTo>
                  <a:lnTo>
                    <a:pt x="33534" y="33149"/>
                  </a:lnTo>
                  <a:lnTo>
                    <a:pt x="59757" y="11803"/>
                  </a:lnTo>
                  <a:lnTo>
                    <a:pt x="89344" y="789"/>
                  </a:lnTo>
                  <a:lnTo>
                    <a:pt x="117010" y="0"/>
                  </a:lnTo>
                  <a:lnTo>
                    <a:pt x="142875" y="611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7" name="SMARTInkShape-3085"/>
            <p:cNvSpPr/>
            <p:nvPr/>
          </p:nvSpPr>
          <p:spPr>
            <a:xfrm>
              <a:off x="957263" y="4993827"/>
              <a:ext cx="150019" cy="141082"/>
            </a:xfrm>
            <a:custGeom>
              <a:avLst/>
              <a:gdLst/>
              <a:ahLst/>
              <a:cxnLst/>
              <a:rect l="0" t="0" r="0" b="0"/>
              <a:pathLst>
                <a:path w="150019" h="141082">
                  <a:moveTo>
                    <a:pt x="150018" y="21086"/>
                  </a:moveTo>
                  <a:lnTo>
                    <a:pt x="146226" y="21086"/>
                  </a:lnTo>
                  <a:lnTo>
                    <a:pt x="122120" y="9777"/>
                  </a:lnTo>
                  <a:lnTo>
                    <a:pt x="87273" y="1405"/>
                  </a:lnTo>
                  <a:lnTo>
                    <a:pt x="70773" y="0"/>
                  </a:lnTo>
                  <a:lnTo>
                    <a:pt x="58628" y="3549"/>
                  </a:lnTo>
                  <a:lnTo>
                    <a:pt x="48768" y="9628"/>
                  </a:lnTo>
                  <a:lnTo>
                    <a:pt x="46799" y="12653"/>
                  </a:lnTo>
                  <a:lnTo>
                    <a:pt x="44029" y="24496"/>
                  </a:lnTo>
                  <a:lnTo>
                    <a:pt x="43380" y="33449"/>
                  </a:lnTo>
                  <a:lnTo>
                    <a:pt x="47326" y="42720"/>
                  </a:lnTo>
                  <a:lnTo>
                    <a:pt x="66175" y="76764"/>
                  </a:lnTo>
                  <a:lnTo>
                    <a:pt x="87798" y="111487"/>
                  </a:lnTo>
                  <a:lnTo>
                    <a:pt x="91366" y="122043"/>
                  </a:lnTo>
                  <a:lnTo>
                    <a:pt x="91073" y="124903"/>
                  </a:lnTo>
                  <a:lnTo>
                    <a:pt x="88631" y="130197"/>
                  </a:lnTo>
                  <a:lnTo>
                    <a:pt x="82793" y="137640"/>
                  </a:lnTo>
                  <a:lnTo>
                    <a:pt x="76220" y="140357"/>
                  </a:lnTo>
                  <a:lnTo>
                    <a:pt x="72244" y="141081"/>
                  </a:lnTo>
                  <a:lnTo>
                    <a:pt x="63594" y="139769"/>
                  </a:lnTo>
                  <a:lnTo>
                    <a:pt x="30570" y="126143"/>
                  </a:lnTo>
                  <a:lnTo>
                    <a:pt x="10124" y="119978"/>
                  </a:lnTo>
                  <a:lnTo>
                    <a:pt x="0" y="11395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 name="SMARTInkShape-3086"/>
            <p:cNvSpPr/>
            <p:nvPr/>
          </p:nvSpPr>
          <p:spPr>
            <a:xfrm>
              <a:off x="1107877" y="4872038"/>
              <a:ext cx="35124" cy="278607"/>
            </a:xfrm>
            <a:custGeom>
              <a:avLst/>
              <a:gdLst/>
              <a:ahLst/>
              <a:cxnLst/>
              <a:rect l="0" t="0" r="0" b="0"/>
              <a:pathLst>
                <a:path w="35124" h="278607">
                  <a:moveTo>
                    <a:pt x="35123" y="0"/>
                  </a:moveTo>
                  <a:lnTo>
                    <a:pt x="35123" y="9942"/>
                  </a:lnTo>
                  <a:lnTo>
                    <a:pt x="28421" y="45181"/>
                  </a:lnTo>
                  <a:lnTo>
                    <a:pt x="28274" y="51551"/>
                  </a:lnTo>
                  <a:lnTo>
                    <a:pt x="16709" y="85928"/>
                  </a:lnTo>
                  <a:lnTo>
                    <a:pt x="10496" y="114340"/>
                  </a:lnTo>
                  <a:lnTo>
                    <a:pt x="2418" y="147792"/>
                  </a:lnTo>
                  <a:lnTo>
                    <a:pt x="0" y="178153"/>
                  </a:lnTo>
                  <a:lnTo>
                    <a:pt x="276" y="213460"/>
                  </a:lnTo>
                  <a:lnTo>
                    <a:pt x="11596" y="249100"/>
                  </a:lnTo>
                  <a:lnTo>
                    <a:pt x="25623" y="272697"/>
                  </a:lnTo>
                  <a:lnTo>
                    <a:pt x="35123" y="2786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 name="SMARTInkShape-3087"/>
            <p:cNvSpPr/>
            <p:nvPr/>
          </p:nvSpPr>
          <p:spPr>
            <a:xfrm>
              <a:off x="1007269" y="4950619"/>
              <a:ext cx="157163" cy="21432"/>
            </a:xfrm>
            <a:custGeom>
              <a:avLst/>
              <a:gdLst/>
              <a:ahLst/>
              <a:cxnLst/>
              <a:rect l="0" t="0" r="0" b="0"/>
              <a:pathLst>
                <a:path w="157163" h="21432">
                  <a:moveTo>
                    <a:pt x="0" y="0"/>
                  </a:moveTo>
                  <a:lnTo>
                    <a:pt x="18682" y="794"/>
                  </a:lnTo>
                  <a:lnTo>
                    <a:pt x="54377" y="9943"/>
                  </a:lnTo>
                  <a:lnTo>
                    <a:pt x="85344" y="13000"/>
                  </a:lnTo>
                  <a:lnTo>
                    <a:pt x="115863" y="17698"/>
                  </a:lnTo>
                  <a:lnTo>
                    <a:pt x="157162" y="214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 name="SMARTInkShape-3088"/>
            <p:cNvSpPr/>
            <p:nvPr/>
          </p:nvSpPr>
          <p:spPr>
            <a:xfrm>
              <a:off x="1257302" y="4793456"/>
              <a:ext cx="142874" cy="307183"/>
            </a:xfrm>
            <a:custGeom>
              <a:avLst/>
              <a:gdLst/>
              <a:ahLst/>
              <a:cxnLst/>
              <a:rect l="0" t="0" r="0" b="0"/>
              <a:pathLst>
                <a:path w="142874" h="307183">
                  <a:moveTo>
                    <a:pt x="50004" y="0"/>
                  </a:moveTo>
                  <a:lnTo>
                    <a:pt x="50004" y="9943"/>
                  </a:lnTo>
                  <a:lnTo>
                    <a:pt x="35531" y="45182"/>
                  </a:lnTo>
                  <a:lnTo>
                    <a:pt x="30635" y="67098"/>
                  </a:lnTo>
                  <a:lnTo>
                    <a:pt x="27067" y="93700"/>
                  </a:lnTo>
                  <a:lnTo>
                    <a:pt x="23100" y="121690"/>
                  </a:lnTo>
                  <a:lnTo>
                    <a:pt x="19808" y="150092"/>
                  </a:lnTo>
                  <a:lnTo>
                    <a:pt x="15922" y="180732"/>
                  </a:lnTo>
                  <a:lnTo>
                    <a:pt x="14770" y="210713"/>
                  </a:lnTo>
                  <a:lnTo>
                    <a:pt x="10589" y="242177"/>
                  </a:lnTo>
                  <a:lnTo>
                    <a:pt x="7596" y="274280"/>
                  </a:lnTo>
                  <a:lnTo>
                    <a:pt x="6550" y="281446"/>
                  </a:lnTo>
                  <a:lnTo>
                    <a:pt x="1527" y="292514"/>
                  </a:lnTo>
                  <a:lnTo>
                    <a:pt x="300" y="298552"/>
                  </a:lnTo>
                  <a:lnTo>
                    <a:pt x="199" y="298253"/>
                  </a:lnTo>
                  <a:lnTo>
                    <a:pt x="1" y="268647"/>
                  </a:lnTo>
                  <a:lnTo>
                    <a:pt x="0" y="262442"/>
                  </a:lnTo>
                  <a:lnTo>
                    <a:pt x="4232" y="251314"/>
                  </a:lnTo>
                  <a:lnTo>
                    <a:pt x="27433" y="216769"/>
                  </a:lnTo>
                  <a:lnTo>
                    <a:pt x="50168" y="195008"/>
                  </a:lnTo>
                  <a:lnTo>
                    <a:pt x="60396" y="189858"/>
                  </a:lnTo>
                  <a:lnTo>
                    <a:pt x="94592" y="186099"/>
                  </a:lnTo>
                  <a:lnTo>
                    <a:pt x="109341" y="186639"/>
                  </a:lnTo>
                  <a:lnTo>
                    <a:pt x="122972" y="191473"/>
                  </a:lnTo>
                  <a:lnTo>
                    <a:pt x="129530" y="195695"/>
                  </a:lnTo>
                  <a:lnTo>
                    <a:pt x="131597" y="198726"/>
                  </a:lnTo>
                  <a:lnTo>
                    <a:pt x="134505" y="210577"/>
                  </a:lnTo>
                  <a:lnTo>
                    <a:pt x="137604" y="228803"/>
                  </a:lnTo>
                  <a:lnTo>
                    <a:pt x="141312" y="242947"/>
                  </a:lnTo>
                  <a:lnTo>
                    <a:pt x="142565" y="261949"/>
                  </a:lnTo>
                  <a:lnTo>
                    <a:pt x="140619" y="269351"/>
                  </a:lnTo>
                  <a:lnTo>
                    <a:pt x="138989" y="272436"/>
                  </a:lnTo>
                  <a:lnTo>
                    <a:pt x="136695" y="288156"/>
                  </a:lnTo>
                  <a:lnTo>
                    <a:pt x="138275" y="296874"/>
                  </a:lnTo>
                  <a:lnTo>
                    <a:pt x="142873" y="3071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1" name="SMARTInkShape-3089"/>
            <p:cNvSpPr/>
            <p:nvPr/>
          </p:nvSpPr>
          <p:spPr>
            <a:xfrm>
              <a:off x="1415969" y="4937437"/>
              <a:ext cx="173971" cy="148459"/>
            </a:xfrm>
            <a:custGeom>
              <a:avLst/>
              <a:gdLst/>
              <a:ahLst/>
              <a:cxnLst/>
              <a:rect l="0" t="0" r="0" b="0"/>
              <a:pathLst>
                <a:path w="173971" h="148459">
                  <a:moveTo>
                    <a:pt x="91362" y="20326"/>
                  </a:moveTo>
                  <a:lnTo>
                    <a:pt x="91362" y="10383"/>
                  </a:lnTo>
                  <a:lnTo>
                    <a:pt x="90569" y="8934"/>
                  </a:lnTo>
                  <a:lnTo>
                    <a:pt x="89246" y="7969"/>
                  </a:lnTo>
                  <a:lnTo>
                    <a:pt x="87570" y="7325"/>
                  </a:lnTo>
                  <a:lnTo>
                    <a:pt x="86453" y="6102"/>
                  </a:lnTo>
                  <a:lnTo>
                    <a:pt x="85211" y="2627"/>
                  </a:lnTo>
                  <a:lnTo>
                    <a:pt x="84087" y="1383"/>
                  </a:lnTo>
                  <a:lnTo>
                    <a:pt x="80720" y="0"/>
                  </a:lnTo>
                  <a:lnTo>
                    <a:pt x="78711" y="426"/>
                  </a:lnTo>
                  <a:lnTo>
                    <a:pt x="54226" y="15716"/>
                  </a:lnTo>
                  <a:lnTo>
                    <a:pt x="42612" y="26545"/>
                  </a:lnTo>
                  <a:lnTo>
                    <a:pt x="21214" y="59942"/>
                  </a:lnTo>
                  <a:lnTo>
                    <a:pt x="3578" y="89306"/>
                  </a:lnTo>
                  <a:lnTo>
                    <a:pt x="0" y="103647"/>
                  </a:lnTo>
                  <a:lnTo>
                    <a:pt x="1280" y="111068"/>
                  </a:lnTo>
                  <a:lnTo>
                    <a:pt x="6463" y="119708"/>
                  </a:lnTo>
                  <a:lnTo>
                    <a:pt x="10767" y="124027"/>
                  </a:lnTo>
                  <a:lnTo>
                    <a:pt x="15325" y="125946"/>
                  </a:lnTo>
                  <a:lnTo>
                    <a:pt x="26147" y="127027"/>
                  </a:lnTo>
                  <a:lnTo>
                    <a:pt x="29629" y="125591"/>
                  </a:lnTo>
                  <a:lnTo>
                    <a:pt x="43447" y="111348"/>
                  </a:lnTo>
                  <a:lnTo>
                    <a:pt x="57999" y="80479"/>
                  </a:lnTo>
                  <a:lnTo>
                    <a:pt x="61842" y="60929"/>
                  </a:lnTo>
                  <a:lnTo>
                    <a:pt x="63498" y="37946"/>
                  </a:lnTo>
                  <a:lnTo>
                    <a:pt x="66543" y="32655"/>
                  </a:lnTo>
                  <a:lnTo>
                    <a:pt x="68466" y="30926"/>
                  </a:lnTo>
                  <a:lnTo>
                    <a:pt x="75784" y="27924"/>
                  </a:lnTo>
                  <a:lnTo>
                    <a:pt x="76215" y="28566"/>
                  </a:lnTo>
                  <a:lnTo>
                    <a:pt x="76692" y="31396"/>
                  </a:lnTo>
                  <a:lnTo>
                    <a:pt x="76026" y="32468"/>
                  </a:lnTo>
                  <a:lnTo>
                    <a:pt x="74788" y="33184"/>
                  </a:lnTo>
                  <a:lnTo>
                    <a:pt x="73169" y="33660"/>
                  </a:lnTo>
                  <a:lnTo>
                    <a:pt x="72090" y="35565"/>
                  </a:lnTo>
                  <a:lnTo>
                    <a:pt x="70215" y="54416"/>
                  </a:lnTo>
                  <a:lnTo>
                    <a:pt x="69193" y="72862"/>
                  </a:lnTo>
                  <a:lnTo>
                    <a:pt x="65832" y="87045"/>
                  </a:lnTo>
                  <a:lnTo>
                    <a:pt x="69621" y="120341"/>
                  </a:lnTo>
                  <a:lnTo>
                    <a:pt x="69870" y="135596"/>
                  </a:lnTo>
                  <a:lnTo>
                    <a:pt x="72021" y="141143"/>
                  </a:lnTo>
                  <a:lnTo>
                    <a:pt x="76779" y="148458"/>
                  </a:lnTo>
                  <a:lnTo>
                    <a:pt x="76987" y="144986"/>
                  </a:lnTo>
                  <a:lnTo>
                    <a:pt x="95736" y="110312"/>
                  </a:lnTo>
                  <a:lnTo>
                    <a:pt x="107690" y="86166"/>
                  </a:lnTo>
                  <a:lnTo>
                    <a:pt x="132956" y="51372"/>
                  </a:lnTo>
                  <a:lnTo>
                    <a:pt x="141863" y="46030"/>
                  </a:lnTo>
                  <a:lnTo>
                    <a:pt x="150320" y="42862"/>
                  </a:lnTo>
                  <a:lnTo>
                    <a:pt x="162216" y="36477"/>
                  </a:lnTo>
                  <a:lnTo>
                    <a:pt x="168417" y="34981"/>
                  </a:lnTo>
                  <a:lnTo>
                    <a:pt x="168926" y="35652"/>
                  </a:lnTo>
                  <a:lnTo>
                    <a:pt x="170436" y="40389"/>
                  </a:lnTo>
                  <a:lnTo>
                    <a:pt x="173602" y="44588"/>
                  </a:lnTo>
                  <a:lnTo>
                    <a:pt x="173970" y="46819"/>
                  </a:lnTo>
                  <a:lnTo>
                    <a:pt x="173421" y="49100"/>
                  </a:lnTo>
                  <a:lnTo>
                    <a:pt x="171489" y="54546"/>
                  </a:lnTo>
                  <a:lnTo>
                    <a:pt x="168132" y="70977"/>
                  </a:lnTo>
                  <a:lnTo>
                    <a:pt x="164380" y="84811"/>
                  </a:lnTo>
                  <a:lnTo>
                    <a:pt x="162892" y="117968"/>
                  </a:lnTo>
                  <a:lnTo>
                    <a:pt x="162800" y="1274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2" name="SMARTInkShape-3090"/>
            <p:cNvSpPr/>
            <p:nvPr/>
          </p:nvSpPr>
          <p:spPr>
            <a:xfrm>
              <a:off x="1632087" y="4800600"/>
              <a:ext cx="103695" cy="306499"/>
            </a:xfrm>
            <a:custGeom>
              <a:avLst/>
              <a:gdLst/>
              <a:ahLst/>
              <a:cxnLst/>
              <a:rect l="0" t="0" r="0" b="0"/>
              <a:pathLst>
                <a:path w="103695" h="306499">
                  <a:moveTo>
                    <a:pt x="60982" y="185738"/>
                  </a:moveTo>
                  <a:lnTo>
                    <a:pt x="51039" y="185738"/>
                  </a:lnTo>
                  <a:lnTo>
                    <a:pt x="46508" y="187854"/>
                  </a:lnTo>
                  <a:lnTo>
                    <a:pt x="29854" y="198717"/>
                  </a:lnTo>
                  <a:lnTo>
                    <a:pt x="16029" y="219530"/>
                  </a:lnTo>
                  <a:lnTo>
                    <a:pt x="7064" y="243124"/>
                  </a:lnTo>
                  <a:lnTo>
                    <a:pt x="0" y="273655"/>
                  </a:lnTo>
                  <a:lnTo>
                    <a:pt x="1600" y="283285"/>
                  </a:lnTo>
                  <a:lnTo>
                    <a:pt x="6963" y="293839"/>
                  </a:lnTo>
                  <a:lnTo>
                    <a:pt x="13579" y="301993"/>
                  </a:lnTo>
                  <a:lnTo>
                    <a:pt x="18218" y="304876"/>
                  </a:lnTo>
                  <a:lnTo>
                    <a:pt x="27409" y="306498"/>
                  </a:lnTo>
                  <a:lnTo>
                    <a:pt x="35742" y="306084"/>
                  </a:lnTo>
                  <a:lnTo>
                    <a:pt x="44737" y="303254"/>
                  </a:lnTo>
                  <a:lnTo>
                    <a:pt x="58726" y="293406"/>
                  </a:lnTo>
                  <a:lnTo>
                    <a:pt x="69133" y="276641"/>
                  </a:lnTo>
                  <a:lnTo>
                    <a:pt x="84349" y="242629"/>
                  </a:lnTo>
                  <a:lnTo>
                    <a:pt x="98053" y="210469"/>
                  </a:lnTo>
                  <a:lnTo>
                    <a:pt x="102128" y="182923"/>
                  </a:lnTo>
                  <a:lnTo>
                    <a:pt x="103336" y="154653"/>
                  </a:lnTo>
                  <a:lnTo>
                    <a:pt x="103694" y="122375"/>
                  </a:lnTo>
                  <a:lnTo>
                    <a:pt x="100007" y="91469"/>
                  </a:lnTo>
                  <a:lnTo>
                    <a:pt x="91650" y="58284"/>
                  </a:lnTo>
                  <a:lnTo>
                    <a:pt x="83786" y="25373"/>
                  </a:lnTo>
                  <a:lnTo>
                    <a:pt x="7526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 name="SMARTInkShape-3091"/>
            <p:cNvSpPr/>
            <p:nvPr/>
          </p:nvSpPr>
          <p:spPr>
            <a:xfrm>
              <a:off x="1821656" y="4882686"/>
              <a:ext cx="92717" cy="175090"/>
            </a:xfrm>
            <a:custGeom>
              <a:avLst/>
              <a:gdLst/>
              <a:ahLst/>
              <a:cxnLst/>
              <a:rect l="0" t="0" r="0" b="0"/>
              <a:pathLst>
                <a:path w="92717" h="175090">
                  <a:moveTo>
                    <a:pt x="0" y="103652"/>
                  </a:moveTo>
                  <a:lnTo>
                    <a:pt x="6151" y="97501"/>
                  </a:lnTo>
                  <a:lnTo>
                    <a:pt x="41627" y="85874"/>
                  </a:lnTo>
                  <a:lnTo>
                    <a:pt x="62328" y="74931"/>
                  </a:lnTo>
                  <a:lnTo>
                    <a:pt x="86998" y="58399"/>
                  </a:lnTo>
                  <a:lnTo>
                    <a:pt x="90260" y="51525"/>
                  </a:lnTo>
                  <a:lnTo>
                    <a:pt x="92716" y="30127"/>
                  </a:lnTo>
                  <a:lnTo>
                    <a:pt x="90684" y="25201"/>
                  </a:lnTo>
                  <a:lnTo>
                    <a:pt x="80675" y="9065"/>
                  </a:lnTo>
                  <a:lnTo>
                    <a:pt x="65226" y="561"/>
                  </a:lnTo>
                  <a:lnTo>
                    <a:pt x="60947" y="0"/>
                  </a:lnTo>
                  <a:lnTo>
                    <a:pt x="51958" y="1493"/>
                  </a:lnTo>
                  <a:lnTo>
                    <a:pt x="41766" y="6795"/>
                  </a:lnTo>
                  <a:lnTo>
                    <a:pt x="15827" y="27217"/>
                  </a:lnTo>
                  <a:lnTo>
                    <a:pt x="10210" y="37137"/>
                  </a:lnTo>
                  <a:lnTo>
                    <a:pt x="2252" y="67259"/>
                  </a:lnTo>
                  <a:lnTo>
                    <a:pt x="1795" y="81127"/>
                  </a:lnTo>
                  <a:lnTo>
                    <a:pt x="4238" y="92582"/>
                  </a:lnTo>
                  <a:lnTo>
                    <a:pt x="20186" y="123390"/>
                  </a:lnTo>
                  <a:lnTo>
                    <a:pt x="44178" y="158321"/>
                  </a:lnTo>
                  <a:lnTo>
                    <a:pt x="64294" y="17508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 name="SMARTInkShape-3092"/>
            <p:cNvSpPr/>
            <p:nvPr/>
          </p:nvSpPr>
          <p:spPr>
            <a:xfrm>
              <a:off x="1938984" y="4907756"/>
              <a:ext cx="68411" cy="171451"/>
            </a:xfrm>
            <a:custGeom>
              <a:avLst/>
              <a:gdLst/>
              <a:ahLst/>
              <a:cxnLst/>
              <a:rect l="0" t="0" r="0" b="0"/>
              <a:pathLst>
                <a:path w="68411" h="171451">
                  <a:moveTo>
                    <a:pt x="4116" y="0"/>
                  </a:moveTo>
                  <a:lnTo>
                    <a:pt x="324" y="3792"/>
                  </a:lnTo>
                  <a:lnTo>
                    <a:pt x="0" y="5703"/>
                  </a:lnTo>
                  <a:lnTo>
                    <a:pt x="578" y="7771"/>
                  </a:lnTo>
                  <a:lnTo>
                    <a:pt x="1758" y="9943"/>
                  </a:lnTo>
                  <a:lnTo>
                    <a:pt x="11795" y="43064"/>
                  </a:lnTo>
                  <a:lnTo>
                    <a:pt x="25594" y="73572"/>
                  </a:lnTo>
                  <a:lnTo>
                    <a:pt x="37722" y="106716"/>
                  </a:lnTo>
                  <a:lnTo>
                    <a:pt x="41326" y="121314"/>
                  </a:lnTo>
                  <a:lnTo>
                    <a:pt x="47420" y="133577"/>
                  </a:lnTo>
                  <a:lnTo>
                    <a:pt x="58149" y="152264"/>
                  </a:lnTo>
                  <a:lnTo>
                    <a:pt x="60650" y="163810"/>
                  </a:lnTo>
                  <a:lnTo>
                    <a:pt x="60856" y="166356"/>
                  </a:lnTo>
                  <a:lnTo>
                    <a:pt x="61786" y="168054"/>
                  </a:lnTo>
                  <a:lnTo>
                    <a:pt x="63200" y="169186"/>
                  </a:lnTo>
                  <a:lnTo>
                    <a:pt x="68410" y="1714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 name="SMARTInkShape-3093"/>
            <p:cNvSpPr/>
            <p:nvPr/>
          </p:nvSpPr>
          <p:spPr>
            <a:xfrm>
              <a:off x="1878806" y="4943475"/>
              <a:ext cx="157164" cy="71439"/>
            </a:xfrm>
            <a:custGeom>
              <a:avLst/>
              <a:gdLst/>
              <a:ahLst/>
              <a:cxnLst/>
              <a:rect l="0" t="0" r="0" b="0"/>
              <a:pathLst>
                <a:path w="157164" h="71439">
                  <a:moveTo>
                    <a:pt x="157163" y="0"/>
                  </a:moveTo>
                  <a:lnTo>
                    <a:pt x="140163" y="0"/>
                  </a:lnTo>
                  <a:lnTo>
                    <a:pt x="135584" y="2117"/>
                  </a:lnTo>
                  <a:lnTo>
                    <a:pt x="133252" y="3792"/>
                  </a:lnTo>
                  <a:lnTo>
                    <a:pt x="101275" y="13207"/>
                  </a:lnTo>
                  <a:lnTo>
                    <a:pt x="68991" y="25615"/>
                  </a:lnTo>
                  <a:lnTo>
                    <a:pt x="35715" y="36173"/>
                  </a:lnTo>
                  <a:lnTo>
                    <a:pt x="20461" y="45333"/>
                  </a:lnTo>
                  <a:lnTo>
                    <a:pt x="4887" y="59539"/>
                  </a:lnTo>
                  <a:lnTo>
                    <a:pt x="2172" y="64297"/>
                  </a:lnTo>
                  <a:lnTo>
                    <a:pt x="0" y="714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6" name="SMARTInkShape-3094"/>
            <p:cNvSpPr/>
            <p:nvPr/>
          </p:nvSpPr>
          <p:spPr>
            <a:xfrm>
              <a:off x="2029254" y="4872989"/>
              <a:ext cx="335328" cy="176196"/>
            </a:xfrm>
            <a:custGeom>
              <a:avLst/>
              <a:gdLst/>
              <a:ahLst/>
              <a:cxnLst/>
              <a:rect l="0" t="0" r="0" b="0"/>
              <a:pathLst>
                <a:path w="335328" h="176196">
                  <a:moveTo>
                    <a:pt x="99584" y="84774"/>
                  </a:moveTo>
                  <a:lnTo>
                    <a:pt x="99584" y="80981"/>
                  </a:lnTo>
                  <a:lnTo>
                    <a:pt x="98790" y="79864"/>
                  </a:lnTo>
                  <a:lnTo>
                    <a:pt x="97467" y="79119"/>
                  </a:lnTo>
                  <a:lnTo>
                    <a:pt x="95791" y="78623"/>
                  </a:lnTo>
                  <a:lnTo>
                    <a:pt x="94674" y="77498"/>
                  </a:lnTo>
                  <a:lnTo>
                    <a:pt x="93433" y="74132"/>
                  </a:lnTo>
                  <a:lnTo>
                    <a:pt x="92308" y="72916"/>
                  </a:lnTo>
                  <a:lnTo>
                    <a:pt x="88942" y="71566"/>
                  </a:lnTo>
                  <a:lnTo>
                    <a:pt x="69522" y="70581"/>
                  </a:lnTo>
                  <a:lnTo>
                    <a:pt x="49068" y="78269"/>
                  </a:lnTo>
                  <a:lnTo>
                    <a:pt x="30427" y="87281"/>
                  </a:lnTo>
                  <a:lnTo>
                    <a:pt x="23074" y="94090"/>
                  </a:lnTo>
                  <a:lnTo>
                    <a:pt x="4455" y="119231"/>
                  </a:lnTo>
                  <a:lnTo>
                    <a:pt x="1018" y="132730"/>
                  </a:lnTo>
                  <a:lnTo>
                    <a:pt x="0" y="142992"/>
                  </a:lnTo>
                  <a:lnTo>
                    <a:pt x="1878" y="148484"/>
                  </a:lnTo>
                  <a:lnTo>
                    <a:pt x="4565" y="153570"/>
                  </a:lnTo>
                  <a:lnTo>
                    <a:pt x="5759" y="158477"/>
                  </a:lnTo>
                  <a:lnTo>
                    <a:pt x="7665" y="160103"/>
                  </a:lnTo>
                  <a:lnTo>
                    <a:pt x="26517" y="166719"/>
                  </a:lnTo>
                  <a:lnTo>
                    <a:pt x="35624" y="166702"/>
                  </a:lnTo>
                  <a:lnTo>
                    <a:pt x="68647" y="153608"/>
                  </a:lnTo>
                  <a:lnTo>
                    <a:pt x="76044" y="146852"/>
                  </a:lnTo>
                  <a:lnTo>
                    <a:pt x="82772" y="139352"/>
                  </a:lnTo>
                  <a:lnTo>
                    <a:pt x="94690" y="129872"/>
                  </a:lnTo>
                  <a:lnTo>
                    <a:pt x="100848" y="121751"/>
                  </a:lnTo>
                  <a:lnTo>
                    <a:pt x="104114" y="112850"/>
                  </a:lnTo>
                  <a:lnTo>
                    <a:pt x="106360" y="104396"/>
                  </a:lnTo>
                  <a:lnTo>
                    <a:pt x="112152" y="92500"/>
                  </a:lnTo>
                  <a:lnTo>
                    <a:pt x="113862" y="77756"/>
                  </a:lnTo>
                  <a:lnTo>
                    <a:pt x="113871" y="111124"/>
                  </a:lnTo>
                  <a:lnTo>
                    <a:pt x="114665" y="123626"/>
                  </a:lnTo>
                  <a:lnTo>
                    <a:pt x="123814" y="146785"/>
                  </a:lnTo>
                  <a:lnTo>
                    <a:pt x="137720" y="165327"/>
                  </a:lnTo>
                  <a:lnTo>
                    <a:pt x="147216" y="174386"/>
                  </a:lnTo>
                  <a:lnTo>
                    <a:pt x="151974" y="176195"/>
                  </a:lnTo>
                  <a:lnTo>
                    <a:pt x="158852" y="174883"/>
                  </a:lnTo>
                  <a:lnTo>
                    <a:pt x="169532" y="169681"/>
                  </a:lnTo>
                  <a:lnTo>
                    <a:pt x="180252" y="160812"/>
                  </a:lnTo>
                  <a:lnTo>
                    <a:pt x="183061" y="154022"/>
                  </a:lnTo>
                  <a:lnTo>
                    <a:pt x="190766" y="121789"/>
                  </a:lnTo>
                  <a:lnTo>
                    <a:pt x="197959" y="86377"/>
                  </a:lnTo>
                  <a:lnTo>
                    <a:pt x="201227" y="70961"/>
                  </a:lnTo>
                  <a:lnTo>
                    <a:pt x="205651" y="55323"/>
                  </a:lnTo>
                  <a:lnTo>
                    <a:pt x="206417" y="47119"/>
                  </a:lnTo>
                  <a:lnTo>
                    <a:pt x="207318" y="45384"/>
                  </a:lnTo>
                  <a:lnTo>
                    <a:pt x="208713" y="44226"/>
                  </a:lnTo>
                  <a:lnTo>
                    <a:pt x="213581" y="42047"/>
                  </a:lnTo>
                  <a:lnTo>
                    <a:pt x="213794" y="45743"/>
                  </a:lnTo>
                  <a:lnTo>
                    <a:pt x="215960" y="49700"/>
                  </a:lnTo>
                  <a:lnTo>
                    <a:pt x="217649" y="51866"/>
                  </a:lnTo>
                  <a:lnTo>
                    <a:pt x="219526" y="58506"/>
                  </a:lnTo>
                  <a:lnTo>
                    <a:pt x="221154" y="65955"/>
                  </a:lnTo>
                  <a:lnTo>
                    <a:pt x="226533" y="74612"/>
                  </a:lnTo>
                  <a:lnTo>
                    <a:pt x="249615" y="107869"/>
                  </a:lnTo>
                  <a:lnTo>
                    <a:pt x="254370" y="114882"/>
                  </a:lnTo>
                  <a:lnTo>
                    <a:pt x="269623" y="126424"/>
                  </a:lnTo>
                  <a:lnTo>
                    <a:pt x="270887" y="126035"/>
                  </a:lnTo>
                  <a:lnTo>
                    <a:pt x="287789" y="110812"/>
                  </a:lnTo>
                  <a:lnTo>
                    <a:pt x="290387" y="104020"/>
                  </a:lnTo>
                  <a:lnTo>
                    <a:pt x="297937" y="71784"/>
                  </a:lnTo>
                  <a:lnTo>
                    <a:pt x="304298" y="41141"/>
                  </a:lnTo>
                  <a:lnTo>
                    <a:pt x="306537" y="6272"/>
                  </a:lnTo>
                  <a:lnTo>
                    <a:pt x="306724" y="0"/>
                  </a:lnTo>
                  <a:lnTo>
                    <a:pt x="306750" y="9075"/>
                  </a:lnTo>
                  <a:lnTo>
                    <a:pt x="308868" y="13558"/>
                  </a:lnTo>
                  <a:lnTo>
                    <a:pt x="310544" y="15866"/>
                  </a:lnTo>
                  <a:lnTo>
                    <a:pt x="319420" y="49247"/>
                  </a:lnTo>
                  <a:lnTo>
                    <a:pt x="326552" y="83301"/>
                  </a:lnTo>
                  <a:lnTo>
                    <a:pt x="329817" y="98625"/>
                  </a:lnTo>
                  <a:lnTo>
                    <a:pt x="335327" y="1133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SMARTInkShape-3095"/>
            <p:cNvSpPr/>
            <p:nvPr/>
          </p:nvSpPr>
          <p:spPr>
            <a:xfrm>
              <a:off x="2387005" y="4909605"/>
              <a:ext cx="120087" cy="269161"/>
            </a:xfrm>
            <a:custGeom>
              <a:avLst/>
              <a:gdLst/>
              <a:ahLst/>
              <a:cxnLst/>
              <a:rect l="0" t="0" r="0" b="0"/>
              <a:pathLst>
                <a:path w="120087" h="269161">
                  <a:moveTo>
                    <a:pt x="6151" y="205320"/>
                  </a:moveTo>
                  <a:lnTo>
                    <a:pt x="6151" y="209112"/>
                  </a:lnTo>
                  <a:lnTo>
                    <a:pt x="5358" y="210230"/>
                  </a:lnTo>
                  <a:lnTo>
                    <a:pt x="4035" y="210974"/>
                  </a:lnTo>
                  <a:lnTo>
                    <a:pt x="2359" y="211471"/>
                  </a:lnTo>
                  <a:lnTo>
                    <a:pt x="1242" y="213389"/>
                  </a:lnTo>
                  <a:lnTo>
                    <a:pt x="0" y="219754"/>
                  </a:lnTo>
                  <a:lnTo>
                    <a:pt x="5749" y="253309"/>
                  </a:lnTo>
                  <a:lnTo>
                    <a:pt x="6128" y="268084"/>
                  </a:lnTo>
                  <a:lnTo>
                    <a:pt x="6929" y="268594"/>
                  </a:lnTo>
                  <a:lnTo>
                    <a:pt x="9936" y="269160"/>
                  </a:lnTo>
                  <a:lnTo>
                    <a:pt x="11056" y="268518"/>
                  </a:lnTo>
                  <a:lnTo>
                    <a:pt x="11802" y="267296"/>
                  </a:lnTo>
                  <a:lnTo>
                    <a:pt x="12853" y="261783"/>
                  </a:lnTo>
                  <a:lnTo>
                    <a:pt x="13269" y="232025"/>
                  </a:lnTo>
                  <a:lnTo>
                    <a:pt x="7637" y="197931"/>
                  </a:lnTo>
                  <a:lnTo>
                    <a:pt x="6445" y="165760"/>
                  </a:lnTo>
                  <a:lnTo>
                    <a:pt x="6209" y="133741"/>
                  </a:lnTo>
                  <a:lnTo>
                    <a:pt x="6163" y="99782"/>
                  </a:lnTo>
                  <a:lnTo>
                    <a:pt x="9946" y="66116"/>
                  </a:lnTo>
                  <a:lnTo>
                    <a:pt x="18508" y="34980"/>
                  </a:lnTo>
                  <a:lnTo>
                    <a:pt x="21983" y="19912"/>
                  </a:lnTo>
                  <a:lnTo>
                    <a:pt x="23850" y="15039"/>
                  </a:lnTo>
                  <a:lnTo>
                    <a:pt x="30157" y="7510"/>
                  </a:lnTo>
                  <a:lnTo>
                    <a:pt x="37458" y="2310"/>
                  </a:lnTo>
                  <a:lnTo>
                    <a:pt x="43349" y="0"/>
                  </a:lnTo>
                  <a:lnTo>
                    <a:pt x="50729" y="1089"/>
                  </a:lnTo>
                  <a:lnTo>
                    <a:pt x="72258" y="10444"/>
                  </a:lnTo>
                  <a:lnTo>
                    <a:pt x="104086" y="39066"/>
                  </a:lnTo>
                  <a:lnTo>
                    <a:pt x="109209" y="48350"/>
                  </a:lnTo>
                  <a:lnTo>
                    <a:pt x="119218" y="81507"/>
                  </a:lnTo>
                  <a:lnTo>
                    <a:pt x="120086" y="95786"/>
                  </a:lnTo>
                  <a:lnTo>
                    <a:pt x="118172" y="103193"/>
                  </a:lnTo>
                  <a:lnTo>
                    <a:pt x="114749" y="111825"/>
                  </a:lnTo>
                  <a:lnTo>
                    <a:pt x="114268" y="114415"/>
                  </a:lnTo>
                  <a:lnTo>
                    <a:pt x="109501" y="119410"/>
                  </a:lnTo>
                  <a:lnTo>
                    <a:pt x="93903" y="130683"/>
                  </a:lnTo>
                  <a:lnTo>
                    <a:pt x="77048" y="133251"/>
                  </a:lnTo>
                  <a:lnTo>
                    <a:pt x="62225" y="133758"/>
                  </a:lnTo>
                  <a:lnTo>
                    <a:pt x="41870" y="12673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 name="SMARTInkShape-3096"/>
            <p:cNvSpPr/>
            <p:nvPr/>
          </p:nvSpPr>
          <p:spPr>
            <a:xfrm>
              <a:off x="2528889" y="4843463"/>
              <a:ext cx="14287" cy="178594"/>
            </a:xfrm>
            <a:custGeom>
              <a:avLst/>
              <a:gdLst/>
              <a:ahLst/>
              <a:cxnLst/>
              <a:rect l="0" t="0" r="0" b="0"/>
              <a:pathLst>
                <a:path w="14287" h="178594">
                  <a:moveTo>
                    <a:pt x="7142" y="0"/>
                  </a:moveTo>
                  <a:lnTo>
                    <a:pt x="991" y="0"/>
                  </a:lnTo>
                  <a:lnTo>
                    <a:pt x="16" y="32577"/>
                  </a:lnTo>
                  <a:lnTo>
                    <a:pt x="0" y="66878"/>
                  </a:lnTo>
                  <a:lnTo>
                    <a:pt x="793" y="85697"/>
                  </a:lnTo>
                  <a:lnTo>
                    <a:pt x="6480" y="121379"/>
                  </a:lnTo>
                  <a:lnTo>
                    <a:pt x="11994" y="156300"/>
                  </a:lnTo>
                  <a:lnTo>
                    <a:pt x="14286" y="1785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 name="SMARTInkShape-3097"/>
            <p:cNvSpPr/>
            <p:nvPr/>
          </p:nvSpPr>
          <p:spPr>
            <a:xfrm>
              <a:off x="2551759" y="4893863"/>
              <a:ext cx="105677" cy="156769"/>
            </a:xfrm>
            <a:custGeom>
              <a:avLst/>
              <a:gdLst/>
              <a:ahLst/>
              <a:cxnLst/>
              <a:rect l="0" t="0" r="0" b="0"/>
              <a:pathLst>
                <a:path w="105677" h="156769">
                  <a:moveTo>
                    <a:pt x="12847" y="92475"/>
                  </a:moveTo>
                  <a:lnTo>
                    <a:pt x="12847" y="88682"/>
                  </a:lnTo>
                  <a:lnTo>
                    <a:pt x="13641" y="87565"/>
                  </a:lnTo>
                  <a:lnTo>
                    <a:pt x="14964" y="86820"/>
                  </a:lnTo>
                  <a:lnTo>
                    <a:pt x="16640" y="86324"/>
                  </a:lnTo>
                  <a:lnTo>
                    <a:pt x="25826" y="80617"/>
                  </a:lnTo>
                  <a:lnTo>
                    <a:pt x="53795" y="76213"/>
                  </a:lnTo>
                  <a:lnTo>
                    <a:pt x="60415" y="73341"/>
                  </a:lnTo>
                  <a:lnTo>
                    <a:pt x="82210" y="67554"/>
                  </a:lnTo>
                  <a:lnTo>
                    <a:pt x="95311" y="58918"/>
                  </a:lnTo>
                  <a:lnTo>
                    <a:pt x="100562" y="54277"/>
                  </a:lnTo>
                  <a:lnTo>
                    <a:pt x="103425" y="49569"/>
                  </a:lnTo>
                  <a:lnTo>
                    <a:pt x="105264" y="40078"/>
                  </a:lnTo>
                  <a:lnTo>
                    <a:pt x="105676" y="19648"/>
                  </a:lnTo>
                  <a:lnTo>
                    <a:pt x="104896" y="17729"/>
                  </a:lnTo>
                  <a:lnTo>
                    <a:pt x="103582" y="16450"/>
                  </a:lnTo>
                  <a:lnTo>
                    <a:pt x="97940" y="12534"/>
                  </a:lnTo>
                  <a:lnTo>
                    <a:pt x="88922" y="4100"/>
                  </a:lnTo>
                  <a:lnTo>
                    <a:pt x="82112" y="1603"/>
                  </a:lnTo>
                  <a:lnTo>
                    <a:pt x="64806" y="0"/>
                  </a:lnTo>
                  <a:lnTo>
                    <a:pt x="50820" y="3515"/>
                  </a:lnTo>
                  <a:lnTo>
                    <a:pt x="21661" y="21097"/>
                  </a:lnTo>
                  <a:lnTo>
                    <a:pt x="15971" y="26620"/>
                  </a:lnTo>
                  <a:lnTo>
                    <a:pt x="3420" y="47652"/>
                  </a:lnTo>
                  <a:lnTo>
                    <a:pt x="0" y="61643"/>
                  </a:lnTo>
                  <a:lnTo>
                    <a:pt x="1316" y="71098"/>
                  </a:lnTo>
                  <a:lnTo>
                    <a:pt x="15390" y="104384"/>
                  </a:lnTo>
                  <a:lnTo>
                    <a:pt x="43298" y="136925"/>
                  </a:lnTo>
                  <a:lnTo>
                    <a:pt x="62854" y="1567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 name="SMARTInkShape-3098"/>
            <p:cNvSpPr/>
            <p:nvPr/>
          </p:nvSpPr>
          <p:spPr>
            <a:xfrm>
              <a:off x="2703665" y="4918396"/>
              <a:ext cx="53824" cy="153627"/>
            </a:xfrm>
            <a:custGeom>
              <a:avLst/>
              <a:gdLst/>
              <a:ahLst/>
              <a:cxnLst/>
              <a:rect l="0" t="0" r="0" b="0"/>
              <a:pathLst>
                <a:path w="53824" h="153627">
                  <a:moveTo>
                    <a:pt x="53823" y="32223"/>
                  </a:moveTo>
                  <a:lnTo>
                    <a:pt x="50030" y="28431"/>
                  </a:lnTo>
                  <a:lnTo>
                    <a:pt x="48168" y="24452"/>
                  </a:lnTo>
                  <a:lnTo>
                    <a:pt x="47672" y="22280"/>
                  </a:lnTo>
                  <a:lnTo>
                    <a:pt x="39388" y="11638"/>
                  </a:lnTo>
                  <a:lnTo>
                    <a:pt x="31268" y="7199"/>
                  </a:lnTo>
                  <a:lnTo>
                    <a:pt x="23161" y="4432"/>
                  </a:lnTo>
                  <a:lnTo>
                    <a:pt x="16912" y="556"/>
                  </a:lnTo>
                  <a:lnTo>
                    <a:pt x="14134" y="0"/>
                  </a:lnTo>
                  <a:lnTo>
                    <a:pt x="11488" y="422"/>
                  </a:lnTo>
                  <a:lnTo>
                    <a:pt x="8931" y="1497"/>
                  </a:lnTo>
                  <a:lnTo>
                    <a:pt x="7226" y="3007"/>
                  </a:lnTo>
                  <a:lnTo>
                    <a:pt x="473" y="13402"/>
                  </a:lnTo>
                  <a:lnTo>
                    <a:pt x="0" y="16500"/>
                  </a:lnTo>
                  <a:lnTo>
                    <a:pt x="5640" y="46705"/>
                  </a:lnTo>
                  <a:lnTo>
                    <a:pt x="20381" y="80756"/>
                  </a:lnTo>
                  <a:lnTo>
                    <a:pt x="41631" y="115480"/>
                  </a:lnTo>
                  <a:lnTo>
                    <a:pt x="51668" y="137250"/>
                  </a:lnTo>
                  <a:lnTo>
                    <a:pt x="53397" y="148484"/>
                  </a:lnTo>
                  <a:lnTo>
                    <a:pt x="52745" y="150212"/>
                  </a:lnTo>
                  <a:lnTo>
                    <a:pt x="51516" y="151363"/>
                  </a:lnTo>
                  <a:lnTo>
                    <a:pt x="47635" y="153211"/>
                  </a:lnTo>
                  <a:lnTo>
                    <a:pt x="36819" y="153626"/>
                  </a:lnTo>
                  <a:lnTo>
                    <a:pt x="10960" y="1465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4" name="SMARTInkShape-Group426"/>
          <p:cNvGrpSpPr/>
          <p:nvPr/>
        </p:nvGrpSpPr>
        <p:grpSpPr>
          <a:xfrm>
            <a:off x="2828925" y="4964906"/>
            <a:ext cx="171451" cy="42864"/>
            <a:chOff x="2828925" y="4964906"/>
            <a:chExt cx="171451" cy="42864"/>
          </a:xfrm>
        </p:grpSpPr>
        <p:sp>
          <p:nvSpPr>
            <p:cNvPr id="262" name="SMARTInkShape-3099"/>
            <p:cNvSpPr/>
            <p:nvPr/>
          </p:nvSpPr>
          <p:spPr>
            <a:xfrm>
              <a:off x="2828925" y="4964906"/>
              <a:ext cx="150020" cy="21433"/>
            </a:xfrm>
            <a:custGeom>
              <a:avLst/>
              <a:gdLst/>
              <a:ahLst/>
              <a:cxnLst/>
              <a:rect l="0" t="0" r="0" b="0"/>
              <a:pathLst>
                <a:path w="150020" h="21433">
                  <a:moveTo>
                    <a:pt x="0" y="21432"/>
                  </a:moveTo>
                  <a:lnTo>
                    <a:pt x="3792" y="17639"/>
                  </a:lnTo>
                  <a:lnTo>
                    <a:pt x="9887" y="15777"/>
                  </a:lnTo>
                  <a:lnTo>
                    <a:pt x="22244" y="12612"/>
                  </a:lnTo>
                  <a:lnTo>
                    <a:pt x="46144" y="2955"/>
                  </a:lnTo>
                  <a:lnTo>
                    <a:pt x="79013" y="389"/>
                  </a:lnTo>
                  <a:lnTo>
                    <a:pt x="111539" y="34"/>
                  </a:lnTo>
                  <a:lnTo>
                    <a:pt x="147187" y="1"/>
                  </a:lnTo>
                  <a:lnTo>
                    <a:pt x="15001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3" name="SMARTInkShape-3100"/>
            <p:cNvSpPr/>
            <p:nvPr/>
          </p:nvSpPr>
          <p:spPr>
            <a:xfrm>
              <a:off x="2893245" y="4993481"/>
              <a:ext cx="107131" cy="14289"/>
            </a:xfrm>
            <a:custGeom>
              <a:avLst/>
              <a:gdLst/>
              <a:ahLst/>
              <a:cxnLst/>
              <a:rect l="0" t="0" r="0" b="0"/>
              <a:pathLst>
                <a:path w="107131" h="14289">
                  <a:moveTo>
                    <a:pt x="7118" y="0"/>
                  </a:moveTo>
                  <a:lnTo>
                    <a:pt x="268" y="0"/>
                  </a:lnTo>
                  <a:lnTo>
                    <a:pt x="0" y="6151"/>
                  </a:lnTo>
                  <a:lnTo>
                    <a:pt x="785" y="6482"/>
                  </a:lnTo>
                  <a:lnTo>
                    <a:pt x="24016" y="7921"/>
                  </a:lnTo>
                  <a:lnTo>
                    <a:pt x="34261" y="12048"/>
                  </a:lnTo>
                  <a:lnTo>
                    <a:pt x="65020" y="13993"/>
                  </a:lnTo>
                  <a:lnTo>
                    <a:pt x="100545" y="14270"/>
                  </a:lnTo>
                  <a:lnTo>
                    <a:pt x="107130" y="142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1" name="SMARTInkShape-Group427"/>
          <p:cNvGrpSpPr/>
          <p:nvPr/>
        </p:nvGrpSpPr>
        <p:grpSpPr>
          <a:xfrm>
            <a:off x="3021806" y="4772025"/>
            <a:ext cx="949622" cy="321470"/>
            <a:chOff x="3021806" y="4772025"/>
            <a:chExt cx="949622" cy="321470"/>
          </a:xfrm>
        </p:grpSpPr>
        <p:sp>
          <p:nvSpPr>
            <p:cNvPr id="265" name="SMARTInkShape-3101"/>
            <p:cNvSpPr/>
            <p:nvPr/>
          </p:nvSpPr>
          <p:spPr>
            <a:xfrm>
              <a:off x="3157538" y="4836319"/>
              <a:ext cx="7144" cy="257176"/>
            </a:xfrm>
            <a:custGeom>
              <a:avLst/>
              <a:gdLst/>
              <a:ahLst/>
              <a:cxnLst/>
              <a:rect l="0" t="0" r="0" b="0"/>
              <a:pathLst>
                <a:path w="7144" h="257176">
                  <a:moveTo>
                    <a:pt x="7143" y="0"/>
                  </a:moveTo>
                  <a:lnTo>
                    <a:pt x="3351" y="3792"/>
                  </a:lnTo>
                  <a:lnTo>
                    <a:pt x="1489" y="7771"/>
                  </a:lnTo>
                  <a:lnTo>
                    <a:pt x="87" y="37585"/>
                  </a:lnTo>
                  <a:lnTo>
                    <a:pt x="11" y="71683"/>
                  </a:lnTo>
                  <a:lnTo>
                    <a:pt x="2" y="100061"/>
                  </a:lnTo>
                  <a:lnTo>
                    <a:pt x="0" y="134300"/>
                  </a:lnTo>
                  <a:lnTo>
                    <a:pt x="0" y="169521"/>
                  </a:lnTo>
                  <a:lnTo>
                    <a:pt x="2116" y="192310"/>
                  </a:lnTo>
                  <a:lnTo>
                    <a:pt x="6481" y="227731"/>
                  </a:lnTo>
                  <a:lnTo>
                    <a:pt x="7143" y="2571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 name="SMARTInkShape-3102"/>
            <p:cNvSpPr/>
            <p:nvPr/>
          </p:nvSpPr>
          <p:spPr>
            <a:xfrm>
              <a:off x="3021806" y="4894476"/>
              <a:ext cx="421356" cy="190276"/>
            </a:xfrm>
            <a:custGeom>
              <a:avLst/>
              <a:gdLst/>
              <a:ahLst/>
              <a:cxnLst/>
              <a:rect l="0" t="0" r="0" b="0"/>
              <a:pathLst>
                <a:path w="421356" h="190276">
                  <a:moveTo>
                    <a:pt x="0" y="13280"/>
                  </a:moveTo>
                  <a:lnTo>
                    <a:pt x="3793" y="9488"/>
                  </a:lnTo>
                  <a:lnTo>
                    <a:pt x="7771" y="7626"/>
                  </a:lnTo>
                  <a:lnTo>
                    <a:pt x="41377" y="73"/>
                  </a:lnTo>
                  <a:lnTo>
                    <a:pt x="71144" y="0"/>
                  </a:lnTo>
                  <a:lnTo>
                    <a:pt x="99955" y="4689"/>
                  </a:lnTo>
                  <a:lnTo>
                    <a:pt x="119310" y="7824"/>
                  </a:lnTo>
                  <a:lnTo>
                    <a:pt x="140073" y="15995"/>
                  </a:lnTo>
                  <a:lnTo>
                    <a:pt x="173013" y="39625"/>
                  </a:lnTo>
                  <a:lnTo>
                    <a:pt x="195138" y="69141"/>
                  </a:lnTo>
                  <a:lnTo>
                    <a:pt x="203969" y="92224"/>
                  </a:lnTo>
                  <a:lnTo>
                    <a:pt x="211797" y="127550"/>
                  </a:lnTo>
                  <a:lnTo>
                    <a:pt x="213981" y="149664"/>
                  </a:lnTo>
                  <a:lnTo>
                    <a:pt x="207597" y="183780"/>
                  </a:lnTo>
                  <a:lnTo>
                    <a:pt x="207253" y="190275"/>
                  </a:lnTo>
                  <a:lnTo>
                    <a:pt x="207176" y="185583"/>
                  </a:lnTo>
                  <a:lnTo>
                    <a:pt x="219026" y="152962"/>
                  </a:lnTo>
                  <a:lnTo>
                    <a:pt x="226946" y="120219"/>
                  </a:lnTo>
                  <a:lnTo>
                    <a:pt x="242930" y="84844"/>
                  </a:lnTo>
                  <a:lnTo>
                    <a:pt x="252421" y="69485"/>
                  </a:lnTo>
                  <a:lnTo>
                    <a:pt x="259559" y="61331"/>
                  </a:lnTo>
                  <a:lnTo>
                    <a:pt x="264320" y="58448"/>
                  </a:lnTo>
                  <a:lnTo>
                    <a:pt x="269082" y="56374"/>
                  </a:lnTo>
                  <a:lnTo>
                    <a:pt x="276226" y="51537"/>
                  </a:lnTo>
                  <a:lnTo>
                    <a:pt x="280988" y="50127"/>
                  </a:lnTo>
                  <a:lnTo>
                    <a:pt x="287867" y="51617"/>
                  </a:lnTo>
                  <a:lnTo>
                    <a:pt x="291924" y="53125"/>
                  </a:lnTo>
                  <a:lnTo>
                    <a:pt x="294628" y="54925"/>
                  </a:lnTo>
                  <a:lnTo>
                    <a:pt x="303203" y="63516"/>
                  </a:lnTo>
                  <a:lnTo>
                    <a:pt x="337076" y="87103"/>
                  </a:lnTo>
                  <a:lnTo>
                    <a:pt x="344967" y="94244"/>
                  </a:lnTo>
                  <a:lnTo>
                    <a:pt x="352021" y="96889"/>
                  </a:lnTo>
                  <a:lnTo>
                    <a:pt x="359654" y="98859"/>
                  </a:lnTo>
                  <a:lnTo>
                    <a:pt x="369207" y="103636"/>
                  </a:lnTo>
                  <a:lnTo>
                    <a:pt x="390854" y="105818"/>
                  </a:lnTo>
                  <a:lnTo>
                    <a:pt x="398079" y="103885"/>
                  </a:lnTo>
                  <a:lnTo>
                    <a:pt x="403937" y="101174"/>
                  </a:lnTo>
                  <a:lnTo>
                    <a:pt x="409186" y="99969"/>
                  </a:lnTo>
                  <a:lnTo>
                    <a:pt x="414165" y="95200"/>
                  </a:lnTo>
                  <a:lnTo>
                    <a:pt x="418229" y="88583"/>
                  </a:lnTo>
                  <a:lnTo>
                    <a:pt x="420518" y="80395"/>
                  </a:lnTo>
                  <a:lnTo>
                    <a:pt x="421355" y="64314"/>
                  </a:lnTo>
                  <a:lnTo>
                    <a:pt x="419308" y="57658"/>
                  </a:lnTo>
                  <a:lnTo>
                    <a:pt x="409120" y="41989"/>
                  </a:lnTo>
                  <a:lnTo>
                    <a:pt x="408478" y="39562"/>
                  </a:lnTo>
                  <a:lnTo>
                    <a:pt x="406462" y="37945"/>
                  </a:lnTo>
                  <a:lnTo>
                    <a:pt x="396835" y="35670"/>
                  </a:lnTo>
                  <a:lnTo>
                    <a:pt x="379793" y="34838"/>
                  </a:lnTo>
                  <a:lnTo>
                    <a:pt x="373055" y="36884"/>
                  </a:lnTo>
                  <a:lnTo>
                    <a:pt x="359777" y="46904"/>
                  </a:lnTo>
                  <a:lnTo>
                    <a:pt x="352487" y="54640"/>
                  </a:lnTo>
                  <a:lnTo>
                    <a:pt x="346093" y="66634"/>
                  </a:lnTo>
                  <a:lnTo>
                    <a:pt x="343087" y="99062"/>
                  </a:lnTo>
                  <a:lnTo>
                    <a:pt x="343718" y="122826"/>
                  </a:lnTo>
                  <a:lnTo>
                    <a:pt x="346704" y="132346"/>
                  </a:lnTo>
                  <a:lnTo>
                    <a:pt x="352793" y="139753"/>
                  </a:lnTo>
                  <a:lnTo>
                    <a:pt x="384716" y="165644"/>
                  </a:lnTo>
                  <a:lnTo>
                    <a:pt x="407194" y="1704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 name="SMARTInkShape-3103"/>
            <p:cNvSpPr/>
            <p:nvPr/>
          </p:nvSpPr>
          <p:spPr>
            <a:xfrm>
              <a:off x="3468025" y="4908185"/>
              <a:ext cx="125282" cy="99585"/>
            </a:xfrm>
            <a:custGeom>
              <a:avLst/>
              <a:gdLst/>
              <a:ahLst/>
              <a:cxnLst/>
              <a:rect l="0" t="0" r="0" b="0"/>
              <a:pathLst>
                <a:path w="125282" h="99585">
                  <a:moveTo>
                    <a:pt x="60988" y="49578"/>
                  </a:moveTo>
                  <a:lnTo>
                    <a:pt x="54837" y="43427"/>
                  </a:lnTo>
                  <a:lnTo>
                    <a:pt x="53246" y="36926"/>
                  </a:lnTo>
                  <a:lnTo>
                    <a:pt x="50139" y="32578"/>
                  </a:lnTo>
                  <a:lnTo>
                    <a:pt x="46112" y="30116"/>
                  </a:lnTo>
                  <a:lnTo>
                    <a:pt x="43927" y="29459"/>
                  </a:lnTo>
                  <a:lnTo>
                    <a:pt x="41676" y="29815"/>
                  </a:lnTo>
                  <a:lnTo>
                    <a:pt x="32361" y="33973"/>
                  </a:lnTo>
                  <a:lnTo>
                    <a:pt x="29997" y="34412"/>
                  </a:lnTo>
                  <a:lnTo>
                    <a:pt x="22877" y="38822"/>
                  </a:lnTo>
                  <a:lnTo>
                    <a:pt x="8599" y="52060"/>
                  </a:lnTo>
                  <a:lnTo>
                    <a:pt x="5954" y="58883"/>
                  </a:lnTo>
                  <a:lnTo>
                    <a:pt x="3984" y="66413"/>
                  </a:lnTo>
                  <a:lnTo>
                    <a:pt x="463" y="72406"/>
                  </a:lnTo>
                  <a:lnTo>
                    <a:pt x="0" y="75115"/>
                  </a:lnTo>
                  <a:lnTo>
                    <a:pt x="486" y="77715"/>
                  </a:lnTo>
                  <a:lnTo>
                    <a:pt x="2845" y="85167"/>
                  </a:lnTo>
                  <a:lnTo>
                    <a:pt x="3176" y="87591"/>
                  </a:lnTo>
                  <a:lnTo>
                    <a:pt x="4190" y="89207"/>
                  </a:lnTo>
                  <a:lnTo>
                    <a:pt x="5660" y="90285"/>
                  </a:lnTo>
                  <a:lnTo>
                    <a:pt x="9410" y="91482"/>
                  </a:lnTo>
                  <a:lnTo>
                    <a:pt x="13722" y="92014"/>
                  </a:lnTo>
                  <a:lnTo>
                    <a:pt x="18285" y="90134"/>
                  </a:lnTo>
                  <a:lnTo>
                    <a:pt x="22959" y="87446"/>
                  </a:lnTo>
                  <a:lnTo>
                    <a:pt x="27681" y="86252"/>
                  </a:lnTo>
                  <a:lnTo>
                    <a:pt x="32426" y="81488"/>
                  </a:lnTo>
                  <a:lnTo>
                    <a:pt x="49082" y="57886"/>
                  </a:lnTo>
                  <a:lnTo>
                    <a:pt x="59312" y="23071"/>
                  </a:lnTo>
                  <a:lnTo>
                    <a:pt x="60979" y="0"/>
                  </a:lnTo>
                  <a:lnTo>
                    <a:pt x="61781" y="23621"/>
                  </a:lnTo>
                  <a:lnTo>
                    <a:pt x="66642" y="36984"/>
                  </a:lnTo>
                  <a:lnTo>
                    <a:pt x="69807" y="50079"/>
                  </a:lnTo>
                  <a:lnTo>
                    <a:pt x="71629" y="54675"/>
                  </a:lnTo>
                  <a:lnTo>
                    <a:pt x="77888" y="61897"/>
                  </a:lnTo>
                  <a:lnTo>
                    <a:pt x="85168" y="68547"/>
                  </a:lnTo>
                  <a:lnTo>
                    <a:pt x="94522" y="80421"/>
                  </a:lnTo>
                  <a:lnTo>
                    <a:pt x="106201" y="88526"/>
                  </a:lnTo>
                  <a:lnTo>
                    <a:pt x="117661" y="93783"/>
                  </a:lnTo>
                  <a:lnTo>
                    <a:pt x="125281" y="9958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8" name="SMARTInkShape-3104"/>
            <p:cNvSpPr/>
            <p:nvPr/>
          </p:nvSpPr>
          <p:spPr>
            <a:xfrm>
              <a:off x="3679043" y="4772025"/>
              <a:ext cx="42852" cy="300039"/>
            </a:xfrm>
            <a:custGeom>
              <a:avLst/>
              <a:gdLst/>
              <a:ahLst/>
              <a:cxnLst/>
              <a:rect l="0" t="0" r="0" b="0"/>
              <a:pathLst>
                <a:path w="42852" h="300039">
                  <a:moveTo>
                    <a:pt x="7132" y="0"/>
                  </a:moveTo>
                  <a:lnTo>
                    <a:pt x="3340" y="0"/>
                  </a:lnTo>
                  <a:lnTo>
                    <a:pt x="2223" y="794"/>
                  </a:lnTo>
                  <a:lnTo>
                    <a:pt x="1478" y="2117"/>
                  </a:lnTo>
                  <a:lnTo>
                    <a:pt x="282" y="9943"/>
                  </a:lnTo>
                  <a:lnTo>
                    <a:pt x="0" y="45181"/>
                  </a:lnTo>
                  <a:lnTo>
                    <a:pt x="2108" y="64981"/>
                  </a:lnTo>
                  <a:lnTo>
                    <a:pt x="6140" y="96797"/>
                  </a:lnTo>
                  <a:lnTo>
                    <a:pt x="6936" y="128746"/>
                  </a:lnTo>
                  <a:lnTo>
                    <a:pt x="9210" y="162691"/>
                  </a:lnTo>
                  <a:lnTo>
                    <a:pt x="13275" y="192562"/>
                  </a:lnTo>
                  <a:lnTo>
                    <a:pt x="19781" y="221393"/>
                  </a:lnTo>
                  <a:lnTo>
                    <a:pt x="26593" y="250019"/>
                  </a:lnTo>
                  <a:lnTo>
                    <a:pt x="30096" y="269342"/>
                  </a:lnTo>
                  <a:lnTo>
                    <a:pt x="37331" y="292081"/>
                  </a:lnTo>
                  <a:lnTo>
                    <a:pt x="42851" y="3000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9" name="SMARTInkShape-3105"/>
            <p:cNvSpPr/>
            <p:nvPr/>
          </p:nvSpPr>
          <p:spPr>
            <a:xfrm>
              <a:off x="3550444" y="4850900"/>
              <a:ext cx="269991" cy="164014"/>
            </a:xfrm>
            <a:custGeom>
              <a:avLst/>
              <a:gdLst/>
              <a:ahLst/>
              <a:cxnLst/>
              <a:rect l="0" t="0" r="0" b="0"/>
              <a:pathLst>
                <a:path w="269991" h="164014">
                  <a:moveTo>
                    <a:pt x="0" y="6850"/>
                  </a:moveTo>
                  <a:lnTo>
                    <a:pt x="0" y="3058"/>
                  </a:lnTo>
                  <a:lnTo>
                    <a:pt x="794" y="1941"/>
                  </a:lnTo>
                  <a:lnTo>
                    <a:pt x="2116" y="1196"/>
                  </a:lnTo>
                  <a:lnTo>
                    <a:pt x="6151" y="0"/>
                  </a:lnTo>
                  <a:lnTo>
                    <a:pt x="17560" y="5468"/>
                  </a:lnTo>
                  <a:lnTo>
                    <a:pt x="32514" y="14191"/>
                  </a:lnTo>
                  <a:lnTo>
                    <a:pt x="64812" y="26720"/>
                  </a:lnTo>
                  <a:lnTo>
                    <a:pt x="100080" y="43961"/>
                  </a:lnTo>
                  <a:lnTo>
                    <a:pt x="129395" y="54280"/>
                  </a:lnTo>
                  <a:lnTo>
                    <a:pt x="162819" y="61845"/>
                  </a:lnTo>
                  <a:lnTo>
                    <a:pt x="183180" y="65478"/>
                  </a:lnTo>
                  <a:lnTo>
                    <a:pt x="196507" y="68626"/>
                  </a:lnTo>
                  <a:lnTo>
                    <a:pt x="231050" y="70647"/>
                  </a:lnTo>
                  <a:lnTo>
                    <a:pt x="250074" y="71045"/>
                  </a:lnTo>
                  <a:lnTo>
                    <a:pt x="256136" y="68983"/>
                  </a:lnTo>
                  <a:lnTo>
                    <a:pt x="266494" y="61192"/>
                  </a:lnTo>
                  <a:lnTo>
                    <a:pt x="269254" y="56667"/>
                  </a:lnTo>
                  <a:lnTo>
                    <a:pt x="269990" y="54349"/>
                  </a:lnTo>
                  <a:lnTo>
                    <a:pt x="269687" y="52009"/>
                  </a:lnTo>
                  <a:lnTo>
                    <a:pt x="262586" y="35420"/>
                  </a:lnTo>
                  <a:lnTo>
                    <a:pt x="257992" y="30660"/>
                  </a:lnTo>
                  <a:lnTo>
                    <a:pt x="247275" y="24312"/>
                  </a:lnTo>
                  <a:lnTo>
                    <a:pt x="216354" y="15111"/>
                  </a:lnTo>
                  <a:lnTo>
                    <a:pt x="209134" y="16607"/>
                  </a:lnTo>
                  <a:lnTo>
                    <a:pt x="184464" y="30815"/>
                  </a:lnTo>
                  <a:lnTo>
                    <a:pt x="174050" y="41011"/>
                  </a:lnTo>
                  <a:lnTo>
                    <a:pt x="169166" y="48756"/>
                  </a:lnTo>
                  <a:lnTo>
                    <a:pt x="165746" y="62041"/>
                  </a:lnTo>
                  <a:lnTo>
                    <a:pt x="168525" y="79823"/>
                  </a:lnTo>
                  <a:lnTo>
                    <a:pt x="174376" y="96382"/>
                  </a:lnTo>
                  <a:lnTo>
                    <a:pt x="197807" y="130619"/>
                  </a:lnTo>
                  <a:lnTo>
                    <a:pt x="216931" y="149714"/>
                  </a:lnTo>
                  <a:lnTo>
                    <a:pt x="235744" y="1640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0" name="SMARTInkShape-3106"/>
            <p:cNvSpPr/>
            <p:nvPr/>
          </p:nvSpPr>
          <p:spPr>
            <a:xfrm>
              <a:off x="3886625" y="4850606"/>
              <a:ext cx="84803" cy="227154"/>
            </a:xfrm>
            <a:custGeom>
              <a:avLst/>
              <a:gdLst/>
              <a:ahLst/>
              <a:cxnLst/>
              <a:rect l="0" t="0" r="0" b="0"/>
              <a:pathLst>
                <a:path w="84803" h="227154">
                  <a:moveTo>
                    <a:pt x="56725" y="114300"/>
                  </a:moveTo>
                  <a:lnTo>
                    <a:pt x="52933" y="114300"/>
                  </a:lnTo>
                  <a:lnTo>
                    <a:pt x="48954" y="112183"/>
                  </a:lnTo>
                  <a:lnTo>
                    <a:pt x="46782" y="110508"/>
                  </a:lnTo>
                  <a:lnTo>
                    <a:pt x="45334" y="110185"/>
                  </a:lnTo>
                  <a:lnTo>
                    <a:pt x="44368" y="110762"/>
                  </a:lnTo>
                  <a:lnTo>
                    <a:pt x="43725" y="111942"/>
                  </a:lnTo>
                  <a:lnTo>
                    <a:pt x="42502" y="112728"/>
                  </a:lnTo>
                  <a:lnTo>
                    <a:pt x="28815" y="117885"/>
                  </a:lnTo>
                  <a:lnTo>
                    <a:pt x="22360" y="124096"/>
                  </a:lnTo>
                  <a:lnTo>
                    <a:pt x="4417" y="154937"/>
                  </a:lnTo>
                  <a:lnTo>
                    <a:pt x="1009" y="169115"/>
                  </a:lnTo>
                  <a:lnTo>
                    <a:pt x="0" y="183370"/>
                  </a:lnTo>
                  <a:lnTo>
                    <a:pt x="5763" y="208140"/>
                  </a:lnTo>
                  <a:lnTo>
                    <a:pt x="7669" y="210991"/>
                  </a:lnTo>
                  <a:lnTo>
                    <a:pt x="25330" y="225343"/>
                  </a:lnTo>
                  <a:lnTo>
                    <a:pt x="30336" y="227153"/>
                  </a:lnTo>
                  <a:lnTo>
                    <a:pt x="32782" y="226841"/>
                  </a:lnTo>
                  <a:lnTo>
                    <a:pt x="37617" y="224379"/>
                  </a:lnTo>
                  <a:lnTo>
                    <a:pt x="52098" y="210628"/>
                  </a:lnTo>
                  <a:lnTo>
                    <a:pt x="63425" y="190507"/>
                  </a:lnTo>
                  <a:lnTo>
                    <a:pt x="74923" y="156850"/>
                  </a:lnTo>
                  <a:lnTo>
                    <a:pt x="81523" y="121403"/>
                  </a:lnTo>
                  <a:lnTo>
                    <a:pt x="84802" y="85720"/>
                  </a:lnTo>
                  <a:lnTo>
                    <a:pt x="83036" y="64292"/>
                  </a:lnTo>
                  <a:lnTo>
                    <a:pt x="78585" y="29202"/>
                  </a:lnTo>
                  <a:lnTo>
                    <a:pt x="7815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4" name="SMARTInkShape-Group428"/>
          <p:cNvGrpSpPr/>
          <p:nvPr/>
        </p:nvGrpSpPr>
        <p:grpSpPr>
          <a:xfrm>
            <a:off x="135947" y="2209963"/>
            <a:ext cx="613596" cy="1218816"/>
            <a:chOff x="135947" y="2209963"/>
            <a:chExt cx="613596" cy="1218816"/>
          </a:xfrm>
        </p:grpSpPr>
        <p:sp>
          <p:nvSpPr>
            <p:cNvPr id="272" name="SMARTInkShape-3107"/>
            <p:cNvSpPr/>
            <p:nvPr/>
          </p:nvSpPr>
          <p:spPr>
            <a:xfrm>
              <a:off x="321469" y="2993231"/>
              <a:ext cx="428074" cy="435548"/>
            </a:xfrm>
            <a:custGeom>
              <a:avLst/>
              <a:gdLst/>
              <a:ahLst/>
              <a:cxnLst/>
              <a:rect l="0" t="0" r="0" b="0"/>
              <a:pathLst>
                <a:path w="428074" h="435548">
                  <a:moveTo>
                    <a:pt x="0" y="0"/>
                  </a:moveTo>
                  <a:lnTo>
                    <a:pt x="0" y="30528"/>
                  </a:lnTo>
                  <a:lnTo>
                    <a:pt x="3792" y="58170"/>
                  </a:lnTo>
                  <a:lnTo>
                    <a:pt x="13735" y="87703"/>
                  </a:lnTo>
                  <a:lnTo>
                    <a:pt x="26735" y="120355"/>
                  </a:lnTo>
                  <a:lnTo>
                    <a:pt x="40642" y="151372"/>
                  </a:lnTo>
                  <a:lnTo>
                    <a:pt x="58608" y="180671"/>
                  </a:lnTo>
                  <a:lnTo>
                    <a:pt x="79013" y="209460"/>
                  </a:lnTo>
                  <a:lnTo>
                    <a:pt x="112151" y="241136"/>
                  </a:lnTo>
                  <a:lnTo>
                    <a:pt x="144567" y="263502"/>
                  </a:lnTo>
                  <a:lnTo>
                    <a:pt x="171951" y="278365"/>
                  </a:lnTo>
                  <a:lnTo>
                    <a:pt x="205856" y="293816"/>
                  </a:lnTo>
                  <a:lnTo>
                    <a:pt x="235484" y="298809"/>
                  </a:lnTo>
                  <a:lnTo>
                    <a:pt x="256304" y="298880"/>
                  </a:lnTo>
                  <a:lnTo>
                    <a:pt x="267636" y="296083"/>
                  </a:lnTo>
                  <a:lnTo>
                    <a:pt x="277964" y="285845"/>
                  </a:lnTo>
                  <a:lnTo>
                    <a:pt x="286258" y="272298"/>
                  </a:lnTo>
                  <a:lnTo>
                    <a:pt x="290927" y="254954"/>
                  </a:lnTo>
                  <a:lnTo>
                    <a:pt x="291517" y="235086"/>
                  </a:lnTo>
                  <a:lnTo>
                    <a:pt x="286666" y="203731"/>
                  </a:lnTo>
                  <a:lnTo>
                    <a:pt x="278437" y="184719"/>
                  </a:lnTo>
                  <a:lnTo>
                    <a:pt x="252675" y="150792"/>
                  </a:lnTo>
                  <a:lnTo>
                    <a:pt x="250413" y="145600"/>
                  </a:lnTo>
                  <a:lnTo>
                    <a:pt x="244035" y="137188"/>
                  </a:lnTo>
                  <a:lnTo>
                    <a:pt x="243652" y="137496"/>
                  </a:lnTo>
                  <a:lnTo>
                    <a:pt x="243227" y="139955"/>
                  </a:lnTo>
                  <a:lnTo>
                    <a:pt x="252860" y="172448"/>
                  </a:lnTo>
                  <a:lnTo>
                    <a:pt x="272148" y="207300"/>
                  </a:lnTo>
                  <a:lnTo>
                    <a:pt x="296159" y="242905"/>
                  </a:lnTo>
                  <a:lnTo>
                    <a:pt x="319997" y="273583"/>
                  </a:lnTo>
                  <a:lnTo>
                    <a:pt x="335320" y="300666"/>
                  </a:lnTo>
                  <a:lnTo>
                    <a:pt x="358512" y="334469"/>
                  </a:lnTo>
                  <a:lnTo>
                    <a:pt x="390964" y="369189"/>
                  </a:lnTo>
                  <a:lnTo>
                    <a:pt x="422337" y="404679"/>
                  </a:lnTo>
                  <a:lnTo>
                    <a:pt x="426762" y="415268"/>
                  </a:lnTo>
                  <a:lnTo>
                    <a:pt x="428073" y="427225"/>
                  </a:lnTo>
                  <a:lnTo>
                    <a:pt x="426669" y="430073"/>
                  </a:lnTo>
                  <a:lnTo>
                    <a:pt x="424146" y="431972"/>
                  </a:lnTo>
                  <a:lnTo>
                    <a:pt x="417109" y="434082"/>
                  </a:lnTo>
                  <a:lnTo>
                    <a:pt x="391233" y="435547"/>
                  </a:lnTo>
                  <a:lnTo>
                    <a:pt x="363394" y="431911"/>
                  </a:lnTo>
                  <a:lnTo>
                    <a:pt x="329838" y="423571"/>
                  </a:lnTo>
                  <a:lnTo>
                    <a:pt x="300037" y="4143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3" name="SMARTInkShape-3108"/>
            <p:cNvSpPr/>
            <p:nvPr/>
          </p:nvSpPr>
          <p:spPr>
            <a:xfrm>
              <a:off x="135947" y="2209963"/>
              <a:ext cx="459561" cy="697544"/>
            </a:xfrm>
            <a:custGeom>
              <a:avLst/>
              <a:gdLst/>
              <a:ahLst/>
              <a:cxnLst/>
              <a:rect l="0" t="0" r="0" b="0"/>
              <a:pathLst>
                <a:path w="459561" h="697544">
                  <a:moveTo>
                    <a:pt x="28359" y="697543"/>
                  </a:moveTo>
                  <a:lnTo>
                    <a:pt x="22656" y="691046"/>
                  </a:lnTo>
                  <a:lnTo>
                    <a:pt x="16968" y="679655"/>
                  </a:lnTo>
                  <a:lnTo>
                    <a:pt x="8587" y="645349"/>
                  </a:lnTo>
                  <a:lnTo>
                    <a:pt x="5303" y="627574"/>
                  </a:lnTo>
                  <a:lnTo>
                    <a:pt x="1419" y="610137"/>
                  </a:lnTo>
                  <a:lnTo>
                    <a:pt x="0" y="575878"/>
                  </a:lnTo>
                  <a:lnTo>
                    <a:pt x="1943" y="547481"/>
                  </a:lnTo>
                  <a:lnTo>
                    <a:pt x="5943" y="515149"/>
                  </a:lnTo>
                  <a:lnTo>
                    <a:pt x="13230" y="483097"/>
                  </a:lnTo>
                  <a:lnTo>
                    <a:pt x="23965" y="456292"/>
                  </a:lnTo>
                  <a:lnTo>
                    <a:pt x="35105" y="420906"/>
                  </a:lnTo>
                  <a:lnTo>
                    <a:pt x="44949" y="386959"/>
                  </a:lnTo>
                  <a:lnTo>
                    <a:pt x="55941" y="359103"/>
                  </a:lnTo>
                  <a:lnTo>
                    <a:pt x="69252" y="330741"/>
                  </a:lnTo>
                  <a:lnTo>
                    <a:pt x="98584" y="297623"/>
                  </a:lnTo>
                  <a:lnTo>
                    <a:pt x="121663" y="270632"/>
                  </a:lnTo>
                  <a:lnTo>
                    <a:pt x="148256" y="242527"/>
                  </a:lnTo>
                  <a:lnTo>
                    <a:pt x="176244" y="214885"/>
                  </a:lnTo>
                  <a:lnTo>
                    <a:pt x="205439" y="190467"/>
                  </a:lnTo>
                  <a:lnTo>
                    <a:pt x="238078" y="164270"/>
                  </a:lnTo>
                  <a:lnTo>
                    <a:pt x="269004" y="141867"/>
                  </a:lnTo>
                  <a:lnTo>
                    <a:pt x="302156" y="124029"/>
                  </a:lnTo>
                  <a:lnTo>
                    <a:pt x="332440" y="104809"/>
                  </a:lnTo>
                  <a:lnTo>
                    <a:pt x="362315" y="89501"/>
                  </a:lnTo>
                  <a:lnTo>
                    <a:pt x="394362" y="78792"/>
                  </a:lnTo>
                  <a:lnTo>
                    <a:pt x="427328" y="65586"/>
                  </a:lnTo>
                  <a:lnTo>
                    <a:pt x="445287" y="60770"/>
                  </a:lnTo>
                  <a:lnTo>
                    <a:pt x="458466" y="52031"/>
                  </a:lnTo>
                  <a:lnTo>
                    <a:pt x="459560" y="50508"/>
                  </a:lnTo>
                  <a:lnTo>
                    <a:pt x="459495" y="49493"/>
                  </a:lnTo>
                  <a:lnTo>
                    <a:pt x="458658" y="48816"/>
                  </a:lnTo>
                  <a:lnTo>
                    <a:pt x="431094" y="47581"/>
                  </a:lnTo>
                  <a:lnTo>
                    <a:pt x="405216" y="51289"/>
                  </a:lnTo>
                  <a:lnTo>
                    <a:pt x="372413" y="57415"/>
                  </a:lnTo>
                  <a:lnTo>
                    <a:pt x="347166" y="61940"/>
                  </a:lnTo>
                  <a:lnTo>
                    <a:pt x="319276" y="66597"/>
                  </a:lnTo>
                  <a:lnTo>
                    <a:pt x="288360" y="71312"/>
                  </a:lnTo>
                  <a:lnTo>
                    <a:pt x="260332" y="73937"/>
                  </a:lnTo>
                  <a:lnTo>
                    <a:pt x="234646" y="75897"/>
                  </a:lnTo>
                  <a:lnTo>
                    <a:pt x="210000" y="79415"/>
                  </a:lnTo>
                  <a:lnTo>
                    <a:pt x="177605" y="82065"/>
                  </a:lnTo>
                  <a:lnTo>
                    <a:pt x="142667" y="76932"/>
                  </a:lnTo>
                  <a:lnTo>
                    <a:pt x="141077" y="75046"/>
                  </a:lnTo>
                  <a:lnTo>
                    <a:pt x="140810" y="72201"/>
                  </a:lnTo>
                  <a:lnTo>
                    <a:pt x="141427" y="68717"/>
                  </a:lnTo>
                  <a:lnTo>
                    <a:pt x="146345" y="62730"/>
                  </a:lnTo>
                  <a:lnTo>
                    <a:pt x="174248" y="39360"/>
                  </a:lnTo>
                  <a:lnTo>
                    <a:pt x="205288" y="24865"/>
                  </a:lnTo>
                  <a:lnTo>
                    <a:pt x="230819" y="18104"/>
                  </a:lnTo>
                  <a:lnTo>
                    <a:pt x="255925" y="10337"/>
                  </a:lnTo>
                  <a:lnTo>
                    <a:pt x="281899" y="3181"/>
                  </a:lnTo>
                  <a:lnTo>
                    <a:pt x="311965" y="0"/>
                  </a:lnTo>
                  <a:lnTo>
                    <a:pt x="339614" y="703"/>
                  </a:lnTo>
                  <a:lnTo>
                    <a:pt x="373260" y="5562"/>
                  </a:lnTo>
                  <a:lnTo>
                    <a:pt x="398310" y="14145"/>
                  </a:lnTo>
                  <a:lnTo>
                    <a:pt x="412651" y="23129"/>
                  </a:lnTo>
                  <a:lnTo>
                    <a:pt x="424316" y="35060"/>
                  </a:lnTo>
                  <a:lnTo>
                    <a:pt x="436016" y="58957"/>
                  </a:lnTo>
                  <a:lnTo>
                    <a:pt x="436925" y="89938"/>
                  </a:lnTo>
                  <a:lnTo>
                    <a:pt x="434046" y="114759"/>
                  </a:lnTo>
                  <a:lnTo>
                    <a:pt x="429327" y="140078"/>
                  </a:lnTo>
                  <a:lnTo>
                    <a:pt x="418539" y="172182"/>
                  </a:lnTo>
                  <a:lnTo>
                    <a:pt x="406978" y="2117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8" name="SMARTInkShape-Group429"/>
          <p:cNvGrpSpPr/>
          <p:nvPr/>
        </p:nvGrpSpPr>
        <p:grpSpPr>
          <a:xfrm>
            <a:off x="4093166" y="4646844"/>
            <a:ext cx="635022" cy="617232"/>
            <a:chOff x="4093166" y="4646844"/>
            <a:chExt cx="635022" cy="617232"/>
          </a:xfrm>
        </p:grpSpPr>
        <p:sp>
          <p:nvSpPr>
            <p:cNvPr id="275" name="SMARTInkShape-3109"/>
            <p:cNvSpPr/>
            <p:nvPr/>
          </p:nvSpPr>
          <p:spPr>
            <a:xfrm>
              <a:off x="4279106" y="4807744"/>
              <a:ext cx="35720" cy="278607"/>
            </a:xfrm>
            <a:custGeom>
              <a:avLst/>
              <a:gdLst/>
              <a:ahLst/>
              <a:cxnLst/>
              <a:rect l="0" t="0" r="0" b="0"/>
              <a:pathLst>
                <a:path w="35720" h="278607">
                  <a:moveTo>
                    <a:pt x="35719" y="0"/>
                  </a:moveTo>
                  <a:lnTo>
                    <a:pt x="31927" y="3792"/>
                  </a:lnTo>
                  <a:lnTo>
                    <a:pt x="30065" y="9887"/>
                  </a:lnTo>
                  <a:lnTo>
                    <a:pt x="20935" y="43730"/>
                  </a:lnTo>
                  <a:lnTo>
                    <a:pt x="15601" y="71609"/>
                  </a:lnTo>
                  <a:lnTo>
                    <a:pt x="9638" y="105749"/>
                  </a:lnTo>
                  <a:lnTo>
                    <a:pt x="7089" y="133639"/>
                  </a:lnTo>
                  <a:lnTo>
                    <a:pt x="2453" y="162010"/>
                  </a:lnTo>
                  <a:lnTo>
                    <a:pt x="727" y="190525"/>
                  </a:lnTo>
                  <a:lnTo>
                    <a:pt x="216" y="218289"/>
                  </a:lnTo>
                  <a:lnTo>
                    <a:pt x="29" y="252965"/>
                  </a:lnTo>
                  <a:lnTo>
                    <a:pt x="0" y="2786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 name="SMARTInkShape-3110"/>
            <p:cNvSpPr/>
            <p:nvPr/>
          </p:nvSpPr>
          <p:spPr>
            <a:xfrm>
              <a:off x="4350544" y="4801320"/>
              <a:ext cx="170900" cy="256456"/>
            </a:xfrm>
            <a:custGeom>
              <a:avLst/>
              <a:gdLst/>
              <a:ahLst/>
              <a:cxnLst/>
              <a:rect l="0" t="0" r="0" b="0"/>
              <a:pathLst>
                <a:path w="170900" h="256456">
                  <a:moveTo>
                    <a:pt x="0" y="13568"/>
                  </a:moveTo>
                  <a:lnTo>
                    <a:pt x="6151" y="7417"/>
                  </a:lnTo>
                  <a:lnTo>
                    <a:pt x="14434" y="2926"/>
                  </a:lnTo>
                  <a:lnTo>
                    <a:pt x="31455" y="0"/>
                  </a:lnTo>
                  <a:lnTo>
                    <a:pt x="46185" y="287"/>
                  </a:lnTo>
                  <a:lnTo>
                    <a:pt x="65278" y="5840"/>
                  </a:lnTo>
                  <a:lnTo>
                    <a:pt x="100142" y="26024"/>
                  </a:lnTo>
                  <a:lnTo>
                    <a:pt x="132943" y="54097"/>
                  </a:lnTo>
                  <a:lnTo>
                    <a:pt x="151946" y="78836"/>
                  </a:lnTo>
                  <a:lnTo>
                    <a:pt x="154844" y="86496"/>
                  </a:lnTo>
                  <a:lnTo>
                    <a:pt x="155617" y="90762"/>
                  </a:lnTo>
                  <a:lnTo>
                    <a:pt x="155338" y="93605"/>
                  </a:lnTo>
                  <a:lnTo>
                    <a:pt x="154359" y="95501"/>
                  </a:lnTo>
                  <a:lnTo>
                    <a:pt x="147083" y="102336"/>
                  </a:lnTo>
                  <a:lnTo>
                    <a:pt x="140512" y="104614"/>
                  </a:lnTo>
                  <a:lnTo>
                    <a:pt x="119566" y="106077"/>
                  </a:lnTo>
                  <a:lnTo>
                    <a:pt x="87594" y="100735"/>
                  </a:lnTo>
                  <a:lnTo>
                    <a:pt x="52497" y="99377"/>
                  </a:lnTo>
                  <a:lnTo>
                    <a:pt x="45717" y="99317"/>
                  </a:lnTo>
                  <a:lnTo>
                    <a:pt x="44765" y="100103"/>
                  </a:lnTo>
                  <a:lnTo>
                    <a:pt x="43708" y="103092"/>
                  </a:lnTo>
                  <a:lnTo>
                    <a:pt x="44220" y="105001"/>
                  </a:lnTo>
                  <a:lnTo>
                    <a:pt x="52879" y="119878"/>
                  </a:lnTo>
                  <a:lnTo>
                    <a:pt x="61602" y="126433"/>
                  </a:lnTo>
                  <a:lnTo>
                    <a:pt x="92661" y="145288"/>
                  </a:lnTo>
                  <a:lnTo>
                    <a:pt x="122514" y="168448"/>
                  </a:lnTo>
                  <a:lnTo>
                    <a:pt x="154457" y="186989"/>
                  </a:lnTo>
                  <a:lnTo>
                    <a:pt x="165180" y="194421"/>
                  </a:lnTo>
                  <a:lnTo>
                    <a:pt x="168663" y="199251"/>
                  </a:lnTo>
                  <a:lnTo>
                    <a:pt x="170624" y="206433"/>
                  </a:lnTo>
                  <a:lnTo>
                    <a:pt x="170899" y="208820"/>
                  </a:lnTo>
                  <a:lnTo>
                    <a:pt x="170289" y="210411"/>
                  </a:lnTo>
                  <a:lnTo>
                    <a:pt x="169089" y="211471"/>
                  </a:lnTo>
                  <a:lnTo>
                    <a:pt x="139329" y="224901"/>
                  </a:lnTo>
                  <a:lnTo>
                    <a:pt x="106689" y="231280"/>
                  </a:lnTo>
                  <a:lnTo>
                    <a:pt x="77030" y="242302"/>
                  </a:lnTo>
                  <a:lnTo>
                    <a:pt x="56690" y="247234"/>
                  </a:lnTo>
                  <a:lnTo>
                    <a:pt x="7144" y="25645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7" name="SMARTInkShape-3111"/>
            <p:cNvSpPr/>
            <p:nvPr/>
          </p:nvSpPr>
          <p:spPr>
            <a:xfrm>
              <a:off x="4093166" y="4646844"/>
              <a:ext cx="635022" cy="617232"/>
            </a:xfrm>
            <a:custGeom>
              <a:avLst/>
              <a:gdLst/>
              <a:ahLst/>
              <a:cxnLst/>
              <a:rect l="0" t="0" r="0" b="0"/>
              <a:pathLst>
                <a:path w="635022" h="617232">
                  <a:moveTo>
                    <a:pt x="14490" y="396644"/>
                  </a:moveTo>
                  <a:lnTo>
                    <a:pt x="14490" y="400436"/>
                  </a:lnTo>
                  <a:lnTo>
                    <a:pt x="24433" y="427172"/>
                  </a:lnTo>
                  <a:lnTo>
                    <a:pt x="33197" y="438257"/>
                  </a:lnTo>
                  <a:lnTo>
                    <a:pt x="65810" y="465894"/>
                  </a:lnTo>
                  <a:lnTo>
                    <a:pt x="98929" y="488864"/>
                  </a:lnTo>
                  <a:lnTo>
                    <a:pt x="133877" y="514544"/>
                  </a:lnTo>
                  <a:lnTo>
                    <a:pt x="161743" y="530800"/>
                  </a:lnTo>
                  <a:lnTo>
                    <a:pt x="191855" y="545962"/>
                  </a:lnTo>
                  <a:lnTo>
                    <a:pt x="221113" y="560639"/>
                  </a:lnTo>
                  <a:lnTo>
                    <a:pt x="252108" y="575099"/>
                  </a:lnTo>
                  <a:lnTo>
                    <a:pt x="283611" y="588670"/>
                  </a:lnTo>
                  <a:lnTo>
                    <a:pt x="313487" y="599993"/>
                  </a:lnTo>
                  <a:lnTo>
                    <a:pt x="342640" y="608200"/>
                  </a:lnTo>
                  <a:lnTo>
                    <a:pt x="371472" y="613700"/>
                  </a:lnTo>
                  <a:lnTo>
                    <a:pt x="400161" y="616144"/>
                  </a:lnTo>
                  <a:lnTo>
                    <a:pt x="428787" y="617231"/>
                  </a:lnTo>
                  <a:lnTo>
                    <a:pt x="457385" y="616126"/>
                  </a:lnTo>
                  <a:lnTo>
                    <a:pt x="485970" y="610343"/>
                  </a:lnTo>
                  <a:lnTo>
                    <a:pt x="512432" y="600365"/>
                  </a:lnTo>
                  <a:lnTo>
                    <a:pt x="547527" y="579243"/>
                  </a:lnTo>
                  <a:lnTo>
                    <a:pt x="575916" y="550760"/>
                  </a:lnTo>
                  <a:lnTo>
                    <a:pt x="599410" y="515068"/>
                  </a:lnTo>
                  <a:lnTo>
                    <a:pt x="613385" y="488170"/>
                  </a:lnTo>
                  <a:lnTo>
                    <a:pt x="624889" y="460341"/>
                  </a:lnTo>
                  <a:lnTo>
                    <a:pt x="631060" y="429980"/>
                  </a:lnTo>
                  <a:lnTo>
                    <a:pt x="633802" y="397173"/>
                  </a:lnTo>
                  <a:lnTo>
                    <a:pt x="634534" y="379534"/>
                  </a:lnTo>
                  <a:lnTo>
                    <a:pt x="635021" y="361425"/>
                  </a:lnTo>
                  <a:lnTo>
                    <a:pt x="633446" y="326487"/>
                  </a:lnTo>
                  <a:lnTo>
                    <a:pt x="629307" y="292437"/>
                  </a:lnTo>
                  <a:lnTo>
                    <a:pt x="622175" y="258784"/>
                  </a:lnTo>
                  <a:lnTo>
                    <a:pt x="611598" y="227422"/>
                  </a:lnTo>
                  <a:lnTo>
                    <a:pt x="598959" y="196815"/>
                  </a:lnTo>
                  <a:lnTo>
                    <a:pt x="585404" y="164691"/>
                  </a:lnTo>
                  <a:lnTo>
                    <a:pt x="567209" y="136126"/>
                  </a:lnTo>
                  <a:lnTo>
                    <a:pt x="545893" y="110202"/>
                  </a:lnTo>
                  <a:lnTo>
                    <a:pt x="523190" y="85450"/>
                  </a:lnTo>
                  <a:lnTo>
                    <a:pt x="495637" y="63337"/>
                  </a:lnTo>
                  <a:lnTo>
                    <a:pt x="465665" y="43720"/>
                  </a:lnTo>
                  <a:lnTo>
                    <a:pt x="436468" y="27064"/>
                  </a:lnTo>
                  <a:lnTo>
                    <a:pt x="403384" y="13840"/>
                  </a:lnTo>
                  <a:lnTo>
                    <a:pt x="368307" y="4259"/>
                  </a:lnTo>
                  <a:lnTo>
                    <a:pt x="334196" y="0"/>
                  </a:lnTo>
                  <a:lnTo>
                    <a:pt x="300515" y="224"/>
                  </a:lnTo>
                  <a:lnTo>
                    <a:pt x="266231" y="2969"/>
                  </a:lnTo>
                  <a:lnTo>
                    <a:pt x="248199" y="4813"/>
                  </a:lnTo>
                  <a:lnTo>
                    <a:pt x="229827" y="6836"/>
                  </a:lnTo>
                  <a:lnTo>
                    <a:pt x="194597" y="15433"/>
                  </a:lnTo>
                  <a:lnTo>
                    <a:pt x="160419" y="27985"/>
                  </a:lnTo>
                  <a:lnTo>
                    <a:pt x="126708" y="44148"/>
                  </a:lnTo>
                  <a:lnTo>
                    <a:pt x="97438" y="64031"/>
                  </a:lnTo>
                  <a:lnTo>
                    <a:pt x="71200" y="86891"/>
                  </a:lnTo>
                  <a:lnTo>
                    <a:pt x="46309" y="112926"/>
                  </a:lnTo>
                  <a:lnTo>
                    <a:pt x="28367" y="144605"/>
                  </a:lnTo>
                  <a:lnTo>
                    <a:pt x="21360" y="161943"/>
                  </a:lnTo>
                  <a:lnTo>
                    <a:pt x="15101" y="180645"/>
                  </a:lnTo>
                  <a:lnTo>
                    <a:pt x="9342" y="200257"/>
                  </a:lnTo>
                  <a:lnTo>
                    <a:pt x="3914" y="220476"/>
                  </a:lnTo>
                  <a:lnTo>
                    <a:pt x="1090" y="241892"/>
                  </a:lnTo>
                  <a:lnTo>
                    <a:pt x="0" y="264107"/>
                  </a:lnTo>
                  <a:lnTo>
                    <a:pt x="67" y="286855"/>
                  </a:lnTo>
                  <a:lnTo>
                    <a:pt x="907" y="309164"/>
                  </a:lnTo>
                  <a:lnTo>
                    <a:pt x="2259" y="331179"/>
                  </a:lnTo>
                  <a:lnTo>
                    <a:pt x="3955" y="353001"/>
                  </a:lnTo>
                  <a:lnTo>
                    <a:pt x="5879" y="372311"/>
                  </a:lnTo>
                  <a:lnTo>
                    <a:pt x="14490" y="4395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3" name="SMARTInkShape-Group430"/>
          <p:cNvGrpSpPr/>
          <p:nvPr/>
        </p:nvGrpSpPr>
        <p:grpSpPr>
          <a:xfrm>
            <a:off x="4764881" y="4644757"/>
            <a:ext cx="641795" cy="746672"/>
            <a:chOff x="4764881" y="4644757"/>
            <a:chExt cx="641795" cy="746672"/>
          </a:xfrm>
        </p:grpSpPr>
        <p:sp>
          <p:nvSpPr>
            <p:cNvPr id="279" name="SMARTInkShape-3112"/>
            <p:cNvSpPr/>
            <p:nvPr/>
          </p:nvSpPr>
          <p:spPr>
            <a:xfrm>
              <a:off x="4882435" y="4750594"/>
              <a:ext cx="96760" cy="200026"/>
            </a:xfrm>
            <a:custGeom>
              <a:avLst/>
              <a:gdLst/>
              <a:ahLst/>
              <a:cxnLst/>
              <a:rect l="0" t="0" r="0" b="0"/>
              <a:pathLst>
                <a:path w="96760" h="200026">
                  <a:moveTo>
                    <a:pt x="53896" y="0"/>
                  </a:moveTo>
                  <a:lnTo>
                    <a:pt x="53896" y="3792"/>
                  </a:lnTo>
                  <a:lnTo>
                    <a:pt x="51779" y="7771"/>
                  </a:lnTo>
                  <a:lnTo>
                    <a:pt x="48986" y="12185"/>
                  </a:lnTo>
                  <a:lnTo>
                    <a:pt x="46621" y="19132"/>
                  </a:lnTo>
                  <a:lnTo>
                    <a:pt x="36897" y="30967"/>
                  </a:lnTo>
                  <a:lnTo>
                    <a:pt x="16760" y="45245"/>
                  </a:lnTo>
                  <a:lnTo>
                    <a:pt x="13579" y="52123"/>
                  </a:lnTo>
                  <a:lnTo>
                    <a:pt x="11371" y="59678"/>
                  </a:lnTo>
                  <a:lnTo>
                    <a:pt x="6460" y="69188"/>
                  </a:lnTo>
                  <a:lnTo>
                    <a:pt x="0" y="95470"/>
                  </a:lnTo>
                  <a:lnTo>
                    <a:pt x="5709" y="128600"/>
                  </a:lnTo>
                  <a:lnTo>
                    <a:pt x="10255" y="138118"/>
                  </a:lnTo>
                  <a:lnTo>
                    <a:pt x="40734" y="172420"/>
                  </a:lnTo>
                  <a:lnTo>
                    <a:pt x="57764" y="183078"/>
                  </a:lnTo>
                  <a:lnTo>
                    <a:pt x="93127" y="197505"/>
                  </a:lnTo>
                  <a:lnTo>
                    <a:pt x="96759" y="2000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0" name="SMARTInkShape-3113"/>
            <p:cNvSpPr/>
            <p:nvPr/>
          </p:nvSpPr>
          <p:spPr>
            <a:xfrm>
              <a:off x="4929188" y="4836319"/>
              <a:ext cx="114301" cy="257176"/>
            </a:xfrm>
            <a:custGeom>
              <a:avLst/>
              <a:gdLst/>
              <a:ahLst/>
              <a:cxnLst/>
              <a:rect l="0" t="0" r="0" b="0"/>
              <a:pathLst>
                <a:path w="114301" h="257176">
                  <a:moveTo>
                    <a:pt x="114300" y="0"/>
                  </a:moveTo>
                  <a:lnTo>
                    <a:pt x="114300" y="9943"/>
                  </a:lnTo>
                  <a:lnTo>
                    <a:pt x="112183" y="14473"/>
                  </a:lnTo>
                  <a:lnTo>
                    <a:pt x="110507" y="16793"/>
                  </a:lnTo>
                  <a:lnTo>
                    <a:pt x="97300" y="48745"/>
                  </a:lnTo>
                  <a:lnTo>
                    <a:pt x="77163" y="82449"/>
                  </a:lnTo>
                  <a:lnTo>
                    <a:pt x="56649" y="114809"/>
                  </a:lnTo>
                  <a:lnTo>
                    <a:pt x="38181" y="150085"/>
                  </a:lnTo>
                  <a:lnTo>
                    <a:pt x="16365" y="181954"/>
                  </a:lnTo>
                  <a:lnTo>
                    <a:pt x="6084" y="201020"/>
                  </a:lnTo>
                  <a:lnTo>
                    <a:pt x="1201" y="223093"/>
                  </a:lnTo>
                  <a:lnTo>
                    <a:pt x="0" y="2571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 name="SMARTInkShape-3114"/>
            <p:cNvSpPr/>
            <p:nvPr/>
          </p:nvSpPr>
          <p:spPr>
            <a:xfrm>
              <a:off x="5100638" y="4914900"/>
              <a:ext cx="92869" cy="285751"/>
            </a:xfrm>
            <a:custGeom>
              <a:avLst/>
              <a:gdLst/>
              <a:ahLst/>
              <a:cxnLst/>
              <a:rect l="0" t="0" r="0" b="0"/>
              <a:pathLst>
                <a:path w="92869" h="285751">
                  <a:moveTo>
                    <a:pt x="92868" y="0"/>
                  </a:moveTo>
                  <a:lnTo>
                    <a:pt x="92868" y="3792"/>
                  </a:lnTo>
                  <a:lnTo>
                    <a:pt x="92075" y="4910"/>
                  </a:lnTo>
                  <a:lnTo>
                    <a:pt x="90751" y="5654"/>
                  </a:lnTo>
                  <a:lnTo>
                    <a:pt x="89076" y="6151"/>
                  </a:lnTo>
                  <a:lnTo>
                    <a:pt x="87958" y="7276"/>
                  </a:lnTo>
                  <a:lnTo>
                    <a:pt x="82226" y="24585"/>
                  </a:lnTo>
                  <a:lnTo>
                    <a:pt x="78901" y="58420"/>
                  </a:lnTo>
                  <a:lnTo>
                    <a:pt x="72147" y="90885"/>
                  </a:lnTo>
                  <a:lnTo>
                    <a:pt x="56349" y="123168"/>
                  </a:lnTo>
                  <a:lnTo>
                    <a:pt x="44742" y="150530"/>
                  </a:lnTo>
                  <a:lnTo>
                    <a:pt x="29916" y="184427"/>
                  </a:lnTo>
                  <a:lnTo>
                    <a:pt x="17404" y="219757"/>
                  </a:lnTo>
                  <a:lnTo>
                    <a:pt x="9405" y="253076"/>
                  </a:lnTo>
                  <a:lnTo>
                    <a:pt x="5697" y="270248"/>
                  </a:lnTo>
                  <a:lnTo>
                    <a:pt x="0" y="2857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2" name="SMARTInkShape-3115"/>
            <p:cNvSpPr/>
            <p:nvPr/>
          </p:nvSpPr>
          <p:spPr>
            <a:xfrm>
              <a:off x="4764881" y="4644757"/>
              <a:ext cx="641795" cy="746672"/>
            </a:xfrm>
            <a:custGeom>
              <a:avLst/>
              <a:gdLst/>
              <a:ahLst/>
              <a:cxnLst/>
              <a:rect l="0" t="0" r="0" b="0"/>
              <a:pathLst>
                <a:path w="641795" h="746672">
                  <a:moveTo>
                    <a:pt x="14288" y="405874"/>
                  </a:moveTo>
                  <a:lnTo>
                    <a:pt x="14288" y="409666"/>
                  </a:lnTo>
                  <a:lnTo>
                    <a:pt x="12171" y="413645"/>
                  </a:lnTo>
                  <a:lnTo>
                    <a:pt x="4345" y="422667"/>
                  </a:lnTo>
                  <a:lnTo>
                    <a:pt x="1931" y="431594"/>
                  </a:lnTo>
                  <a:lnTo>
                    <a:pt x="1048" y="464383"/>
                  </a:lnTo>
                  <a:lnTo>
                    <a:pt x="7366" y="490326"/>
                  </a:lnTo>
                  <a:lnTo>
                    <a:pt x="23614" y="518915"/>
                  </a:lnTo>
                  <a:lnTo>
                    <a:pt x="44303" y="552168"/>
                  </a:lnTo>
                  <a:lnTo>
                    <a:pt x="70189" y="586363"/>
                  </a:lnTo>
                  <a:lnTo>
                    <a:pt x="98761" y="616956"/>
                  </a:lnTo>
                  <a:lnTo>
                    <a:pt x="132803" y="646129"/>
                  </a:lnTo>
                  <a:lnTo>
                    <a:pt x="159036" y="665319"/>
                  </a:lnTo>
                  <a:lnTo>
                    <a:pt x="184453" y="682314"/>
                  </a:lnTo>
                  <a:lnTo>
                    <a:pt x="209773" y="697805"/>
                  </a:lnTo>
                  <a:lnTo>
                    <a:pt x="236901" y="712628"/>
                  </a:lnTo>
                  <a:lnTo>
                    <a:pt x="264834" y="725036"/>
                  </a:lnTo>
                  <a:lnTo>
                    <a:pt x="292329" y="735049"/>
                  </a:lnTo>
                  <a:lnTo>
                    <a:pt x="317779" y="742145"/>
                  </a:lnTo>
                  <a:lnTo>
                    <a:pt x="344435" y="745828"/>
                  </a:lnTo>
                  <a:lnTo>
                    <a:pt x="372157" y="746671"/>
                  </a:lnTo>
                  <a:lnTo>
                    <a:pt x="400353" y="744400"/>
                  </a:lnTo>
                  <a:lnTo>
                    <a:pt x="426643" y="738628"/>
                  </a:lnTo>
                  <a:lnTo>
                    <a:pt x="451557" y="729977"/>
                  </a:lnTo>
                  <a:lnTo>
                    <a:pt x="475859" y="718195"/>
                  </a:lnTo>
                  <a:lnTo>
                    <a:pt x="499889" y="705021"/>
                  </a:lnTo>
                  <a:lnTo>
                    <a:pt x="522210" y="689641"/>
                  </a:lnTo>
                  <a:lnTo>
                    <a:pt x="548958" y="658669"/>
                  </a:lnTo>
                  <a:lnTo>
                    <a:pt x="575845" y="623563"/>
                  </a:lnTo>
                  <a:lnTo>
                    <a:pt x="591687" y="597081"/>
                  </a:lnTo>
                  <a:lnTo>
                    <a:pt x="604549" y="567319"/>
                  </a:lnTo>
                  <a:lnTo>
                    <a:pt x="614764" y="535572"/>
                  </a:lnTo>
                  <a:lnTo>
                    <a:pt x="621949" y="502940"/>
                  </a:lnTo>
                  <a:lnTo>
                    <a:pt x="629905" y="469917"/>
                  </a:lnTo>
                  <a:lnTo>
                    <a:pt x="637146" y="436719"/>
                  </a:lnTo>
                  <a:lnTo>
                    <a:pt x="640363" y="403443"/>
                  </a:lnTo>
                  <a:lnTo>
                    <a:pt x="641794" y="370133"/>
                  </a:lnTo>
                  <a:lnTo>
                    <a:pt x="641636" y="337602"/>
                  </a:lnTo>
                  <a:lnTo>
                    <a:pt x="638919" y="307269"/>
                  </a:lnTo>
                  <a:lnTo>
                    <a:pt x="632949" y="275795"/>
                  </a:lnTo>
                  <a:lnTo>
                    <a:pt x="625005" y="244080"/>
                  </a:lnTo>
                  <a:lnTo>
                    <a:pt x="616182" y="214110"/>
                  </a:lnTo>
                  <a:lnTo>
                    <a:pt x="604852" y="184914"/>
                  </a:lnTo>
                  <a:lnTo>
                    <a:pt x="591086" y="156857"/>
                  </a:lnTo>
                  <a:lnTo>
                    <a:pt x="574384" y="131158"/>
                  </a:lnTo>
                  <a:lnTo>
                    <a:pt x="556378" y="106508"/>
                  </a:lnTo>
                  <a:lnTo>
                    <a:pt x="526274" y="74550"/>
                  </a:lnTo>
                  <a:lnTo>
                    <a:pt x="492218" y="50000"/>
                  </a:lnTo>
                  <a:lnTo>
                    <a:pt x="468001" y="35777"/>
                  </a:lnTo>
                  <a:lnTo>
                    <a:pt x="441363" y="24163"/>
                  </a:lnTo>
                  <a:lnTo>
                    <a:pt x="413649" y="13711"/>
                  </a:lnTo>
                  <a:lnTo>
                    <a:pt x="384663" y="5361"/>
                  </a:lnTo>
                  <a:lnTo>
                    <a:pt x="353259" y="1649"/>
                  </a:lnTo>
                  <a:lnTo>
                    <a:pt x="320781" y="0"/>
                  </a:lnTo>
                  <a:lnTo>
                    <a:pt x="288620" y="854"/>
                  </a:lnTo>
                  <a:lnTo>
                    <a:pt x="258451" y="6526"/>
                  </a:lnTo>
                  <a:lnTo>
                    <a:pt x="227050" y="16455"/>
                  </a:lnTo>
                  <a:lnTo>
                    <a:pt x="194574" y="28805"/>
                  </a:lnTo>
                  <a:lnTo>
                    <a:pt x="161619" y="42232"/>
                  </a:lnTo>
                  <a:lnTo>
                    <a:pt x="132685" y="60370"/>
                  </a:lnTo>
                  <a:lnTo>
                    <a:pt x="106596" y="82454"/>
                  </a:lnTo>
                  <a:lnTo>
                    <a:pt x="81772" y="108145"/>
                  </a:lnTo>
                  <a:lnTo>
                    <a:pt x="57510" y="139671"/>
                  </a:lnTo>
                  <a:lnTo>
                    <a:pt x="35879" y="173262"/>
                  </a:lnTo>
                  <a:lnTo>
                    <a:pt x="20973" y="204066"/>
                  </a:lnTo>
                  <a:lnTo>
                    <a:pt x="0" y="26299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6" name="SMARTInkShape-Group431"/>
          <p:cNvGrpSpPr/>
          <p:nvPr/>
        </p:nvGrpSpPr>
        <p:grpSpPr>
          <a:xfrm>
            <a:off x="535781" y="5329934"/>
            <a:ext cx="517190" cy="552440"/>
            <a:chOff x="535781" y="5329934"/>
            <a:chExt cx="517190" cy="552440"/>
          </a:xfrm>
        </p:grpSpPr>
        <p:sp>
          <p:nvSpPr>
            <p:cNvPr id="284" name="SMARTInkShape-3116"/>
            <p:cNvSpPr/>
            <p:nvPr/>
          </p:nvSpPr>
          <p:spPr>
            <a:xfrm>
              <a:off x="793288" y="5451801"/>
              <a:ext cx="106826" cy="256056"/>
            </a:xfrm>
            <a:custGeom>
              <a:avLst/>
              <a:gdLst/>
              <a:ahLst/>
              <a:cxnLst/>
              <a:rect l="0" t="0" r="0" b="0"/>
              <a:pathLst>
                <a:path w="106826" h="256056">
                  <a:moveTo>
                    <a:pt x="106825" y="113180"/>
                  </a:moveTo>
                  <a:lnTo>
                    <a:pt x="106825" y="81259"/>
                  </a:lnTo>
                  <a:lnTo>
                    <a:pt x="106031" y="58474"/>
                  </a:lnTo>
                  <a:lnTo>
                    <a:pt x="94639" y="32808"/>
                  </a:lnTo>
                  <a:lnTo>
                    <a:pt x="75857" y="10903"/>
                  </a:lnTo>
                  <a:lnTo>
                    <a:pt x="68984" y="8192"/>
                  </a:lnTo>
                  <a:lnTo>
                    <a:pt x="37644" y="0"/>
                  </a:lnTo>
                  <a:lnTo>
                    <a:pt x="30305" y="1495"/>
                  </a:lnTo>
                  <a:lnTo>
                    <a:pt x="21710" y="6799"/>
                  </a:lnTo>
                  <a:lnTo>
                    <a:pt x="11695" y="15702"/>
                  </a:lnTo>
                  <a:lnTo>
                    <a:pt x="8982" y="20380"/>
                  </a:lnTo>
                  <a:lnTo>
                    <a:pt x="6983" y="25104"/>
                  </a:lnTo>
                  <a:lnTo>
                    <a:pt x="2188" y="32226"/>
                  </a:lnTo>
                  <a:lnTo>
                    <a:pt x="415" y="39364"/>
                  </a:lnTo>
                  <a:lnTo>
                    <a:pt x="0" y="44125"/>
                  </a:lnTo>
                  <a:lnTo>
                    <a:pt x="3559" y="55061"/>
                  </a:lnTo>
                  <a:lnTo>
                    <a:pt x="11873" y="67275"/>
                  </a:lnTo>
                  <a:lnTo>
                    <a:pt x="23520" y="79756"/>
                  </a:lnTo>
                  <a:lnTo>
                    <a:pt x="28261" y="82450"/>
                  </a:lnTo>
                  <a:lnTo>
                    <a:pt x="51064" y="90630"/>
                  </a:lnTo>
                  <a:lnTo>
                    <a:pt x="53776" y="90209"/>
                  </a:lnTo>
                  <a:lnTo>
                    <a:pt x="63757" y="85202"/>
                  </a:lnTo>
                  <a:lnTo>
                    <a:pt x="67310" y="84870"/>
                  </a:lnTo>
                  <a:lnTo>
                    <a:pt x="68575" y="83988"/>
                  </a:lnTo>
                  <a:lnTo>
                    <a:pt x="69419" y="82607"/>
                  </a:lnTo>
                  <a:lnTo>
                    <a:pt x="69981" y="80892"/>
                  </a:lnTo>
                  <a:lnTo>
                    <a:pt x="71150" y="79748"/>
                  </a:lnTo>
                  <a:lnTo>
                    <a:pt x="78244" y="77463"/>
                  </a:lnTo>
                  <a:lnTo>
                    <a:pt x="78247" y="77462"/>
                  </a:lnTo>
                  <a:lnTo>
                    <a:pt x="74456" y="81254"/>
                  </a:lnTo>
                  <a:lnTo>
                    <a:pt x="72595" y="87349"/>
                  </a:lnTo>
                  <a:lnTo>
                    <a:pt x="69430" y="99706"/>
                  </a:lnTo>
                  <a:lnTo>
                    <a:pt x="58788" y="127539"/>
                  </a:lnTo>
                  <a:lnTo>
                    <a:pt x="55285" y="141777"/>
                  </a:lnTo>
                  <a:lnTo>
                    <a:pt x="51337" y="156049"/>
                  </a:lnTo>
                  <a:lnTo>
                    <a:pt x="48050" y="170332"/>
                  </a:lnTo>
                  <a:lnTo>
                    <a:pt x="44984" y="180650"/>
                  </a:lnTo>
                  <a:lnTo>
                    <a:pt x="42674" y="214241"/>
                  </a:lnTo>
                  <a:lnTo>
                    <a:pt x="43388" y="223184"/>
                  </a:lnTo>
                  <a:lnTo>
                    <a:pt x="49812" y="245630"/>
                  </a:lnTo>
                  <a:lnTo>
                    <a:pt x="56818" y="25605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5" name="SMARTInkShape-3117"/>
            <p:cNvSpPr/>
            <p:nvPr/>
          </p:nvSpPr>
          <p:spPr>
            <a:xfrm>
              <a:off x="535781" y="5329934"/>
              <a:ext cx="517190" cy="552440"/>
            </a:xfrm>
            <a:custGeom>
              <a:avLst/>
              <a:gdLst/>
              <a:ahLst/>
              <a:cxnLst/>
              <a:rect l="0" t="0" r="0" b="0"/>
              <a:pathLst>
                <a:path w="517190" h="552440">
                  <a:moveTo>
                    <a:pt x="0" y="399354"/>
                  </a:moveTo>
                  <a:lnTo>
                    <a:pt x="0" y="406938"/>
                  </a:lnTo>
                  <a:lnTo>
                    <a:pt x="4234" y="414895"/>
                  </a:lnTo>
                  <a:lnTo>
                    <a:pt x="25958" y="444116"/>
                  </a:lnTo>
                  <a:lnTo>
                    <a:pt x="58515" y="476664"/>
                  </a:lnTo>
                  <a:lnTo>
                    <a:pt x="86129" y="498989"/>
                  </a:lnTo>
                  <a:lnTo>
                    <a:pt x="114420" y="518569"/>
                  </a:lnTo>
                  <a:lnTo>
                    <a:pt x="145027" y="532307"/>
                  </a:lnTo>
                  <a:lnTo>
                    <a:pt x="179232" y="541406"/>
                  </a:lnTo>
                  <a:lnTo>
                    <a:pt x="214502" y="549129"/>
                  </a:lnTo>
                  <a:lnTo>
                    <a:pt x="238209" y="552439"/>
                  </a:lnTo>
                  <a:lnTo>
                    <a:pt x="273869" y="549840"/>
                  </a:lnTo>
                  <a:lnTo>
                    <a:pt x="309570" y="544043"/>
                  </a:lnTo>
                  <a:lnTo>
                    <a:pt x="345284" y="535710"/>
                  </a:lnTo>
                  <a:lnTo>
                    <a:pt x="380207" y="518866"/>
                  </a:lnTo>
                  <a:lnTo>
                    <a:pt x="410222" y="498794"/>
                  </a:lnTo>
                  <a:lnTo>
                    <a:pt x="442100" y="468562"/>
                  </a:lnTo>
                  <a:lnTo>
                    <a:pt x="464103" y="441555"/>
                  </a:lnTo>
                  <a:lnTo>
                    <a:pt x="483587" y="411328"/>
                  </a:lnTo>
                  <a:lnTo>
                    <a:pt x="497298" y="377237"/>
                  </a:lnTo>
                  <a:lnTo>
                    <a:pt x="506387" y="342000"/>
                  </a:lnTo>
                  <a:lnTo>
                    <a:pt x="514108" y="306425"/>
                  </a:lnTo>
                  <a:lnTo>
                    <a:pt x="517189" y="270748"/>
                  </a:lnTo>
                  <a:lnTo>
                    <a:pt x="515191" y="237159"/>
                  </a:lnTo>
                  <a:lnTo>
                    <a:pt x="512483" y="204981"/>
                  </a:lnTo>
                  <a:lnTo>
                    <a:pt x="504537" y="172429"/>
                  </a:lnTo>
                  <a:lnTo>
                    <a:pt x="492128" y="142675"/>
                  </a:lnTo>
                  <a:lnTo>
                    <a:pt x="478397" y="113751"/>
                  </a:lnTo>
                  <a:lnTo>
                    <a:pt x="462158" y="87189"/>
                  </a:lnTo>
                  <a:lnTo>
                    <a:pt x="428337" y="54504"/>
                  </a:lnTo>
                  <a:lnTo>
                    <a:pt x="397877" y="29610"/>
                  </a:lnTo>
                  <a:lnTo>
                    <a:pt x="370831" y="16220"/>
                  </a:lnTo>
                  <a:lnTo>
                    <a:pt x="342709" y="7226"/>
                  </a:lnTo>
                  <a:lnTo>
                    <a:pt x="314269" y="1651"/>
                  </a:lnTo>
                  <a:lnTo>
                    <a:pt x="285733" y="0"/>
                  </a:lnTo>
                  <a:lnTo>
                    <a:pt x="257170" y="1626"/>
                  </a:lnTo>
                  <a:lnTo>
                    <a:pt x="228599" y="7136"/>
                  </a:lnTo>
                  <a:lnTo>
                    <a:pt x="200025" y="15912"/>
                  </a:lnTo>
                  <a:lnTo>
                    <a:pt x="165718" y="33099"/>
                  </a:lnTo>
                  <a:lnTo>
                    <a:pt x="131894" y="57485"/>
                  </a:lnTo>
                  <a:lnTo>
                    <a:pt x="106163" y="87349"/>
                  </a:lnTo>
                  <a:lnTo>
                    <a:pt x="87548" y="114291"/>
                  </a:lnTo>
                  <a:lnTo>
                    <a:pt x="74094" y="142382"/>
                  </a:lnTo>
                  <a:lnTo>
                    <a:pt x="65081" y="170814"/>
                  </a:lnTo>
                  <a:lnTo>
                    <a:pt x="57383" y="201463"/>
                  </a:lnTo>
                  <a:lnTo>
                    <a:pt x="54079" y="224090"/>
                  </a:lnTo>
                  <a:lnTo>
                    <a:pt x="55256" y="247375"/>
                  </a:lnTo>
                  <a:lnTo>
                    <a:pt x="58425" y="273070"/>
                  </a:lnTo>
                  <a:lnTo>
                    <a:pt x="63273" y="299571"/>
                  </a:lnTo>
                  <a:lnTo>
                    <a:pt x="70719" y="324579"/>
                  </a:lnTo>
                  <a:lnTo>
                    <a:pt x="83837" y="357178"/>
                  </a:lnTo>
                  <a:lnTo>
                    <a:pt x="100013" y="39935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91" name="SMARTInkShape-Group432"/>
          <p:cNvGrpSpPr/>
          <p:nvPr/>
        </p:nvGrpSpPr>
        <p:grpSpPr>
          <a:xfrm>
            <a:off x="192881" y="5272088"/>
            <a:ext cx="435770" cy="350044"/>
            <a:chOff x="192881" y="5272088"/>
            <a:chExt cx="435770" cy="350044"/>
          </a:xfrm>
        </p:grpSpPr>
        <p:sp>
          <p:nvSpPr>
            <p:cNvPr id="287" name="SMARTInkShape-3118"/>
            <p:cNvSpPr/>
            <p:nvPr/>
          </p:nvSpPr>
          <p:spPr>
            <a:xfrm>
              <a:off x="192881" y="5272088"/>
              <a:ext cx="263068" cy="285751"/>
            </a:xfrm>
            <a:custGeom>
              <a:avLst/>
              <a:gdLst/>
              <a:ahLst/>
              <a:cxnLst/>
              <a:rect l="0" t="0" r="0" b="0"/>
              <a:pathLst>
                <a:path w="263068" h="285751">
                  <a:moveTo>
                    <a:pt x="0" y="0"/>
                  </a:moveTo>
                  <a:lnTo>
                    <a:pt x="30528" y="0"/>
                  </a:lnTo>
                  <a:lnTo>
                    <a:pt x="61014" y="7770"/>
                  </a:lnTo>
                  <a:lnTo>
                    <a:pt x="92221" y="13000"/>
                  </a:lnTo>
                  <a:lnTo>
                    <a:pt x="126225" y="19736"/>
                  </a:lnTo>
                  <a:lnTo>
                    <a:pt x="158813" y="28710"/>
                  </a:lnTo>
                  <a:lnTo>
                    <a:pt x="191796" y="38126"/>
                  </a:lnTo>
                  <a:lnTo>
                    <a:pt x="226341" y="50009"/>
                  </a:lnTo>
                  <a:lnTo>
                    <a:pt x="255999" y="64147"/>
                  </a:lnTo>
                  <a:lnTo>
                    <a:pt x="263067" y="70320"/>
                  </a:lnTo>
                  <a:lnTo>
                    <a:pt x="262690" y="71487"/>
                  </a:lnTo>
                  <a:lnTo>
                    <a:pt x="254266" y="81282"/>
                  </a:lnTo>
                  <a:lnTo>
                    <a:pt x="222707" y="106194"/>
                  </a:lnTo>
                  <a:lnTo>
                    <a:pt x="191371" y="127324"/>
                  </a:lnTo>
                  <a:lnTo>
                    <a:pt x="161454" y="159609"/>
                  </a:lnTo>
                  <a:lnTo>
                    <a:pt x="130677" y="192885"/>
                  </a:lnTo>
                  <a:lnTo>
                    <a:pt x="108829" y="227110"/>
                  </a:lnTo>
                  <a:lnTo>
                    <a:pt x="96264" y="247306"/>
                  </a:lnTo>
                  <a:lnTo>
                    <a:pt x="93316" y="265557"/>
                  </a:lnTo>
                  <a:lnTo>
                    <a:pt x="95184" y="270954"/>
                  </a:lnTo>
                  <a:lnTo>
                    <a:pt x="97867" y="275999"/>
                  </a:lnTo>
                  <a:lnTo>
                    <a:pt x="100013" y="2857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8" name="SMARTInkShape-3119"/>
            <p:cNvSpPr/>
            <p:nvPr/>
          </p:nvSpPr>
          <p:spPr>
            <a:xfrm>
              <a:off x="335756" y="5436394"/>
              <a:ext cx="128589" cy="57151"/>
            </a:xfrm>
            <a:custGeom>
              <a:avLst/>
              <a:gdLst/>
              <a:ahLst/>
              <a:cxnLst/>
              <a:rect l="0" t="0" r="0" b="0"/>
              <a:pathLst>
                <a:path w="128589" h="57151">
                  <a:moveTo>
                    <a:pt x="0" y="0"/>
                  </a:moveTo>
                  <a:lnTo>
                    <a:pt x="3793" y="3792"/>
                  </a:lnTo>
                  <a:lnTo>
                    <a:pt x="9888" y="5654"/>
                  </a:lnTo>
                  <a:lnTo>
                    <a:pt x="17095" y="7275"/>
                  </a:lnTo>
                  <a:lnTo>
                    <a:pt x="28189" y="14784"/>
                  </a:lnTo>
                  <a:lnTo>
                    <a:pt x="63023" y="38108"/>
                  </a:lnTo>
                  <a:lnTo>
                    <a:pt x="86092" y="46833"/>
                  </a:lnTo>
                  <a:lnTo>
                    <a:pt x="101003" y="49859"/>
                  </a:lnTo>
                  <a:lnTo>
                    <a:pt x="115672" y="55475"/>
                  </a:lnTo>
                  <a:lnTo>
                    <a:pt x="128588" y="571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9" name="SMARTInkShape-3120"/>
            <p:cNvSpPr/>
            <p:nvPr/>
          </p:nvSpPr>
          <p:spPr>
            <a:xfrm>
              <a:off x="335756" y="5579269"/>
              <a:ext cx="35720" cy="42863"/>
            </a:xfrm>
            <a:custGeom>
              <a:avLst/>
              <a:gdLst/>
              <a:ahLst/>
              <a:cxnLst/>
              <a:rect l="0" t="0" r="0" b="0"/>
              <a:pathLst>
                <a:path w="35720" h="42863">
                  <a:moveTo>
                    <a:pt x="35719" y="0"/>
                  </a:moveTo>
                  <a:lnTo>
                    <a:pt x="29568" y="6151"/>
                  </a:lnTo>
                  <a:lnTo>
                    <a:pt x="28869" y="10642"/>
                  </a:lnTo>
                  <a:lnTo>
                    <a:pt x="28601" y="20118"/>
                  </a:lnTo>
                  <a:lnTo>
                    <a:pt x="8457" y="41546"/>
                  </a:lnTo>
                  <a:lnTo>
                    <a:pt x="5611" y="42277"/>
                  </a:lnTo>
                  <a:lnTo>
                    <a:pt x="0" y="428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0" name="SMARTInkShape-3121"/>
            <p:cNvSpPr/>
            <p:nvPr/>
          </p:nvSpPr>
          <p:spPr>
            <a:xfrm>
              <a:off x="493017" y="5433220"/>
              <a:ext cx="135634" cy="174498"/>
            </a:xfrm>
            <a:custGeom>
              <a:avLst/>
              <a:gdLst/>
              <a:ahLst/>
              <a:cxnLst/>
              <a:rect l="0" t="0" r="0" b="0"/>
              <a:pathLst>
                <a:path w="135634" h="174498">
                  <a:moveTo>
                    <a:pt x="64196" y="60324"/>
                  </a:moveTo>
                  <a:lnTo>
                    <a:pt x="64196" y="56532"/>
                  </a:lnTo>
                  <a:lnTo>
                    <a:pt x="64989" y="55414"/>
                  </a:lnTo>
                  <a:lnTo>
                    <a:pt x="66312" y="54669"/>
                  </a:lnTo>
                  <a:lnTo>
                    <a:pt x="67988" y="54173"/>
                  </a:lnTo>
                  <a:lnTo>
                    <a:pt x="71966" y="49388"/>
                  </a:lnTo>
                  <a:lnTo>
                    <a:pt x="75587" y="42763"/>
                  </a:lnTo>
                  <a:lnTo>
                    <a:pt x="78419" y="34571"/>
                  </a:lnTo>
                  <a:lnTo>
                    <a:pt x="83138" y="27117"/>
                  </a:lnTo>
                  <a:lnTo>
                    <a:pt x="84521" y="22282"/>
                  </a:lnTo>
                  <a:lnTo>
                    <a:pt x="84096" y="19881"/>
                  </a:lnTo>
                  <a:lnTo>
                    <a:pt x="79827" y="10325"/>
                  </a:lnTo>
                  <a:lnTo>
                    <a:pt x="79379" y="7942"/>
                  </a:lnTo>
                  <a:lnTo>
                    <a:pt x="74648" y="3176"/>
                  </a:lnTo>
                  <a:lnTo>
                    <a:pt x="71164" y="794"/>
                  </a:lnTo>
                  <a:lnTo>
                    <a:pt x="68047" y="0"/>
                  </a:lnTo>
                  <a:lnTo>
                    <a:pt x="65176" y="264"/>
                  </a:lnTo>
                  <a:lnTo>
                    <a:pt x="57342" y="2312"/>
                  </a:lnTo>
                  <a:lnTo>
                    <a:pt x="54864" y="2599"/>
                  </a:lnTo>
                  <a:lnTo>
                    <a:pt x="53212" y="3584"/>
                  </a:lnTo>
                  <a:lnTo>
                    <a:pt x="52111" y="5035"/>
                  </a:lnTo>
                  <a:lnTo>
                    <a:pt x="50887" y="9557"/>
                  </a:lnTo>
                  <a:lnTo>
                    <a:pt x="49946" y="43811"/>
                  </a:lnTo>
                  <a:lnTo>
                    <a:pt x="56062" y="78395"/>
                  </a:lnTo>
                  <a:lnTo>
                    <a:pt x="63116" y="114013"/>
                  </a:lnTo>
                  <a:lnTo>
                    <a:pt x="63188" y="133929"/>
                  </a:lnTo>
                  <a:lnTo>
                    <a:pt x="58017" y="154134"/>
                  </a:lnTo>
                  <a:lnTo>
                    <a:pt x="56108" y="156996"/>
                  </a:lnTo>
                  <a:lnTo>
                    <a:pt x="38442" y="171365"/>
                  </a:lnTo>
                  <a:lnTo>
                    <a:pt x="30988" y="173658"/>
                  </a:lnTo>
                  <a:lnTo>
                    <a:pt x="18969" y="174497"/>
                  </a:lnTo>
                  <a:lnTo>
                    <a:pt x="14197" y="172451"/>
                  </a:lnTo>
                  <a:lnTo>
                    <a:pt x="11813" y="170794"/>
                  </a:lnTo>
                  <a:lnTo>
                    <a:pt x="9164" y="166837"/>
                  </a:lnTo>
                  <a:lnTo>
                    <a:pt x="7194" y="162431"/>
                  </a:lnTo>
                  <a:lnTo>
                    <a:pt x="2415" y="155489"/>
                  </a:lnTo>
                  <a:lnTo>
                    <a:pt x="1019" y="150773"/>
                  </a:lnTo>
                  <a:lnTo>
                    <a:pt x="0" y="130369"/>
                  </a:lnTo>
                  <a:lnTo>
                    <a:pt x="4179" y="122940"/>
                  </a:lnTo>
                  <a:lnTo>
                    <a:pt x="17573" y="109833"/>
                  </a:lnTo>
                  <a:lnTo>
                    <a:pt x="29187" y="102172"/>
                  </a:lnTo>
                  <a:lnTo>
                    <a:pt x="64098" y="90747"/>
                  </a:lnTo>
                  <a:lnTo>
                    <a:pt x="98416" y="89061"/>
                  </a:lnTo>
                  <a:lnTo>
                    <a:pt x="118620" y="89714"/>
                  </a:lnTo>
                  <a:lnTo>
                    <a:pt x="135633" y="960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96" name="SMARTInkShape-Group433"/>
          <p:cNvGrpSpPr/>
          <p:nvPr/>
        </p:nvGrpSpPr>
        <p:grpSpPr>
          <a:xfrm>
            <a:off x="1118948" y="5286375"/>
            <a:ext cx="731284" cy="456288"/>
            <a:chOff x="1118948" y="5286375"/>
            <a:chExt cx="731284" cy="456288"/>
          </a:xfrm>
        </p:grpSpPr>
        <p:sp>
          <p:nvSpPr>
            <p:cNvPr id="292" name="SMARTInkShape-3122"/>
            <p:cNvSpPr/>
            <p:nvPr/>
          </p:nvSpPr>
          <p:spPr>
            <a:xfrm>
              <a:off x="1118948" y="5290596"/>
              <a:ext cx="186255" cy="394822"/>
            </a:xfrm>
            <a:custGeom>
              <a:avLst/>
              <a:gdLst/>
              <a:ahLst/>
              <a:cxnLst/>
              <a:rect l="0" t="0" r="0" b="0"/>
              <a:pathLst>
                <a:path w="186255" h="394822">
                  <a:moveTo>
                    <a:pt x="116921" y="52929"/>
                  </a:moveTo>
                  <a:lnTo>
                    <a:pt x="110424" y="47226"/>
                  </a:lnTo>
                  <a:lnTo>
                    <a:pt x="79900" y="28093"/>
                  </a:lnTo>
                  <a:lnTo>
                    <a:pt x="45312" y="8962"/>
                  </a:lnTo>
                  <a:lnTo>
                    <a:pt x="18462" y="0"/>
                  </a:lnTo>
                  <a:lnTo>
                    <a:pt x="10190" y="1094"/>
                  </a:lnTo>
                  <a:lnTo>
                    <a:pt x="3868" y="6343"/>
                  </a:lnTo>
                  <a:lnTo>
                    <a:pt x="1071" y="9966"/>
                  </a:lnTo>
                  <a:lnTo>
                    <a:pt x="0" y="14762"/>
                  </a:lnTo>
                  <a:lnTo>
                    <a:pt x="927" y="26441"/>
                  </a:lnTo>
                  <a:lnTo>
                    <a:pt x="13693" y="59044"/>
                  </a:lnTo>
                  <a:lnTo>
                    <a:pt x="28479" y="87461"/>
                  </a:lnTo>
                  <a:lnTo>
                    <a:pt x="53057" y="121457"/>
                  </a:lnTo>
                  <a:lnTo>
                    <a:pt x="73985" y="147680"/>
                  </a:lnTo>
                  <a:lnTo>
                    <a:pt x="94398" y="175209"/>
                  </a:lnTo>
                  <a:lnTo>
                    <a:pt x="113261" y="203319"/>
                  </a:lnTo>
                  <a:lnTo>
                    <a:pt x="129582" y="231688"/>
                  </a:lnTo>
                  <a:lnTo>
                    <a:pt x="144773" y="258054"/>
                  </a:lnTo>
                  <a:lnTo>
                    <a:pt x="158668" y="283002"/>
                  </a:lnTo>
                  <a:lnTo>
                    <a:pt x="174622" y="318566"/>
                  </a:lnTo>
                  <a:lnTo>
                    <a:pt x="183936" y="348771"/>
                  </a:lnTo>
                  <a:lnTo>
                    <a:pt x="186254" y="372361"/>
                  </a:lnTo>
                  <a:lnTo>
                    <a:pt x="183984" y="384340"/>
                  </a:lnTo>
                  <a:lnTo>
                    <a:pt x="181473" y="388170"/>
                  </a:lnTo>
                  <a:lnTo>
                    <a:pt x="178212" y="390723"/>
                  </a:lnTo>
                  <a:lnTo>
                    <a:pt x="170355" y="393559"/>
                  </a:lnTo>
                  <a:lnTo>
                    <a:pt x="161571" y="394821"/>
                  </a:lnTo>
                  <a:lnTo>
                    <a:pt x="147701" y="391738"/>
                  </a:lnTo>
                  <a:lnTo>
                    <a:pt x="127999" y="377088"/>
                  </a:lnTo>
                  <a:lnTo>
                    <a:pt x="104116" y="349970"/>
                  </a:lnTo>
                  <a:lnTo>
                    <a:pt x="79810" y="316354"/>
                  </a:lnTo>
                  <a:lnTo>
                    <a:pt x="66915" y="29581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3" name="SMARTInkShape-3123"/>
            <p:cNvSpPr/>
            <p:nvPr/>
          </p:nvSpPr>
          <p:spPr>
            <a:xfrm>
              <a:off x="1332043" y="5286375"/>
              <a:ext cx="39532" cy="392907"/>
            </a:xfrm>
            <a:custGeom>
              <a:avLst/>
              <a:gdLst/>
              <a:ahLst/>
              <a:cxnLst/>
              <a:rect l="0" t="0" r="0" b="0"/>
              <a:pathLst>
                <a:path w="39532" h="392907">
                  <a:moveTo>
                    <a:pt x="32413" y="0"/>
                  </a:moveTo>
                  <a:lnTo>
                    <a:pt x="32413" y="3792"/>
                  </a:lnTo>
                  <a:lnTo>
                    <a:pt x="33207" y="4910"/>
                  </a:lnTo>
                  <a:lnTo>
                    <a:pt x="34530" y="5654"/>
                  </a:lnTo>
                  <a:lnTo>
                    <a:pt x="36206" y="6151"/>
                  </a:lnTo>
                  <a:lnTo>
                    <a:pt x="37323" y="8069"/>
                  </a:lnTo>
                  <a:lnTo>
                    <a:pt x="39263" y="26943"/>
                  </a:lnTo>
                  <a:lnTo>
                    <a:pt x="39531" y="62419"/>
                  </a:lnTo>
                  <a:lnTo>
                    <a:pt x="35757" y="88962"/>
                  </a:lnTo>
                  <a:lnTo>
                    <a:pt x="29612" y="116935"/>
                  </a:lnTo>
                  <a:lnTo>
                    <a:pt x="22764" y="149123"/>
                  </a:lnTo>
                  <a:lnTo>
                    <a:pt x="15708" y="183797"/>
                  </a:lnTo>
                  <a:lnTo>
                    <a:pt x="10966" y="209481"/>
                  </a:lnTo>
                  <a:lnTo>
                    <a:pt x="7006" y="235977"/>
                  </a:lnTo>
                  <a:lnTo>
                    <a:pt x="5246" y="260983"/>
                  </a:lnTo>
                  <a:lnTo>
                    <a:pt x="2347" y="285326"/>
                  </a:lnTo>
                  <a:lnTo>
                    <a:pt x="0" y="309374"/>
                  </a:lnTo>
                  <a:lnTo>
                    <a:pt x="1555" y="343638"/>
                  </a:lnTo>
                  <a:lnTo>
                    <a:pt x="3838" y="3929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4" name="SMARTInkShape-3124"/>
            <p:cNvSpPr/>
            <p:nvPr/>
          </p:nvSpPr>
          <p:spPr>
            <a:xfrm>
              <a:off x="1214438" y="5386388"/>
              <a:ext cx="464088" cy="356275"/>
            </a:xfrm>
            <a:custGeom>
              <a:avLst/>
              <a:gdLst/>
              <a:ahLst/>
              <a:cxnLst/>
              <a:rect l="0" t="0" r="0" b="0"/>
              <a:pathLst>
                <a:path w="464088" h="356275">
                  <a:moveTo>
                    <a:pt x="0" y="0"/>
                  </a:moveTo>
                  <a:lnTo>
                    <a:pt x="32187" y="19885"/>
                  </a:lnTo>
                  <a:lnTo>
                    <a:pt x="64360" y="33355"/>
                  </a:lnTo>
                  <a:lnTo>
                    <a:pt x="96680" y="45160"/>
                  </a:lnTo>
                  <a:lnTo>
                    <a:pt x="131392" y="54832"/>
                  </a:lnTo>
                  <a:lnTo>
                    <a:pt x="166813" y="66606"/>
                  </a:lnTo>
                  <a:lnTo>
                    <a:pt x="201649" y="74680"/>
                  </a:lnTo>
                  <a:lnTo>
                    <a:pt x="231639" y="78219"/>
                  </a:lnTo>
                  <a:lnTo>
                    <a:pt x="255958" y="82354"/>
                  </a:lnTo>
                  <a:lnTo>
                    <a:pt x="277452" y="79257"/>
                  </a:lnTo>
                  <a:lnTo>
                    <a:pt x="306347" y="69848"/>
                  </a:lnTo>
                  <a:lnTo>
                    <a:pt x="309006" y="67997"/>
                  </a:lnTo>
                  <a:lnTo>
                    <a:pt x="310779" y="65175"/>
                  </a:lnTo>
                  <a:lnTo>
                    <a:pt x="312749" y="57806"/>
                  </a:lnTo>
                  <a:lnTo>
                    <a:pt x="312480" y="54412"/>
                  </a:lnTo>
                  <a:lnTo>
                    <a:pt x="310065" y="48524"/>
                  </a:lnTo>
                  <a:lnTo>
                    <a:pt x="307516" y="46637"/>
                  </a:lnTo>
                  <a:lnTo>
                    <a:pt x="276230" y="37429"/>
                  </a:lnTo>
                  <a:lnTo>
                    <a:pt x="264056" y="37272"/>
                  </a:lnTo>
                  <a:lnTo>
                    <a:pt x="247484" y="42440"/>
                  </a:lnTo>
                  <a:lnTo>
                    <a:pt x="217769" y="62483"/>
                  </a:lnTo>
                  <a:lnTo>
                    <a:pt x="202725" y="83954"/>
                  </a:lnTo>
                  <a:lnTo>
                    <a:pt x="192005" y="110424"/>
                  </a:lnTo>
                  <a:lnTo>
                    <a:pt x="191386" y="142167"/>
                  </a:lnTo>
                  <a:lnTo>
                    <a:pt x="196230" y="176708"/>
                  </a:lnTo>
                  <a:lnTo>
                    <a:pt x="202693" y="212078"/>
                  </a:lnTo>
                  <a:lnTo>
                    <a:pt x="213427" y="247693"/>
                  </a:lnTo>
                  <a:lnTo>
                    <a:pt x="230454" y="279589"/>
                  </a:lnTo>
                  <a:lnTo>
                    <a:pt x="246788" y="309148"/>
                  </a:lnTo>
                  <a:lnTo>
                    <a:pt x="271348" y="341591"/>
                  </a:lnTo>
                  <a:lnTo>
                    <a:pt x="282905" y="354107"/>
                  </a:lnTo>
                  <a:lnTo>
                    <a:pt x="286602" y="355818"/>
                  </a:lnTo>
                  <a:lnTo>
                    <a:pt x="288699" y="356274"/>
                  </a:lnTo>
                  <a:lnTo>
                    <a:pt x="290097" y="354991"/>
                  </a:lnTo>
                  <a:lnTo>
                    <a:pt x="291650" y="349332"/>
                  </a:lnTo>
                  <a:lnTo>
                    <a:pt x="292730" y="318317"/>
                  </a:lnTo>
                  <a:lnTo>
                    <a:pt x="296653" y="282746"/>
                  </a:lnTo>
                  <a:lnTo>
                    <a:pt x="299034" y="254609"/>
                  </a:lnTo>
                  <a:lnTo>
                    <a:pt x="299740" y="222371"/>
                  </a:lnTo>
                  <a:lnTo>
                    <a:pt x="303741" y="191476"/>
                  </a:lnTo>
                  <a:lnTo>
                    <a:pt x="309954" y="162214"/>
                  </a:lnTo>
                  <a:lnTo>
                    <a:pt x="324868" y="129585"/>
                  </a:lnTo>
                  <a:lnTo>
                    <a:pt x="338439" y="109039"/>
                  </a:lnTo>
                  <a:lnTo>
                    <a:pt x="347796" y="100584"/>
                  </a:lnTo>
                  <a:lnTo>
                    <a:pt x="359363" y="96297"/>
                  </a:lnTo>
                  <a:lnTo>
                    <a:pt x="386192" y="93546"/>
                  </a:lnTo>
                  <a:lnTo>
                    <a:pt x="415883" y="100728"/>
                  </a:lnTo>
                  <a:lnTo>
                    <a:pt x="428518" y="105887"/>
                  </a:lnTo>
                  <a:lnTo>
                    <a:pt x="454491" y="122873"/>
                  </a:lnTo>
                  <a:lnTo>
                    <a:pt x="457775" y="126365"/>
                  </a:lnTo>
                  <a:lnTo>
                    <a:pt x="461424" y="134479"/>
                  </a:lnTo>
                  <a:lnTo>
                    <a:pt x="464087" y="162024"/>
                  </a:lnTo>
                  <a:lnTo>
                    <a:pt x="462113" y="169377"/>
                  </a:lnTo>
                  <a:lnTo>
                    <a:pt x="454378" y="180565"/>
                  </a:lnTo>
                  <a:lnTo>
                    <a:pt x="443752" y="187997"/>
                  </a:lnTo>
                  <a:lnTo>
                    <a:pt x="430549" y="191434"/>
                  </a:lnTo>
                  <a:lnTo>
                    <a:pt x="406183" y="192754"/>
                  </a:lnTo>
                  <a:lnTo>
                    <a:pt x="400659" y="190708"/>
                  </a:lnTo>
                  <a:lnTo>
                    <a:pt x="395558" y="187946"/>
                  </a:lnTo>
                  <a:lnTo>
                    <a:pt x="385762" y="1857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5" name="SMARTInkShape-3125"/>
            <p:cNvSpPr/>
            <p:nvPr/>
          </p:nvSpPr>
          <p:spPr>
            <a:xfrm>
              <a:off x="1714500" y="5523519"/>
              <a:ext cx="135732" cy="190900"/>
            </a:xfrm>
            <a:custGeom>
              <a:avLst/>
              <a:gdLst/>
              <a:ahLst/>
              <a:cxnLst/>
              <a:rect l="0" t="0" r="0" b="0"/>
              <a:pathLst>
                <a:path w="135732" h="190900">
                  <a:moveTo>
                    <a:pt x="135731" y="27175"/>
                  </a:moveTo>
                  <a:lnTo>
                    <a:pt x="135731" y="23383"/>
                  </a:lnTo>
                  <a:lnTo>
                    <a:pt x="133615" y="19404"/>
                  </a:lnTo>
                  <a:lnTo>
                    <a:pt x="118939" y="3326"/>
                  </a:lnTo>
                  <a:lnTo>
                    <a:pt x="112128" y="700"/>
                  </a:lnTo>
                  <a:lnTo>
                    <a:pt x="108090" y="0"/>
                  </a:lnTo>
                  <a:lnTo>
                    <a:pt x="99369" y="1338"/>
                  </a:lnTo>
                  <a:lnTo>
                    <a:pt x="90201" y="5373"/>
                  </a:lnTo>
                  <a:lnTo>
                    <a:pt x="80835" y="12458"/>
                  </a:lnTo>
                  <a:lnTo>
                    <a:pt x="70430" y="29164"/>
                  </a:lnTo>
                  <a:lnTo>
                    <a:pt x="60596" y="61846"/>
                  </a:lnTo>
                  <a:lnTo>
                    <a:pt x="58171" y="89483"/>
                  </a:lnTo>
                  <a:lnTo>
                    <a:pt x="57352" y="125149"/>
                  </a:lnTo>
                  <a:lnTo>
                    <a:pt x="53398" y="155359"/>
                  </a:lnTo>
                  <a:lnTo>
                    <a:pt x="48336" y="181541"/>
                  </a:lnTo>
                  <a:lnTo>
                    <a:pt x="46512" y="184854"/>
                  </a:lnTo>
                  <a:lnTo>
                    <a:pt x="44502" y="187063"/>
                  </a:lnTo>
                  <a:lnTo>
                    <a:pt x="40151" y="189518"/>
                  </a:lnTo>
                  <a:lnTo>
                    <a:pt x="29447" y="190899"/>
                  </a:lnTo>
                  <a:lnTo>
                    <a:pt x="20761" y="186989"/>
                  </a:lnTo>
                  <a:lnTo>
                    <a:pt x="0" y="1771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97" name="SMARTInkShape-3126"/>
          <p:cNvSpPr/>
          <p:nvPr/>
        </p:nvSpPr>
        <p:spPr>
          <a:xfrm>
            <a:off x="1300163" y="3200403"/>
            <a:ext cx="4099493" cy="2178815"/>
          </a:xfrm>
          <a:custGeom>
            <a:avLst/>
            <a:gdLst/>
            <a:ahLst/>
            <a:cxnLst/>
            <a:rect l="0" t="0" r="0" b="0"/>
            <a:pathLst>
              <a:path w="4099493" h="2178815">
                <a:moveTo>
                  <a:pt x="0" y="2135978"/>
                </a:moveTo>
                <a:lnTo>
                  <a:pt x="0" y="2139770"/>
                </a:lnTo>
                <a:lnTo>
                  <a:pt x="793" y="2140888"/>
                </a:lnTo>
                <a:lnTo>
                  <a:pt x="2116" y="2141633"/>
                </a:lnTo>
                <a:lnTo>
                  <a:pt x="7275" y="2142926"/>
                </a:lnTo>
                <a:lnTo>
                  <a:pt x="10641" y="2143035"/>
                </a:lnTo>
                <a:lnTo>
                  <a:pt x="14783" y="2145200"/>
                </a:lnTo>
                <a:lnTo>
                  <a:pt x="19270" y="2148014"/>
                </a:lnTo>
                <a:lnTo>
                  <a:pt x="26259" y="2150392"/>
                </a:lnTo>
                <a:lnTo>
                  <a:pt x="33356" y="2154978"/>
                </a:lnTo>
                <a:lnTo>
                  <a:pt x="41280" y="2156689"/>
                </a:lnTo>
                <a:lnTo>
                  <a:pt x="52536" y="2157990"/>
                </a:lnTo>
                <a:lnTo>
                  <a:pt x="62044" y="2162256"/>
                </a:lnTo>
                <a:lnTo>
                  <a:pt x="95132" y="2166535"/>
                </a:lnTo>
                <a:lnTo>
                  <a:pt x="124769" y="2171017"/>
                </a:lnTo>
                <a:lnTo>
                  <a:pt x="156173" y="2171563"/>
                </a:lnTo>
                <a:lnTo>
                  <a:pt x="185542" y="2175463"/>
                </a:lnTo>
                <a:lnTo>
                  <a:pt x="214695" y="2177840"/>
                </a:lnTo>
                <a:lnTo>
                  <a:pt x="248469" y="2178544"/>
                </a:lnTo>
                <a:lnTo>
                  <a:pt x="279819" y="2178753"/>
                </a:lnTo>
                <a:lnTo>
                  <a:pt x="313008" y="2178814"/>
                </a:lnTo>
                <a:lnTo>
                  <a:pt x="347977" y="2175041"/>
                </a:lnTo>
                <a:lnTo>
                  <a:pt x="373731" y="2173183"/>
                </a:lnTo>
                <a:lnTo>
                  <a:pt x="400259" y="2171564"/>
                </a:lnTo>
                <a:lnTo>
                  <a:pt x="425278" y="2168198"/>
                </a:lnTo>
                <a:lnTo>
                  <a:pt x="451743" y="2164057"/>
                </a:lnTo>
                <a:lnTo>
                  <a:pt x="479381" y="2159570"/>
                </a:lnTo>
                <a:lnTo>
                  <a:pt x="507539" y="2154930"/>
                </a:lnTo>
                <a:lnTo>
                  <a:pt x="535929" y="2148105"/>
                </a:lnTo>
                <a:lnTo>
                  <a:pt x="565215" y="2140574"/>
                </a:lnTo>
                <a:lnTo>
                  <a:pt x="596752" y="2134581"/>
                </a:lnTo>
                <a:lnTo>
                  <a:pt x="627173" y="2129272"/>
                </a:lnTo>
                <a:lnTo>
                  <a:pt x="657362" y="2124267"/>
                </a:lnTo>
                <a:lnTo>
                  <a:pt x="689300" y="2119396"/>
                </a:lnTo>
                <a:lnTo>
                  <a:pt x="722016" y="2112469"/>
                </a:lnTo>
                <a:lnTo>
                  <a:pt x="754283" y="2104893"/>
                </a:lnTo>
                <a:lnTo>
                  <a:pt x="784499" y="2098879"/>
                </a:lnTo>
                <a:lnTo>
                  <a:pt x="815920" y="2091444"/>
                </a:lnTo>
                <a:lnTo>
                  <a:pt x="848406" y="2082848"/>
                </a:lnTo>
                <a:lnTo>
                  <a:pt x="881365" y="2073736"/>
                </a:lnTo>
                <a:lnTo>
                  <a:pt x="914534" y="2066511"/>
                </a:lnTo>
                <a:lnTo>
                  <a:pt x="947797" y="2059860"/>
                </a:lnTo>
                <a:lnTo>
                  <a:pt x="981101" y="2051612"/>
                </a:lnTo>
                <a:lnTo>
                  <a:pt x="1016541" y="2040539"/>
                </a:lnTo>
                <a:lnTo>
                  <a:pt x="1034881" y="2034252"/>
                </a:lnTo>
                <a:lnTo>
                  <a:pt x="1053458" y="2028473"/>
                </a:lnTo>
                <a:lnTo>
                  <a:pt x="1072193" y="2023033"/>
                </a:lnTo>
                <a:lnTo>
                  <a:pt x="1091033" y="2017819"/>
                </a:lnTo>
                <a:lnTo>
                  <a:pt x="1109149" y="2012756"/>
                </a:lnTo>
                <a:lnTo>
                  <a:pt x="1144094" y="2002896"/>
                </a:lnTo>
                <a:lnTo>
                  <a:pt x="1161986" y="1998044"/>
                </a:lnTo>
                <a:lnTo>
                  <a:pt x="1180263" y="1993223"/>
                </a:lnTo>
                <a:lnTo>
                  <a:pt x="1198798" y="1988420"/>
                </a:lnTo>
                <a:lnTo>
                  <a:pt x="1217505" y="1982838"/>
                </a:lnTo>
                <a:lnTo>
                  <a:pt x="1236326" y="1976734"/>
                </a:lnTo>
                <a:lnTo>
                  <a:pt x="1255223" y="1970284"/>
                </a:lnTo>
                <a:lnTo>
                  <a:pt x="1274172" y="1964397"/>
                </a:lnTo>
                <a:lnTo>
                  <a:pt x="1293154" y="1958884"/>
                </a:lnTo>
                <a:lnTo>
                  <a:pt x="1312159" y="1953622"/>
                </a:lnTo>
                <a:lnTo>
                  <a:pt x="1331178" y="1947732"/>
                </a:lnTo>
                <a:lnTo>
                  <a:pt x="1350208" y="1941424"/>
                </a:lnTo>
                <a:lnTo>
                  <a:pt x="1369245" y="1934838"/>
                </a:lnTo>
                <a:lnTo>
                  <a:pt x="1388286" y="1928066"/>
                </a:lnTo>
                <a:lnTo>
                  <a:pt x="1407330" y="1921170"/>
                </a:lnTo>
                <a:lnTo>
                  <a:pt x="1426376" y="1914192"/>
                </a:lnTo>
                <a:lnTo>
                  <a:pt x="1445423" y="1907158"/>
                </a:lnTo>
                <a:lnTo>
                  <a:pt x="1464472" y="1900087"/>
                </a:lnTo>
                <a:lnTo>
                  <a:pt x="1483521" y="1892993"/>
                </a:lnTo>
                <a:lnTo>
                  <a:pt x="1502570" y="1885882"/>
                </a:lnTo>
                <a:lnTo>
                  <a:pt x="1521619" y="1878760"/>
                </a:lnTo>
                <a:lnTo>
                  <a:pt x="1540669" y="1871630"/>
                </a:lnTo>
                <a:lnTo>
                  <a:pt x="1560512" y="1864496"/>
                </a:lnTo>
                <a:lnTo>
                  <a:pt x="1580885" y="1857359"/>
                </a:lnTo>
                <a:lnTo>
                  <a:pt x="1601611" y="1850220"/>
                </a:lnTo>
                <a:lnTo>
                  <a:pt x="1621778" y="1843079"/>
                </a:lnTo>
                <a:lnTo>
                  <a:pt x="1641573" y="1835937"/>
                </a:lnTo>
                <a:lnTo>
                  <a:pt x="1661119" y="1828795"/>
                </a:lnTo>
                <a:lnTo>
                  <a:pt x="1680500" y="1821652"/>
                </a:lnTo>
                <a:lnTo>
                  <a:pt x="1699771" y="1814508"/>
                </a:lnTo>
                <a:lnTo>
                  <a:pt x="1718968" y="1807365"/>
                </a:lnTo>
                <a:lnTo>
                  <a:pt x="1738116" y="1800221"/>
                </a:lnTo>
                <a:lnTo>
                  <a:pt x="1757231" y="1793077"/>
                </a:lnTo>
                <a:lnTo>
                  <a:pt x="1776325" y="1785935"/>
                </a:lnTo>
                <a:lnTo>
                  <a:pt x="1796198" y="1778791"/>
                </a:lnTo>
                <a:lnTo>
                  <a:pt x="1816590" y="1771647"/>
                </a:lnTo>
                <a:lnTo>
                  <a:pt x="1837329" y="1764503"/>
                </a:lnTo>
                <a:lnTo>
                  <a:pt x="1856711" y="1756566"/>
                </a:lnTo>
                <a:lnTo>
                  <a:pt x="1875188" y="1748099"/>
                </a:lnTo>
                <a:lnTo>
                  <a:pt x="1893063" y="1739280"/>
                </a:lnTo>
                <a:lnTo>
                  <a:pt x="1912123" y="1731018"/>
                </a:lnTo>
                <a:lnTo>
                  <a:pt x="1931973" y="1723130"/>
                </a:lnTo>
                <a:lnTo>
                  <a:pt x="1952351" y="1715490"/>
                </a:lnTo>
                <a:lnTo>
                  <a:pt x="1972286" y="1707221"/>
                </a:lnTo>
                <a:lnTo>
                  <a:pt x="1991926" y="1698534"/>
                </a:lnTo>
                <a:lnTo>
                  <a:pt x="2011369" y="1689568"/>
                </a:lnTo>
                <a:lnTo>
                  <a:pt x="2029888" y="1681208"/>
                </a:lnTo>
                <a:lnTo>
                  <a:pt x="2065280" y="1665571"/>
                </a:lnTo>
                <a:lnTo>
                  <a:pt x="2083291" y="1657273"/>
                </a:lnTo>
                <a:lnTo>
                  <a:pt x="2101648" y="1648567"/>
                </a:lnTo>
                <a:lnTo>
                  <a:pt x="2120236" y="1639587"/>
                </a:lnTo>
                <a:lnTo>
                  <a:pt x="2138978" y="1631220"/>
                </a:lnTo>
                <a:lnTo>
                  <a:pt x="2157823" y="1623260"/>
                </a:lnTo>
                <a:lnTo>
                  <a:pt x="2176736" y="1615572"/>
                </a:lnTo>
                <a:lnTo>
                  <a:pt x="2194901" y="1607272"/>
                </a:lnTo>
                <a:lnTo>
                  <a:pt x="2229901" y="1589583"/>
                </a:lnTo>
                <a:lnTo>
                  <a:pt x="2263977" y="1571138"/>
                </a:lnTo>
                <a:lnTo>
                  <a:pt x="2298437" y="1553151"/>
                </a:lnTo>
                <a:lnTo>
                  <a:pt x="2316516" y="1545020"/>
                </a:lnTo>
                <a:lnTo>
                  <a:pt x="2334919" y="1537219"/>
                </a:lnTo>
                <a:lnTo>
                  <a:pt x="2370183" y="1520084"/>
                </a:lnTo>
                <a:lnTo>
                  <a:pt x="2404377" y="1501885"/>
                </a:lnTo>
                <a:lnTo>
                  <a:pt x="2438095" y="1483213"/>
                </a:lnTo>
                <a:lnTo>
                  <a:pt x="2471602" y="1462215"/>
                </a:lnTo>
                <a:lnTo>
                  <a:pt x="2504221" y="1440447"/>
                </a:lnTo>
                <a:lnTo>
                  <a:pt x="2534593" y="1420188"/>
                </a:lnTo>
                <a:lnTo>
                  <a:pt x="2566083" y="1400601"/>
                </a:lnTo>
                <a:lnTo>
                  <a:pt x="2597806" y="1381313"/>
                </a:lnTo>
                <a:lnTo>
                  <a:pt x="2627780" y="1362157"/>
                </a:lnTo>
                <a:lnTo>
                  <a:pt x="2659094" y="1340943"/>
                </a:lnTo>
                <a:lnTo>
                  <a:pt x="2690738" y="1319079"/>
                </a:lnTo>
                <a:lnTo>
                  <a:pt x="2720677" y="1298779"/>
                </a:lnTo>
                <a:lnTo>
                  <a:pt x="2749858" y="1279173"/>
                </a:lnTo>
                <a:lnTo>
                  <a:pt x="2778703" y="1259082"/>
                </a:lnTo>
                <a:lnTo>
                  <a:pt x="2807397" y="1236924"/>
                </a:lnTo>
                <a:lnTo>
                  <a:pt x="2836026" y="1215963"/>
                </a:lnTo>
                <a:lnTo>
                  <a:pt x="2865418" y="1196064"/>
                </a:lnTo>
                <a:lnTo>
                  <a:pt x="2897003" y="1176636"/>
                </a:lnTo>
                <a:lnTo>
                  <a:pt x="2927444" y="1157419"/>
                </a:lnTo>
                <a:lnTo>
                  <a:pt x="2956848" y="1137500"/>
                </a:lnTo>
                <a:lnTo>
                  <a:pt x="2985792" y="1115418"/>
                </a:lnTo>
                <a:lnTo>
                  <a:pt x="3014531" y="1094492"/>
                </a:lnTo>
                <a:lnTo>
                  <a:pt x="3043179" y="1074608"/>
                </a:lnTo>
                <a:lnTo>
                  <a:pt x="3071786" y="1055187"/>
                </a:lnTo>
                <a:lnTo>
                  <a:pt x="3100375" y="1035973"/>
                </a:lnTo>
                <a:lnTo>
                  <a:pt x="3128163" y="1016056"/>
                </a:lnTo>
                <a:lnTo>
                  <a:pt x="3153743" y="993974"/>
                </a:lnTo>
                <a:lnTo>
                  <a:pt x="3180457" y="973048"/>
                </a:lnTo>
                <a:lnTo>
                  <a:pt x="3207411" y="953164"/>
                </a:lnTo>
                <a:lnTo>
                  <a:pt x="3232620" y="933743"/>
                </a:lnTo>
                <a:lnTo>
                  <a:pt x="3257053" y="914529"/>
                </a:lnTo>
                <a:lnTo>
                  <a:pt x="3291004" y="883744"/>
                </a:lnTo>
                <a:lnTo>
                  <a:pt x="3321172" y="851604"/>
                </a:lnTo>
                <a:lnTo>
                  <a:pt x="3350219" y="819856"/>
                </a:lnTo>
                <a:lnTo>
                  <a:pt x="3378934" y="785314"/>
                </a:lnTo>
                <a:lnTo>
                  <a:pt x="3403317" y="749944"/>
                </a:lnTo>
                <a:lnTo>
                  <a:pt x="3422713" y="714329"/>
                </a:lnTo>
                <a:lnTo>
                  <a:pt x="3434937" y="689746"/>
                </a:lnTo>
                <a:lnTo>
                  <a:pt x="3443016" y="662946"/>
                </a:lnTo>
                <a:lnTo>
                  <a:pt x="3449252" y="635160"/>
                </a:lnTo>
                <a:lnTo>
                  <a:pt x="3454669" y="607729"/>
                </a:lnTo>
                <a:lnTo>
                  <a:pt x="3459723" y="582309"/>
                </a:lnTo>
                <a:lnTo>
                  <a:pt x="3462498" y="555665"/>
                </a:lnTo>
                <a:lnTo>
                  <a:pt x="3463731" y="527948"/>
                </a:lnTo>
                <a:lnTo>
                  <a:pt x="3464280" y="499754"/>
                </a:lnTo>
                <a:lnTo>
                  <a:pt x="3464523" y="473465"/>
                </a:lnTo>
                <a:lnTo>
                  <a:pt x="3464631" y="447759"/>
                </a:lnTo>
                <a:lnTo>
                  <a:pt x="3464680" y="420459"/>
                </a:lnTo>
                <a:lnTo>
                  <a:pt x="3464707" y="385898"/>
                </a:lnTo>
                <a:lnTo>
                  <a:pt x="3468507" y="351758"/>
                </a:lnTo>
                <a:lnTo>
                  <a:pt x="3470868" y="320299"/>
                </a:lnTo>
                <a:lnTo>
                  <a:pt x="3479152" y="290869"/>
                </a:lnTo>
                <a:lnTo>
                  <a:pt x="3496174" y="258184"/>
                </a:lnTo>
                <a:lnTo>
                  <a:pt x="3511698" y="236834"/>
                </a:lnTo>
                <a:lnTo>
                  <a:pt x="3542466" y="214996"/>
                </a:lnTo>
                <a:lnTo>
                  <a:pt x="3571710" y="195395"/>
                </a:lnTo>
                <a:lnTo>
                  <a:pt x="3606914" y="177030"/>
                </a:lnTo>
                <a:lnTo>
                  <a:pt x="3639760" y="167633"/>
                </a:lnTo>
                <a:lnTo>
                  <a:pt x="3674627" y="160616"/>
                </a:lnTo>
                <a:lnTo>
                  <a:pt x="3710093" y="158183"/>
                </a:lnTo>
                <a:lnTo>
                  <a:pt x="3745737" y="157463"/>
                </a:lnTo>
                <a:lnTo>
                  <a:pt x="3781434" y="157249"/>
                </a:lnTo>
                <a:lnTo>
                  <a:pt x="3816352" y="157186"/>
                </a:lnTo>
                <a:lnTo>
                  <a:pt x="3847953" y="157167"/>
                </a:lnTo>
                <a:lnTo>
                  <a:pt x="3881306" y="157162"/>
                </a:lnTo>
                <a:lnTo>
                  <a:pt x="3911648" y="157954"/>
                </a:lnTo>
                <a:lnTo>
                  <a:pt x="3943129" y="162069"/>
                </a:lnTo>
                <a:lnTo>
                  <a:pt x="3971297" y="163310"/>
                </a:lnTo>
                <a:lnTo>
                  <a:pt x="3998104" y="163862"/>
                </a:lnTo>
                <a:lnTo>
                  <a:pt x="4031275" y="162056"/>
                </a:lnTo>
                <a:lnTo>
                  <a:pt x="4051951" y="156494"/>
                </a:lnTo>
                <a:lnTo>
                  <a:pt x="4059086" y="152101"/>
                </a:lnTo>
                <a:lnTo>
                  <a:pt x="4062257" y="147503"/>
                </a:lnTo>
                <a:lnTo>
                  <a:pt x="4061549" y="140697"/>
                </a:lnTo>
                <a:lnTo>
                  <a:pt x="4060249" y="136660"/>
                </a:lnTo>
                <a:lnTo>
                  <a:pt x="4036938" y="108161"/>
                </a:lnTo>
                <a:lnTo>
                  <a:pt x="4018881" y="86814"/>
                </a:lnTo>
                <a:lnTo>
                  <a:pt x="3993334" y="70083"/>
                </a:lnTo>
                <a:lnTo>
                  <a:pt x="3960982" y="55071"/>
                </a:lnTo>
                <a:lnTo>
                  <a:pt x="3926261" y="40569"/>
                </a:lnTo>
                <a:lnTo>
                  <a:pt x="3902681" y="30993"/>
                </a:lnTo>
                <a:lnTo>
                  <a:pt x="3876856" y="23563"/>
                </a:lnTo>
                <a:lnTo>
                  <a:pt x="3850297" y="17614"/>
                </a:lnTo>
                <a:lnTo>
                  <a:pt x="3825264" y="12325"/>
                </a:lnTo>
                <a:lnTo>
                  <a:pt x="3800909" y="7328"/>
                </a:lnTo>
                <a:lnTo>
                  <a:pt x="3776855" y="3255"/>
                </a:lnTo>
                <a:lnTo>
                  <a:pt x="3741794" y="962"/>
                </a:lnTo>
                <a:lnTo>
                  <a:pt x="3710944" y="283"/>
                </a:lnTo>
                <a:lnTo>
                  <a:pt x="3676309" y="54"/>
                </a:lnTo>
                <a:lnTo>
                  <a:pt x="3650050" y="2"/>
                </a:lnTo>
                <a:lnTo>
                  <a:pt x="3650185" y="0"/>
                </a:lnTo>
                <a:lnTo>
                  <a:pt x="3662603" y="10611"/>
                </a:lnTo>
                <a:lnTo>
                  <a:pt x="3691396" y="21173"/>
                </a:lnTo>
                <a:lnTo>
                  <a:pt x="3723440" y="30613"/>
                </a:lnTo>
                <a:lnTo>
                  <a:pt x="3747187" y="39004"/>
                </a:lnTo>
                <a:lnTo>
                  <a:pt x="3773616" y="48025"/>
                </a:lnTo>
                <a:lnTo>
                  <a:pt x="3801238" y="57326"/>
                </a:lnTo>
                <a:lnTo>
                  <a:pt x="3829388" y="66752"/>
                </a:lnTo>
                <a:lnTo>
                  <a:pt x="3857775" y="76233"/>
                </a:lnTo>
                <a:lnTo>
                  <a:pt x="3886266" y="85738"/>
                </a:lnTo>
                <a:lnTo>
                  <a:pt x="3914804" y="95254"/>
                </a:lnTo>
                <a:lnTo>
                  <a:pt x="3943363" y="104775"/>
                </a:lnTo>
                <a:lnTo>
                  <a:pt x="3969814" y="114299"/>
                </a:lnTo>
                <a:lnTo>
                  <a:pt x="4004901" y="128585"/>
                </a:lnTo>
                <a:lnTo>
                  <a:pt x="4035406" y="140755"/>
                </a:lnTo>
                <a:lnTo>
                  <a:pt x="4070366" y="148187"/>
                </a:lnTo>
                <a:lnTo>
                  <a:pt x="4092902" y="157058"/>
                </a:lnTo>
                <a:lnTo>
                  <a:pt x="4098983" y="161083"/>
                </a:lnTo>
                <a:lnTo>
                  <a:pt x="4099492" y="162156"/>
                </a:lnTo>
                <a:lnTo>
                  <a:pt x="4092625" y="171252"/>
                </a:lnTo>
                <a:lnTo>
                  <a:pt x="4066900" y="187889"/>
                </a:lnTo>
                <a:lnTo>
                  <a:pt x="4037672" y="202109"/>
                </a:lnTo>
                <a:lnTo>
                  <a:pt x="4020245" y="212811"/>
                </a:lnTo>
                <a:lnTo>
                  <a:pt x="3991533" y="223126"/>
                </a:lnTo>
                <a:lnTo>
                  <a:pt x="3967146" y="232515"/>
                </a:lnTo>
                <a:lnTo>
                  <a:pt x="3907631" y="28574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04" name="SMARTInkShape-Group435"/>
          <p:cNvGrpSpPr/>
          <p:nvPr/>
        </p:nvGrpSpPr>
        <p:grpSpPr>
          <a:xfrm>
            <a:off x="4801116" y="3750469"/>
            <a:ext cx="905748" cy="549614"/>
            <a:chOff x="4801116" y="3750469"/>
            <a:chExt cx="905748" cy="549614"/>
          </a:xfrm>
        </p:grpSpPr>
        <p:sp>
          <p:nvSpPr>
            <p:cNvPr id="298" name="SMARTInkShape-3127"/>
            <p:cNvSpPr/>
            <p:nvPr/>
          </p:nvSpPr>
          <p:spPr>
            <a:xfrm>
              <a:off x="4801116" y="3750469"/>
              <a:ext cx="170935" cy="196711"/>
            </a:xfrm>
            <a:custGeom>
              <a:avLst/>
              <a:gdLst/>
              <a:ahLst/>
              <a:cxnLst/>
              <a:rect l="0" t="0" r="0" b="0"/>
              <a:pathLst>
                <a:path w="170935" h="196711">
                  <a:moveTo>
                    <a:pt x="106640" y="0"/>
                  </a:moveTo>
                  <a:lnTo>
                    <a:pt x="106640" y="3792"/>
                  </a:lnTo>
                  <a:lnTo>
                    <a:pt x="105847" y="4909"/>
                  </a:lnTo>
                  <a:lnTo>
                    <a:pt x="104523" y="5654"/>
                  </a:lnTo>
                  <a:lnTo>
                    <a:pt x="102848" y="6151"/>
                  </a:lnTo>
                  <a:lnTo>
                    <a:pt x="92167" y="12667"/>
                  </a:lnTo>
                  <a:lnTo>
                    <a:pt x="61110" y="21500"/>
                  </a:lnTo>
                  <a:lnTo>
                    <a:pt x="27078" y="32045"/>
                  </a:lnTo>
                  <a:lnTo>
                    <a:pt x="5362" y="45339"/>
                  </a:lnTo>
                  <a:lnTo>
                    <a:pt x="2097" y="52165"/>
                  </a:lnTo>
                  <a:lnTo>
                    <a:pt x="0" y="65690"/>
                  </a:lnTo>
                  <a:lnTo>
                    <a:pt x="3429" y="77319"/>
                  </a:lnTo>
                  <a:lnTo>
                    <a:pt x="21749" y="105814"/>
                  </a:lnTo>
                  <a:lnTo>
                    <a:pt x="55217" y="141267"/>
                  </a:lnTo>
                  <a:lnTo>
                    <a:pt x="85169" y="165682"/>
                  </a:lnTo>
                  <a:lnTo>
                    <a:pt x="120069" y="183059"/>
                  </a:lnTo>
                  <a:lnTo>
                    <a:pt x="131962" y="189618"/>
                  </a:lnTo>
                  <a:lnTo>
                    <a:pt x="147684" y="194353"/>
                  </a:lnTo>
                  <a:lnTo>
                    <a:pt x="150672" y="196244"/>
                  </a:lnTo>
                  <a:lnTo>
                    <a:pt x="153457" y="196710"/>
                  </a:lnTo>
                  <a:lnTo>
                    <a:pt x="156108" y="196228"/>
                  </a:lnTo>
                  <a:lnTo>
                    <a:pt x="162273" y="193542"/>
                  </a:lnTo>
                  <a:lnTo>
                    <a:pt x="170934" y="1928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9" name="SMARTInkShape-3128"/>
            <p:cNvSpPr/>
            <p:nvPr/>
          </p:nvSpPr>
          <p:spPr>
            <a:xfrm>
              <a:off x="4857750" y="3857625"/>
              <a:ext cx="192882" cy="107157"/>
            </a:xfrm>
            <a:custGeom>
              <a:avLst/>
              <a:gdLst/>
              <a:ahLst/>
              <a:cxnLst/>
              <a:rect l="0" t="0" r="0" b="0"/>
              <a:pathLst>
                <a:path w="192882" h="107157">
                  <a:moveTo>
                    <a:pt x="192881" y="0"/>
                  </a:moveTo>
                  <a:lnTo>
                    <a:pt x="189089" y="0"/>
                  </a:lnTo>
                  <a:lnTo>
                    <a:pt x="185110" y="2117"/>
                  </a:lnTo>
                  <a:lnTo>
                    <a:pt x="180697" y="4909"/>
                  </a:lnTo>
                  <a:lnTo>
                    <a:pt x="145764" y="19271"/>
                  </a:lnTo>
                  <a:lnTo>
                    <a:pt x="123446" y="27053"/>
                  </a:lnTo>
                  <a:lnTo>
                    <a:pt x="92035" y="44259"/>
                  </a:lnTo>
                  <a:lnTo>
                    <a:pt x="59157" y="59137"/>
                  </a:lnTo>
                  <a:lnTo>
                    <a:pt x="23930" y="80661"/>
                  </a:lnTo>
                  <a:lnTo>
                    <a:pt x="1538" y="98593"/>
                  </a:lnTo>
                  <a:lnTo>
                    <a:pt x="684" y="101498"/>
                  </a:lnTo>
                  <a:lnTo>
                    <a:pt x="0"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0" name="SMARTInkShape-3129"/>
            <p:cNvSpPr/>
            <p:nvPr/>
          </p:nvSpPr>
          <p:spPr>
            <a:xfrm>
              <a:off x="5036344" y="3901021"/>
              <a:ext cx="149932" cy="177516"/>
            </a:xfrm>
            <a:custGeom>
              <a:avLst/>
              <a:gdLst/>
              <a:ahLst/>
              <a:cxnLst/>
              <a:rect l="0" t="0" r="0" b="0"/>
              <a:pathLst>
                <a:path w="149932" h="177516">
                  <a:moveTo>
                    <a:pt x="142875" y="70904"/>
                  </a:moveTo>
                  <a:lnTo>
                    <a:pt x="146667" y="70904"/>
                  </a:lnTo>
                  <a:lnTo>
                    <a:pt x="147785" y="70110"/>
                  </a:lnTo>
                  <a:lnTo>
                    <a:pt x="148529" y="68787"/>
                  </a:lnTo>
                  <a:lnTo>
                    <a:pt x="149724" y="60961"/>
                  </a:lnTo>
                  <a:lnTo>
                    <a:pt x="149931" y="50319"/>
                  </a:lnTo>
                  <a:lnTo>
                    <a:pt x="147864" y="43763"/>
                  </a:lnTo>
                  <a:lnTo>
                    <a:pt x="146200" y="40904"/>
                  </a:lnTo>
                  <a:lnTo>
                    <a:pt x="112218" y="11944"/>
                  </a:lnTo>
                  <a:lnTo>
                    <a:pt x="97720" y="3516"/>
                  </a:lnTo>
                  <a:lnTo>
                    <a:pt x="73830" y="0"/>
                  </a:lnTo>
                  <a:lnTo>
                    <a:pt x="66415" y="1820"/>
                  </a:lnTo>
                  <a:lnTo>
                    <a:pt x="63327" y="3417"/>
                  </a:lnTo>
                  <a:lnTo>
                    <a:pt x="61268" y="6069"/>
                  </a:lnTo>
                  <a:lnTo>
                    <a:pt x="58980" y="13249"/>
                  </a:lnTo>
                  <a:lnTo>
                    <a:pt x="57692" y="26216"/>
                  </a:lnTo>
                  <a:lnTo>
                    <a:pt x="64992" y="57317"/>
                  </a:lnTo>
                  <a:lnTo>
                    <a:pt x="73956" y="89122"/>
                  </a:lnTo>
                  <a:lnTo>
                    <a:pt x="88280" y="119482"/>
                  </a:lnTo>
                  <a:lnTo>
                    <a:pt x="103787" y="151532"/>
                  </a:lnTo>
                  <a:lnTo>
                    <a:pt x="106713" y="171843"/>
                  </a:lnTo>
                  <a:lnTo>
                    <a:pt x="106067" y="173915"/>
                  </a:lnTo>
                  <a:lnTo>
                    <a:pt x="104842" y="175297"/>
                  </a:lnTo>
                  <a:lnTo>
                    <a:pt x="103232" y="176218"/>
                  </a:lnTo>
                  <a:lnTo>
                    <a:pt x="93382" y="177515"/>
                  </a:lnTo>
                  <a:lnTo>
                    <a:pt x="80409" y="174106"/>
                  </a:lnTo>
                  <a:lnTo>
                    <a:pt x="52844" y="159332"/>
                  </a:lnTo>
                  <a:lnTo>
                    <a:pt x="20364" y="138082"/>
                  </a:lnTo>
                  <a:lnTo>
                    <a:pt x="6740" y="125910"/>
                  </a:lnTo>
                  <a:lnTo>
                    <a:pt x="0" y="1137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1" name="SMARTInkShape-3130"/>
            <p:cNvSpPr/>
            <p:nvPr/>
          </p:nvSpPr>
          <p:spPr>
            <a:xfrm>
              <a:off x="5229225" y="3971925"/>
              <a:ext cx="121445" cy="171451"/>
            </a:xfrm>
            <a:custGeom>
              <a:avLst/>
              <a:gdLst/>
              <a:ahLst/>
              <a:cxnLst/>
              <a:rect l="0" t="0" r="0" b="0"/>
              <a:pathLst>
                <a:path w="121445" h="171451">
                  <a:moveTo>
                    <a:pt x="121444" y="0"/>
                  </a:moveTo>
                  <a:lnTo>
                    <a:pt x="121444" y="3792"/>
                  </a:lnTo>
                  <a:lnTo>
                    <a:pt x="113374" y="26408"/>
                  </a:lnTo>
                  <a:lnTo>
                    <a:pt x="88929" y="57302"/>
                  </a:lnTo>
                  <a:lnTo>
                    <a:pt x="57431" y="83622"/>
                  </a:lnTo>
                  <a:lnTo>
                    <a:pt x="47750" y="91140"/>
                  </a:lnTo>
                  <a:lnTo>
                    <a:pt x="24764" y="123360"/>
                  </a:lnTo>
                  <a:lnTo>
                    <a:pt x="7200" y="157135"/>
                  </a:lnTo>
                  <a:lnTo>
                    <a:pt x="0" y="1714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2" name="SMARTInkShape-3131"/>
            <p:cNvSpPr/>
            <p:nvPr/>
          </p:nvSpPr>
          <p:spPr>
            <a:xfrm>
              <a:off x="5143500" y="3993356"/>
              <a:ext cx="442450" cy="256710"/>
            </a:xfrm>
            <a:custGeom>
              <a:avLst/>
              <a:gdLst/>
              <a:ahLst/>
              <a:cxnLst/>
              <a:rect l="0" t="0" r="0" b="0"/>
              <a:pathLst>
                <a:path w="442450" h="256710">
                  <a:moveTo>
                    <a:pt x="0" y="0"/>
                  </a:moveTo>
                  <a:lnTo>
                    <a:pt x="9943" y="0"/>
                  </a:lnTo>
                  <a:lnTo>
                    <a:pt x="44107" y="12979"/>
                  </a:lnTo>
                  <a:lnTo>
                    <a:pt x="73799" y="29257"/>
                  </a:lnTo>
                  <a:lnTo>
                    <a:pt x="100712" y="43065"/>
                  </a:lnTo>
                  <a:lnTo>
                    <a:pt x="134458" y="61953"/>
                  </a:lnTo>
                  <a:lnTo>
                    <a:pt x="169758" y="80971"/>
                  </a:lnTo>
                  <a:lnTo>
                    <a:pt x="205188" y="97898"/>
                  </a:lnTo>
                  <a:lnTo>
                    <a:pt x="235352" y="109120"/>
                  </a:lnTo>
                  <a:lnTo>
                    <a:pt x="269294" y="119272"/>
                  </a:lnTo>
                  <a:lnTo>
                    <a:pt x="290085" y="121015"/>
                  </a:lnTo>
                  <a:lnTo>
                    <a:pt x="297731" y="119137"/>
                  </a:lnTo>
                  <a:lnTo>
                    <a:pt x="309107" y="111463"/>
                  </a:lnTo>
                  <a:lnTo>
                    <a:pt x="312006" y="104837"/>
                  </a:lnTo>
                  <a:lnTo>
                    <a:pt x="312779" y="100848"/>
                  </a:lnTo>
                  <a:lnTo>
                    <a:pt x="311707" y="96601"/>
                  </a:lnTo>
                  <a:lnTo>
                    <a:pt x="300696" y="80495"/>
                  </a:lnTo>
                  <a:lnTo>
                    <a:pt x="294774" y="74669"/>
                  </a:lnTo>
                  <a:lnTo>
                    <a:pt x="286850" y="69434"/>
                  </a:lnTo>
                  <a:lnTo>
                    <a:pt x="269672" y="65817"/>
                  </a:lnTo>
                  <a:lnTo>
                    <a:pt x="253293" y="68538"/>
                  </a:lnTo>
                  <a:lnTo>
                    <a:pt x="223915" y="81126"/>
                  </a:lnTo>
                  <a:lnTo>
                    <a:pt x="216464" y="90031"/>
                  </a:lnTo>
                  <a:lnTo>
                    <a:pt x="196676" y="123312"/>
                  </a:lnTo>
                  <a:lnTo>
                    <a:pt x="193381" y="157408"/>
                  </a:lnTo>
                  <a:lnTo>
                    <a:pt x="192947" y="192914"/>
                  </a:lnTo>
                  <a:lnTo>
                    <a:pt x="198598" y="220669"/>
                  </a:lnTo>
                  <a:lnTo>
                    <a:pt x="208714" y="249219"/>
                  </a:lnTo>
                  <a:lnTo>
                    <a:pt x="213985" y="256709"/>
                  </a:lnTo>
                  <a:lnTo>
                    <a:pt x="216416" y="240567"/>
                  </a:lnTo>
                  <a:lnTo>
                    <a:pt x="219963" y="230029"/>
                  </a:lnTo>
                  <a:lnTo>
                    <a:pt x="223131" y="219763"/>
                  </a:lnTo>
                  <a:lnTo>
                    <a:pt x="234377" y="197421"/>
                  </a:lnTo>
                  <a:lnTo>
                    <a:pt x="258863" y="166410"/>
                  </a:lnTo>
                  <a:lnTo>
                    <a:pt x="282004" y="152677"/>
                  </a:lnTo>
                  <a:lnTo>
                    <a:pt x="301044" y="146132"/>
                  </a:lnTo>
                  <a:lnTo>
                    <a:pt x="321767" y="144634"/>
                  </a:lnTo>
                  <a:lnTo>
                    <a:pt x="352219" y="150837"/>
                  </a:lnTo>
                  <a:lnTo>
                    <a:pt x="387343" y="162827"/>
                  </a:lnTo>
                  <a:lnTo>
                    <a:pt x="422266" y="183498"/>
                  </a:lnTo>
                  <a:lnTo>
                    <a:pt x="439388" y="204068"/>
                  </a:lnTo>
                  <a:lnTo>
                    <a:pt x="441346" y="209231"/>
                  </a:lnTo>
                  <a:lnTo>
                    <a:pt x="442449" y="220392"/>
                  </a:lnTo>
                  <a:lnTo>
                    <a:pt x="440590" y="227069"/>
                  </a:lnTo>
                  <a:lnTo>
                    <a:pt x="432929" y="237823"/>
                  </a:lnTo>
                  <a:lnTo>
                    <a:pt x="428421" y="240637"/>
                  </a:lnTo>
                  <a:lnTo>
                    <a:pt x="419304" y="242221"/>
                  </a:lnTo>
                  <a:lnTo>
                    <a:pt x="385264" y="242870"/>
                  </a:lnTo>
                  <a:lnTo>
                    <a:pt x="376016" y="242086"/>
                  </a:lnTo>
                  <a:lnTo>
                    <a:pt x="362678" y="237182"/>
                  </a:lnTo>
                  <a:lnTo>
                    <a:pt x="342900" y="2214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3" name="SMARTInkShape-3132"/>
            <p:cNvSpPr/>
            <p:nvPr/>
          </p:nvSpPr>
          <p:spPr>
            <a:xfrm>
              <a:off x="5607844" y="4166603"/>
              <a:ext cx="99020" cy="133480"/>
            </a:xfrm>
            <a:custGeom>
              <a:avLst/>
              <a:gdLst/>
              <a:ahLst/>
              <a:cxnLst/>
              <a:rect l="0" t="0" r="0" b="0"/>
              <a:pathLst>
                <a:path w="99020" h="133480">
                  <a:moveTo>
                    <a:pt x="92869" y="55353"/>
                  </a:moveTo>
                  <a:lnTo>
                    <a:pt x="96661" y="55353"/>
                  </a:lnTo>
                  <a:lnTo>
                    <a:pt x="97778" y="53766"/>
                  </a:lnTo>
                  <a:lnTo>
                    <a:pt x="99019" y="47768"/>
                  </a:lnTo>
                  <a:lnTo>
                    <a:pt x="97454" y="41928"/>
                  </a:lnTo>
                  <a:lnTo>
                    <a:pt x="79401" y="14504"/>
                  </a:lnTo>
                  <a:lnTo>
                    <a:pt x="66212" y="4268"/>
                  </a:lnTo>
                  <a:lnTo>
                    <a:pt x="56944" y="899"/>
                  </a:lnTo>
                  <a:lnTo>
                    <a:pt x="52250" y="0"/>
                  </a:lnTo>
                  <a:lnTo>
                    <a:pt x="44918" y="1119"/>
                  </a:lnTo>
                  <a:lnTo>
                    <a:pt x="41851" y="2528"/>
                  </a:lnTo>
                  <a:lnTo>
                    <a:pt x="39807" y="5055"/>
                  </a:lnTo>
                  <a:lnTo>
                    <a:pt x="37536" y="12097"/>
                  </a:lnTo>
                  <a:lnTo>
                    <a:pt x="36257" y="24986"/>
                  </a:lnTo>
                  <a:lnTo>
                    <a:pt x="41444" y="56058"/>
                  </a:lnTo>
                  <a:lnTo>
                    <a:pt x="44559" y="74876"/>
                  </a:lnTo>
                  <a:lnTo>
                    <a:pt x="48930" y="95457"/>
                  </a:lnTo>
                  <a:lnTo>
                    <a:pt x="49687" y="110010"/>
                  </a:lnTo>
                  <a:lnTo>
                    <a:pt x="47747" y="117481"/>
                  </a:lnTo>
                  <a:lnTo>
                    <a:pt x="40035" y="128744"/>
                  </a:lnTo>
                  <a:lnTo>
                    <a:pt x="35520" y="131628"/>
                  </a:lnTo>
                  <a:lnTo>
                    <a:pt x="30074" y="132909"/>
                  </a:lnTo>
                  <a:lnTo>
                    <a:pt x="22362" y="133479"/>
                  </a:lnTo>
                  <a:lnTo>
                    <a:pt x="15759" y="131615"/>
                  </a:lnTo>
                  <a:lnTo>
                    <a:pt x="10179" y="128935"/>
                  </a:lnTo>
                  <a:lnTo>
                    <a:pt x="0" y="12679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5" name="SMARTInkShape-3133"/>
          <p:cNvSpPr/>
          <p:nvPr/>
        </p:nvSpPr>
        <p:spPr>
          <a:xfrm>
            <a:off x="4536320" y="2228881"/>
            <a:ext cx="821494" cy="1493014"/>
          </a:xfrm>
          <a:custGeom>
            <a:avLst/>
            <a:gdLst/>
            <a:ahLst/>
            <a:cxnLst/>
            <a:rect l="0" t="0" r="0" b="0"/>
            <a:pathLst>
              <a:path w="821494" h="1493014">
                <a:moveTo>
                  <a:pt x="142836" y="1493013"/>
                </a:moveTo>
                <a:lnTo>
                  <a:pt x="142836" y="1482371"/>
                </a:lnTo>
                <a:lnTo>
                  <a:pt x="144953" y="1478229"/>
                </a:lnTo>
                <a:lnTo>
                  <a:pt x="147746" y="1473742"/>
                </a:lnTo>
                <a:lnTo>
                  <a:pt x="149539" y="1464394"/>
                </a:lnTo>
                <a:lnTo>
                  <a:pt x="149977" y="1430208"/>
                </a:lnTo>
                <a:lnTo>
                  <a:pt x="149980" y="1397542"/>
                </a:lnTo>
                <a:lnTo>
                  <a:pt x="149980" y="1362013"/>
                </a:lnTo>
                <a:lnTo>
                  <a:pt x="156462" y="1326463"/>
                </a:lnTo>
                <a:lnTo>
                  <a:pt x="159202" y="1290879"/>
                </a:lnTo>
                <a:lnTo>
                  <a:pt x="163600" y="1256991"/>
                </a:lnTo>
                <a:lnTo>
                  <a:pt x="167972" y="1221514"/>
                </a:lnTo>
                <a:lnTo>
                  <a:pt x="174184" y="1188731"/>
                </a:lnTo>
                <a:lnTo>
                  <a:pt x="177260" y="1160232"/>
                </a:lnTo>
                <a:lnTo>
                  <a:pt x="183209" y="1128475"/>
                </a:lnTo>
                <a:lnTo>
                  <a:pt x="187323" y="1094568"/>
                </a:lnTo>
                <a:lnTo>
                  <a:pt x="191753" y="1060912"/>
                </a:lnTo>
                <a:lnTo>
                  <a:pt x="198330" y="1028600"/>
                </a:lnTo>
                <a:lnTo>
                  <a:pt x="204964" y="1001749"/>
                </a:lnTo>
                <a:lnTo>
                  <a:pt x="211956" y="973685"/>
                </a:lnTo>
                <a:lnTo>
                  <a:pt x="219849" y="945262"/>
                </a:lnTo>
                <a:lnTo>
                  <a:pt x="231095" y="916731"/>
                </a:lnTo>
                <a:lnTo>
                  <a:pt x="240601" y="888169"/>
                </a:lnTo>
                <a:lnTo>
                  <a:pt x="253119" y="859599"/>
                </a:lnTo>
                <a:lnTo>
                  <a:pt x="266882" y="831025"/>
                </a:lnTo>
                <a:lnTo>
                  <a:pt x="280220" y="801657"/>
                </a:lnTo>
                <a:lnTo>
                  <a:pt x="290346" y="768966"/>
                </a:lnTo>
                <a:lnTo>
                  <a:pt x="303048" y="738818"/>
                </a:lnTo>
                <a:lnTo>
                  <a:pt x="316865" y="708984"/>
                </a:lnTo>
                <a:lnTo>
                  <a:pt x="330220" y="676155"/>
                </a:lnTo>
                <a:lnTo>
                  <a:pt x="340351" y="645173"/>
                </a:lnTo>
                <a:lnTo>
                  <a:pt x="352260" y="612005"/>
                </a:lnTo>
                <a:lnTo>
                  <a:pt x="361168" y="581716"/>
                </a:lnTo>
                <a:lnTo>
                  <a:pt x="369629" y="551839"/>
                </a:lnTo>
                <a:lnTo>
                  <a:pt x="381043" y="518998"/>
                </a:lnTo>
                <a:lnTo>
                  <a:pt x="389805" y="488012"/>
                </a:lnTo>
                <a:lnTo>
                  <a:pt x="397428" y="454842"/>
                </a:lnTo>
                <a:lnTo>
                  <a:pt x="404714" y="423759"/>
                </a:lnTo>
                <a:lnTo>
                  <a:pt x="411900" y="390561"/>
                </a:lnTo>
                <a:lnTo>
                  <a:pt x="419056" y="359470"/>
                </a:lnTo>
                <a:lnTo>
                  <a:pt x="425410" y="326268"/>
                </a:lnTo>
                <a:lnTo>
                  <a:pt x="427645" y="295970"/>
                </a:lnTo>
                <a:lnTo>
                  <a:pt x="428307" y="266884"/>
                </a:lnTo>
                <a:lnTo>
                  <a:pt x="428504" y="238158"/>
                </a:lnTo>
                <a:lnTo>
                  <a:pt x="428562" y="210332"/>
                </a:lnTo>
                <a:lnTo>
                  <a:pt x="428582" y="177077"/>
                </a:lnTo>
                <a:lnTo>
                  <a:pt x="424793" y="143962"/>
                </a:lnTo>
                <a:lnTo>
                  <a:pt x="416401" y="110374"/>
                </a:lnTo>
                <a:lnTo>
                  <a:pt x="404737" y="77881"/>
                </a:lnTo>
                <a:lnTo>
                  <a:pt x="397619" y="64505"/>
                </a:lnTo>
                <a:lnTo>
                  <a:pt x="377191" y="41674"/>
                </a:lnTo>
                <a:lnTo>
                  <a:pt x="352055" y="26270"/>
                </a:lnTo>
                <a:lnTo>
                  <a:pt x="338000" y="22843"/>
                </a:lnTo>
                <a:lnTo>
                  <a:pt x="323782" y="21828"/>
                </a:lnTo>
                <a:lnTo>
                  <a:pt x="309515" y="25319"/>
                </a:lnTo>
                <a:lnTo>
                  <a:pt x="277156" y="38204"/>
                </a:lnTo>
                <a:lnTo>
                  <a:pt x="241732" y="56161"/>
                </a:lnTo>
                <a:lnTo>
                  <a:pt x="206039" y="83438"/>
                </a:lnTo>
                <a:lnTo>
                  <a:pt x="171267" y="109258"/>
                </a:lnTo>
                <a:lnTo>
                  <a:pt x="152054" y="131305"/>
                </a:lnTo>
                <a:lnTo>
                  <a:pt x="134190" y="153713"/>
                </a:lnTo>
                <a:lnTo>
                  <a:pt x="104685" y="186197"/>
                </a:lnTo>
                <a:lnTo>
                  <a:pt x="74871" y="221490"/>
                </a:lnTo>
                <a:lnTo>
                  <a:pt x="50111" y="255036"/>
                </a:lnTo>
                <a:lnTo>
                  <a:pt x="22789" y="290358"/>
                </a:lnTo>
                <a:lnTo>
                  <a:pt x="94" y="314159"/>
                </a:lnTo>
                <a:lnTo>
                  <a:pt x="0" y="310462"/>
                </a:lnTo>
                <a:lnTo>
                  <a:pt x="2095" y="306505"/>
                </a:lnTo>
                <a:lnTo>
                  <a:pt x="4878" y="302101"/>
                </a:lnTo>
                <a:lnTo>
                  <a:pt x="10899" y="288573"/>
                </a:lnTo>
                <a:lnTo>
                  <a:pt x="30359" y="257395"/>
                </a:lnTo>
                <a:lnTo>
                  <a:pt x="65042" y="222937"/>
                </a:lnTo>
                <a:lnTo>
                  <a:pt x="83803" y="205469"/>
                </a:lnTo>
                <a:lnTo>
                  <a:pt x="111949" y="178233"/>
                </a:lnTo>
                <a:lnTo>
                  <a:pt x="142379" y="154832"/>
                </a:lnTo>
                <a:lnTo>
                  <a:pt x="171321" y="130219"/>
                </a:lnTo>
                <a:lnTo>
                  <a:pt x="199968" y="106042"/>
                </a:lnTo>
                <a:lnTo>
                  <a:pt x="228558" y="84040"/>
                </a:lnTo>
                <a:lnTo>
                  <a:pt x="257135" y="64406"/>
                </a:lnTo>
                <a:lnTo>
                  <a:pt x="287945" y="41263"/>
                </a:lnTo>
                <a:lnTo>
                  <a:pt x="323066" y="23268"/>
                </a:lnTo>
                <a:lnTo>
                  <a:pt x="337878" y="12605"/>
                </a:lnTo>
                <a:lnTo>
                  <a:pt x="370039" y="1176"/>
                </a:lnTo>
                <a:lnTo>
                  <a:pt x="402000" y="0"/>
                </a:lnTo>
                <a:lnTo>
                  <a:pt x="413212" y="3771"/>
                </a:lnTo>
                <a:lnTo>
                  <a:pt x="426314" y="12950"/>
                </a:lnTo>
                <a:lnTo>
                  <a:pt x="439643" y="24012"/>
                </a:lnTo>
                <a:lnTo>
                  <a:pt x="456733" y="33463"/>
                </a:lnTo>
                <a:lnTo>
                  <a:pt x="483943" y="64411"/>
                </a:lnTo>
                <a:lnTo>
                  <a:pt x="506092" y="97609"/>
                </a:lnTo>
                <a:lnTo>
                  <a:pt x="527325" y="132327"/>
                </a:lnTo>
                <a:lnTo>
                  <a:pt x="551097" y="167958"/>
                </a:lnTo>
                <a:lnTo>
                  <a:pt x="576527" y="203669"/>
                </a:lnTo>
                <a:lnTo>
                  <a:pt x="594422" y="236197"/>
                </a:lnTo>
                <a:lnTo>
                  <a:pt x="616906" y="266586"/>
                </a:lnTo>
                <a:lnTo>
                  <a:pt x="640544" y="300309"/>
                </a:lnTo>
                <a:lnTo>
                  <a:pt x="664333" y="330111"/>
                </a:lnTo>
                <a:lnTo>
                  <a:pt x="680735" y="348349"/>
                </a:lnTo>
                <a:lnTo>
                  <a:pt x="709706" y="378516"/>
                </a:lnTo>
                <a:lnTo>
                  <a:pt x="745366" y="409329"/>
                </a:lnTo>
                <a:lnTo>
                  <a:pt x="780286" y="438100"/>
                </a:lnTo>
                <a:lnTo>
                  <a:pt x="815291" y="466275"/>
                </a:lnTo>
                <a:lnTo>
                  <a:pt x="821493" y="4714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09" name="SMARTInkShape-Group438"/>
          <p:cNvGrpSpPr/>
          <p:nvPr/>
        </p:nvGrpSpPr>
        <p:grpSpPr>
          <a:xfrm>
            <a:off x="2494249" y="5351034"/>
            <a:ext cx="541026" cy="513114"/>
            <a:chOff x="2494249" y="5351034"/>
            <a:chExt cx="541026" cy="513114"/>
          </a:xfrm>
        </p:grpSpPr>
        <p:sp>
          <p:nvSpPr>
            <p:cNvPr id="306" name="SMARTInkShape-3134"/>
            <p:cNvSpPr/>
            <p:nvPr/>
          </p:nvSpPr>
          <p:spPr>
            <a:xfrm>
              <a:off x="2664619" y="5500688"/>
              <a:ext cx="71438" cy="157163"/>
            </a:xfrm>
            <a:custGeom>
              <a:avLst/>
              <a:gdLst/>
              <a:ahLst/>
              <a:cxnLst/>
              <a:rect l="0" t="0" r="0" b="0"/>
              <a:pathLst>
                <a:path w="71438" h="157163">
                  <a:moveTo>
                    <a:pt x="71437" y="0"/>
                  </a:moveTo>
                  <a:lnTo>
                    <a:pt x="65734" y="6496"/>
                  </a:lnTo>
                  <a:lnTo>
                    <a:pt x="47834" y="38075"/>
                  </a:lnTo>
                  <a:lnTo>
                    <a:pt x="31611" y="70954"/>
                  </a:lnTo>
                  <a:lnTo>
                    <a:pt x="16726" y="102936"/>
                  </a:lnTo>
                  <a:lnTo>
                    <a:pt x="2120" y="136764"/>
                  </a:lnTo>
                  <a:lnTo>
                    <a:pt x="0" y="1571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7" name="SMARTInkShape-3135"/>
            <p:cNvSpPr/>
            <p:nvPr/>
          </p:nvSpPr>
          <p:spPr>
            <a:xfrm>
              <a:off x="2771775" y="5486400"/>
              <a:ext cx="128589" cy="250032"/>
            </a:xfrm>
            <a:custGeom>
              <a:avLst/>
              <a:gdLst/>
              <a:ahLst/>
              <a:cxnLst/>
              <a:rect l="0" t="0" r="0" b="0"/>
              <a:pathLst>
                <a:path w="128589" h="250032">
                  <a:moveTo>
                    <a:pt x="128588" y="0"/>
                  </a:moveTo>
                  <a:lnTo>
                    <a:pt x="128588" y="6151"/>
                  </a:lnTo>
                  <a:lnTo>
                    <a:pt x="123678" y="12651"/>
                  </a:lnTo>
                  <a:lnTo>
                    <a:pt x="120518" y="20065"/>
                  </a:lnTo>
                  <a:lnTo>
                    <a:pt x="94653" y="52322"/>
                  </a:lnTo>
                  <a:lnTo>
                    <a:pt x="76111" y="82831"/>
                  </a:lnTo>
                  <a:lnTo>
                    <a:pt x="60211" y="110091"/>
                  </a:lnTo>
                  <a:lnTo>
                    <a:pt x="40616" y="143632"/>
                  </a:lnTo>
                  <a:lnTo>
                    <a:pt x="26234" y="174672"/>
                  </a:lnTo>
                  <a:lnTo>
                    <a:pt x="12712" y="203538"/>
                  </a:lnTo>
                  <a:lnTo>
                    <a:pt x="0" y="2500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8" name="SMARTInkShape-3136"/>
            <p:cNvSpPr/>
            <p:nvPr/>
          </p:nvSpPr>
          <p:spPr>
            <a:xfrm>
              <a:off x="2494249" y="5351034"/>
              <a:ext cx="541026" cy="513114"/>
            </a:xfrm>
            <a:custGeom>
              <a:avLst/>
              <a:gdLst/>
              <a:ahLst/>
              <a:cxnLst/>
              <a:rect l="0" t="0" r="0" b="0"/>
              <a:pathLst>
                <a:path w="541026" h="513114">
                  <a:moveTo>
                    <a:pt x="13207" y="213947"/>
                  </a:moveTo>
                  <a:lnTo>
                    <a:pt x="9415" y="217739"/>
                  </a:lnTo>
                  <a:lnTo>
                    <a:pt x="7553" y="221718"/>
                  </a:lnTo>
                  <a:lnTo>
                    <a:pt x="0" y="251532"/>
                  </a:lnTo>
                  <a:lnTo>
                    <a:pt x="4836" y="279403"/>
                  </a:lnTo>
                  <a:lnTo>
                    <a:pt x="15552" y="314660"/>
                  </a:lnTo>
                  <a:lnTo>
                    <a:pt x="30306" y="342742"/>
                  </a:lnTo>
                  <a:lnTo>
                    <a:pt x="49759" y="371171"/>
                  </a:lnTo>
                  <a:lnTo>
                    <a:pt x="81458" y="405430"/>
                  </a:lnTo>
                  <a:lnTo>
                    <a:pt x="108924" y="431637"/>
                  </a:lnTo>
                  <a:lnTo>
                    <a:pt x="140963" y="455719"/>
                  </a:lnTo>
                  <a:lnTo>
                    <a:pt x="175591" y="477935"/>
                  </a:lnTo>
                  <a:lnTo>
                    <a:pt x="210987" y="495807"/>
                  </a:lnTo>
                  <a:lnTo>
                    <a:pt x="246610" y="507364"/>
                  </a:lnTo>
                  <a:lnTo>
                    <a:pt x="282301" y="512023"/>
                  </a:lnTo>
                  <a:lnTo>
                    <a:pt x="308223" y="513113"/>
                  </a:lnTo>
                  <a:lnTo>
                    <a:pt x="334031" y="512803"/>
                  </a:lnTo>
                  <a:lnTo>
                    <a:pt x="367205" y="506579"/>
                  </a:lnTo>
                  <a:lnTo>
                    <a:pt x="401024" y="490359"/>
                  </a:lnTo>
                  <a:lnTo>
                    <a:pt x="431505" y="470472"/>
                  </a:lnTo>
                  <a:lnTo>
                    <a:pt x="459851" y="447911"/>
                  </a:lnTo>
                  <a:lnTo>
                    <a:pt x="482890" y="417590"/>
                  </a:lnTo>
                  <a:lnTo>
                    <a:pt x="500123" y="387351"/>
                  </a:lnTo>
                  <a:lnTo>
                    <a:pt x="515284" y="353609"/>
                  </a:lnTo>
                  <a:lnTo>
                    <a:pt x="525013" y="330259"/>
                  </a:lnTo>
                  <a:lnTo>
                    <a:pt x="532512" y="304536"/>
                  </a:lnTo>
                  <a:lnTo>
                    <a:pt x="537697" y="278021"/>
                  </a:lnTo>
                  <a:lnTo>
                    <a:pt x="540001" y="253008"/>
                  </a:lnTo>
                  <a:lnTo>
                    <a:pt x="541025" y="228662"/>
                  </a:lnTo>
                  <a:lnTo>
                    <a:pt x="539485" y="194759"/>
                  </a:lnTo>
                  <a:lnTo>
                    <a:pt x="531885" y="162489"/>
                  </a:lnTo>
                  <a:lnTo>
                    <a:pt x="519579" y="129909"/>
                  </a:lnTo>
                  <a:lnTo>
                    <a:pt x="501199" y="94248"/>
                  </a:lnTo>
                  <a:lnTo>
                    <a:pt x="476578" y="60157"/>
                  </a:lnTo>
                  <a:lnTo>
                    <a:pt x="441704" y="31348"/>
                  </a:lnTo>
                  <a:lnTo>
                    <a:pt x="407529" y="12484"/>
                  </a:lnTo>
                  <a:lnTo>
                    <a:pt x="379633" y="3795"/>
                  </a:lnTo>
                  <a:lnTo>
                    <a:pt x="351260" y="867"/>
                  </a:lnTo>
                  <a:lnTo>
                    <a:pt x="322745" y="0"/>
                  </a:lnTo>
                  <a:lnTo>
                    <a:pt x="294187" y="536"/>
                  </a:lnTo>
                  <a:lnTo>
                    <a:pt x="265617" y="6164"/>
                  </a:lnTo>
                  <a:lnTo>
                    <a:pt x="237044" y="18326"/>
                  </a:lnTo>
                  <a:lnTo>
                    <a:pt x="208469" y="36658"/>
                  </a:lnTo>
                  <a:lnTo>
                    <a:pt x="180688" y="57965"/>
                  </a:lnTo>
                  <a:lnTo>
                    <a:pt x="157023" y="84827"/>
                  </a:lnTo>
                  <a:lnTo>
                    <a:pt x="135723" y="117569"/>
                  </a:lnTo>
                  <a:lnTo>
                    <a:pt x="119799" y="152406"/>
                  </a:lnTo>
                  <a:lnTo>
                    <a:pt x="110495" y="187864"/>
                  </a:lnTo>
                  <a:lnTo>
                    <a:pt x="108040" y="211615"/>
                  </a:lnTo>
                  <a:lnTo>
                    <a:pt x="109066" y="237517"/>
                  </a:lnTo>
                  <a:lnTo>
                    <a:pt x="112167" y="264904"/>
                  </a:lnTo>
                  <a:lnTo>
                    <a:pt x="116192" y="292951"/>
                  </a:lnTo>
                  <a:lnTo>
                    <a:pt x="122743" y="319175"/>
                  </a:lnTo>
                  <a:lnTo>
                    <a:pt x="133239" y="352017"/>
                  </a:lnTo>
                  <a:lnTo>
                    <a:pt x="141795" y="37825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15" name="SMARTInkShape-Group439"/>
          <p:cNvGrpSpPr/>
          <p:nvPr/>
        </p:nvGrpSpPr>
        <p:grpSpPr>
          <a:xfrm>
            <a:off x="3080102" y="5437772"/>
            <a:ext cx="1227580" cy="455823"/>
            <a:chOff x="3080102" y="5437772"/>
            <a:chExt cx="1227580" cy="455823"/>
          </a:xfrm>
        </p:grpSpPr>
        <p:sp>
          <p:nvSpPr>
            <p:cNvPr id="310" name="SMARTInkShape-3137"/>
            <p:cNvSpPr/>
            <p:nvPr/>
          </p:nvSpPr>
          <p:spPr>
            <a:xfrm>
              <a:off x="3080102" y="5437772"/>
              <a:ext cx="491774" cy="389955"/>
            </a:xfrm>
            <a:custGeom>
              <a:avLst/>
              <a:gdLst/>
              <a:ahLst/>
              <a:cxnLst/>
              <a:rect l="0" t="0" r="0" b="0"/>
              <a:pathLst>
                <a:path w="491774" h="389955">
                  <a:moveTo>
                    <a:pt x="127442" y="98634"/>
                  </a:moveTo>
                  <a:lnTo>
                    <a:pt x="126648" y="132922"/>
                  </a:lnTo>
                  <a:lnTo>
                    <a:pt x="115257" y="165664"/>
                  </a:lnTo>
                  <a:lnTo>
                    <a:pt x="105955" y="194160"/>
                  </a:lnTo>
                  <a:lnTo>
                    <a:pt x="96475" y="226336"/>
                  </a:lnTo>
                  <a:lnTo>
                    <a:pt x="81255" y="260531"/>
                  </a:lnTo>
                  <a:lnTo>
                    <a:pt x="62962" y="293156"/>
                  </a:lnTo>
                  <a:lnTo>
                    <a:pt x="44061" y="326147"/>
                  </a:lnTo>
                  <a:lnTo>
                    <a:pt x="25935" y="360693"/>
                  </a:lnTo>
                  <a:lnTo>
                    <a:pt x="8611" y="383559"/>
                  </a:lnTo>
                  <a:lnTo>
                    <a:pt x="7740" y="386215"/>
                  </a:lnTo>
                  <a:lnTo>
                    <a:pt x="6365" y="387986"/>
                  </a:lnTo>
                  <a:lnTo>
                    <a:pt x="2722" y="389954"/>
                  </a:lnTo>
                  <a:lnTo>
                    <a:pt x="1433" y="389685"/>
                  </a:lnTo>
                  <a:lnTo>
                    <a:pt x="573" y="388712"/>
                  </a:lnTo>
                  <a:lnTo>
                    <a:pt x="0" y="387269"/>
                  </a:lnTo>
                  <a:lnTo>
                    <a:pt x="6991" y="358596"/>
                  </a:lnTo>
                  <a:lnTo>
                    <a:pt x="19306" y="325903"/>
                  </a:lnTo>
                  <a:lnTo>
                    <a:pt x="25022" y="298265"/>
                  </a:lnTo>
                  <a:lnTo>
                    <a:pt x="30949" y="267851"/>
                  </a:lnTo>
                  <a:lnTo>
                    <a:pt x="40643" y="233704"/>
                  </a:lnTo>
                  <a:lnTo>
                    <a:pt x="50659" y="198451"/>
                  </a:lnTo>
                  <a:lnTo>
                    <a:pt x="63681" y="162870"/>
                  </a:lnTo>
                  <a:lnTo>
                    <a:pt x="77593" y="129308"/>
                  </a:lnTo>
                  <a:lnTo>
                    <a:pt x="91770" y="99256"/>
                  </a:lnTo>
                  <a:lnTo>
                    <a:pt x="108141" y="72360"/>
                  </a:lnTo>
                  <a:lnTo>
                    <a:pt x="135006" y="41939"/>
                  </a:lnTo>
                  <a:lnTo>
                    <a:pt x="164038" y="18703"/>
                  </a:lnTo>
                  <a:lnTo>
                    <a:pt x="190320" y="5277"/>
                  </a:lnTo>
                  <a:lnTo>
                    <a:pt x="219009" y="594"/>
                  </a:lnTo>
                  <a:lnTo>
                    <a:pt x="252292" y="0"/>
                  </a:lnTo>
                  <a:lnTo>
                    <a:pt x="287289" y="5292"/>
                  </a:lnTo>
                  <a:lnTo>
                    <a:pt x="322794" y="16561"/>
                  </a:lnTo>
                  <a:lnTo>
                    <a:pt x="357656" y="29955"/>
                  </a:lnTo>
                  <a:lnTo>
                    <a:pt x="389240" y="44771"/>
                  </a:lnTo>
                  <a:lnTo>
                    <a:pt x="421794" y="63889"/>
                  </a:lnTo>
                  <a:lnTo>
                    <a:pt x="454931" y="89566"/>
                  </a:lnTo>
                  <a:lnTo>
                    <a:pt x="491773" y="11292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1" name="SMARTInkShape-3138"/>
            <p:cNvSpPr/>
            <p:nvPr/>
          </p:nvSpPr>
          <p:spPr>
            <a:xfrm>
              <a:off x="3129050" y="5514975"/>
              <a:ext cx="285664" cy="142876"/>
            </a:xfrm>
            <a:custGeom>
              <a:avLst/>
              <a:gdLst/>
              <a:ahLst/>
              <a:cxnLst/>
              <a:rect l="0" t="0" r="0" b="0"/>
              <a:pathLst>
                <a:path w="285664" h="142876">
                  <a:moveTo>
                    <a:pt x="7056" y="0"/>
                  </a:moveTo>
                  <a:lnTo>
                    <a:pt x="905" y="0"/>
                  </a:lnTo>
                  <a:lnTo>
                    <a:pt x="574" y="794"/>
                  </a:lnTo>
                  <a:lnTo>
                    <a:pt x="0" y="6151"/>
                  </a:lnTo>
                  <a:lnTo>
                    <a:pt x="7523" y="14434"/>
                  </a:lnTo>
                  <a:lnTo>
                    <a:pt x="36488" y="31455"/>
                  </a:lnTo>
                  <a:lnTo>
                    <a:pt x="68253" y="46186"/>
                  </a:lnTo>
                  <a:lnTo>
                    <a:pt x="103593" y="65279"/>
                  </a:lnTo>
                  <a:lnTo>
                    <a:pt x="130131" y="79019"/>
                  </a:lnTo>
                  <a:lnTo>
                    <a:pt x="157800" y="90947"/>
                  </a:lnTo>
                  <a:lnTo>
                    <a:pt x="185972" y="102333"/>
                  </a:lnTo>
                  <a:lnTo>
                    <a:pt x="214368" y="115331"/>
                  </a:lnTo>
                  <a:lnTo>
                    <a:pt x="245753" y="128452"/>
                  </a:lnTo>
                  <a:lnTo>
                    <a:pt x="285663"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2" name="SMARTInkShape-3139"/>
            <p:cNvSpPr/>
            <p:nvPr/>
          </p:nvSpPr>
          <p:spPr>
            <a:xfrm>
              <a:off x="3286154" y="5615293"/>
              <a:ext cx="464244" cy="242583"/>
            </a:xfrm>
            <a:custGeom>
              <a:avLst/>
              <a:gdLst/>
              <a:ahLst/>
              <a:cxnLst/>
              <a:rect l="0" t="0" r="0" b="0"/>
              <a:pathLst>
                <a:path w="464244" h="242583">
                  <a:moveTo>
                    <a:pt x="57121" y="92563"/>
                  </a:moveTo>
                  <a:lnTo>
                    <a:pt x="42648" y="109154"/>
                  </a:lnTo>
                  <a:lnTo>
                    <a:pt x="22361" y="144115"/>
                  </a:lnTo>
                  <a:lnTo>
                    <a:pt x="10950" y="160837"/>
                  </a:lnTo>
                  <a:lnTo>
                    <a:pt x="5756" y="176487"/>
                  </a:lnTo>
                  <a:lnTo>
                    <a:pt x="2542" y="182250"/>
                  </a:lnTo>
                  <a:lnTo>
                    <a:pt x="71" y="192126"/>
                  </a:lnTo>
                  <a:lnTo>
                    <a:pt x="0" y="184858"/>
                  </a:lnTo>
                  <a:lnTo>
                    <a:pt x="7248" y="153509"/>
                  </a:lnTo>
                  <a:lnTo>
                    <a:pt x="16872" y="127621"/>
                  </a:lnTo>
                  <a:lnTo>
                    <a:pt x="32712" y="92476"/>
                  </a:lnTo>
                  <a:lnTo>
                    <a:pt x="48928" y="56833"/>
                  </a:lnTo>
                  <a:lnTo>
                    <a:pt x="76288" y="23924"/>
                  </a:lnTo>
                  <a:lnTo>
                    <a:pt x="94285" y="13136"/>
                  </a:lnTo>
                  <a:lnTo>
                    <a:pt x="126632" y="2014"/>
                  </a:lnTo>
                  <a:lnTo>
                    <a:pt x="157027" y="0"/>
                  </a:lnTo>
                  <a:lnTo>
                    <a:pt x="173065" y="579"/>
                  </a:lnTo>
                  <a:lnTo>
                    <a:pt x="187077" y="5424"/>
                  </a:lnTo>
                  <a:lnTo>
                    <a:pt x="215539" y="23545"/>
                  </a:lnTo>
                  <a:lnTo>
                    <a:pt x="228423" y="43189"/>
                  </a:lnTo>
                  <a:lnTo>
                    <a:pt x="251382" y="75932"/>
                  </a:lnTo>
                  <a:lnTo>
                    <a:pt x="273903" y="109234"/>
                  </a:lnTo>
                  <a:lnTo>
                    <a:pt x="279939" y="118758"/>
                  </a:lnTo>
                  <a:lnTo>
                    <a:pt x="313609" y="143540"/>
                  </a:lnTo>
                  <a:lnTo>
                    <a:pt x="322193" y="146970"/>
                  </a:lnTo>
                  <a:lnTo>
                    <a:pt x="326704" y="147884"/>
                  </a:lnTo>
                  <a:lnTo>
                    <a:pt x="335950" y="146784"/>
                  </a:lnTo>
                  <a:lnTo>
                    <a:pt x="344558" y="143649"/>
                  </a:lnTo>
                  <a:lnTo>
                    <a:pt x="351029" y="139609"/>
                  </a:lnTo>
                  <a:lnTo>
                    <a:pt x="359134" y="129081"/>
                  </a:lnTo>
                  <a:lnTo>
                    <a:pt x="362771" y="115907"/>
                  </a:lnTo>
                  <a:lnTo>
                    <a:pt x="364168" y="87760"/>
                  </a:lnTo>
                  <a:lnTo>
                    <a:pt x="356514" y="58329"/>
                  </a:lnTo>
                  <a:lnTo>
                    <a:pt x="354347" y="53071"/>
                  </a:lnTo>
                  <a:lnTo>
                    <a:pt x="336129" y="34295"/>
                  </a:lnTo>
                  <a:lnTo>
                    <a:pt x="314415" y="21236"/>
                  </a:lnTo>
                  <a:lnTo>
                    <a:pt x="296692" y="16131"/>
                  </a:lnTo>
                  <a:lnTo>
                    <a:pt x="263853" y="14265"/>
                  </a:lnTo>
                  <a:lnTo>
                    <a:pt x="242729" y="16183"/>
                  </a:lnTo>
                  <a:lnTo>
                    <a:pt x="229307" y="20516"/>
                  </a:lnTo>
                  <a:lnTo>
                    <a:pt x="198995" y="40723"/>
                  </a:lnTo>
                  <a:lnTo>
                    <a:pt x="177720" y="59334"/>
                  </a:lnTo>
                  <a:lnTo>
                    <a:pt x="167820" y="74339"/>
                  </a:lnTo>
                  <a:lnTo>
                    <a:pt x="160653" y="93513"/>
                  </a:lnTo>
                  <a:lnTo>
                    <a:pt x="157597" y="124615"/>
                  </a:lnTo>
                  <a:lnTo>
                    <a:pt x="161063" y="139807"/>
                  </a:lnTo>
                  <a:lnTo>
                    <a:pt x="170139" y="159163"/>
                  </a:lnTo>
                  <a:lnTo>
                    <a:pt x="182771" y="173504"/>
                  </a:lnTo>
                  <a:lnTo>
                    <a:pt x="211045" y="193543"/>
                  </a:lnTo>
                  <a:lnTo>
                    <a:pt x="245489" y="206676"/>
                  </a:lnTo>
                  <a:lnTo>
                    <a:pt x="277686" y="212559"/>
                  </a:lnTo>
                  <a:lnTo>
                    <a:pt x="311886" y="212927"/>
                  </a:lnTo>
                  <a:lnTo>
                    <a:pt x="342395" y="206180"/>
                  </a:lnTo>
                  <a:lnTo>
                    <a:pt x="371352" y="197203"/>
                  </a:lnTo>
                  <a:lnTo>
                    <a:pt x="400002" y="182083"/>
                  </a:lnTo>
                  <a:lnTo>
                    <a:pt x="419859" y="168476"/>
                  </a:lnTo>
                  <a:lnTo>
                    <a:pt x="450282" y="135409"/>
                  </a:lnTo>
                  <a:lnTo>
                    <a:pt x="458078" y="125893"/>
                  </a:lnTo>
                  <a:lnTo>
                    <a:pt x="462467" y="111611"/>
                  </a:lnTo>
                  <a:lnTo>
                    <a:pt x="464243" y="77305"/>
                  </a:lnTo>
                  <a:lnTo>
                    <a:pt x="462166" y="71759"/>
                  </a:lnTo>
                  <a:lnTo>
                    <a:pt x="460501" y="69169"/>
                  </a:lnTo>
                  <a:lnTo>
                    <a:pt x="450573" y="61731"/>
                  </a:lnTo>
                  <a:lnTo>
                    <a:pt x="423672" y="53481"/>
                  </a:lnTo>
                  <a:lnTo>
                    <a:pt x="414237" y="53497"/>
                  </a:lnTo>
                  <a:lnTo>
                    <a:pt x="383610" y="58667"/>
                  </a:lnTo>
                  <a:lnTo>
                    <a:pt x="377174" y="60441"/>
                  </a:lnTo>
                  <a:lnTo>
                    <a:pt x="363673" y="70878"/>
                  </a:lnTo>
                  <a:lnTo>
                    <a:pt x="335791" y="101114"/>
                  </a:lnTo>
                  <a:lnTo>
                    <a:pt x="324307" y="135487"/>
                  </a:lnTo>
                  <a:lnTo>
                    <a:pt x="322714" y="146301"/>
                  </a:lnTo>
                  <a:lnTo>
                    <a:pt x="325610" y="165106"/>
                  </a:lnTo>
                  <a:lnTo>
                    <a:pt x="334493" y="187885"/>
                  </a:lnTo>
                  <a:lnTo>
                    <a:pt x="355734" y="222806"/>
                  </a:lnTo>
                  <a:lnTo>
                    <a:pt x="378590" y="2425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3" name="SMARTInkShape-3140"/>
            <p:cNvSpPr/>
            <p:nvPr/>
          </p:nvSpPr>
          <p:spPr>
            <a:xfrm>
              <a:off x="3722348" y="5465141"/>
              <a:ext cx="342115" cy="419764"/>
            </a:xfrm>
            <a:custGeom>
              <a:avLst/>
              <a:gdLst/>
              <a:ahLst/>
              <a:cxnLst/>
              <a:rect l="0" t="0" r="0" b="0"/>
              <a:pathLst>
                <a:path w="342115" h="419764">
                  <a:moveTo>
                    <a:pt x="135277" y="335584"/>
                  </a:moveTo>
                  <a:lnTo>
                    <a:pt x="135277" y="331792"/>
                  </a:lnTo>
                  <a:lnTo>
                    <a:pt x="137394" y="327813"/>
                  </a:lnTo>
                  <a:lnTo>
                    <a:pt x="139069" y="325641"/>
                  </a:lnTo>
                  <a:lnTo>
                    <a:pt x="140931" y="318994"/>
                  </a:lnTo>
                  <a:lnTo>
                    <a:pt x="142127" y="305584"/>
                  </a:lnTo>
                  <a:lnTo>
                    <a:pt x="136244" y="284273"/>
                  </a:lnTo>
                  <a:lnTo>
                    <a:pt x="131473" y="278912"/>
                  </a:lnTo>
                  <a:lnTo>
                    <a:pt x="115873" y="267385"/>
                  </a:lnTo>
                  <a:lnTo>
                    <a:pt x="99018" y="264786"/>
                  </a:lnTo>
                  <a:lnTo>
                    <a:pt x="66189" y="264184"/>
                  </a:lnTo>
                  <a:lnTo>
                    <a:pt x="51924" y="267950"/>
                  </a:lnTo>
                  <a:lnTo>
                    <a:pt x="32881" y="282037"/>
                  </a:lnTo>
                  <a:lnTo>
                    <a:pt x="15949" y="300106"/>
                  </a:lnTo>
                  <a:lnTo>
                    <a:pt x="4726" y="318963"/>
                  </a:lnTo>
                  <a:lnTo>
                    <a:pt x="1081" y="333217"/>
                  </a:lnTo>
                  <a:lnTo>
                    <a:pt x="0" y="347494"/>
                  </a:lnTo>
                  <a:lnTo>
                    <a:pt x="3473" y="361779"/>
                  </a:lnTo>
                  <a:lnTo>
                    <a:pt x="12551" y="380828"/>
                  </a:lnTo>
                  <a:lnTo>
                    <a:pt x="20143" y="390353"/>
                  </a:lnTo>
                  <a:lnTo>
                    <a:pt x="35158" y="397761"/>
                  </a:lnTo>
                  <a:lnTo>
                    <a:pt x="65759" y="405193"/>
                  </a:lnTo>
                  <a:lnTo>
                    <a:pt x="76864" y="404092"/>
                  </a:lnTo>
                  <a:lnTo>
                    <a:pt x="94157" y="396893"/>
                  </a:lnTo>
                  <a:lnTo>
                    <a:pt x="106683" y="388233"/>
                  </a:lnTo>
                  <a:lnTo>
                    <a:pt x="136372" y="356422"/>
                  </a:lnTo>
                  <a:lnTo>
                    <a:pt x="158365" y="322620"/>
                  </a:lnTo>
                  <a:lnTo>
                    <a:pt x="173162" y="293995"/>
                  </a:lnTo>
                  <a:lnTo>
                    <a:pt x="187601" y="260732"/>
                  </a:lnTo>
                  <a:lnTo>
                    <a:pt x="201140" y="226534"/>
                  </a:lnTo>
                  <a:lnTo>
                    <a:pt x="211324" y="195147"/>
                  </a:lnTo>
                  <a:lnTo>
                    <a:pt x="223250" y="161064"/>
                  </a:lnTo>
                  <a:lnTo>
                    <a:pt x="232163" y="126623"/>
                  </a:lnTo>
                  <a:lnTo>
                    <a:pt x="239037" y="96751"/>
                  </a:lnTo>
                  <a:lnTo>
                    <a:pt x="241762" y="64923"/>
                  </a:lnTo>
                  <a:lnTo>
                    <a:pt x="247254" y="29302"/>
                  </a:lnTo>
                  <a:lnTo>
                    <a:pt x="249550" y="408"/>
                  </a:lnTo>
                  <a:lnTo>
                    <a:pt x="245776" y="0"/>
                  </a:lnTo>
                  <a:lnTo>
                    <a:pt x="244662" y="736"/>
                  </a:lnTo>
                  <a:lnTo>
                    <a:pt x="243919" y="2021"/>
                  </a:lnTo>
                  <a:lnTo>
                    <a:pt x="230306" y="31942"/>
                  </a:lnTo>
                  <a:lnTo>
                    <a:pt x="218592" y="64588"/>
                  </a:lnTo>
                  <a:lnTo>
                    <a:pt x="206711" y="99902"/>
                  </a:lnTo>
                  <a:lnTo>
                    <a:pt x="197189" y="132220"/>
                  </a:lnTo>
                  <a:lnTo>
                    <a:pt x="187664" y="164268"/>
                  </a:lnTo>
                  <a:lnTo>
                    <a:pt x="180521" y="191073"/>
                  </a:lnTo>
                  <a:lnTo>
                    <a:pt x="174171" y="219124"/>
                  </a:lnTo>
                  <a:lnTo>
                    <a:pt x="171936" y="247544"/>
                  </a:lnTo>
                  <a:lnTo>
                    <a:pt x="171274" y="276072"/>
                  </a:lnTo>
                  <a:lnTo>
                    <a:pt x="171078" y="303839"/>
                  </a:lnTo>
                  <a:lnTo>
                    <a:pt x="173129" y="334958"/>
                  </a:lnTo>
                  <a:lnTo>
                    <a:pt x="183183" y="370427"/>
                  </a:lnTo>
                  <a:lnTo>
                    <a:pt x="190923" y="387006"/>
                  </a:lnTo>
                  <a:lnTo>
                    <a:pt x="202917" y="401179"/>
                  </a:lnTo>
                  <a:lnTo>
                    <a:pt x="225892" y="416091"/>
                  </a:lnTo>
                  <a:lnTo>
                    <a:pt x="240090" y="419763"/>
                  </a:lnTo>
                  <a:lnTo>
                    <a:pt x="249594" y="418505"/>
                  </a:lnTo>
                  <a:lnTo>
                    <a:pt x="268630" y="411231"/>
                  </a:lnTo>
                  <a:lnTo>
                    <a:pt x="276037" y="404659"/>
                  </a:lnTo>
                  <a:lnTo>
                    <a:pt x="298489" y="369753"/>
                  </a:lnTo>
                  <a:lnTo>
                    <a:pt x="308079" y="353205"/>
                  </a:lnTo>
                  <a:lnTo>
                    <a:pt x="312155" y="334455"/>
                  </a:lnTo>
                  <a:lnTo>
                    <a:pt x="313645" y="299716"/>
                  </a:lnTo>
                  <a:lnTo>
                    <a:pt x="313841" y="264921"/>
                  </a:lnTo>
                  <a:lnTo>
                    <a:pt x="313068" y="249207"/>
                  </a:lnTo>
                  <a:lnTo>
                    <a:pt x="301685" y="226260"/>
                  </a:lnTo>
                  <a:lnTo>
                    <a:pt x="297078" y="220056"/>
                  </a:lnTo>
                  <a:lnTo>
                    <a:pt x="292384" y="216770"/>
                  </a:lnTo>
                  <a:lnTo>
                    <a:pt x="285279" y="214919"/>
                  </a:lnTo>
                  <a:lnTo>
                    <a:pt x="282904" y="214660"/>
                  </a:lnTo>
                  <a:lnTo>
                    <a:pt x="278147" y="216488"/>
                  </a:lnTo>
                  <a:lnTo>
                    <a:pt x="275768" y="218087"/>
                  </a:lnTo>
                  <a:lnTo>
                    <a:pt x="274181" y="219946"/>
                  </a:lnTo>
                  <a:lnTo>
                    <a:pt x="272419" y="224129"/>
                  </a:lnTo>
                  <a:lnTo>
                    <a:pt x="271132" y="241786"/>
                  </a:lnTo>
                  <a:lnTo>
                    <a:pt x="279085" y="273756"/>
                  </a:lnTo>
                  <a:lnTo>
                    <a:pt x="307919" y="307982"/>
                  </a:lnTo>
                  <a:lnTo>
                    <a:pt x="313342" y="311410"/>
                  </a:lnTo>
                  <a:lnTo>
                    <a:pt x="320858" y="313340"/>
                  </a:lnTo>
                  <a:lnTo>
                    <a:pt x="330508" y="313992"/>
                  </a:lnTo>
                  <a:lnTo>
                    <a:pt x="332106" y="313252"/>
                  </a:lnTo>
                  <a:lnTo>
                    <a:pt x="333172" y="311965"/>
                  </a:lnTo>
                  <a:lnTo>
                    <a:pt x="335149" y="308417"/>
                  </a:lnTo>
                  <a:lnTo>
                    <a:pt x="338673" y="304195"/>
                  </a:lnTo>
                  <a:lnTo>
                    <a:pt x="340769" y="297557"/>
                  </a:lnTo>
                  <a:lnTo>
                    <a:pt x="342114" y="280359"/>
                  </a:lnTo>
                  <a:lnTo>
                    <a:pt x="338555" y="266393"/>
                  </a:lnTo>
                  <a:lnTo>
                    <a:pt x="322305" y="231389"/>
                  </a:lnTo>
                  <a:lnTo>
                    <a:pt x="304421" y="199056"/>
                  </a:lnTo>
                  <a:lnTo>
                    <a:pt x="301734" y="191297"/>
                  </a:lnTo>
                  <a:lnTo>
                    <a:pt x="301017" y="187005"/>
                  </a:lnTo>
                  <a:lnTo>
                    <a:pt x="299745" y="184144"/>
                  </a:lnTo>
                  <a:lnTo>
                    <a:pt x="292440" y="17842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4" name="SMARTInkShape-3141"/>
            <p:cNvSpPr/>
            <p:nvPr/>
          </p:nvSpPr>
          <p:spPr>
            <a:xfrm>
              <a:off x="4060678" y="5701131"/>
              <a:ext cx="247004" cy="192464"/>
            </a:xfrm>
            <a:custGeom>
              <a:avLst/>
              <a:gdLst/>
              <a:ahLst/>
              <a:cxnLst/>
              <a:rect l="0" t="0" r="0" b="0"/>
              <a:pathLst>
                <a:path w="247004" h="192464">
                  <a:moveTo>
                    <a:pt x="4116" y="99594"/>
                  </a:moveTo>
                  <a:lnTo>
                    <a:pt x="324" y="103386"/>
                  </a:lnTo>
                  <a:lnTo>
                    <a:pt x="0" y="104504"/>
                  </a:lnTo>
                  <a:lnTo>
                    <a:pt x="578" y="105248"/>
                  </a:lnTo>
                  <a:lnTo>
                    <a:pt x="3417" y="106444"/>
                  </a:lnTo>
                  <a:lnTo>
                    <a:pt x="3805" y="104490"/>
                  </a:lnTo>
                  <a:lnTo>
                    <a:pt x="4110" y="89736"/>
                  </a:lnTo>
                  <a:lnTo>
                    <a:pt x="6230" y="85158"/>
                  </a:lnTo>
                  <a:lnTo>
                    <a:pt x="30334" y="51835"/>
                  </a:lnTo>
                  <a:lnTo>
                    <a:pt x="42219" y="33999"/>
                  </a:lnTo>
                  <a:lnTo>
                    <a:pt x="77847" y="4352"/>
                  </a:lnTo>
                  <a:lnTo>
                    <a:pt x="82658" y="1702"/>
                  </a:lnTo>
                  <a:lnTo>
                    <a:pt x="92214" y="0"/>
                  </a:lnTo>
                  <a:lnTo>
                    <a:pt x="96981" y="1884"/>
                  </a:lnTo>
                  <a:lnTo>
                    <a:pt x="106509" y="9562"/>
                  </a:lnTo>
                  <a:lnTo>
                    <a:pt x="109155" y="14071"/>
                  </a:lnTo>
                  <a:lnTo>
                    <a:pt x="110854" y="23434"/>
                  </a:lnTo>
                  <a:lnTo>
                    <a:pt x="110396" y="38630"/>
                  </a:lnTo>
                  <a:lnTo>
                    <a:pt x="104565" y="68958"/>
                  </a:lnTo>
                  <a:lnTo>
                    <a:pt x="103529" y="75659"/>
                  </a:lnTo>
                  <a:lnTo>
                    <a:pt x="92276" y="110618"/>
                  </a:lnTo>
                  <a:lnTo>
                    <a:pt x="90054" y="120801"/>
                  </a:lnTo>
                  <a:lnTo>
                    <a:pt x="89869" y="127042"/>
                  </a:lnTo>
                  <a:lnTo>
                    <a:pt x="89843" y="121919"/>
                  </a:lnTo>
                  <a:lnTo>
                    <a:pt x="106634" y="104256"/>
                  </a:lnTo>
                  <a:lnTo>
                    <a:pt x="120968" y="94018"/>
                  </a:lnTo>
                  <a:lnTo>
                    <a:pt x="138065" y="74061"/>
                  </a:lnTo>
                  <a:lnTo>
                    <a:pt x="170404" y="49599"/>
                  </a:lnTo>
                  <a:lnTo>
                    <a:pt x="181180" y="44564"/>
                  </a:lnTo>
                  <a:lnTo>
                    <a:pt x="193138" y="42568"/>
                  </a:lnTo>
                  <a:lnTo>
                    <a:pt x="197399" y="44616"/>
                  </a:lnTo>
                  <a:lnTo>
                    <a:pt x="199646" y="46273"/>
                  </a:lnTo>
                  <a:lnTo>
                    <a:pt x="202143" y="50231"/>
                  </a:lnTo>
                  <a:lnTo>
                    <a:pt x="204047" y="54636"/>
                  </a:lnTo>
                  <a:lnTo>
                    <a:pt x="208787" y="61579"/>
                  </a:lnTo>
                  <a:lnTo>
                    <a:pt x="216793" y="88055"/>
                  </a:lnTo>
                  <a:lnTo>
                    <a:pt x="220060" y="105436"/>
                  </a:lnTo>
                  <a:lnTo>
                    <a:pt x="230550" y="136082"/>
                  </a:lnTo>
                  <a:lnTo>
                    <a:pt x="242269" y="167340"/>
                  </a:lnTo>
                  <a:lnTo>
                    <a:pt x="247003" y="1924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26" name="SMARTInkShape-Group440"/>
          <p:cNvGrpSpPr/>
          <p:nvPr/>
        </p:nvGrpSpPr>
        <p:grpSpPr>
          <a:xfrm>
            <a:off x="2957513" y="5815038"/>
            <a:ext cx="1121569" cy="320999"/>
            <a:chOff x="2957513" y="5815038"/>
            <a:chExt cx="1121569" cy="320999"/>
          </a:xfrm>
        </p:grpSpPr>
        <p:sp>
          <p:nvSpPr>
            <p:cNvPr id="316" name="SMARTInkShape-3142"/>
            <p:cNvSpPr/>
            <p:nvPr/>
          </p:nvSpPr>
          <p:spPr>
            <a:xfrm>
              <a:off x="2957513" y="5815038"/>
              <a:ext cx="152837" cy="256033"/>
            </a:xfrm>
            <a:custGeom>
              <a:avLst/>
              <a:gdLst/>
              <a:ahLst/>
              <a:cxnLst/>
              <a:rect l="0" t="0" r="0" b="0"/>
              <a:pathLst>
                <a:path w="152837" h="256033">
                  <a:moveTo>
                    <a:pt x="128587" y="7118"/>
                  </a:moveTo>
                  <a:lnTo>
                    <a:pt x="122436" y="7118"/>
                  </a:lnTo>
                  <a:lnTo>
                    <a:pt x="115936" y="2208"/>
                  </a:lnTo>
                  <a:lnTo>
                    <a:pt x="109316" y="636"/>
                  </a:lnTo>
                  <a:lnTo>
                    <a:pt x="80535" y="0"/>
                  </a:lnTo>
                  <a:lnTo>
                    <a:pt x="61828" y="5683"/>
                  </a:lnTo>
                  <a:lnTo>
                    <a:pt x="29214" y="19107"/>
                  </a:lnTo>
                  <a:lnTo>
                    <a:pt x="12617" y="30942"/>
                  </a:lnTo>
                  <a:lnTo>
                    <a:pt x="9576" y="37815"/>
                  </a:lnTo>
                  <a:lnTo>
                    <a:pt x="7624" y="51370"/>
                  </a:lnTo>
                  <a:lnTo>
                    <a:pt x="11078" y="63004"/>
                  </a:lnTo>
                  <a:lnTo>
                    <a:pt x="33892" y="90560"/>
                  </a:lnTo>
                  <a:lnTo>
                    <a:pt x="68531" y="119942"/>
                  </a:lnTo>
                  <a:lnTo>
                    <a:pt x="100570" y="150740"/>
                  </a:lnTo>
                  <a:lnTo>
                    <a:pt x="132012" y="182018"/>
                  </a:lnTo>
                  <a:lnTo>
                    <a:pt x="151864" y="211791"/>
                  </a:lnTo>
                  <a:lnTo>
                    <a:pt x="152836" y="215798"/>
                  </a:lnTo>
                  <a:lnTo>
                    <a:pt x="152691" y="219263"/>
                  </a:lnTo>
                  <a:lnTo>
                    <a:pt x="150412" y="225230"/>
                  </a:lnTo>
                  <a:lnTo>
                    <a:pt x="146754" y="230528"/>
                  </a:lnTo>
                  <a:lnTo>
                    <a:pt x="127844" y="242805"/>
                  </a:lnTo>
                  <a:lnTo>
                    <a:pt x="117938" y="246806"/>
                  </a:lnTo>
                  <a:lnTo>
                    <a:pt x="85263" y="253377"/>
                  </a:lnTo>
                  <a:lnTo>
                    <a:pt x="64156" y="256032"/>
                  </a:lnTo>
                  <a:lnTo>
                    <a:pt x="36485" y="251225"/>
                  </a:lnTo>
                  <a:lnTo>
                    <a:pt x="17026" y="242633"/>
                  </a:lnTo>
                  <a:lnTo>
                    <a:pt x="0" y="2285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7" name="SMARTInkShape-3143"/>
            <p:cNvSpPr/>
            <p:nvPr/>
          </p:nvSpPr>
          <p:spPr>
            <a:xfrm>
              <a:off x="3121855" y="5836444"/>
              <a:ext cx="149984" cy="264320"/>
            </a:xfrm>
            <a:custGeom>
              <a:avLst/>
              <a:gdLst/>
              <a:ahLst/>
              <a:cxnLst/>
              <a:rect l="0" t="0" r="0" b="0"/>
              <a:pathLst>
                <a:path w="149984" h="264320">
                  <a:moveTo>
                    <a:pt x="57114" y="0"/>
                  </a:moveTo>
                  <a:lnTo>
                    <a:pt x="57114" y="3792"/>
                  </a:lnTo>
                  <a:lnTo>
                    <a:pt x="56320" y="4910"/>
                  </a:lnTo>
                  <a:lnTo>
                    <a:pt x="54997" y="5654"/>
                  </a:lnTo>
                  <a:lnTo>
                    <a:pt x="53321" y="6151"/>
                  </a:lnTo>
                  <a:lnTo>
                    <a:pt x="52204" y="8069"/>
                  </a:lnTo>
                  <a:lnTo>
                    <a:pt x="46265" y="38345"/>
                  </a:lnTo>
                  <a:lnTo>
                    <a:pt x="39336" y="72660"/>
                  </a:lnTo>
                  <a:lnTo>
                    <a:pt x="31495" y="104369"/>
                  </a:lnTo>
                  <a:lnTo>
                    <a:pt x="25135" y="136462"/>
                  </a:lnTo>
                  <a:lnTo>
                    <a:pt x="19771" y="169430"/>
                  </a:lnTo>
                  <a:lnTo>
                    <a:pt x="13770" y="183022"/>
                  </a:lnTo>
                  <a:lnTo>
                    <a:pt x="85" y="199887"/>
                  </a:lnTo>
                  <a:lnTo>
                    <a:pt x="0" y="196192"/>
                  </a:lnTo>
                  <a:lnTo>
                    <a:pt x="9910" y="173286"/>
                  </a:lnTo>
                  <a:lnTo>
                    <a:pt x="27105" y="142176"/>
                  </a:lnTo>
                  <a:lnTo>
                    <a:pt x="34252" y="129070"/>
                  </a:lnTo>
                  <a:lnTo>
                    <a:pt x="56125" y="109838"/>
                  </a:lnTo>
                  <a:lnTo>
                    <a:pt x="90394" y="90644"/>
                  </a:lnTo>
                  <a:lnTo>
                    <a:pt x="108696" y="86696"/>
                  </a:lnTo>
                  <a:lnTo>
                    <a:pt x="123369" y="85853"/>
                  </a:lnTo>
                  <a:lnTo>
                    <a:pt x="125096" y="86604"/>
                  </a:lnTo>
                  <a:lnTo>
                    <a:pt x="126248" y="87898"/>
                  </a:lnTo>
                  <a:lnTo>
                    <a:pt x="127016" y="89555"/>
                  </a:lnTo>
                  <a:lnTo>
                    <a:pt x="128511" y="120217"/>
                  </a:lnTo>
                  <a:lnTo>
                    <a:pt x="120775" y="150798"/>
                  </a:lnTo>
                  <a:lnTo>
                    <a:pt x="115550" y="178748"/>
                  </a:lnTo>
                  <a:lnTo>
                    <a:pt x="114433" y="212216"/>
                  </a:lnTo>
                  <a:lnTo>
                    <a:pt x="116431" y="230096"/>
                  </a:lnTo>
                  <a:lnTo>
                    <a:pt x="122050" y="246241"/>
                  </a:lnTo>
                  <a:lnTo>
                    <a:pt x="131059" y="258807"/>
                  </a:lnTo>
                  <a:lnTo>
                    <a:pt x="135751" y="261869"/>
                  </a:lnTo>
                  <a:lnTo>
                    <a:pt x="142855" y="263592"/>
                  </a:lnTo>
                  <a:lnTo>
                    <a:pt x="149983" y="2643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8" name="SMARTInkShape-3144"/>
            <p:cNvSpPr/>
            <p:nvPr/>
          </p:nvSpPr>
          <p:spPr>
            <a:xfrm>
              <a:off x="3315041" y="5951832"/>
              <a:ext cx="85349" cy="59895"/>
            </a:xfrm>
            <a:custGeom>
              <a:avLst/>
              <a:gdLst/>
              <a:ahLst/>
              <a:cxnLst/>
              <a:rect l="0" t="0" r="0" b="0"/>
              <a:pathLst>
                <a:path w="85349" h="59895">
                  <a:moveTo>
                    <a:pt x="42522" y="20343"/>
                  </a:moveTo>
                  <a:lnTo>
                    <a:pt x="42522" y="24135"/>
                  </a:lnTo>
                  <a:lnTo>
                    <a:pt x="43315" y="25253"/>
                  </a:lnTo>
                  <a:lnTo>
                    <a:pt x="44638" y="25997"/>
                  </a:lnTo>
                  <a:lnTo>
                    <a:pt x="52464" y="27193"/>
                  </a:lnTo>
                  <a:lnTo>
                    <a:pt x="66370" y="27461"/>
                  </a:lnTo>
                  <a:lnTo>
                    <a:pt x="71113" y="25358"/>
                  </a:lnTo>
                  <a:lnTo>
                    <a:pt x="75866" y="22572"/>
                  </a:lnTo>
                  <a:lnTo>
                    <a:pt x="80625" y="21334"/>
                  </a:lnTo>
                  <a:lnTo>
                    <a:pt x="82211" y="20210"/>
                  </a:lnTo>
                  <a:lnTo>
                    <a:pt x="83269" y="18667"/>
                  </a:lnTo>
                  <a:lnTo>
                    <a:pt x="84966" y="14279"/>
                  </a:lnTo>
                  <a:lnTo>
                    <a:pt x="85348" y="7143"/>
                  </a:lnTo>
                  <a:lnTo>
                    <a:pt x="81581" y="2585"/>
                  </a:lnTo>
                  <a:lnTo>
                    <a:pt x="75492" y="545"/>
                  </a:lnTo>
                  <a:lnTo>
                    <a:pt x="71645" y="0"/>
                  </a:lnTo>
                  <a:lnTo>
                    <a:pt x="65255" y="1512"/>
                  </a:lnTo>
                  <a:lnTo>
                    <a:pt x="58975" y="4036"/>
                  </a:lnTo>
                  <a:lnTo>
                    <a:pt x="23370" y="9769"/>
                  </a:lnTo>
                  <a:lnTo>
                    <a:pt x="10899" y="13316"/>
                  </a:lnTo>
                  <a:lnTo>
                    <a:pt x="9533" y="14864"/>
                  </a:lnTo>
                  <a:lnTo>
                    <a:pt x="1388" y="33287"/>
                  </a:lnTo>
                  <a:lnTo>
                    <a:pt x="0" y="43890"/>
                  </a:lnTo>
                  <a:lnTo>
                    <a:pt x="1927" y="48800"/>
                  </a:lnTo>
                  <a:lnTo>
                    <a:pt x="3553" y="51221"/>
                  </a:lnTo>
                  <a:lnTo>
                    <a:pt x="5430" y="52835"/>
                  </a:lnTo>
                  <a:lnTo>
                    <a:pt x="16461" y="59429"/>
                  </a:lnTo>
                  <a:lnTo>
                    <a:pt x="19591" y="59894"/>
                  </a:lnTo>
                  <a:lnTo>
                    <a:pt x="44395" y="55709"/>
                  </a:lnTo>
                  <a:lnTo>
                    <a:pt x="56809" y="489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9" name="SMARTInkShape-3145"/>
            <p:cNvSpPr/>
            <p:nvPr/>
          </p:nvSpPr>
          <p:spPr>
            <a:xfrm>
              <a:off x="3436145" y="5944056"/>
              <a:ext cx="135731" cy="149403"/>
            </a:xfrm>
            <a:custGeom>
              <a:avLst/>
              <a:gdLst/>
              <a:ahLst/>
              <a:cxnLst/>
              <a:rect l="0" t="0" r="0" b="0"/>
              <a:pathLst>
                <a:path w="135731" h="149403">
                  <a:moveTo>
                    <a:pt x="28574" y="28119"/>
                  </a:moveTo>
                  <a:lnTo>
                    <a:pt x="24782" y="28119"/>
                  </a:lnTo>
                  <a:lnTo>
                    <a:pt x="23664" y="28913"/>
                  </a:lnTo>
                  <a:lnTo>
                    <a:pt x="22919" y="30236"/>
                  </a:lnTo>
                  <a:lnTo>
                    <a:pt x="22423" y="31911"/>
                  </a:lnTo>
                  <a:lnTo>
                    <a:pt x="3108" y="66522"/>
                  </a:lnTo>
                  <a:lnTo>
                    <a:pt x="181" y="99574"/>
                  </a:lnTo>
                  <a:lnTo>
                    <a:pt x="9" y="132895"/>
                  </a:lnTo>
                  <a:lnTo>
                    <a:pt x="0" y="147734"/>
                  </a:lnTo>
                  <a:lnTo>
                    <a:pt x="793" y="148343"/>
                  </a:lnTo>
                  <a:lnTo>
                    <a:pt x="6150" y="149402"/>
                  </a:lnTo>
                  <a:lnTo>
                    <a:pt x="6481" y="148662"/>
                  </a:lnTo>
                  <a:lnTo>
                    <a:pt x="7919" y="117448"/>
                  </a:lnTo>
                  <a:lnTo>
                    <a:pt x="19326" y="82724"/>
                  </a:lnTo>
                  <a:lnTo>
                    <a:pt x="33361" y="47886"/>
                  </a:lnTo>
                  <a:lnTo>
                    <a:pt x="52387" y="12890"/>
                  </a:lnTo>
                  <a:lnTo>
                    <a:pt x="63323" y="4733"/>
                  </a:lnTo>
                  <a:lnTo>
                    <a:pt x="72825" y="1081"/>
                  </a:lnTo>
                  <a:lnTo>
                    <a:pt x="80667" y="0"/>
                  </a:lnTo>
                  <a:lnTo>
                    <a:pt x="85593" y="1863"/>
                  </a:lnTo>
                  <a:lnTo>
                    <a:pt x="119477" y="23397"/>
                  </a:lnTo>
                  <a:lnTo>
                    <a:pt x="135730" y="352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0" name="SMARTInkShape-3146"/>
            <p:cNvSpPr/>
            <p:nvPr/>
          </p:nvSpPr>
          <p:spPr>
            <a:xfrm>
              <a:off x="3629025" y="6036469"/>
              <a:ext cx="7145" cy="35720"/>
            </a:xfrm>
            <a:custGeom>
              <a:avLst/>
              <a:gdLst/>
              <a:ahLst/>
              <a:cxnLst/>
              <a:rect l="0" t="0" r="0" b="0"/>
              <a:pathLst>
                <a:path w="7145" h="35720">
                  <a:moveTo>
                    <a:pt x="7144" y="0"/>
                  </a:moveTo>
                  <a:lnTo>
                    <a:pt x="7144" y="20585"/>
                  </a:lnTo>
                  <a:lnTo>
                    <a:pt x="6350" y="23248"/>
                  </a:lnTo>
                  <a:lnTo>
                    <a:pt x="5027" y="25024"/>
                  </a:lnTo>
                  <a:lnTo>
                    <a:pt x="3352" y="26207"/>
                  </a:lnTo>
                  <a:lnTo>
                    <a:pt x="2234" y="27790"/>
                  </a:lnTo>
                  <a:lnTo>
                    <a:pt x="0" y="35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1" name="SMARTInkShape-3147"/>
            <p:cNvSpPr/>
            <p:nvPr/>
          </p:nvSpPr>
          <p:spPr>
            <a:xfrm>
              <a:off x="3629025" y="5922169"/>
              <a:ext cx="7145" cy="1"/>
            </a:xfrm>
            <a:custGeom>
              <a:avLst/>
              <a:gdLst/>
              <a:ahLst/>
              <a:cxnLst/>
              <a:rect l="0" t="0" r="0" b="0"/>
              <a:pathLst>
                <a:path w="7145" h="1">
                  <a:moveTo>
                    <a:pt x="7144"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2" name="SMARTInkShape-3148"/>
            <p:cNvSpPr/>
            <p:nvPr/>
          </p:nvSpPr>
          <p:spPr>
            <a:xfrm>
              <a:off x="3693319" y="5851889"/>
              <a:ext cx="250032" cy="256018"/>
            </a:xfrm>
            <a:custGeom>
              <a:avLst/>
              <a:gdLst/>
              <a:ahLst/>
              <a:cxnLst/>
              <a:rect l="0" t="0" r="0" b="0"/>
              <a:pathLst>
                <a:path w="250032" h="256018">
                  <a:moveTo>
                    <a:pt x="0" y="256017"/>
                  </a:moveTo>
                  <a:lnTo>
                    <a:pt x="794" y="223906"/>
                  </a:lnTo>
                  <a:lnTo>
                    <a:pt x="7771" y="196052"/>
                  </a:lnTo>
                  <a:lnTo>
                    <a:pt x="16793" y="164003"/>
                  </a:lnTo>
                  <a:lnTo>
                    <a:pt x="31127" y="129039"/>
                  </a:lnTo>
                  <a:lnTo>
                    <a:pt x="44542" y="93675"/>
                  </a:lnTo>
                  <a:lnTo>
                    <a:pt x="62244" y="63524"/>
                  </a:lnTo>
                  <a:lnTo>
                    <a:pt x="90516" y="30251"/>
                  </a:lnTo>
                  <a:lnTo>
                    <a:pt x="119065" y="5056"/>
                  </a:lnTo>
                  <a:lnTo>
                    <a:pt x="137143" y="683"/>
                  </a:lnTo>
                  <a:lnTo>
                    <a:pt x="159675" y="0"/>
                  </a:lnTo>
                  <a:lnTo>
                    <a:pt x="194542" y="11059"/>
                  </a:lnTo>
                  <a:lnTo>
                    <a:pt x="227890" y="29973"/>
                  </a:lnTo>
                  <a:lnTo>
                    <a:pt x="250031" y="488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3" name="SMARTInkShape-3149"/>
            <p:cNvSpPr/>
            <p:nvPr/>
          </p:nvSpPr>
          <p:spPr>
            <a:xfrm>
              <a:off x="3664744" y="5893594"/>
              <a:ext cx="192882" cy="37836"/>
            </a:xfrm>
            <a:custGeom>
              <a:avLst/>
              <a:gdLst/>
              <a:ahLst/>
              <a:cxnLst/>
              <a:rect l="0" t="0" r="0" b="0"/>
              <a:pathLst>
                <a:path w="192882" h="37836">
                  <a:moveTo>
                    <a:pt x="0" y="0"/>
                  </a:moveTo>
                  <a:lnTo>
                    <a:pt x="0" y="3792"/>
                  </a:lnTo>
                  <a:lnTo>
                    <a:pt x="794" y="4910"/>
                  </a:lnTo>
                  <a:lnTo>
                    <a:pt x="2116" y="5654"/>
                  </a:lnTo>
                  <a:lnTo>
                    <a:pt x="34320" y="20792"/>
                  </a:lnTo>
                  <a:lnTo>
                    <a:pt x="60528" y="30061"/>
                  </a:lnTo>
                  <a:lnTo>
                    <a:pt x="92193" y="37835"/>
                  </a:lnTo>
                  <a:lnTo>
                    <a:pt x="126712" y="37580"/>
                  </a:lnTo>
                  <a:lnTo>
                    <a:pt x="158282" y="36270"/>
                  </a:lnTo>
                  <a:lnTo>
                    <a:pt x="192881" y="285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4" name="SMARTInkShape-3150"/>
            <p:cNvSpPr/>
            <p:nvPr/>
          </p:nvSpPr>
          <p:spPr>
            <a:xfrm>
              <a:off x="3907755" y="5943600"/>
              <a:ext cx="171327" cy="192437"/>
            </a:xfrm>
            <a:custGeom>
              <a:avLst/>
              <a:gdLst/>
              <a:ahLst/>
              <a:cxnLst/>
              <a:rect l="0" t="0" r="0" b="0"/>
              <a:pathLst>
                <a:path w="171327" h="192437">
                  <a:moveTo>
                    <a:pt x="57026" y="135731"/>
                  </a:moveTo>
                  <a:lnTo>
                    <a:pt x="28838" y="166037"/>
                  </a:lnTo>
                  <a:lnTo>
                    <a:pt x="11805" y="187802"/>
                  </a:lnTo>
                  <a:lnTo>
                    <a:pt x="7030" y="190624"/>
                  </a:lnTo>
                  <a:lnTo>
                    <a:pt x="1289" y="192436"/>
                  </a:lnTo>
                  <a:lnTo>
                    <a:pt x="818" y="191790"/>
                  </a:lnTo>
                  <a:lnTo>
                    <a:pt x="0" y="186692"/>
                  </a:lnTo>
                  <a:lnTo>
                    <a:pt x="677" y="161423"/>
                  </a:lnTo>
                  <a:lnTo>
                    <a:pt x="14350" y="126442"/>
                  </a:lnTo>
                  <a:lnTo>
                    <a:pt x="26888" y="92586"/>
                  </a:lnTo>
                  <a:lnTo>
                    <a:pt x="47923" y="57113"/>
                  </a:lnTo>
                  <a:lnTo>
                    <a:pt x="79140" y="29197"/>
                  </a:lnTo>
                  <a:lnTo>
                    <a:pt x="114266" y="6432"/>
                  </a:lnTo>
                  <a:lnTo>
                    <a:pt x="142769" y="1270"/>
                  </a:lnTo>
                  <a:lnTo>
                    <a:pt x="17132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5" name="SMARTInkShape-3151"/>
            <p:cNvSpPr/>
            <p:nvPr/>
          </p:nvSpPr>
          <p:spPr>
            <a:xfrm>
              <a:off x="3907631" y="5929313"/>
              <a:ext cx="121445" cy="107157"/>
            </a:xfrm>
            <a:custGeom>
              <a:avLst/>
              <a:gdLst/>
              <a:ahLst/>
              <a:cxnLst/>
              <a:rect l="0" t="0" r="0" b="0"/>
              <a:pathLst>
                <a:path w="121445" h="107157">
                  <a:moveTo>
                    <a:pt x="0" y="0"/>
                  </a:moveTo>
                  <a:lnTo>
                    <a:pt x="5703" y="6496"/>
                  </a:lnTo>
                  <a:lnTo>
                    <a:pt x="31374" y="38075"/>
                  </a:lnTo>
                  <a:lnTo>
                    <a:pt x="61495" y="64759"/>
                  </a:lnTo>
                  <a:lnTo>
                    <a:pt x="92316" y="91373"/>
                  </a:lnTo>
                  <a:lnTo>
                    <a:pt x="121444"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30" name="SMARTInkShape-Group441"/>
          <p:cNvGrpSpPr/>
          <p:nvPr/>
        </p:nvGrpSpPr>
        <p:grpSpPr>
          <a:xfrm>
            <a:off x="6429375" y="4447276"/>
            <a:ext cx="664127" cy="516476"/>
            <a:chOff x="6429375" y="4447276"/>
            <a:chExt cx="664127" cy="516476"/>
          </a:xfrm>
        </p:grpSpPr>
        <p:sp>
          <p:nvSpPr>
            <p:cNvPr id="327" name="SMARTInkShape-3152"/>
            <p:cNvSpPr/>
            <p:nvPr/>
          </p:nvSpPr>
          <p:spPr>
            <a:xfrm>
              <a:off x="6622256" y="4543425"/>
              <a:ext cx="162765" cy="278472"/>
            </a:xfrm>
            <a:custGeom>
              <a:avLst/>
              <a:gdLst/>
              <a:ahLst/>
              <a:cxnLst/>
              <a:rect l="0" t="0" r="0" b="0"/>
              <a:pathLst>
                <a:path w="162765" h="278472">
                  <a:moveTo>
                    <a:pt x="35719" y="0"/>
                  </a:moveTo>
                  <a:lnTo>
                    <a:pt x="29568" y="0"/>
                  </a:lnTo>
                  <a:lnTo>
                    <a:pt x="22512" y="6151"/>
                  </a:lnTo>
                  <a:lnTo>
                    <a:pt x="21751" y="10642"/>
                  </a:lnTo>
                  <a:lnTo>
                    <a:pt x="25318" y="20792"/>
                  </a:lnTo>
                  <a:lnTo>
                    <a:pt x="50693" y="56170"/>
                  </a:lnTo>
                  <a:lnTo>
                    <a:pt x="78819" y="86537"/>
                  </a:lnTo>
                  <a:lnTo>
                    <a:pt x="101706" y="116577"/>
                  </a:lnTo>
                  <a:lnTo>
                    <a:pt x="125130" y="149057"/>
                  </a:lnTo>
                  <a:lnTo>
                    <a:pt x="147761" y="183494"/>
                  </a:lnTo>
                  <a:lnTo>
                    <a:pt x="159098" y="208137"/>
                  </a:lnTo>
                  <a:lnTo>
                    <a:pt x="162764" y="225094"/>
                  </a:lnTo>
                  <a:lnTo>
                    <a:pt x="161504" y="235244"/>
                  </a:lnTo>
                  <a:lnTo>
                    <a:pt x="152031" y="258697"/>
                  </a:lnTo>
                  <a:lnTo>
                    <a:pt x="147473" y="265259"/>
                  </a:lnTo>
                  <a:lnTo>
                    <a:pt x="136653" y="273417"/>
                  </a:lnTo>
                  <a:lnTo>
                    <a:pt x="123393" y="277068"/>
                  </a:lnTo>
                  <a:lnTo>
                    <a:pt x="89061" y="278471"/>
                  </a:lnTo>
                  <a:lnTo>
                    <a:pt x="54031" y="271323"/>
                  </a:lnTo>
                  <a:lnTo>
                    <a:pt x="32192" y="263821"/>
                  </a:lnTo>
                  <a:lnTo>
                    <a:pt x="0" y="2428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8" name="SMARTInkShape-3153"/>
            <p:cNvSpPr/>
            <p:nvPr/>
          </p:nvSpPr>
          <p:spPr>
            <a:xfrm>
              <a:off x="6636544" y="4507706"/>
              <a:ext cx="257176" cy="150020"/>
            </a:xfrm>
            <a:custGeom>
              <a:avLst/>
              <a:gdLst/>
              <a:ahLst/>
              <a:cxnLst/>
              <a:rect l="0" t="0" r="0" b="0"/>
              <a:pathLst>
                <a:path w="257176" h="150020">
                  <a:moveTo>
                    <a:pt x="0" y="0"/>
                  </a:moveTo>
                  <a:lnTo>
                    <a:pt x="3793" y="0"/>
                  </a:lnTo>
                  <a:lnTo>
                    <a:pt x="7771" y="2117"/>
                  </a:lnTo>
                  <a:lnTo>
                    <a:pt x="41376" y="20585"/>
                  </a:lnTo>
                  <a:lnTo>
                    <a:pt x="71937" y="34288"/>
                  </a:lnTo>
                  <a:lnTo>
                    <a:pt x="98484" y="50905"/>
                  </a:lnTo>
                  <a:lnTo>
                    <a:pt x="126459" y="67030"/>
                  </a:lnTo>
                  <a:lnTo>
                    <a:pt x="154856" y="86536"/>
                  </a:lnTo>
                  <a:lnTo>
                    <a:pt x="183378" y="106603"/>
                  </a:lnTo>
                  <a:lnTo>
                    <a:pt x="212732" y="123749"/>
                  </a:lnTo>
                  <a:lnTo>
                    <a:pt x="257175" y="1500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9" name="SMARTInkShape-3154"/>
            <p:cNvSpPr/>
            <p:nvPr/>
          </p:nvSpPr>
          <p:spPr>
            <a:xfrm>
              <a:off x="6429375" y="4447276"/>
              <a:ext cx="664127" cy="516476"/>
            </a:xfrm>
            <a:custGeom>
              <a:avLst/>
              <a:gdLst/>
              <a:ahLst/>
              <a:cxnLst/>
              <a:rect l="0" t="0" r="0" b="0"/>
              <a:pathLst>
                <a:path w="664127" h="516476">
                  <a:moveTo>
                    <a:pt x="0" y="310462"/>
                  </a:moveTo>
                  <a:lnTo>
                    <a:pt x="0" y="314254"/>
                  </a:lnTo>
                  <a:lnTo>
                    <a:pt x="2117" y="318232"/>
                  </a:lnTo>
                  <a:lnTo>
                    <a:pt x="18682" y="335298"/>
                  </a:lnTo>
                  <a:lnTo>
                    <a:pt x="50585" y="362013"/>
                  </a:lnTo>
                  <a:lnTo>
                    <a:pt x="85192" y="383645"/>
                  </a:lnTo>
                  <a:lnTo>
                    <a:pt x="117141" y="399173"/>
                  </a:lnTo>
                  <a:lnTo>
                    <a:pt x="148655" y="417709"/>
                  </a:lnTo>
                  <a:lnTo>
                    <a:pt x="174020" y="428506"/>
                  </a:lnTo>
                  <a:lnTo>
                    <a:pt x="199051" y="438597"/>
                  </a:lnTo>
                  <a:lnTo>
                    <a:pt x="223404" y="448373"/>
                  </a:lnTo>
                  <a:lnTo>
                    <a:pt x="247458" y="458009"/>
                  </a:lnTo>
                  <a:lnTo>
                    <a:pt x="273493" y="467584"/>
                  </a:lnTo>
                  <a:lnTo>
                    <a:pt x="300941" y="477131"/>
                  </a:lnTo>
                  <a:lnTo>
                    <a:pt x="329014" y="486666"/>
                  </a:lnTo>
                  <a:lnTo>
                    <a:pt x="355249" y="496196"/>
                  </a:lnTo>
                  <a:lnTo>
                    <a:pt x="380932" y="504929"/>
                  </a:lnTo>
                  <a:lnTo>
                    <a:pt x="408222" y="511456"/>
                  </a:lnTo>
                  <a:lnTo>
                    <a:pt x="434109" y="514886"/>
                  </a:lnTo>
                  <a:lnTo>
                    <a:pt x="458843" y="516411"/>
                  </a:lnTo>
                  <a:lnTo>
                    <a:pt x="494288" y="516475"/>
                  </a:lnTo>
                  <a:lnTo>
                    <a:pt x="526045" y="511026"/>
                  </a:lnTo>
                  <a:lnTo>
                    <a:pt x="558649" y="499710"/>
                  </a:lnTo>
                  <a:lnTo>
                    <a:pt x="591804" y="479548"/>
                  </a:lnTo>
                  <a:lnTo>
                    <a:pt x="622798" y="449997"/>
                  </a:lnTo>
                  <a:lnTo>
                    <a:pt x="642722" y="418605"/>
                  </a:lnTo>
                  <a:lnTo>
                    <a:pt x="655045" y="394362"/>
                  </a:lnTo>
                  <a:lnTo>
                    <a:pt x="661606" y="364954"/>
                  </a:lnTo>
                  <a:lnTo>
                    <a:pt x="663550" y="333222"/>
                  </a:lnTo>
                  <a:lnTo>
                    <a:pt x="664126" y="301595"/>
                  </a:lnTo>
                  <a:lnTo>
                    <a:pt x="662674" y="279534"/>
                  </a:lnTo>
                  <a:lnTo>
                    <a:pt x="653724" y="248469"/>
                  </a:lnTo>
                  <a:lnTo>
                    <a:pt x="644899" y="215276"/>
                  </a:lnTo>
                  <a:lnTo>
                    <a:pt x="631789" y="184980"/>
                  </a:lnTo>
                  <a:lnTo>
                    <a:pt x="612383" y="155895"/>
                  </a:lnTo>
                  <a:lnTo>
                    <a:pt x="586877" y="127169"/>
                  </a:lnTo>
                  <a:lnTo>
                    <a:pt x="559211" y="99343"/>
                  </a:lnTo>
                  <a:lnTo>
                    <a:pt x="530112" y="75664"/>
                  </a:lnTo>
                  <a:lnTo>
                    <a:pt x="496707" y="53567"/>
                  </a:lnTo>
                  <a:lnTo>
                    <a:pt x="473435" y="39123"/>
                  </a:lnTo>
                  <a:lnTo>
                    <a:pt x="447747" y="26883"/>
                  </a:lnTo>
                  <a:lnTo>
                    <a:pt x="421249" y="16946"/>
                  </a:lnTo>
                  <a:lnTo>
                    <a:pt x="396242" y="9883"/>
                  </a:lnTo>
                  <a:lnTo>
                    <a:pt x="369783" y="6215"/>
                  </a:lnTo>
                  <a:lnTo>
                    <a:pt x="342942" y="3791"/>
                  </a:lnTo>
                  <a:lnTo>
                    <a:pt x="317783" y="68"/>
                  </a:lnTo>
                  <a:lnTo>
                    <a:pt x="291256" y="0"/>
                  </a:lnTo>
                  <a:lnTo>
                    <a:pt x="264385" y="1823"/>
                  </a:lnTo>
                  <a:lnTo>
                    <a:pt x="239213" y="2632"/>
                  </a:lnTo>
                  <a:lnTo>
                    <a:pt x="206521" y="6881"/>
                  </a:lnTo>
                  <a:lnTo>
                    <a:pt x="176726" y="16959"/>
                  </a:lnTo>
                  <a:lnTo>
                    <a:pt x="147789" y="29999"/>
                  </a:lnTo>
                  <a:lnTo>
                    <a:pt x="115270" y="54331"/>
                  </a:lnTo>
                  <a:lnTo>
                    <a:pt x="94744" y="75027"/>
                  </a:lnTo>
                  <a:lnTo>
                    <a:pt x="82929" y="97034"/>
                  </a:lnTo>
                  <a:lnTo>
                    <a:pt x="73943" y="132513"/>
                  </a:lnTo>
                  <a:lnTo>
                    <a:pt x="74296" y="162751"/>
                  </a:lnTo>
                  <a:lnTo>
                    <a:pt x="77470" y="186075"/>
                  </a:lnTo>
                  <a:lnTo>
                    <a:pt x="82927" y="221219"/>
                  </a:lnTo>
                  <a:lnTo>
                    <a:pt x="85725" y="2390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31" name="SMARTInkShape-3155"/>
          <p:cNvSpPr/>
          <p:nvPr/>
        </p:nvSpPr>
        <p:spPr>
          <a:xfrm>
            <a:off x="7201773" y="4543853"/>
            <a:ext cx="38571" cy="38416"/>
          </a:xfrm>
          <a:custGeom>
            <a:avLst/>
            <a:gdLst/>
            <a:ahLst/>
            <a:cxnLst/>
            <a:rect l="0" t="0" r="0" b="0"/>
            <a:pathLst>
              <a:path w="38571" h="38416">
                <a:moveTo>
                  <a:pt x="38570" y="999"/>
                </a:moveTo>
                <a:lnTo>
                  <a:pt x="24346" y="0"/>
                </a:lnTo>
                <a:lnTo>
                  <a:pt x="9069" y="3491"/>
                </a:lnTo>
                <a:lnTo>
                  <a:pt x="5755" y="5360"/>
                </a:lnTo>
                <a:lnTo>
                  <a:pt x="3545" y="7399"/>
                </a:lnTo>
                <a:lnTo>
                  <a:pt x="2073" y="9553"/>
                </a:lnTo>
                <a:lnTo>
                  <a:pt x="0" y="20168"/>
                </a:lnTo>
                <a:lnTo>
                  <a:pt x="3178" y="33368"/>
                </a:lnTo>
                <a:lnTo>
                  <a:pt x="6261" y="3841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45" name="SMARTInkShape-Group443"/>
          <p:cNvGrpSpPr/>
          <p:nvPr/>
        </p:nvGrpSpPr>
        <p:grpSpPr>
          <a:xfrm>
            <a:off x="7215766" y="4536403"/>
            <a:ext cx="1442460" cy="678536"/>
            <a:chOff x="7215766" y="4536403"/>
            <a:chExt cx="1442460" cy="678536"/>
          </a:xfrm>
        </p:grpSpPr>
        <p:sp>
          <p:nvSpPr>
            <p:cNvPr id="332" name="SMARTInkShape-3156"/>
            <p:cNvSpPr/>
            <p:nvPr/>
          </p:nvSpPr>
          <p:spPr>
            <a:xfrm>
              <a:off x="8351044" y="4872038"/>
              <a:ext cx="14288" cy="14288"/>
            </a:xfrm>
            <a:custGeom>
              <a:avLst/>
              <a:gdLst/>
              <a:ahLst/>
              <a:cxnLst/>
              <a:rect l="0" t="0" r="0" b="0"/>
              <a:pathLst>
                <a:path w="14288" h="14288">
                  <a:moveTo>
                    <a:pt x="0" y="14287"/>
                  </a:moveTo>
                  <a:lnTo>
                    <a:pt x="0" y="8136"/>
                  </a:lnTo>
                  <a:lnTo>
                    <a:pt x="6151" y="1080"/>
                  </a:lnTo>
                  <a:lnTo>
                    <a:pt x="1428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3" name="SMARTInkShape-3157"/>
            <p:cNvSpPr/>
            <p:nvPr/>
          </p:nvSpPr>
          <p:spPr>
            <a:xfrm>
              <a:off x="8308181" y="5000712"/>
              <a:ext cx="14261" cy="49920"/>
            </a:xfrm>
            <a:custGeom>
              <a:avLst/>
              <a:gdLst/>
              <a:ahLst/>
              <a:cxnLst/>
              <a:rect l="0" t="0" r="0" b="0"/>
              <a:pathLst>
                <a:path w="14261" h="49920">
                  <a:moveTo>
                    <a:pt x="0" y="7057"/>
                  </a:moveTo>
                  <a:lnTo>
                    <a:pt x="3793" y="7057"/>
                  </a:lnTo>
                  <a:lnTo>
                    <a:pt x="4910" y="6263"/>
                  </a:lnTo>
                  <a:lnTo>
                    <a:pt x="5655" y="4940"/>
                  </a:lnTo>
                  <a:lnTo>
                    <a:pt x="6151" y="3265"/>
                  </a:lnTo>
                  <a:lnTo>
                    <a:pt x="7276" y="2147"/>
                  </a:lnTo>
                  <a:lnTo>
                    <a:pt x="13968" y="0"/>
                  </a:lnTo>
                  <a:lnTo>
                    <a:pt x="14260" y="6072"/>
                  </a:lnTo>
                  <a:lnTo>
                    <a:pt x="5467" y="28194"/>
                  </a:lnTo>
                  <a:lnTo>
                    <a:pt x="2430" y="33120"/>
                  </a:lnTo>
                  <a:lnTo>
                    <a:pt x="480" y="42749"/>
                  </a:lnTo>
                  <a:lnTo>
                    <a:pt x="0" y="499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4" name="SMARTInkShape-3158"/>
            <p:cNvSpPr/>
            <p:nvPr/>
          </p:nvSpPr>
          <p:spPr>
            <a:xfrm>
              <a:off x="8159700" y="4943475"/>
              <a:ext cx="112764" cy="78582"/>
            </a:xfrm>
            <a:custGeom>
              <a:avLst/>
              <a:gdLst/>
              <a:ahLst/>
              <a:cxnLst/>
              <a:rect l="0" t="0" r="0" b="0"/>
              <a:pathLst>
                <a:path w="112764" h="78582">
                  <a:moveTo>
                    <a:pt x="112763" y="0"/>
                  </a:moveTo>
                  <a:lnTo>
                    <a:pt x="80006" y="0"/>
                  </a:lnTo>
                  <a:lnTo>
                    <a:pt x="46661" y="0"/>
                  </a:lnTo>
                  <a:lnTo>
                    <a:pt x="31970" y="794"/>
                  </a:lnTo>
                  <a:lnTo>
                    <a:pt x="18357" y="5703"/>
                  </a:lnTo>
                  <a:lnTo>
                    <a:pt x="3650" y="16793"/>
                  </a:lnTo>
                  <a:lnTo>
                    <a:pt x="768" y="21486"/>
                  </a:lnTo>
                  <a:lnTo>
                    <a:pt x="0" y="23849"/>
                  </a:lnTo>
                  <a:lnTo>
                    <a:pt x="281" y="26218"/>
                  </a:lnTo>
                  <a:lnTo>
                    <a:pt x="10738" y="45393"/>
                  </a:lnTo>
                  <a:lnTo>
                    <a:pt x="15296" y="51396"/>
                  </a:lnTo>
                  <a:lnTo>
                    <a:pt x="26116" y="59237"/>
                  </a:lnTo>
                  <a:lnTo>
                    <a:pt x="62756" y="785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5" name="SMARTInkShape-3159"/>
            <p:cNvSpPr/>
            <p:nvPr/>
          </p:nvSpPr>
          <p:spPr>
            <a:xfrm>
              <a:off x="8151019" y="4829175"/>
              <a:ext cx="7145" cy="28576"/>
            </a:xfrm>
            <a:custGeom>
              <a:avLst/>
              <a:gdLst/>
              <a:ahLst/>
              <a:cxnLst/>
              <a:rect l="0" t="0" r="0" b="0"/>
              <a:pathLst>
                <a:path w="7145" h="28576">
                  <a:moveTo>
                    <a:pt x="0" y="28575"/>
                  </a:moveTo>
                  <a:lnTo>
                    <a:pt x="0" y="18632"/>
                  </a:lnTo>
                  <a:lnTo>
                    <a:pt x="794" y="17184"/>
                  </a:lnTo>
                  <a:lnTo>
                    <a:pt x="2117" y="16218"/>
                  </a:lnTo>
                  <a:lnTo>
                    <a:pt x="3793" y="15575"/>
                  </a:lnTo>
                  <a:lnTo>
                    <a:pt x="4910" y="14352"/>
                  </a:lnTo>
                  <a:lnTo>
                    <a:pt x="6849" y="8250"/>
                  </a:lnTo>
                  <a:lnTo>
                    <a:pt x="714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6" name="SMARTInkShape-3160"/>
            <p:cNvSpPr/>
            <p:nvPr/>
          </p:nvSpPr>
          <p:spPr>
            <a:xfrm>
              <a:off x="7936706" y="4743450"/>
              <a:ext cx="192222" cy="300039"/>
            </a:xfrm>
            <a:custGeom>
              <a:avLst/>
              <a:gdLst/>
              <a:ahLst/>
              <a:cxnLst/>
              <a:rect l="0" t="0" r="0" b="0"/>
              <a:pathLst>
                <a:path w="192222" h="300039">
                  <a:moveTo>
                    <a:pt x="0" y="0"/>
                  </a:moveTo>
                  <a:lnTo>
                    <a:pt x="0" y="9943"/>
                  </a:lnTo>
                  <a:lnTo>
                    <a:pt x="3793" y="20585"/>
                  </a:lnTo>
                  <a:lnTo>
                    <a:pt x="36679" y="51552"/>
                  </a:lnTo>
                  <a:lnTo>
                    <a:pt x="70187" y="73977"/>
                  </a:lnTo>
                  <a:lnTo>
                    <a:pt x="105263" y="98397"/>
                  </a:lnTo>
                  <a:lnTo>
                    <a:pt x="135357" y="122536"/>
                  </a:lnTo>
                  <a:lnTo>
                    <a:pt x="170977" y="154459"/>
                  </a:lnTo>
                  <a:lnTo>
                    <a:pt x="187869" y="183328"/>
                  </a:lnTo>
                  <a:lnTo>
                    <a:pt x="192221" y="210703"/>
                  </a:lnTo>
                  <a:lnTo>
                    <a:pt x="191795" y="218265"/>
                  </a:lnTo>
                  <a:lnTo>
                    <a:pt x="178391" y="250123"/>
                  </a:lnTo>
                  <a:lnTo>
                    <a:pt x="161914" y="279582"/>
                  </a:lnTo>
                  <a:lnTo>
                    <a:pt x="142875" y="3000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7" name="SMARTInkShape-3161"/>
            <p:cNvSpPr/>
            <p:nvPr/>
          </p:nvSpPr>
          <p:spPr>
            <a:xfrm>
              <a:off x="7943850" y="4659550"/>
              <a:ext cx="328614" cy="333932"/>
            </a:xfrm>
            <a:custGeom>
              <a:avLst/>
              <a:gdLst/>
              <a:ahLst/>
              <a:cxnLst/>
              <a:rect l="0" t="0" r="0" b="0"/>
              <a:pathLst>
                <a:path w="328614" h="333932">
                  <a:moveTo>
                    <a:pt x="0" y="333931"/>
                  </a:moveTo>
                  <a:lnTo>
                    <a:pt x="3793" y="330139"/>
                  </a:lnTo>
                  <a:lnTo>
                    <a:pt x="5655" y="326160"/>
                  </a:lnTo>
                  <a:lnTo>
                    <a:pt x="19270" y="290618"/>
                  </a:lnTo>
                  <a:lnTo>
                    <a:pt x="30986" y="257544"/>
                  </a:lnTo>
                  <a:lnTo>
                    <a:pt x="41280" y="226415"/>
                  </a:lnTo>
                  <a:lnTo>
                    <a:pt x="52536" y="199769"/>
                  </a:lnTo>
                  <a:lnTo>
                    <a:pt x="61251" y="171766"/>
                  </a:lnTo>
                  <a:lnTo>
                    <a:pt x="69654" y="144154"/>
                  </a:lnTo>
                  <a:lnTo>
                    <a:pt x="84196" y="110972"/>
                  </a:lnTo>
                  <a:lnTo>
                    <a:pt x="98740" y="77871"/>
                  </a:lnTo>
                  <a:lnTo>
                    <a:pt x="121589" y="43301"/>
                  </a:lnTo>
                  <a:lnTo>
                    <a:pt x="144314" y="22435"/>
                  </a:lnTo>
                  <a:lnTo>
                    <a:pt x="173129" y="6005"/>
                  </a:lnTo>
                  <a:lnTo>
                    <a:pt x="193379" y="495"/>
                  </a:lnTo>
                  <a:lnTo>
                    <a:pt x="207390" y="0"/>
                  </a:lnTo>
                  <a:lnTo>
                    <a:pt x="233671" y="6150"/>
                  </a:lnTo>
                  <a:lnTo>
                    <a:pt x="264192" y="18128"/>
                  </a:lnTo>
                  <a:lnTo>
                    <a:pt x="299891" y="46257"/>
                  </a:lnTo>
                  <a:lnTo>
                    <a:pt x="309497" y="53676"/>
                  </a:lnTo>
                  <a:lnTo>
                    <a:pt x="328613" y="767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 name="SMARTInkShape-3162"/>
            <p:cNvSpPr/>
            <p:nvPr/>
          </p:nvSpPr>
          <p:spPr>
            <a:xfrm>
              <a:off x="7800977" y="4851209"/>
              <a:ext cx="135730" cy="92257"/>
            </a:xfrm>
            <a:custGeom>
              <a:avLst/>
              <a:gdLst/>
              <a:ahLst/>
              <a:cxnLst/>
              <a:rect l="0" t="0" r="0" b="0"/>
              <a:pathLst>
                <a:path w="135730" h="92257">
                  <a:moveTo>
                    <a:pt x="21429" y="70835"/>
                  </a:moveTo>
                  <a:lnTo>
                    <a:pt x="8" y="92256"/>
                  </a:lnTo>
                  <a:lnTo>
                    <a:pt x="0" y="78530"/>
                  </a:lnTo>
                  <a:lnTo>
                    <a:pt x="2115" y="72138"/>
                  </a:lnTo>
                  <a:lnTo>
                    <a:pt x="18337" y="40444"/>
                  </a:lnTo>
                  <a:lnTo>
                    <a:pt x="20055" y="34045"/>
                  </a:lnTo>
                  <a:lnTo>
                    <a:pt x="43553" y="6261"/>
                  </a:lnTo>
                  <a:lnTo>
                    <a:pt x="51370" y="2448"/>
                  </a:lnTo>
                  <a:lnTo>
                    <a:pt x="69324" y="0"/>
                  </a:lnTo>
                  <a:lnTo>
                    <a:pt x="102886" y="5219"/>
                  </a:lnTo>
                  <a:lnTo>
                    <a:pt x="121059" y="11617"/>
                  </a:lnTo>
                  <a:lnTo>
                    <a:pt x="135729" y="208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9" name="SMARTInkShape-3163"/>
            <p:cNvSpPr/>
            <p:nvPr/>
          </p:nvSpPr>
          <p:spPr>
            <a:xfrm>
              <a:off x="7650956" y="4787427"/>
              <a:ext cx="106032" cy="127474"/>
            </a:xfrm>
            <a:custGeom>
              <a:avLst/>
              <a:gdLst/>
              <a:ahLst/>
              <a:cxnLst/>
              <a:rect l="0" t="0" r="0" b="0"/>
              <a:pathLst>
                <a:path w="106032" h="127474">
                  <a:moveTo>
                    <a:pt x="0" y="48892"/>
                  </a:moveTo>
                  <a:lnTo>
                    <a:pt x="16793" y="48892"/>
                  </a:lnTo>
                  <a:lnTo>
                    <a:pt x="21487" y="51008"/>
                  </a:lnTo>
                  <a:lnTo>
                    <a:pt x="23849" y="52684"/>
                  </a:lnTo>
                  <a:lnTo>
                    <a:pt x="32825" y="52429"/>
                  </a:lnTo>
                  <a:lnTo>
                    <a:pt x="65096" y="49099"/>
                  </a:lnTo>
                  <a:lnTo>
                    <a:pt x="77143" y="45161"/>
                  </a:lnTo>
                  <a:lnTo>
                    <a:pt x="89733" y="36719"/>
                  </a:lnTo>
                  <a:lnTo>
                    <a:pt x="103358" y="24076"/>
                  </a:lnTo>
                  <a:lnTo>
                    <a:pt x="105468" y="19871"/>
                  </a:lnTo>
                  <a:lnTo>
                    <a:pt x="106031" y="17638"/>
                  </a:lnTo>
                  <a:lnTo>
                    <a:pt x="105612" y="15356"/>
                  </a:lnTo>
                  <a:lnTo>
                    <a:pt x="100609" y="6159"/>
                  </a:lnTo>
                  <a:lnTo>
                    <a:pt x="100278" y="2647"/>
                  </a:lnTo>
                  <a:lnTo>
                    <a:pt x="98602" y="1393"/>
                  </a:lnTo>
                  <a:lnTo>
                    <a:pt x="92507" y="0"/>
                  </a:lnTo>
                  <a:lnTo>
                    <a:pt x="89452" y="422"/>
                  </a:lnTo>
                  <a:lnTo>
                    <a:pt x="76730" y="4687"/>
                  </a:lnTo>
                  <a:lnTo>
                    <a:pt x="63745" y="7748"/>
                  </a:lnTo>
                  <a:lnTo>
                    <a:pt x="51961" y="13682"/>
                  </a:lnTo>
                  <a:lnTo>
                    <a:pt x="30236" y="29622"/>
                  </a:lnTo>
                  <a:lnTo>
                    <a:pt x="25344" y="37946"/>
                  </a:lnTo>
                  <a:lnTo>
                    <a:pt x="22204" y="58342"/>
                  </a:lnTo>
                  <a:lnTo>
                    <a:pt x="22569" y="70554"/>
                  </a:lnTo>
                  <a:lnTo>
                    <a:pt x="31420" y="96234"/>
                  </a:lnTo>
                  <a:lnTo>
                    <a:pt x="38041" y="103799"/>
                  </a:lnTo>
                  <a:lnTo>
                    <a:pt x="71438" y="12747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0" name="SMARTInkShape-3164"/>
            <p:cNvSpPr/>
            <p:nvPr/>
          </p:nvSpPr>
          <p:spPr>
            <a:xfrm>
              <a:off x="7450961" y="4779478"/>
              <a:ext cx="185581" cy="185266"/>
            </a:xfrm>
            <a:custGeom>
              <a:avLst/>
              <a:gdLst/>
              <a:ahLst/>
              <a:cxnLst/>
              <a:rect l="0" t="0" r="0" b="0"/>
              <a:pathLst>
                <a:path w="185581" h="185266">
                  <a:moveTo>
                    <a:pt x="28545" y="99703"/>
                  </a:moveTo>
                  <a:lnTo>
                    <a:pt x="28545" y="109646"/>
                  </a:lnTo>
                  <a:lnTo>
                    <a:pt x="21270" y="143016"/>
                  </a:lnTo>
                  <a:lnTo>
                    <a:pt x="9084" y="176055"/>
                  </a:lnTo>
                  <a:lnTo>
                    <a:pt x="8427" y="179179"/>
                  </a:lnTo>
                  <a:lnTo>
                    <a:pt x="7195" y="181262"/>
                  </a:lnTo>
                  <a:lnTo>
                    <a:pt x="5581" y="182651"/>
                  </a:lnTo>
                  <a:lnTo>
                    <a:pt x="299" y="185265"/>
                  </a:lnTo>
                  <a:lnTo>
                    <a:pt x="0" y="171679"/>
                  </a:lnTo>
                  <a:lnTo>
                    <a:pt x="4885" y="138586"/>
                  </a:lnTo>
                  <a:lnTo>
                    <a:pt x="8791" y="107472"/>
                  </a:lnTo>
                  <a:lnTo>
                    <a:pt x="16872" y="85601"/>
                  </a:lnTo>
                  <a:lnTo>
                    <a:pt x="38414" y="54631"/>
                  </a:lnTo>
                  <a:lnTo>
                    <a:pt x="61928" y="24623"/>
                  </a:lnTo>
                  <a:lnTo>
                    <a:pt x="79976" y="13340"/>
                  </a:lnTo>
                  <a:lnTo>
                    <a:pt x="112341" y="2037"/>
                  </a:lnTo>
                  <a:lnTo>
                    <a:pt x="142738" y="0"/>
                  </a:lnTo>
                  <a:lnTo>
                    <a:pt x="157983" y="576"/>
                  </a:lnTo>
                  <a:lnTo>
                    <a:pt x="164919" y="3524"/>
                  </a:lnTo>
                  <a:lnTo>
                    <a:pt x="180793" y="16487"/>
                  </a:lnTo>
                  <a:lnTo>
                    <a:pt x="183523" y="21179"/>
                  </a:lnTo>
                  <a:lnTo>
                    <a:pt x="185580" y="34001"/>
                  </a:lnTo>
                  <a:lnTo>
                    <a:pt x="179979" y="40835"/>
                  </a:lnTo>
                  <a:lnTo>
                    <a:pt x="172721" y="47512"/>
                  </a:lnTo>
                  <a:lnTo>
                    <a:pt x="165120" y="52165"/>
                  </a:lnTo>
                  <a:lnTo>
                    <a:pt x="129566" y="62313"/>
                  </a:lnTo>
                  <a:lnTo>
                    <a:pt x="119231" y="63654"/>
                  </a:lnTo>
                  <a:lnTo>
                    <a:pt x="117578" y="64558"/>
                  </a:lnTo>
                  <a:lnTo>
                    <a:pt x="116476" y="65955"/>
                  </a:lnTo>
                  <a:lnTo>
                    <a:pt x="115741" y="67679"/>
                  </a:lnTo>
                  <a:lnTo>
                    <a:pt x="114457" y="68829"/>
                  </a:lnTo>
                  <a:lnTo>
                    <a:pt x="107127" y="7112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1" name="SMARTInkShape-3165"/>
            <p:cNvSpPr/>
            <p:nvPr/>
          </p:nvSpPr>
          <p:spPr>
            <a:xfrm>
              <a:off x="7372350" y="4743450"/>
              <a:ext cx="157164" cy="78451"/>
            </a:xfrm>
            <a:custGeom>
              <a:avLst/>
              <a:gdLst/>
              <a:ahLst/>
              <a:cxnLst/>
              <a:rect l="0" t="0" r="0" b="0"/>
              <a:pathLst>
                <a:path w="157164" h="78451">
                  <a:moveTo>
                    <a:pt x="0" y="0"/>
                  </a:moveTo>
                  <a:lnTo>
                    <a:pt x="6151" y="0"/>
                  </a:lnTo>
                  <a:lnTo>
                    <a:pt x="13207" y="6151"/>
                  </a:lnTo>
                  <a:lnTo>
                    <a:pt x="13968" y="10642"/>
                  </a:lnTo>
                  <a:lnTo>
                    <a:pt x="14193" y="20792"/>
                  </a:lnTo>
                  <a:lnTo>
                    <a:pt x="12129" y="27232"/>
                  </a:lnTo>
                  <a:lnTo>
                    <a:pt x="9359" y="32741"/>
                  </a:lnTo>
                  <a:lnTo>
                    <a:pt x="8128" y="37835"/>
                  </a:lnTo>
                  <a:lnTo>
                    <a:pt x="8593" y="40305"/>
                  </a:lnTo>
                  <a:lnTo>
                    <a:pt x="12247" y="48366"/>
                  </a:lnTo>
                  <a:lnTo>
                    <a:pt x="14477" y="59663"/>
                  </a:lnTo>
                  <a:lnTo>
                    <a:pt x="19811" y="68390"/>
                  </a:lnTo>
                  <a:lnTo>
                    <a:pt x="24150" y="73522"/>
                  </a:lnTo>
                  <a:lnTo>
                    <a:pt x="30842" y="76333"/>
                  </a:lnTo>
                  <a:lnTo>
                    <a:pt x="65838" y="78450"/>
                  </a:lnTo>
                  <a:lnTo>
                    <a:pt x="101141" y="68627"/>
                  </a:lnTo>
                  <a:lnTo>
                    <a:pt x="117986" y="61785"/>
                  </a:lnTo>
                  <a:lnTo>
                    <a:pt x="125992" y="54977"/>
                  </a:lnTo>
                  <a:lnTo>
                    <a:pt x="152355" y="20129"/>
                  </a:lnTo>
                  <a:lnTo>
                    <a:pt x="155026" y="14767"/>
                  </a:lnTo>
                  <a:lnTo>
                    <a:pt x="157163" y="71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2" name="SMARTInkShape-3166"/>
            <p:cNvSpPr/>
            <p:nvPr/>
          </p:nvSpPr>
          <p:spPr>
            <a:xfrm>
              <a:off x="7215766" y="4536403"/>
              <a:ext cx="141744" cy="313302"/>
            </a:xfrm>
            <a:custGeom>
              <a:avLst/>
              <a:gdLst/>
              <a:ahLst/>
              <a:cxnLst/>
              <a:rect l="0" t="0" r="0" b="0"/>
              <a:pathLst>
                <a:path w="141744" h="313302">
                  <a:moveTo>
                    <a:pt x="113722" y="28453"/>
                  </a:moveTo>
                  <a:lnTo>
                    <a:pt x="117514" y="28453"/>
                  </a:lnTo>
                  <a:lnTo>
                    <a:pt x="118631" y="27660"/>
                  </a:lnTo>
                  <a:lnTo>
                    <a:pt x="119376" y="26337"/>
                  </a:lnTo>
                  <a:lnTo>
                    <a:pt x="120571" y="22302"/>
                  </a:lnTo>
                  <a:lnTo>
                    <a:pt x="116986" y="17811"/>
                  </a:lnTo>
                  <a:lnTo>
                    <a:pt x="94121" y="4542"/>
                  </a:lnTo>
                  <a:lnTo>
                    <a:pt x="69809" y="800"/>
                  </a:lnTo>
                  <a:lnTo>
                    <a:pt x="35002" y="0"/>
                  </a:lnTo>
                  <a:lnTo>
                    <a:pt x="17460" y="3707"/>
                  </a:lnTo>
                  <a:lnTo>
                    <a:pt x="6001" y="9832"/>
                  </a:lnTo>
                  <a:lnTo>
                    <a:pt x="3808" y="12864"/>
                  </a:lnTo>
                  <a:lnTo>
                    <a:pt x="1371" y="20467"/>
                  </a:lnTo>
                  <a:lnTo>
                    <a:pt x="0" y="33672"/>
                  </a:lnTo>
                  <a:lnTo>
                    <a:pt x="3386" y="51431"/>
                  </a:lnTo>
                  <a:lnTo>
                    <a:pt x="21688" y="85807"/>
                  </a:lnTo>
                  <a:lnTo>
                    <a:pt x="47653" y="118011"/>
                  </a:lnTo>
                  <a:lnTo>
                    <a:pt x="70333" y="145564"/>
                  </a:lnTo>
                  <a:lnTo>
                    <a:pt x="92134" y="173837"/>
                  </a:lnTo>
                  <a:lnTo>
                    <a:pt x="115131" y="206925"/>
                  </a:lnTo>
                  <a:lnTo>
                    <a:pt x="132844" y="238979"/>
                  </a:lnTo>
                  <a:lnTo>
                    <a:pt x="138095" y="251401"/>
                  </a:lnTo>
                  <a:lnTo>
                    <a:pt x="141743" y="282032"/>
                  </a:lnTo>
                  <a:lnTo>
                    <a:pt x="138340" y="297175"/>
                  </a:lnTo>
                  <a:lnTo>
                    <a:pt x="132336" y="304783"/>
                  </a:lnTo>
                  <a:lnTo>
                    <a:pt x="124376" y="310016"/>
                  </a:lnTo>
                  <a:lnTo>
                    <a:pt x="110175" y="312963"/>
                  </a:lnTo>
                  <a:lnTo>
                    <a:pt x="75457" y="313301"/>
                  </a:lnTo>
                  <a:lnTo>
                    <a:pt x="41414" y="306918"/>
                  </a:lnTo>
                  <a:lnTo>
                    <a:pt x="22335" y="297202"/>
                  </a:lnTo>
                  <a:lnTo>
                    <a:pt x="6565" y="27134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3" name="SMARTInkShape-3167"/>
            <p:cNvSpPr/>
            <p:nvPr/>
          </p:nvSpPr>
          <p:spPr>
            <a:xfrm>
              <a:off x="8372991" y="4986338"/>
              <a:ext cx="120929" cy="150019"/>
            </a:xfrm>
            <a:custGeom>
              <a:avLst/>
              <a:gdLst/>
              <a:ahLst/>
              <a:cxnLst/>
              <a:rect l="0" t="0" r="0" b="0"/>
              <a:pathLst>
                <a:path w="120929" h="150019">
                  <a:moveTo>
                    <a:pt x="99497" y="0"/>
                  </a:moveTo>
                  <a:lnTo>
                    <a:pt x="93346" y="0"/>
                  </a:lnTo>
                  <a:lnTo>
                    <a:pt x="88855" y="3792"/>
                  </a:lnTo>
                  <a:lnTo>
                    <a:pt x="82596" y="5654"/>
                  </a:lnTo>
                  <a:lnTo>
                    <a:pt x="56405" y="9129"/>
                  </a:lnTo>
                  <a:lnTo>
                    <a:pt x="42278" y="12758"/>
                  </a:lnTo>
                  <a:lnTo>
                    <a:pt x="33585" y="14402"/>
                  </a:lnTo>
                  <a:lnTo>
                    <a:pt x="3403" y="28492"/>
                  </a:lnTo>
                  <a:lnTo>
                    <a:pt x="2096" y="30108"/>
                  </a:lnTo>
                  <a:lnTo>
                    <a:pt x="645" y="34018"/>
                  </a:lnTo>
                  <a:lnTo>
                    <a:pt x="0" y="38403"/>
                  </a:lnTo>
                  <a:lnTo>
                    <a:pt x="622" y="39889"/>
                  </a:lnTo>
                  <a:lnTo>
                    <a:pt x="1830" y="40880"/>
                  </a:lnTo>
                  <a:lnTo>
                    <a:pt x="3429" y="41540"/>
                  </a:lnTo>
                  <a:lnTo>
                    <a:pt x="33979" y="42828"/>
                  </a:lnTo>
                  <a:lnTo>
                    <a:pt x="40744" y="40730"/>
                  </a:lnTo>
                  <a:lnTo>
                    <a:pt x="47190" y="37945"/>
                  </a:lnTo>
                  <a:lnTo>
                    <a:pt x="58952" y="35585"/>
                  </a:lnTo>
                  <a:lnTo>
                    <a:pt x="70439" y="30195"/>
                  </a:lnTo>
                  <a:lnTo>
                    <a:pt x="80351" y="28895"/>
                  </a:lnTo>
                  <a:lnTo>
                    <a:pt x="85166" y="30833"/>
                  </a:lnTo>
                  <a:lnTo>
                    <a:pt x="87562" y="32461"/>
                  </a:lnTo>
                  <a:lnTo>
                    <a:pt x="89159" y="34341"/>
                  </a:lnTo>
                  <a:lnTo>
                    <a:pt x="90933" y="38546"/>
                  </a:lnTo>
                  <a:lnTo>
                    <a:pt x="92336" y="72069"/>
                  </a:lnTo>
                  <a:lnTo>
                    <a:pt x="93140" y="81243"/>
                  </a:lnTo>
                  <a:lnTo>
                    <a:pt x="104537" y="114471"/>
                  </a:lnTo>
                  <a:lnTo>
                    <a:pt x="113839" y="133177"/>
                  </a:lnTo>
                  <a:lnTo>
                    <a:pt x="117778" y="139358"/>
                  </a:lnTo>
                  <a:lnTo>
                    <a:pt x="120928" y="1500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4" name="SMARTInkShape-3168"/>
            <p:cNvSpPr/>
            <p:nvPr/>
          </p:nvSpPr>
          <p:spPr>
            <a:xfrm>
              <a:off x="8572500" y="4879181"/>
              <a:ext cx="85726" cy="335758"/>
            </a:xfrm>
            <a:custGeom>
              <a:avLst/>
              <a:gdLst/>
              <a:ahLst/>
              <a:cxnLst/>
              <a:rect l="0" t="0" r="0" b="0"/>
              <a:pathLst>
                <a:path w="85726" h="335758">
                  <a:moveTo>
                    <a:pt x="85725" y="0"/>
                  </a:moveTo>
                  <a:lnTo>
                    <a:pt x="84931" y="18682"/>
                  </a:lnTo>
                  <a:lnTo>
                    <a:pt x="75782" y="50586"/>
                  </a:lnTo>
                  <a:lnTo>
                    <a:pt x="66593" y="85193"/>
                  </a:lnTo>
                  <a:lnTo>
                    <a:pt x="59506" y="117141"/>
                  </a:lnTo>
                  <a:lnTo>
                    <a:pt x="51586" y="148656"/>
                  </a:lnTo>
                  <a:lnTo>
                    <a:pt x="43829" y="174019"/>
                  </a:lnTo>
                  <a:lnTo>
                    <a:pt x="37207" y="199050"/>
                  </a:lnTo>
                  <a:lnTo>
                    <a:pt x="30824" y="224198"/>
                  </a:lnTo>
                  <a:lnTo>
                    <a:pt x="22695" y="251250"/>
                  </a:lnTo>
                  <a:lnTo>
                    <a:pt x="13791" y="277031"/>
                  </a:lnTo>
                  <a:lnTo>
                    <a:pt x="0" y="3357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46" name="SMARTInkShape-3169"/>
          <p:cNvSpPr/>
          <p:nvPr/>
        </p:nvSpPr>
        <p:spPr>
          <a:xfrm>
            <a:off x="5786438" y="3729038"/>
            <a:ext cx="1257301" cy="42863"/>
          </a:xfrm>
          <a:custGeom>
            <a:avLst/>
            <a:gdLst/>
            <a:ahLst/>
            <a:cxnLst/>
            <a:rect l="0" t="0" r="0" b="0"/>
            <a:pathLst>
              <a:path w="1257301" h="42863">
                <a:moveTo>
                  <a:pt x="0" y="42862"/>
                </a:moveTo>
                <a:lnTo>
                  <a:pt x="16792" y="42862"/>
                </a:lnTo>
                <a:lnTo>
                  <a:pt x="50439" y="36380"/>
                </a:lnTo>
                <a:lnTo>
                  <a:pt x="83528" y="35805"/>
                </a:lnTo>
                <a:lnTo>
                  <a:pt x="110297" y="35744"/>
                </a:lnTo>
                <a:lnTo>
                  <a:pt x="138338" y="35726"/>
                </a:lnTo>
                <a:lnTo>
                  <a:pt x="166754" y="31929"/>
                </a:lnTo>
                <a:lnTo>
                  <a:pt x="195282" y="29568"/>
                </a:lnTo>
                <a:lnTo>
                  <a:pt x="227635" y="28869"/>
                </a:lnTo>
                <a:lnTo>
                  <a:pt x="258564" y="28662"/>
                </a:lnTo>
                <a:lnTo>
                  <a:pt x="291629" y="28600"/>
                </a:lnTo>
                <a:lnTo>
                  <a:pt x="322769" y="24790"/>
                </a:lnTo>
                <a:lnTo>
                  <a:pt x="355897" y="22426"/>
                </a:lnTo>
                <a:lnTo>
                  <a:pt x="390848" y="21725"/>
                </a:lnTo>
                <a:lnTo>
                  <a:pt x="422547" y="17726"/>
                </a:lnTo>
                <a:lnTo>
                  <a:pt x="455840" y="15306"/>
                </a:lnTo>
                <a:lnTo>
                  <a:pt x="490839" y="14589"/>
                </a:lnTo>
                <a:lnTo>
                  <a:pt x="522553" y="14377"/>
                </a:lnTo>
                <a:lnTo>
                  <a:pt x="555850" y="14314"/>
                </a:lnTo>
                <a:lnTo>
                  <a:pt x="587059" y="14295"/>
                </a:lnTo>
                <a:lnTo>
                  <a:pt x="620207" y="14289"/>
                </a:lnTo>
                <a:lnTo>
                  <a:pt x="651371" y="10495"/>
                </a:lnTo>
                <a:lnTo>
                  <a:pt x="684507" y="8137"/>
                </a:lnTo>
                <a:lnTo>
                  <a:pt x="715667" y="7437"/>
                </a:lnTo>
                <a:lnTo>
                  <a:pt x="748800" y="7230"/>
                </a:lnTo>
                <a:lnTo>
                  <a:pt x="779960" y="3377"/>
                </a:lnTo>
                <a:lnTo>
                  <a:pt x="809302" y="1000"/>
                </a:lnTo>
                <a:lnTo>
                  <a:pt x="838104" y="296"/>
                </a:lnTo>
                <a:lnTo>
                  <a:pt x="870539" y="87"/>
                </a:lnTo>
                <a:lnTo>
                  <a:pt x="901492" y="26"/>
                </a:lnTo>
                <a:lnTo>
                  <a:pt x="930772" y="7"/>
                </a:lnTo>
                <a:lnTo>
                  <a:pt x="959556" y="2"/>
                </a:lnTo>
                <a:lnTo>
                  <a:pt x="988193" y="0"/>
                </a:lnTo>
                <a:lnTo>
                  <a:pt x="1016785" y="3792"/>
                </a:lnTo>
                <a:lnTo>
                  <a:pt x="1049983" y="7275"/>
                </a:lnTo>
                <a:lnTo>
                  <a:pt x="1076986" y="11857"/>
                </a:lnTo>
                <a:lnTo>
                  <a:pt x="1112439" y="13807"/>
                </a:lnTo>
                <a:lnTo>
                  <a:pt x="1142607" y="14192"/>
                </a:lnTo>
                <a:lnTo>
                  <a:pt x="1176550" y="14275"/>
                </a:lnTo>
                <a:lnTo>
                  <a:pt x="1187280" y="13488"/>
                </a:lnTo>
                <a:lnTo>
                  <a:pt x="1222513" y="7437"/>
                </a:lnTo>
                <a:lnTo>
                  <a:pt x="1228080" y="5157"/>
                </a:lnTo>
                <a:lnTo>
                  <a:pt x="1233201" y="2292"/>
                </a:lnTo>
                <a:lnTo>
                  <a:pt x="1242955" y="452"/>
                </a:lnTo>
                <a:lnTo>
                  <a:pt x="1257209" y="0"/>
                </a:lnTo>
                <a:lnTo>
                  <a:pt x="1257300" y="71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52" name="SMARTInkShape-Group445"/>
          <p:cNvGrpSpPr/>
          <p:nvPr/>
        </p:nvGrpSpPr>
        <p:grpSpPr>
          <a:xfrm>
            <a:off x="5850731" y="3850481"/>
            <a:ext cx="525332" cy="2257426"/>
            <a:chOff x="5850731" y="3850481"/>
            <a:chExt cx="525332" cy="2257426"/>
          </a:xfrm>
        </p:grpSpPr>
        <p:sp>
          <p:nvSpPr>
            <p:cNvPr id="347" name="SMARTInkShape-3170"/>
            <p:cNvSpPr/>
            <p:nvPr/>
          </p:nvSpPr>
          <p:spPr>
            <a:xfrm>
              <a:off x="5850731" y="3850481"/>
              <a:ext cx="335659" cy="1856273"/>
            </a:xfrm>
            <a:custGeom>
              <a:avLst/>
              <a:gdLst/>
              <a:ahLst/>
              <a:cxnLst/>
              <a:rect l="0" t="0" r="0" b="0"/>
              <a:pathLst>
                <a:path w="335659" h="1856273">
                  <a:moveTo>
                    <a:pt x="114300" y="0"/>
                  </a:moveTo>
                  <a:lnTo>
                    <a:pt x="114300" y="19886"/>
                  </a:lnTo>
                  <a:lnTo>
                    <a:pt x="104481" y="51259"/>
                  </a:lnTo>
                  <a:lnTo>
                    <a:pt x="101999" y="75169"/>
                  </a:lnTo>
                  <a:lnTo>
                    <a:pt x="98779" y="101671"/>
                  </a:lnTo>
                  <a:lnTo>
                    <a:pt x="94702" y="129325"/>
                  </a:lnTo>
                  <a:lnTo>
                    <a:pt x="90244" y="157490"/>
                  </a:lnTo>
                  <a:lnTo>
                    <a:pt x="87734" y="188000"/>
                  </a:lnTo>
                  <a:lnTo>
                    <a:pt x="85824" y="220874"/>
                  </a:lnTo>
                  <a:lnTo>
                    <a:pt x="84204" y="238531"/>
                  </a:lnTo>
                  <a:lnTo>
                    <a:pt x="82329" y="256652"/>
                  </a:lnTo>
                  <a:lnTo>
                    <a:pt x="80247" y="291603"/>
                  </a:lnTo>
                  <a:lnTo>
                    <a:pt x="79322" y="327245"/>
                  </a:lnTo>
                  <a:lnTo>
                    <a:pt x="79075" y="346751"/>
                  </a:lnTo>
                  <a:lnTo>
                    <a:pt x="78911" y="366899"/>
                  </a:lnTo>
                  <a:lnTo>
                    <a:pt x="79595" y="386681"/>
                  </a:lnTo>
                  <a:lnTo>
                    <a:pt x="80845" y="406218"/>
                  </a:lnTo>
                  <a:lnTo>
                    <a:pt x="82471" y="425594"/>
                  </a:lnTo>
                  <a:lnTo>
                    <a:pt x="83556" y="444860"/>
                  </a:lnTo>
                  <a:lnTo>
                    <a:pt x="84280" y="464055"/>
                  </a:lnTo>
                  <a:lnTo>
                    <a:pt x="84761" y="483201"/>
                  </a:lnTo>
                  <a:lnTo>
                    <a:pt x="85876" y="503109"/>
                  </a:lnTo>
                  <a:lnTo>
                    <a:pt x="87414" y="523525"/>
                  </a:lnTo>
                  <a:lnTo>
                    <a:pt x="89232" y="544279"/>
                  </a:lnTo>
                  <a:lnTo>
                    <a:pt x="90444" y="565259"/>
                  </a:lnTo>
                  <a:lnTo>
                    <a:pt x="91252" y="586390"/>
                  </a:lnTo>
                  <a:lnTo>
                    <a:pt x="91791" y="607620"/>
                  </a:lnTo>
                  <a:lnTo>
                    <a:pt x="92944" y="628918"/>
                  </a:lnTo>
                  <a:lnTo>
                    <a:pt x="94507" y="650260"/>
                  </a:lnTo>
                  <a:lnTo>
                    <a:pt x="96342" y="671632"/>
                  </a:lnTo>
                  <a:lnTo>
                    <a:pt x="97566" y="693023"/>
                  </a:lnTo>
                  <a:lnTo>
                    <a:pt x="98381" y="714428"/>
                  </a:lnTo>
                  <a:lnTo>
                    <a:pt x="98925" y="735842"/>
                  </a:lnTo>
                  <a:lnTo>
                    <a:pt x="99288" y="758055"/>
                  </a:lnTo>
                  <a:lnTo>
                    <a:pt x="99530" y="780801"/>
                  </a:lnTo>
                  <a:lnTo>
                    <a:pt x="99691" y="803903"/>
                  </a:lnTo>
                  <a:lnTo>
                    <a:pt x="99798" y="826448"/>
                  </a:lnTo>
                  <a:lnTo>
                    <a:pt x="99870" y="848622"/>
                  </a:lnTo>
                  <a:lnTo>
                    <a:pt x="99917" y="870548"/>
                  </a:lnTo>
                  <a:lnTo>
                    <a:pt x="100743" y="892309"/>
                  </a:lnTo>
                  <a:lnTo>
                    <a:pt x="102087" y="913960"/>
                  </a:lnTo>
                  <a:lnTo>
                    <a:pt x="103777" y="935538"/>
                  </a:lnTo>
                  <a:lnTo>
                    <a:pt x="104903" y="957067"/>
                  </a:lnTo>
                  <a:lnTo>
                    <a:pt x="105654" y="978564"/>
                  </a:lnTo>
                  <a:lnTo>
                    <a:pt x="106155" y="1000038"/>
                  </a:lnTo>
                  <a:lnTo>
                    <a:pt x="106489" y="1021499"/>
                  </a:lnTo>
                  <a:lnTo>
                    <a:pt x="106712" y="1042949"/>
                  </a:lnTo>
                  <a:lnTo>
                    <a:pt x="106860" y="1064393"/>
                  </a:lnTo>
                  <a:lnTo>
                    <a:pt x="107753" y="1085833"/>
                  </a:lnTo>
                  <a:lnTo>
                    <a:pt x="109141" y="1107270"/>
                  </a:lnTo>
                  <a:lnTo>
                    <a:pt x="110861" y="1128705"/>
                  </a:lnTo>
                  <a:lnTo>
                    <a:pt x="112007" y="1149345"/>
                  </a:lnTo>
                  <a:lnTo>
                    <a:pt x="112772" y="1169455"/>
                  </a:lnTo>
                  <a:lnTo>
                    <a:pt x="113281" y="1189212"/>
                  </a:lnTo>
                  <a:lnTo>
                    <a:pt x="114415" y="1208733"/>
                  </a:lnTo>
                  <a:lnTo>
                    <a:pt x="115964" y="1228097"/>
                  </a:lnTo>
                  <a:lnTo>
                    <a:pt x="117791" y="1247357"/>
                  </a:lnTo>
                  <a:lnTo>
                    <a:pt x="119008" y="1266546"/>
                  </a:lnTo>
                  <a:lnTo>
                    <a:pt x="119820" y="1285689"/>
                  </a:lnTo>
                  <a:lnTo>
                    <a:pt x="120362" y="1304801"/>
                  </a:lnTo>
                  <a:lnTo>
                    <a:pt x="121516" y="1323099"/>
                  </a:lnTo>
                  <a:lnTo>
                    <a:pt x="124916" y="1358246"/>
                  </a:lnTo>
                  <a:lnTo>
                    <a:pt x="126140" y="1376191"/>
                  </a:lnTo>
                  <a:lnTo>
                    <a:pt x="126956" y="1394505"/>
                  </a:lnTo>
                  <a:lnTo>
                    <a:pt x="128656" y="1430199"/>
                  </a:lnTo>
                  <a:lnTo>
                    <a:pt x="132058" y="1461938"/>
                  </a:lnTo>
                  <a:lnTo>
                    <a:pt x="136216" y="1494036"/>
                  </a:lnTo>
                  <a:lnTo>
                    <a:pt x="140709" y="1525235"/>
                  </a:lnTo>
                  <a:lnTo>
                    <a:pt x="145352" y="1552330"/>
                  </a:lnTo>
                  <a:lnTo>
                    <a:pt x="147945" y="1577602"/>
                  </a:lnTo>
                  <a:lnTo>
                    <a:pt x="151521" y="1612025"/>
                  </a:lnTo>
                  <a:lnTo>
                    <a:pt x="157608" y="1640216"/>
                  </a:lnTo>
                  <a:lnTo>
                    <a:pt x="162983" y="1671076"/>
                  </a:lnTo>
                  <a:lnTo>
                    <a:pt x="168161" y="1693605"/>
                  </a:lnTo>
                  <a:lnTo>
                    <a:pt x="166596" y="1703723"/>
                  </a:lnTo>
                  <a:lnTo>
                    <a:pt x="170654" y="1716716"/>
                  </a:lnTo>
                  <a:lnTo>
                    <a:pt x="171713" y="1718359"/>
                  </a:lnTo>
                  <a:lnTo>
                    <a:pt x="173213" y="1719454"/>
                  </a:lnTo>
                  <a:lnTo>
                    <a:pt x="175007" y="1720184"/>
                  </a:lnTo>
                  <a:lnTo>
                    <a:pt x="176202" y="1719877"/>
                  </a:lnTo>
                  <a:lnTo>
                    <a:pt x="177000" y="1718878"/>
                  </a:lnTo>
                  <a:lnTo>
                    <a:pt x="178566" y="1714576"/>
                  </a:lnTo>
                  <a:lnTo>
                    <a:pt x="178592" y="1704564"/>
                  </a:lnTo>
                  <a:lnTo>
                    <a:pt x="180709" y="1700030"/>
                  </a:lnTo>
                  <a:lnTo>
                    <a:pt x="183503" y="1695369"/>
                  </a:lnTo>
                  <a:lnTo>
                    <a:pt x="185869" y="1688282"/>
                  </a:lnTo>
                  <a:lnTo>
                    <a:pt x="189236" y="1683534"/>
                  </a:lnTo>
                  <a:lnTo>
                    <a:pt x="224602" y="1654028"/>
                  </a:lnTo>
                  <a:lnTo>
                    <a:pt x="251566" y="1621576"/>
                  </a:lnTo>
                  <a:lnTo>
                    <a:pt x="283459" y="1588291"/>
                  </a:lnTo>
                  <a:lnTo>
                    <a:pt x="318345" y="1553320"/>
                  </a:lnTo>
                  <a:lnTo>
                    <a:pt x="325218" y="1545652"/>
                  </a:lnTo>
                  <a:lnTo>
                    <a:pt x="327104" y="1540767"/>
                  </a:lnTo>
                  <a:lnTo>
                    <a:pt x="328400" y="1539147"/>
                  </a:lnTo>
                  <a:lnTo>
                    <a:pt x="335423" y="1536033"/>
                  </a:lnTo>
                  <a:lnTo>
                    <a:pt x="335658" y="1539736"/>
                  </a:lnTo>
                  <a:lnTo>
                    <a:pt x="333595" y="1543694"/>
                  </a:lnTo>
                  <a:lnTo>
                    <a:pt x="330827" y="1548099"/>
                  </a:lnTo>
                  <a:lnTo>
                    <a:pt x="315691" y="1582230"/>
                  </a:lnTo>
                  <a:lnTo>
                    <a:pt x="298620" y="1614944"/>
                  </a:lnTo>
                  <a:lnTo>
                    <a:pt x="285877" y="1650266"/>
                  </a:lnTo>
                  <a:lnTo>
                    <a:pt x="272458" y="1678793"/>
                  </a:lnTo>
                  <a:lnTo>
                    <a:pt x="260223" y="1712269"/>
                  </a:lnTo>
                  <a:lnTo>
                    <a:pt x="248047" y="1744751"/>
                  </a:lnTo>
                  <a:lnTo>
                    <a:pt x="234382" y="1777714"/>
                  </a:lnTo>
                  <a:lnTo>
                    <a:pt x="219474" y="1808716"/>
                  </a:lnTo>
                  <a:lnTo>
                    <a:pt x="197946" y="1843719"/>
                  </a:lnTo>
                  <a:lnTo>
                    <a:pt x="186797" y="1852094"/>
                  </a:lnTo>
                  <a:lnTo>
                    <a:pt x="173440" y="1855810"/>
                  </a:lnTo>
                  <a:lnTo>
                    <a:pt x="149001" y="1856272"/>
                  </a:lnTo>
                  <a:lnTo>
                    <a:pt x="114166" y="1851184"/>
                  </a:lnTo>
                  <a:lnTo>
                    <a:pt x="84218" y="1842586"/>
                  </a:lnTo>
                  <a:lnTo>
                    <a:pt x="60645" y="1837256"/>
                  </a:lnTo>
                  <a:lnTo>
                    <a:pt x="27262" y="1836059"/>
                  </a:lnTo>
                  <a:lnTo>
                    <a:pt x="14340" y="1835978"/>
                  </a:lnTo>
                  <a:lnTo>
                    <a:pt x="0" y="18430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8" name="SMARTInkShape-3171"/>
            <p:cNvSpPr/>
            <p:nvPr/>
          </p:nvSpPr>
          <p:spPr>
            <a:xfrm>
              <a:off x="5886455" y="5715000"/>
              <a:ext cx="107152" cy="171406"/>
            </a:xfrm>
            <a:custGeom>
              <a:avLst/>
              <a:gdLst/>
              <a:ahLst/>
              <a:cxnLst/>
              <a:rect l="0" t="0" r="0" b="0"/>
              <a:pathLst>
                <a:path w="107152" h="171406">
                  <a:moveTo>
                    <a:pt x="7139" y="0"/>
                  </a:moveTo>
                  <a:lnTo>
                    <a:pt x="7139" y="34000"/>
                  </a:lnTo>
                  <a:lnTo>
                    <a:pt x="6345" y="46145"/>
                  </a:lnTo>
                  <a:lnTo>
                    <a:pt x="988" y="69175"/>
                  </a:lnTo>
                  <a:lnTo>
                    <a:pt x="82" y="103793"/>
                  </a:lnTo>
                  <a:lnTo>
                    <a:pt x="0" y="137261"/>
                  </a:lnTo>
                  <a:lnTo>
                    <a:pt x="789" y="159407"/>
                  </a:lnTo>
                  <a:lnTo>
                    <a:pt x="6845" y="170934"/>
                  </a:lnTo>
                  <a:lnTo>
                    <a:pt x="13264" y="171405"/>
                  </a:lnTo>
                  <a:lnTo>
                    <a:pt x="24694" y="165738"/>
                  </a:lnTo>
                  <a:lnTo>
                    <a:pt x="30287" y="161503"/>
                  </a:lnTo>
                  <a:lnTo>
                    <a:pt x="44887" y="144309"/>
                  </a:lnTo>
                  <a:lnTo>
                    <a:pt x="76314" y="126290"/>
                  </a:lnTo>
                  <a:lnTo>
                    <a:pt x="107151"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9" name="SMARTInkShape-3172"/>
            <p:cNvSpPr/>
            <p:nvPr/>
          </p:nvSpPr>
          <p:spPr>
            <a:xfrm>
              <a:off x="5993741" y="5793581"/>
              <a:ext cx="114166" cy="128462"/>
            </a:xfrm>
            <a:custGeom>
              <a:avLst/>
              <a:gdLst/>
              <a:ahLst/>
              <a:cxnLst/>
              <a:rect l="0" t="0" r="0" b="0"/>
              <a:pathLst>
                <a:path w="114166" h="128462">
                  <a:moveTo>
                    <a:pt x="107022" y="0"/>
                  </a:moveTo>
                  <a:lnTo>
                    <a:pt x="103229" y="0"/>
                  </a:lnTo>
                  <a:lnTo>
                    <a:pt x="99251" y="2117"/>
                  </a:lnTo>
                  <a:lnTo>
                    <a:pt x="90229" y="9943"/>
                  </a:lnTo>
                  <a:lnTo>
                    <a:pt x="83419" y="12357"/>
                  </a:lnTo>
                  <a:lnTo>
                    <a:pt x="79380" y="13001"/>
                  </a:lnTo>
                  <a:lnTo>
                    <a:pt x="47405" y="33673"/>
                  </a:lnTo>
                  <a:lnTo>
                    <a:pt x="16265" y="58798"/>
                  </a:lnTo>
                  <a:lnTo>
                    <a:pt x="3319" y="80386"/>
                  </a:lnTo>
                  <a:lnTo>
                    <a:pt x="888" y="90405"/>
                  </a:lnTo>
                  <a:lnTo>
                    <a:pt x="0" y="108429"/>
                  </a:lnTo>
                  <a:lnTo>
                    <a:pt x="2042" y="113808"/>
                  </a:lnTo>
                  <a:lnTo>
                    <a:pt x="3698" y="116353"/>
                  </a:lnTo>
                  <a:lnTo>
                    <a:pt x="13612" y="123728"/>
                  </a:lnTo>
                  <a:lnTo>
                    <a:pt x="26604" y="127148"/>
                  </a:lnTo>
                  <a:lnTo>
                    <a:pt x="54682" y="128461"/>
                  </a:lnTo>
                  <a:lnTo>
                    <a:pt x="73693" y="122859"/>
                  </a:lnTo>
                  <a:lnTo>
                    <a:pt x="83213" y="118634"/>
                  </a:lnTo>
                  <a:lnTo>
                    <a:pt x="90619" y="111993"/>
                  </a:lnTo>
                  <a:lnTo>
                    <a:pt x="109279" y="80828"/>
                  </a:lnTo>
                  <a:lnTo>
                    <a:pt x="112718" y="66635"/>
                  </a:lnTo>
                  <a:lnTo>
                    <a:pt x="113975" y="38624"/>
                  </a:lnTo>
                  <a:lnTo>
                    <a:pt x="114165" y="142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0" name="SMARTInkShape-3173"/>
            <p:cNvSpPr/>
            <p:nvPr/>
          </p:nvSpPr>
          <p:spPr>
            <a:xfrm>
              <a:off x="6165056" y="5686425"/>
              <a:ext cx="64295" cy="278607"/>
            </a:xfrm>
            <a:custGeom>
              <a:avLst/>
              <a:gdLst/>
              <a:ahLst/>
              <a:cxnLst/>
              <a:rect l="0" t="0" r="0" b="0"/>
              <a:pathLst>
                <a:path w="64295" h="278607">
                  <a:moveTo>
                    <a:pt x="64294" y="0"/>
                  </a:moveTo>
                  <a:lnTo>
                    <a:pt x="64294" y="33792"/>
                  </a:lnTo>
                  <a:lnTo>
                    <a:pt x="62177" y="40948"/>
                  </a:lnTo>
                  <a:lnTo>
                    <a:pt x="60502" y="43967"/>
                  </a:lnTo>
                  <a:lnTo>
                    <a:pt x="53652" y="75513"/>
                  </a:lnTo>
                  <a:lnTo>
                    <a:pt x="49139" y="95114"/>
                  </a:lnTo>
                  <a:lnTo>
                    <a:pt x="40401" y="110291"/>
                  </a:lnTo>
                  <a:lnTo>
                    <a:pt x="30427" y="145384"/>
                  </a:lnTo>
                  <a:lnTo>
                    <a:pt x="17416" y="181048"/>
                  </a:lnTo>
                  <a:lnTo>
                    <a:pt x="8859" y="216762"/>
                  </a:lnTo>
                  <a:lnTo>
                    <a:pt x="1323" y="246562"/>
                  </a:lnTo>
                  <a:lnTo>
                    <a:pt x="0" y="2786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1" name="SMARTInkShape-3174"/>
            <p:cNvSpPr/>
            <p:nvPr/>
          </p:nvSpPr>
          <p:spPr>
            <a:xfrm>
              <a:off x="6079331" y="5786438"/>
              <a:ext cx="296732" cy="321469"/>
            </a:xfrm>
            <a:custGeom>
              <a:avLst/>
              <a:gdLst/>
              <a:ahLst/>
              <a:cxnLst/>
              <a:rect l="0" t="0" r="0" b="0"/>
              <a:pathLst>
                <a:path w="296732" h="321469">
                  <a:moveTo>
                    <a:pt x="0" y="0"/>
                  </a:moveTo>
                  <a:lnTo>
                    <a:pt x="6151" y="0"/>
                  </a:lnTo>
                  <a:lnTo>
                    <a:pt x="38444" y="19925"/>
                  </a:lnTo>
                  <a:lnTo>
                    <a:pt x="72409" y="45529"/>
                  </a:lnTo>
                  <a:lnTo>
                    <a:pt x="103492" y="69094"/>
                  </a:lnTo>
                  <a:lnTo>
                    <a:pt x="138038" y="101602"/>
                  </a:lnTo>
                  <a:lnTo>
                    <a:pt x="165887" y="124486"/>
                  </a:lnTo>
                  <a:lnTo>
                    <a:pt x="180082" y="140889"/>
                  </a:lnTo>
                  <a:lnTo>
                    <a:pt x="211842" y="161847"/>
                  </a:lnTo>
                  <a:lnTo>
                    <a:pt x="226936" y="169318"/>
                  </a:lnTo>
                  <a:lnTo>
                    <a:pt x="254067" y="171367"/>
                  </a:lnTo>
                  <a:lnTo>
                    <a:pt x="259233" y="171412"/>
                  </a:lnTo>
                  <a:lnTo>
                    <a:pt x="264176" y="169316"/>
                  </a:lnTo>
                  <a:lnTo>
                    <a:pt x="269018" y="166533"/>
                  </a:lnTo>
                  <a:lnTo>
                    <a:pt x="276206" y="164172"/>
                  </a:lnTo>
                  <a:lnTo>
                    <a:pt x="280979" y="160807"/>
                  </a:lnTo>
                  <a:lnTo>
                    <a:pt x="288129" y="150657"/>
                  </a:lnTo>
                  <a:lnTo>
                    <a:pt x="296268" y="129823"/>
                  </a:lnTo>
                  <a:lnTo>
                    <a:pt x="296731" y="126235"/>
                  </a:lnTo>
                  <a:lnTo>
                    <a:pt x="289298" y="91133"/>
                  </a:lnTo>
                  <a:lnTo>
                    <a:pt x="283009" y="78507"/>
                  </a:lnTo>
                  <a:lnTo>
                    <a:pt x="279954" y="76151"/>
                  </a:lnTo>
                  <a:lnTo>
                    <a:pt x="255486" y="66059"/>
                  </a:lnTo>
                  <a:lnTo>
                    <a:pt x="220163" y="64324"/>
                  </a:lnTo>
                  <a:lnTo>
                    <a:pt x="214796" y="66424"/>
                  </a:lnTo>
                  <a:lnTo>
                    <a:pt x="180088" y="98539"/>
                  </a:lnTo>
                  <a:lnTo>
                    <a:pt x="177208" y="101411"/>
                  </a:lnTo>
                  <a:lnTo>
                    <a:pt x="174009" y="108836"/>
                  </a:lnTo>
                  <a:lnTo>
                    <a:pt x="171600" y="140592"/>
                  </a:lnTo>
                  <a:lnTo>
                    <a:pt x="181407" y="172869"/>
                  </a:lnTo>
                  <a:lnTo>
                    <a:pt x="195055" y="207355"/>
                  </a:lnTo>
                  <a:lnTo>
                    <a:pt x="216153" y="239572"/>
                  </a:lnTo>
                  <a:lnTo>
                    <a:pt x="236289" y="267129"/>
                  </a:lnTo>
                  <a:lnTo>
                    <a:pt x="262839" y="298387"/>
                  </a:lnTo>
                  <a:lnTo>
                    <a:pt x="278607" y="3214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60" name="SMARTInkShape-Group446"/>
          <p:cNvGrpSpPr/>
          <p:nvPr/>
        </p:nvGrpSpPr>
        <p:grpSpPr>
          <a:xfrm>
            <a:off x="6965156" y="5002438"/>
            <a:ext cx="1314451" cy="769284"/>
            <a:chOff x="6965156" y="5002438"/>
            <a:chExt cx="1314451" cy="769284"/>
          </a:xfrm>
        </p:grpSpPr>
        <p:sp>
          <p:nvSpPr>
            <p:cNvPr id="353" name="SMARTInkShape-3175"/>
            <p:cNvSpPr/>
            <p:nvPr/>
          </p:nvSpPr>
          <p:spPr>
            <a:xfrm>
              <a:off x="6965156" y="5002438"/>
              <a:ext cx="235745" cy="325916"/>
            </a:xfrm>
            <a:custGeom>
              <a:avLst/>
              <a:gdLst/>
              <a:ahLst/>
              <a:cxnLst/>
              <a:rect l="0" t="0" r="0" b="0"/>
              <a:pathLst>
                <a:path w="235745" h="325916">
                  <a:moveTo>
                    <a:pt x="235744" y="55337"/>
                  </a:moveTo>
                  <a:lnTo>
                    <a:pt x="231951" y="55337"/>
                  </a:lnTo>
                  <a:lnTo>
                    <a:pt x="227973" y="51104"/>
                  </a:lnTo>
                  <a:lnTo>
                    <a:pt x="221971" y="43931"/>
                  </a:lnTo>
                  <a:lnTo>
                    <a:pt x="192009" y="21752"/>
                  </a:lnTo>
                  <a:lnTo>
                    <a:pt x="160018" y="8604"/>
                  </a:lnTo>
                  <a:lnTo>
                    <a:pt x="134649" y="480"/>
                  </a:lnTo>
                  <a:lnTo>
                    <a:pt x="121757" y="0"/>
                  </a:lnTo>
                  <a:lnTo>
                    <a:pt x="110735" y="2432"/>
                  </a:lnTo>
                  <a:lnTo>
                    <a:pt x="107161" y="5780"/>
                  </a:lnTo>
                  <a:lnTo>
                    <a:pt x="103190" y="15849"/>
                  </a:lnTo>
                  <a:lnTo>
                    <a:pt x="100431" y="50754"/>
                  </a:lnTo>
                  <a:lnTo>
                    <a:pt x="102254" y="79644"/>
                  </a:lnTo>
                  <a:lnTo>
                    <a:pt x="109937" y="113339"/>
                  </a:lnTo>
                  <a:lnTo>
                    <a:pt x="124384" y="148458"/>
                  </a:lnTo>
                  <a:lnTo>
                    <a:pt x="141630" y="184000"/>
                  </a:lnTo>
                  <a:lnTo>
                    <a:pt x="154677" y="217549"/>
                  </a:lnTo>
                  <a:lnTo>
                    <a:pt x="163570" y="247598"/>
                  </a:lnTo>
                  <a:lnTo>
                    <a:pt x="169894" y="282403"/>
                  </a:lnTo>
                  <a:lnTo>
                    <a:pt x="170350" y="306506"/>
                  </a:lnTo>
                  <a:lnTo>
                    <a:pt x="167522" y="316722"/>
                  </a:lnTo>
                  <a:lnTo>
                    <a:pt x="164862" y="320081"/>
                  </a:lnTo>
                  <a:lnTo>
                    <a:pt x="157674" y="323814"/>
                  </a:lnTo>
                  <a:lnTo>
                    <a:pt x="144702" y="325915"/>
                  </a:lnTo>
                  <a:lnTo>
                    <a:pt x="130805" y="322745"/>
                  </a:lnTo>
                  <a:lnTo>
                    <a:pt x="112841" y="312986"/>
                  </a:lnTo>
                  <a:lnTo>
                    <a:pt x="77461" y="280000"/>
                  </a:lnTo>
                  <a:lnTo>
                    <a:pt x="50579" y="249675"/>
                  </a:lnTo>
                  <a:lnTo>
                    <a:pt x="29159" y="219931"/>
                  </a:lnTo>
                  <a:lnTo>
                    <a:pt x="6427" y="185550"/>
                  </a:lnTo>
                  <a:lnTo>
                    <a:pt x="0" y="1696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4" name="SMARTInkShape-3176"/>
            <p:cNvSpPr/>
            <p:nvPr/>
          </p:nvSpPr>
          <p:spPr>
            <a:xfrm>
              <a:off x="7208377" y="5014913"/>
              <a:ext cx="249699" cy="378619"/>
            </a:xfrm>
            <a:custGeom>
              <a:avLst/>
              <a:gdLst/>
              <a:ahLst/>
              <a:cxnLst/>
              <a:rect l="0" t="0" r="0" b="0"/>
              <a:pathLst>
                <a:path w="249699" h="378619">
                  <a:moveTo>
                    <a:pt x="142542" y="0"/>
                  </a:moveTo>
                  <a:lnTo>
                    <a:pt x="142542" y="32111"/>
                  </a:lnTo>
                  <a:lnTo>
                    <a:pt x="140425" y="57848"/>
                  </a:lnTo>
                  <a:lnTo>
                    <a:pt x="132599" y="89654"/>
                  </a:lnTo>
                  <a:lnTo>
                    <a:pt x="117706" y="121602"/>
                  </a:lnTo>
                  <a:lnTo>
                    <a:pt x="104139" y="148390"/>
                  </a:lnTo>
                  <a:lnTo>
                    <a:pt x="90858" y="176435"/>
                  </a:lnTo>
                  <a:lnTo>
                    <a:pt x="79956" y="204853"/>
                  </a:lnTo>
                  <a:lnTo>
                    <a:pt x="63143" y="232588"/>
                  </a:lnTo>
                  <a:lnTo>
                    <a:pt x="44955" y="265812"/>
                  </a:lnTo>
                  <a:lnTo>
                    <a:pt x="33987" y="289102"/>
                  </a:lnTo>
                  <a:lnTo>
                    <a:pt x="14459" y="321135"/>
                  </a:lnTo>
                  <a:lnTo>
                    <a:pt x="5366" y="336589"/>
                  </a:lnTo>
                  <a:lnTo>
                    <a:pt x="3466" y="338693"/>
                  </a:lnTo>
                  <a:lnTo>
                    <a:pt x="2200" y="339301"/>
                  </a:lnTo>
                  <a:lnTo>
                    <a:pt x="1355" y="338913"/>
                  </a:lnTo>
                  <a:lnTo>
                    <a:pt x="0" y="336380"/>
                  </a:lnTo>
                  <a:lnTo>
                    <a:pt x="10317" y="304545"/>
                  </a:lnTo>
                  <a:lnTo>
                    <a:pt x="20462" y="288761"/>
                  </a:lnTo>
                  <a:lnTo>
                    <a:pt x="37313" y="274030"/>
                  </a:lnTo>
                  <a:lnTo>
                    <a:pt x="71358" y="257826"/>
                  </a:lnTo>
                  <a:lnTo>
                    <a:pt x="103522" y="247778"/>
                  </a:lnTo>
                  <a:lnTo>
                    <a:pt x="131069" y="244337"/>
                  </a:lnTo>
                  <a:lnTo>
                    <a:pt x="159338" y="243316"/>
                  </a:lnTo>
                  <a:lnTo>
                    <a:pt x="187823" y="246807"/>
                  </a:lnTo>
                  <a:lnTo>
                    <a:pt x="219873" y="251723"/>
                  </a:lnTo>
                  <a:lnTo>
                    <a:pt x="239068" y="256457"/>
                  </a:lnTo>
                  <a:lnTo>
                    <a:pt x="244444" y="256855"/>
                  </a:lnTo>
                  <a:lnTo>
                    <a:pt x="246195" y="257755"/>
                  </a:lnTo>
                  <a:lnTo>
                    <a:pt x="247363" y="259150"/>
                  </a:lnTo>
                  <a:lnTo>
                    <a:pt x="248660" y="262815"/>
                  </a:lnTo>
                  <a:lnTo>
                    <a:pt x="249237" y="267089"/>
                  </a:lnTo>
                  <a:lnTo>
                    <a:pt x="247376" y="271635"/>
                  </a:lnTo>
                  <a:lnTo>
                    <a:pt x="245770" y="273959"/>
                  </a:lnTo>
                  <a:lnTo>
                    <a:pt x="240861" y="291419"/>
                  </a:lnTo>
                  <a:lnTo>
                    <a:pt x="239044" y="294292"/>
                  </a:lnTo>
                  <a:lnTo>
                    <a:pt x="236487" y="305919"/>
                  </a:lnTo>
                  <a:lnTo>
                    <a:pt x="235505" y="333473"/>
                  </a:lnTo>
                  <a:lnTo>
                    <a:pt x="242691" y="365924"/>
                  </a:lnTo>
                  <a:lnTo>
                    <a:pt x="249698" y="3786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5" name="SMARTInkShape-3177"/>
            <p:cNvSpPr/>
            <p:nvPr/>
          </p:nvSpPr>
          <p:spPr>
            <a:xfrm>
              <a:off x="7487174" y="5308395"/>
              <a:ext cx="149496" cy="185150"/>
            </a:xfrm>
            <a:custGeom>
              <a:avLst/>
              <a:gdLst/>
              <a:ahLst/>
              <a:cxnLst/>
              <a:rect l="0" t="0" r="0" b="0"/>
              <a:pathLst>
                <a:path w="149496" h="185150">
                  <a:moveTo>
                    <a:pt x="120920" y="13699"/>
                  </a:moveTo>
                  <a:lnTo>
                    <a:pt x="120920" y="6114"/>
                  </a:lnTo>
                  <a:lnTo>
                    <a:pt x="119332" y="3880"/>
                  </a:lnTo>
                  <a:lnTo>
                    <a:pt x="116687" y="2390"/>
                  </a:lnTo>
                  <a:lnTo>
                    <a:pt x="104826" y="0"/>
                  </a:lnTo>
                  <a:lnTo>
                    <a:pt x="84227" y="321"/>
                  </a:lnTo>
                  <a:lnTo>
                    <a:pt x="59193" y="9370"/>
                  </a:lnTo>
                  <a:lnTo>
                    <a:pt x="35878" y="24250"/>
                  </a:lnTo>
                  <a:lnTo>
                    <a:pt x="8428" y="56621"/>
                  </a:lnTo>
                  <a:lnTo>
                    <a:pt x="3455" y="66113"/>
                  </a:lnTo>
                  <a:lnTo>
                    <a:pt x="0" y="86110"/>
                  </a:lnTo>
                  <a:lnTo>
                    <a:pt x="1825" y="91654"/>
                  </a:lnTo>
                  <a:lnTo>
                    <a:pt x="9465" y="101682"/>
                  </a:lnTo>
                  <a:lnTo>
                    <a:pt x="16087" y="104396"/>
                  </a:lnTo>
                  <a:lnTo>
                    <a:pt x="20075" y="105120"/>
                  </a:lnTo>
                  <a:lnTo>
                    <a:pt x="28739" y="103808"/>
                  </a:lnTo>
                  <a:lnTo>
                    <a:pt x="58803" y="92037"/>
                  </a:lnTo>
                  <a:lnTo>
                    <a:pt x="71087" y="86616"/>
                  </a:lnTo>
                  <a:lnTo>
                    <a:pt x="106503" y="58486"/>
                  </a:lnTo>
                  <a:lnTo>
                    <a:pt x="121865" y="47416"/>
                  </a:lnTo>
                  <a:lnTo>
                    <a:pt x="135018" y="31643"/>
                  </a:lnTo>
                  <a:lnTo>
                    <a:pt x="140902" y="28708"/>
                  </a:lnTo>
                  <a:lnTo>
                    <a:pt x="145714" y="28200"/>
                  </a:lnTo>
                  <a:lnTo>
                    <a:pt x="146180" y="28923"/>
                  </a:lnTo>
                  <a:lnTo>
                    <a:pt x="145698" y="30199"/>
                  </a:lnTo>
                  <a:lnTo>
                    <a:pt x="143839" y="33732"/>
                  </a:lnTo>
                  <a:lnTo>
                    <a:pt x="136687" y="67185"/>
                  </a:lnTo>
                  <a:lnTo>
                    <a:pt x="130002" y="92967"/>
                  </a:lnTo>
                  <a:lnTo>
                    <a:pt x="129112" y="127295"/>
                  </a:lnTo>
                  <a:lnTo>
                    <a:pt x="134248" y="157578"/>
                  </a:lnTo>
                  <a:lnTo>
                    <a:pt x="139014" y="169191"/>
                  </a:lnTo>
                  <a:lnTo>
                    <a:pt x="149495" y="1851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6" name="SMARTInkShape-3178"/>
            <p:cNvSpPr/>
            <p:nvPr/>
          </p:nvSpPr>
          <p:spPr>
            <a:xfrm>
              <a:off x="7743825" y="5150644"/>
              <a:ext cx="107157" cy="364332"/>
            </a:xfrm>
            <a:custGeom>
              <a:avLst/>
              <a:gdLst/>
              <a:ahLst/>
              <a:cxnLst/>
              <a:rect l="0" t="0" r="0" b="0"/>
              <a:pathLst>
                <a:path w="107157" h="364332">
                  <a:moveTo>
                    <a:pt x="107156" y="0"/>
                  </a:moveTo>
                  <a:lnTo>
                    <a:pt x="106363" y="16316"/>
                  </a:lnTo>
                  <a:lnTo>
                    <a:pt x="100659" y="31645"/>
                  </a:lnTo>
                  <a:lnTo>
                    <a:pt x="87029" y="59873"/>
                  </a:lnTo>
                  <a:lnTo>
                    <a:pt x="78967" y="86532"/>
                  </a:lnTo>
                  <a:lnTo>
                    <a:pt x="69435" y="114538"/>
                  </a:lnTo>
                  <a:lnTo>
                    <a:pt x="56557" y="145062"/>
                  </a:lnTo>
                  <a:lnTo>
                    <a:pt x="44803" y="177125"/>
                  </a:lnTo>
                  <a:lnTo>
                    <a:pt x="34177" y="206733"/>
                  </a:lnTo>
                  <a:lnTo>
                    <a:pt x="23091" y="235614"/>
                  </a:lnTo>
                  <a:lnTo>
                    <a:pt x="14779" y="264280"/>
                  </a:lnTo>
                  <a:lnTo>
                    <a:pt x="4859" y="298619"/>
                  </a:lnTo>
                  <a:lnTo>
                    <a:pt x="960" y="328332"/>
                  </a:lnTo>
                  <a:lnTo>
                    <a:pt x="0" y="3643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7" name="SMARTInkShape-3179"/>
            <p:cNvSpPr/>
            <p:nvPr/>
          </p:nvSpPr>
          <p:spPr>
            <a:xfrm>
              <a:off x="7850981" y="5193506"/>
              <a:ext cx="150020" cy="414339"/>
            </a:xfrm>
            <a:custGeom>
              <a:avLst/>
              <a:gdLst/>
              <a:ahLst/>
              <a:cxnLst/>
              <a:rect l="0" t="0" r="0" b="0"/>
              <a:pathLst>
                <a:path w="150020" h="414339">
                  <a:moveTo>
                    <a:pt x="150019" y="0"/>
                  </a:moveTo>
                  <a:lnTo>
                    <a:pt x="149225" y="25630"/>
                  </a:lnTo>
                  <a:lnTo>
                    <a:pt x="140076" y="57703"/>
                  </a:lnTo>
                  <a:lnTo>
                    <a:pt x="125183" y="91538"/>
                  </a:lnTo>
                  <a:lnTo>
                    <a:pt x="111616" y="119374"/>
                  </a:lnTo>
                  <a:lnTo>
                    <a:pt x="96748" y="147730"/>
                  </a:lnTo>
                  <a:lnTo>
                    <a:pt x="78408" y="177034"/>
                  </a:lnTo>
                  <a:lnTo>
                    <a:pt x="62567" y="210499"/>
                  </a:lnTo>
                  <a:lnTo>
                    <a:pt x="47819" y="245550"/>
                  </a:lnTo>
                  <a:lnTo>
                    <a:pt x="33395" y="281071"/>
                  </a:lnTo>
                  <a:lnTo>
                    <a:pt x="19861" y="315938"/>
                  </a:lnTo>
                  <a:lnTo>
                    <a:pt x="10471" y="346729"/>
                  </a:lnTo>
                  <a:lnTo>
                    <a:pt x="3455" y="375167"/>
                  </a:lnTo>
                  <a:lnTo>
                    <a:pt x="0" y="4143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8" name="SMARTInkShape-3180"/>
            <p:cNvSpPr/>
            <p:nvPr/>
          </p:nvSpPr>
          <p:spPr>
            <a:xfrm>
              <a:off x="7930890" y="5493544"/>
              <a:ext cx="112974" cy="148093"/>
            </a:xfrm>
            <a:custGeom>
              <a:avLst/>
              <a:gdLst/>
              <a:ahLst/>
              <a:cxnLst/>
              <a:rect l="0" t="0" r="0" b="0"/>
              <a:pathLst>
                <a:path w="112974" h="148093">
                  <a:moveTo>
                    <a:pt x="70110" y="21431"/>
                  </a:moveTo>
                  <a:lnTo>
                    <a:pt x="70110" y="17639"/>
                  </a:lnTo>
                  <a:lnTo>
                    <a:pt x="67993" y="13660"/>
                  </a:lnTo>
                  <a:lnTo>
                    <a:pt x="65200" y="9246"/>
                  </a:lnTo>
                  <a:lnTo>
                    <a:pt x="63959" y="4638"/>
                  </a:lnTo>
                  <a:lnTo>
                    <a:pt x="62041" y="3092"/>
                  </a:lnTo>
                  <a:lnTo>
                    <a:pt x="52550" y="916"/>
                  </a:lnTo>
                  <a:lnTo>
                    <a:pt x="46959" y="407"/>
                  </a:lnTo>
                  <a:lnTo>
                    <a:pt x="41830" y="2297"/>
                  </a:lnTo>
                  <a:lnTo>
                    <a:pt x="32068" y="9978"/>
                  </a:lnTo>
                  <a:lnTo>
                    <a:pt x="4747" y="45681"/>
                  </a:lnTo>
                  <a:lnTo>
                    <a:pt x="472" y="65128"/>
                  </a:lnTo>
                  <a:lnTo>
                    <a:pt x="0" y="85178"/>
                  </a:lnTo>
                  <a:lnTo>
                    <a:pt x="8686" y="115325"/>
                  </a:lnTo>
                  <a:lnTo>
                    <a:pt x="19278" y="132243"/>
                  </a:lnTo>
                  <a:lnTo>
                    <a:pt x="32471" y="143517"/>
                  </a:lnTo>
                  <a:lnTo>
                    <a:pt x="41740" y="147129"/>
                  </a:lnTo>
                  <a:lnTo>
                    <a:pt x="46434" y="148092"/>
                  </a:lnTo>
                  <a:lnTo>
                    <a:pt x="55883" y="147045"/>
                  </a:lnTo>
                  <a:lnTo>
                    <a:pt x="74884" y="139906"/>
                  </a:lnTo>
                  <a:lnTo>
                    <a:pt x="82286" y="133353"/>
                  </a:lnTo>
                  <a:lnTo>
                    <a:pt x="90916" y="118622"/>
                  </a:lnTo>
                  <a:lnTo>
                    <a:pt x="103365" y="85353"/>
                  </a:lnTo>
                  <a:lnTo>
                    <a:pt x="110839" y="57076"/>
                  </a:lnTo>
                  <a:lnTo>
                    <a:pt x="112786" y="22051"/>
                  </a:lnTo>
                  <a:lnTo>
                    <a:pt x="11297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9" name="SMARTInkShape-3181"/>
            <p:cNvSpPr/>
            <p:nvPr/>
          </p:nvSpPr>
          <p:spPr>
            <a:xfrm>
              <a:off x="8029699" y="5550694"/>
              <a:ext cx="249908" cy="221028"/>
            </a:xfrm>
            <a:custGeom>
              <a:avLst/>
              <a:gdLst/>
              <a:ahLst/>
              <a:cxnLst/>
              <a:rect l="0" t="0" r="0" b="0"/>
              <a:pathLst>
                <a:path w="249908" h="221028">
                  <a:moveTo>
                    <a:pt x="42739" y="0"/>
                  </a:moveTo>
                  <a:lnTo>
                    <a:pt x="41945" y="11406"/>
                  </a:lnTo>
                  <a:lnTo>
                    <a:pt x="28265" y="45089"/>
                  </a:lnTo>
                  <a:lnTo>
                    <a:pt x="14147" y="80266"/>
                  </a:lnTo>
                  <a:lnTo>
                    <a:pt x="1991" y="113821"/>
                  </a:lnTo>
                  <a:lnTo>
                    <a:pt x="0" y="143817"/>
                  </a:lnTo>
                  <a:lnTo>
                    <a:pt x="2048" y="149379"/>
                  </a:lnTo>
                  <a:lnTo>
                    <a:pt x="3705" y="151973"/>
                  </a:lnTo>
                  <a:lnTo>
                    <a:pt x="13622" y="159417"/>
                  </a:lnTo>
                  <a:lnTo>
                    <a:pt x="26615" y="162857"/>
                  </a:lnTo>
                  <a:lnTo>
                    <a:pt x="33720" y="161546"/>
                  </a:lnTo>
                  <a:lnTo>
                    <a:pt x="64456" y="147476"/>
                  </a:lnTo>
                  <a:lnTo>
                    <a:pt x="91684" y="122446"/>
                  </a:lnTo>
                  <a:lnTo>
                    <a:pt x="98803" y="121531"/>
                  </a:lnTo>
                  <a:lnTo>
                    <a:pt x="99165" y="122296"/>
                  </a:lnTo>
                  <a:lnTo>
                    <a:pt x="105573" y="152763"/>
                  </a:lnTo>
                  <a:lnTo>
                    <a:pt x="121374" y="185759"/>
                  </a:lnTo>
                  <a:lnTo>
                    <a:pt x="123737" y="190514"/>
                  </a:lnTo>
                  <a:lnTo>
                    <a:pt x="132713" y="197914"/>
                  </a:lnTo>
                  <a:lnTo>
                    <a:pt x="163928" y="214127"/>
                  </a:lnTo>
                  <a:lnTo>
                    <a:pt x="176278" y="219285"/>
                  </a:lnTo>
                  <a:lnTo>
                    <a:pt x="191354" y="221027"/>
                  </a:lnTo>
                  <a:lnTo>
                    <a:pt x="204953" y="217536"/>
                  </a:lnTo>
                  <a:lnTo>
                    <a:pt x="222829" y="203890"/>
                  </a:lnTo>
                  <a:lnTo>
                    <a:pt x="249907" y="1714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7804965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1"/>
            <a:ext cx="6781800" cy="914400"/>
          </a:xfrm>
        </p:spPr>
        <p:txBody>
          <a:bodyPr anchor="t"/>
          <a:lstStyle/>
          <a:p>
            <a:r>
              <a:rPr lang="en-US" sz="4000" dirty="0" smtClean="0"/>
              <a:t>Discussion</a:t>
            </a:r>
            <a:r>
              <a:rPr lang="en-US" sz="4000" dirty="0" smtClean="0"/>
              <a:t>: PD 3 notes </a:t>
            </a:r>
            <a:endParaRPr lang="en-US" sz="4000" dirty="0"/>
          </a:p>
        </p:txBody>
      </p:sp>
      <p:sp>
        <p:nvSpPr>
          <p:cNvPr id="3" name="Text Placeholder 2"/>
          <p:cNvSpPr>
            <a:spLocks noGrp="1"/>
          </p:cNvSpPr>
          <p:nvPr>
            <p:ph type="body" idx="1"/>
          </p:nvPr>
        </p:nvSpPr>
        <p:spPr>
          <a:xfrm>
            <a:off x="457200" y="1143000"/>
            <a:ext cx="7543800" cy="3886200"/>
          </a:xfrm>
        </p:spPr>
        <p:txBody>
          <a:bodyPr/>
          <a:lstStyle/>
          <a:p>
            <a:r>
              <a:rPr lang="en-US" sz="2000" dirty="0" smtClean="0"/>
              <a:t>How does King create his ethos for his intended audience? Why can he not rely on his credentials and leadership roles? </a:t>
            </a:r>
          </a:p>
          <a:p>
            <a:endParaRPr lang="en-US" sz="2000" dirty="0"/>
          </a:p>
          <a:p>
            <a:endParaRPr lang="en-US" sz="2000" dirty="0" smtClean="0"/>
          </a:p>
          <a:p>
            <a:r>
              <a:rPr lang="en-US" sz="2000" dirty="0" smtClean="0"/>
              <a:t>How does King create a logical argument throughout his response?</a:t>
            </a:r>
          </a:p>
          <a:p>
            <a:endParaRPr lang="en-US" sz="2000" dirty="0"/>
          </a:p>
          <a:p>
            <a:endParaRPr lang="en-US" sz="2000" dirty="0" smtClean="0"/>
          </a:p>
          <a:p>
            <a:r>
              <a:rPr lang="en-US" sz="2000" dirty="0" smtClean="0"/>
              <a:t>How does King use pathos effectively? (effectively means not too much, not too little)</a:t>
            </a:r>
          </a:p>
        </p:txBody>
      </p:sp>
      <p:sp>
        <p:nvSpPr>
          <p:cNvPr id="1626" name="SMARTInkShape-2587"/>
          <p:cNvSpPr/>
          <p:nvPr/>
        </p:nvSpPr>
        <p:spPr>
          <a:xfrm>
            <a:off x="4414838" y="4207808"/>
            <a:ext cx="2114551" cy="1649046"/>
          </a:xfrm>
          <a:custGeom>
            <a:avLst/>
            <a:gdLst/>
            <a:ahLst/>
            <a:cxnLst/>
            <a:rect l="0" t="0" r="0" b="0"/>
            <a:pathLst>
              <a:path w="2114551" h="1649046">
                <a:moveTo>
                  <a:pt x="0" y="1585772"/>
                </a:moveTo>
                <a:lnTo>
                  <a:pt x="3792" y="1589565"/>
                </a:lnTo>
                <a:lnTo>
                  <a:pt x="7770" y="1591428"/>
                </a:lnTo>
                <a:lnTo>
                  <a:pt x="9942" y="1591924"/>
                </a:lnTo>
                <a:lnTo>
                  <a:pt x="11391" y="1593049"/>
                </a:lnTo>
                <a:lnTo>
                  <a:pt x="13000" y="1596415"/>
                </a:lnTo>
                <a:lnTo>
                  <a:pt x="15016" y="1597631"/>
                </a:lnTo>
                <a:lnTo>
                  <a:pt x="47839" y="1606117"/>
                </a:lnTo>
                <a:lnTo>
                  <a:pt x="82239" y="1616809"/>
                </a:lnTo>
                <a:lnTo>
                  <a:pt x="113611" y="1622683"/>
                </a:lnTo>
                <a:lnTo>
                  <a:pt x="142738" y="1627460"/>
                </a:lnTo>
                <a:lnTo>
                  <a:pt x="177126" y="1633313"/>
                </a:lnTo>
                <a:lnTo>
                  <a:pt x="205058" y="1635842"/>
                </a:lnTo>
                <a:lnTo>
                  <a:pt x="234236" y="1640471"/>
                </a:lnTo>
                <a:lnTo>
                  <a:pt x="267664" y="1642197"/>
                </a:lnTo>
                <a:lnTo>
                  <a:pt x="302704" y="1643502"/>
                </a:lnTo>
                <a:lnTo>
                  <a:pt x="338222" y="1647769"/>
                </a:lnTo>
                <a:lnTo>
                  <a:pt x="361987" y="1649045"/>
                </a:lnTo>
                <a:lnTo>
                  <a:pt x="387896" y="1647496"/>
                </a:lnTo>
                <a:lnTo>
                  <a:pt x="415285" y="1644956"/>
                </a:lnTo>
                <a:lnTo>
                  <a:pt x="443334" y="1643827"/>
                </a:lnTo>
                <a:lnTo>
                  <a:pt x="473791" y="1643325"/>
                </a:lnTo>
                <a:lnTo>
                  <a:pt x="505848" y="1642308"/>
                </a:lnTo>
                <a:lnTo>
                  <a:pt x="538617" y="1639210"/>
                </a:lnTo>
                <a:lnTo>
                  <a:pt x="571702" y="1635188"/>
                </a:lnTo>
                <a:lnTo>
                  <a:pt x="604927" y="1629960"/>
                </a:lnTo>
                <a:lnTo>
                  <a:pt x="638215" y="1622345"/>
                </a:lnTo>
                <a:lnTo>
                  <a:pt x="673646" y="1615786"/>
                </a:lnTo>
                <a:lnTo>
                  <a:pt x="691985" y="1612925"/>
                </a:lnTo>
                <a:lnTo>
                  <a:pt x="710562" y="1609431"/>
                </a:lnTo>
                <a:lnTo>
                  <a:pt x="729295" y="1605514"/>
                </a:lnTo>
                <a:lnTo>
                  <a:pt x="748134" y="1601315"/>
                </a:lnTo>
                <a:lnTo>
                  <a:pt x="766249" y="1596928"/>
                </a:lnTo>
                <a:lnTo>
                  <a:pt x="801196" y="1587821"/>
                </a:lnTo>
                <a:lnTo>
                  <a:pt x="819880" y="1582377"/>
                </a:lnTo>
                <a:lnTo>
                  <a:pt x="839480" y="1576365"/>
                </a:lnTo>
                <a:lnTo>
                  <a:pt x="859690" y="1569976"/>
                </a:lnTo>
                <a:lnTo>
                  <a:pt x="879514" y="1563335"/>
                </a:lnTo>
                <a:lnTo>
                  <a:pt x="899080" y="1556527"/>
                </a:lnTo>
                <a:lnTo>
                  <a:pt x="918474" y="1549607"/>
                </a:lnTo>
                <a:lnTo>
                  <a:pt x="937753" y="1542612"/>
                </a:lnTo>
                <a:lnTo>
                  <a:pt x="956956" y="1535568"/>
                </a:lnTo>
                <a:lnTo>
                  <a:pt x="976108" y="1528491"/>
                </a:lnTo>
                <a:lnTo>
                  <a:pt x="995226" y="1521391"/>
                </a:lnTo>
                <a:lnTo>
                  <a:pt x="1014321" y="1514277"/>
                </a:lnTo>
                <a:lnTo>
                  <a:pt x="1033402" y="1507152"/>
                </a:lnTo>
                <a:lnTo>
                  <a:pt x="1052472" y="1499229"/>
                </a:lnTo>
                <a:lnTo>
                  <a:pt x="1071535" y="1490771"/>
                </a:lnTo>
                <a:lnTo>
                  <a:pt x="1090594" y="1481957"/>
                </a:lnTo>
                <a:lnTo>
                  <a:pt x="1110444" y="1472112"/>
                </a:lnTo>
                <a:lnTo>
                  <a:pt x="1130820" y="1461580"/>
                </a:lnTo>
                <a:lnTo>
                  <a:pt x="1151549" y="1450592"/>
                </a:lnTo>
                <a:lnTo>
                  <a:pt x="1171718" y="1439295"/>
                </a:lnTo>
                <a:lnTo>
                  <a:pt x="1191514" y="1427796"/>
                </a:lnTo>
                <a:lnTo>
                  <a:pt x="1211061" y="1416162"/>
                </a:lnTo>
                <a:lnTo>
                  <a:pt x="1230443" y="1405230"/>
                </a:lnTo>
                <a:lnTo>
                  <a:pt x="1249714" y="1394767"/>
                </a:lnTo>
                <a:lnTo>
                  <a:pt x="1268911" y="1384617"/>
                </a:lnTo>
                <a:lnTo>
                  <a:pt x="1287266" y="1373088"/>
                </a:lnTo>
                <a:lnTo>
                  <a:pt x="1322476" y="1347578"/>
                </a:lnTo>
                <a:lnTo>
                  <a:pt x="1340438" y="1334901"/>
                </a:lnTo>
                <a:lnTo>
                  <a:pt x="1358762" y="1322482"/>
                </a:lnTo>
                <a:lnTo>
                  <a:pt x="1377329" y="1310233"/>
                </a:lnTo>
                <a:lnTo>
                  <a:pt x="1412775" y="1283923"/>
                </a:lnTo>
                <a:lnTo>
                  <a:pt x="1446256" y="1256355"/>
                </a:lnTo>
                <a:lnTo>
                  <a:pt x="1477012" y="1228228"/>
                </a:lnTo>
                <a:lnTo>
                  <a:pt x="1508672" y="1197735"/>
                </a:lnTo>
                <a:lnTo>
                  <a:pt x="1540471" y="1165662"/>
                </a:lnTo>
                <a:lnTo>
                  <a:pt x="1570478" y="1132886"/>
                </a:lnTo>
                <a:lnTo>
                  <a:pt x="1597573" y="1099797"/>
                </a:lnTo>
                <a:lnTo>
                  <a:pt x="1622845" y="1066572"/>
                </a:lnTo>
                <a:lnTo>
                  <a:pt x="1647306" y="1033284"/>
                </a:lnTo>
                <a:lnTo>
                  <a:pt x="1671406" y="997852"/>
                </a:lnTo>
                <a:lnTo>
                  <a:pt x="1683391" y="979513"/>
                </a:lnTo>
                <a:lnTo>
                  <a:pt x="1705171" y="944320"/>
                </a:lnTo>
                <a:lnTo>
                  <a:pt x="1725434" y="909364"/>
                </a:lnTo>
                <a:lnTo>
                  <a:pt x="1735283" y="891152"/>
                </a:lnTo>
                <a:lnTo>
                  <a:pt x="1745024" y="872662"/>
                </a:lnTo>
                <a:lnTo>
                  <a:pt x="1754693" y="853984"/>
                </a:lnTo>
                <a:lnTo>
                  <a:pt x="1764314" y="835183"/>
                </a:lnTo>
                <a:lnTo>
                  <a:pt x="1773903" y="816298"/>
                </a:lnTo>
                <a:lnTo>
                  <a:pt x="1782678" y="798152"/>
                </a:lnTo>
                <a:lnTo>
                  <a:pt x="1798777" y="763173"/>
                </a:lnTo>
                <a:lnTo>
                  <a:pt x="1806402" y="745273"/>
                </a:lnTo>
                <a:lnTo>
                  <a:pt x="1813868" y="726990"/>
                </a:lnTo>
                <a:lnTo>
                  <a:pt x="1821226" y="708451"/>
                </a:lnTo>
                <a:lnTo>
                  <a:pt x="1833636" y="673035"/>
                </a:lnTo>
                <a:lnTo>
                  <a:pt x="1845236" y="637981"/>
                </a:lnTo>
                <a:lnTo>
                  <a:pt x="1851664" y="619743"/>
                </a:lnTo>
                <a:lnTo>
                  <a:pt x="1863568" y="584133"/>
                </a:lnTo>
                <a:lnTo>
                  <a:pt x="1871504" y="552431"/>
                </a:lnTo>
                <a:lnTo>
                  <a:pt x="1877677" y="522466"/>
                </a:lnTo>
                <a:lnTo>
                  <a:pt x="1883860" y="493274"/>
                </a:lnTo>
                <a:lnTo>
                  <a:pt x="1891900" y="464424"/>
                </a:lnTo>
                <a:lnTo>
                  <a:pt x="1896532" y="435727"/>
                </a:lnTo>
                <a:lnTo>
                  <a:pt x="1899384" y="408685"/>
                </a:lnTo>
                <a:lnTo>
                  <a:pt x="1904659" y="374818"/>
                </a:lnTo>
                <a:lnTo>
                  <a:pt x="1906575" y="341588"/>
                </a:lnTo>
                <a:lnTo>
                  <a:pt x="1907142" y="314368"/>
                </a:lnTo>
                <a:lnTo>
                  <a:pt x="1907310" y="284253"/>
                </a:lnTo>
                <a:lnTo>
                  <a:pt x="1907349" y="270191"/>
                </a:lnTo>
                <a:lnTo>
                  <a:pt x="1905772" y="265012"/>
                </a:lnTo>
                <a:lnTo>
                  <a:pt x="1891284" y="248248"/>
                </a:lnTo>
                <a:lnTo>
                  <a:pt x="1881970" y="245192"/>
                </a:lnTo>
                <a:lnTo>
                  <a:pt x="1860381" y="243231"/>
                </a:lnTo>
                <a:lnTo>
                  <a:pt x="1827443" y="252734"/>
                </a:lnTo>
                <a:lnTo>
                  <a:pt x="1792902" y="258586"/>
                </a:lnTo>
                <a:lnTo>
                  <a:pt x="1771597" y="266756"/>
                </a:lnTo>
                <a:lnTo>
                  <a:pt x="1757338" y="273262"/>
                </a:lnTo>
                <a:lnTo>
                  <a:pt x="1726665" y="279556"/>
                </a:lnTo>
                <a:lnTo>
                  <a:pt x="1699583" y="285933"/>
                </a:lnTo>
                <a:lnTo>
                  <a:pt x="1673568" y="294967"/>
                </a:lnTo>
                <a:lnTo>
                  <a:pt x="1639651" y="308449"/>
                </a:lnTo>
                <a:lnTo>
                  <a:pt x="1608080" y="319550"/>
                </a:lnTo>
                <a:lnTo>
                  <a:pt x="1578914" y="334090"/>
                </a:lnTo>
                <a:lnTo>
                  <a:pt x="1544656" y="347322"/>
                </a:lnTo>
                <a:lnTo>
                  <a:pt x="1530020" y="354892"/>
                </a:lnTo>
                <a:lnTo>
                  <a:pt x="1527219" y="355610"/>
                </a:lnTo>
                <a:lnTo>
                  <a:pt x="1526146" y="355296"/>
                </a:lnTo>
                <a:lnTo>
                  <a:pt x="1526224" y="354293"/>
                </a:lnTo>
                <a:lnTo>
                  <a:pt x="1527070" y="352830"/>
                </a:lnTo>
                <a:lnTo>
                  <a:pt x="1528428" y="351855"/>
                </a:lnTo>
                <a:lnTo>
                  <a:pt x="1534131" y="349689"/>
                </a:lnTo>
                <a:lnTo>
                  <a:pt x="1538558" y="346369"/>
                </a:lnTo>
                <a:lnTo>
                  <a:pt x="1567235" y="313955"/>
                </a:lnTo>
                <a:lnTo>
                  <a:pt x="1584611" y="297713"/>
                </a:lnTo>
                <a:lnTo>
                  <a:pt x="1614463" y="263892"/>
                </a:lnTo>
                <a:lnTo>
                  <a:pt x="1644156" y="228423"/>
                </a:lnTo>
                <a:lnTo>
                  <a:pt x="1671060" y="194175"/>
                </a:lnTo>
                <a:lnTo>
                  <a:pt x="1687429" y="166267"/>
                </a:lnTo>
                <a:lnTo>
                  <a:pt x="1702334" y="137890"/>
                </a:lnTo>
                <a:lnTo>
                  <a:pt x="1716010" y="110167"/>
                </a:lnTo>
                <a:lnTo>
                  <a:pt x="1728144" y="76948"/>
                </a:lnTo>
                <a:lnTo>
                  <a:pt x="1741978" y="43839"/>
                </a:lnTo>
                <a:lnTo>
                  <a:pt x="1761127" y="10671"/>
                </a:lnTo>
                <a:lnTo>
                  <a:pt x="1764061" y="1441"/>
                </a:lnTo>
                <a:lnTo>
                  <a:pt x="1765003" y="914"/>
                </a:lnTo>
                <a:lnTo>
                  <a:pt x="1774411" y="0"/>
                </a:lnTo>
                <a:lnTo>
                  <a:pt x="1775871" y="1541"/>
                </a:lnTo>
                <a:lnTo>
                  <a:pt x="1792415" y="37242"/>
                </a:lnTo>
                <a:lnTo>
                  <a:pt x="1809288" y="65088"/>
                </a:lnTo>
                <a:lnTo>
                  <a:pt x="1829368" y="98474"/>
                </a:lnTo>
                <a:lnTo>
                  <a:pt x="1845456" y="125974"/>
                </a:lnTo>
                <a:lnTo>
                  <a:pt x="1864778" y="158305"/>
                </a:lnTo>
                <a:lnTo>
                  <a:pt x="1876597" y="176928"/>
                </a:lnTo>
                <a:lnTo>
                  <a:pt x="1889240" y="196487"/>
                </a:lnTo>
                <a:lnTo>
                  <a:pt x="1902431" y="216670"/>
                </a:lnTo>
                <a:lnTo>
                  <a:pt x="1915986" y="237269"/>
                </a:lnTo>
                <a:lnTo>
                  <a:pt x="1929787" y="258145"/>
                </a:lnTo>
                <a:lnTo>
                  <a:pt x="1944543" y="280794"/>
                </a:lnTo>
                <a:lnTo>
                  <a:pt x="1959937" y="304625"/>
                </a:lnTo>
                <a:lnTo>
                  <a:pt x="1975756" y="329243"/>
                </a:lnTo>
                <a:lnTo>
                  <a:pt x="1991064" y="354386"/>
                </a:lnTo>
                <a:lnTo>
                  <a:pt x="2006032" y="379880"/>
                </a:lnTo>
                <a:lnTo>
                  <a:pt x="2020773" y="405607"/>
                </a:lnTo>
                <a:lnTo>
                  <a:pt x="2034569" y="429108"/>
                </a:lnTo>
                <a:lnTo>
                  <a:pt x="2047736" y="451126"/>
                </a:lnTo>
                <a:lnTo>
                  <a:pt x="2060482" y="472154"/>
                </a:lnTo>
                <a:lnTo>
                  <a:pt x="2072154" y="490935"/>
                </a:lnTo>
                <a:lnTo>
                  <a:pt x="2114550" y="55707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633" name="SMARTInkShape-Group363"/>
          <p:cNvGrpSpPr/>
          <p:nvPr/>
        </p:nvGrpSpPr>
        <p:grpSpPr>
          <a:xfrm>
            <a:off x="3264846" y="5614988"/>
            <a:ext cx="1121418" cy="263890"/>
            <a:chOff x="3264846" y="5614988"/>
            <a:chExt cx="1121418" cy="263890"/>
          </a:xfrm>
        </p:grpSpPr>
        <p:sp>
          <p:nvSpPr>
            <p:cNvPr id="1627" name="SMARTInkShape-2588"/>
            <p:cNvSpPr/>
            <p:nvPr/>
          </p:nvSpPr>
          <p:spPr>
            <a:xfrm>
              <a:off x="4272321" y="5664995"/>
              <a:ext cx="113943" cy="185611"/>
            </a:xfrm>
            <a:custGeom>
              <a:avLst/>
              <a:gdLst/>
              <a:ahLst/>
              <a:cxnLst/>
              <a:rect l="0" t="0" r="0" b="0"/>
              <a:pathLst>
                <a:path w="113943" h="185611">
                  <a:moveTo>
                    <a:pt x="71079" y="121443"/>
                  </a:moveTo>
                  <a:lnTo>
                    <a:pt x="71079" y="110801"/>
                  </a:lnTo>
                  <a:lnTo>
                    <a:pt x="70285" y="109585"/>
                  </a:lnTo>
                  <a:lnTo>
                    <a:pt x="68962" y="108775"/>
                  </a:lnTo>
                  <a:lnTo>
                    <a:pt x="63308" y="107635"/>
                  </a:lnTo>
                  <a:lnTo>
                    <a:pt x="54286" y="107250"/>
                  </a:lnTo>
                  <a:lnTo>
                    <a:pt x="49593" y="109314"/>
                  </a:lnTo>
                  <a:lnTo>
                    <a:pt x="15192" y="131005"/>
                  </a:lnTo>
                  <a:lnTo>
                    <a:pt x="12390" y="134167"/>
                  </a:lnTo>
                  <a:lnTo>
                    <a:pt x="1459" y="162376"/>
                  </a:lnTo>
                  <a:lnTo>
                    <a:pt x="0" y="173449"/>
                  </a:lnTo>
                  <a:lnTo>
                    <a:pt x="1918" y="178424"/>
                  </a:lnTo>
                  <a:lnTo>
                    <a:pt x="3540" y="180861"/>
                  </a:lnTo>
                  <a:lnTo>
                    <a:pt x="5416" y="182486"/>
                  </a:lnTo>
                  <a:lnTo>
                    <a:pt x="9616" y="184291"/>
                  </a:lnTo>
                  <a:lnTo>
                    <a:pt x="27286" y="185610"/>
                  </a:lnTo>
                  <a:lnTo>
                    <a:pt x="33888" y="183563"/>
                  </a:lnTo>
                  <a:lnTo>
                    <a:pt x="36760" y="181905"/>
                  </a:lnTo>
                  <a:lnTo>
                    <a:pt x="44595" y="171989"/>
                  </a:lnTo>
                  <a:lnTo>
                    <a:pt x="66446" y="140385"/>
                  </a:lnTo>
                  <a:lnTo>
                    <a:pt x="85235" y="105032"/>
                  </a:lnTo>
                  <a:lnTo>
                    <a:pt x="99642" y="69760"/>
                  </a:lnTo>
                  <a:lnTo>
                    <a:pt x="111824" y="36198"/>
                  </a:lnTo>
                  <a:lnTo>
                    <a:pt x="113937" y="644"/>
                  </a:lnTo>
                  <a:lnTo>
                    <a:pt x="113942"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8" name="SMARTInkShape-2589"/>
            <p:cNvSpPr/>
            <p:nvPr/>
          </p:nvSpPr>
          <p:spPr>
            <a:xfrm>
              <a:off x="4171950" y="5707955"/>
              <a:ext cx="99680" cy="128491"/>
            </a:xfrm>
            <a:custGeom>
              <a:avLst/>
              <a:gdLst/>
              <a:ahLst/>
              <a:cxnLst/>
              <a:rect l="0" t="0" r="0" b="0"/>
              <a:pathLst>
                <a:path w="99680" h="128491">
                  <a:moveTo>
                    <a:pt x="0" y="35620"/>
                  </a:moveTo>
                  <a:lnTo>
                    <a:pt x="3792" y="39412"/>
                  </a:lnTo>
                  <a:lnTo>
                    <a:pt x="7771" y="41274"/>
                  </a:lnTo>
                  <a:lnTo>
                    <a:pt x="40948" y="49427"/>
                  </a:lnTo>
                  <a:lnTo>
                    <a:pt x="76601" y="49895"/>
                  </a:lnTo>
                  <a:lnTo>
                    <a:pt x="79642" y="49899"/>
                  </a:lnTo>
                  <a:lnTo>
                    <a:pt x="85138" y="47787"/>
                  </a:lnTo>
                  <a:lnTo>
                    <a:pt x="87715" y="46112"/>
                  </a:lnTo>
                  <a:lnTo>
                    <a:pt x="89433" y="44202"/>
                  </a:lnTo>
                  <a:lnTo>
                    <a:pt x="98322" y="28421"/>
                  </a:lnTo>
                  <a:lnTo>
                    <a:pt x="99679" y="18940"/>
                  </a:lnTo>
                  <a:lnTo>
                    <a:pt x="97748" y="14184"/>
                  </a:lnTo>
                  <a:lnTo>
                    <a:pt x="96121" y="11804"/>
                  </a:lnTo>
                  <a:lnTo>
                    <a:pt x="94243" y="10218"/>
                  </a:lnTo>
                  <a:lnTo>
                    <a:pt x="78522" y="1576"/>
                  </a:lnTo>
                  <a:lnTo>
                    <a:pt x="51966" y="0"/>
                  </a:lnTo>
                  <a:lnTo>
                    <a:pt x="37975" y="3723"/>
                  </a:lnTo>
                  <a:lnTo>
                    <a:pt x="24728" y="12092"/>
                  </a:lnTo>
                  <a:lnTo>
                    <a:pt x="16940" y="19829"/>
                  </a:lnTo>
                  <a:lnTo>
                    <a:pt x="4798" y="40812"/>
                  </a:lnTo>
                  <a:lnTo>
                    <a:pt x="1422" y="54797"/>
                  </a:lnTo>
                  <a:lnTo>
                    <a:pt x="125" y="83256"/>
                  </a:lnTo>
                  <a:lnTo>
                    <a:pt x="3829" y="97536"/>
                  </a:lnTo>
                  <a:lnTo>
                    <a:pt x="12192" y="110880"/>
                  </a:lnTo>
                  <a:lnTo>
                    <a:pt x="18341" y="118685"/>
                  </a:lnTo>
                  <a:lnTo>
                    <a:pt x="21431" y="12849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9" name="SMARTInkShape-2590"/>
            <p:cNvSpPr/>
            <p:nvPr/>
          </p:nvSpPr>
          <p:spPr>
            <a:xfrm>
              <a:off x="3794744" y="5687847"/>
              <a:ext cx="327201" cy="177174"/>
            </a:xfrm>
            <a:custGeom>
              <a:avLst/>
              <a:gdLst/>
              <a:ahLst/>
              <a:cxnLst/>
              <a:rect l="0" t="0" r="0" b="0"/>
              <a:pathLst>
                <a:path w="327201" h="177174">
                  <a:moveTo>
                    <a:pt x="84312" y="34298"/>
                  </a:moveTo>
                  <a:lnTo>
                    <a:pt x="84312" y="30505"/>
                  </a:lnTo>
                  <a:lnTo>
                    <a:pt x="83519" y="29387"/>
                  </a:lnTo>
                  <a:lnTo>
                    <a:pt x="82196" y="28642"/>
                  </a:lnTo>
                  <a:lnTo>
                    <a:pt x="80520" y="28146"/>
                  </a:lnTo>
                  <a:lnTo>
                    <a:pt x="69839" y="19513"/>
                  </a:lnTo>
                  <a:lnTo>
                    <a:pt x="65180" y="15820"/>
                  </a:lnTo>
                  <a:lnTo>
                    <a:pt x="58094" y="13741"/>
                  </a:lnTo>
                  <a:lnTo>
                    <a:pt x="53345" y="13255"/>
                  </a:lnTo>
                  <a:lnTo>
                    <a:pt x="42416" y="16773"/>
                  </a:lnTo>
                  <a:lnTo>
                    <a:pt x="32917" y="22843"/>
                  </a:lnTo>
                  <a:lnTo>
                    <a:pt x="22596" y="37708"/>
                  </a:lnTo>
                  <a:lnTo>
                    <a:pt x="3358" y="71026"/>
                  </a:lnTo>
                  <a:lnTo>
                    <a:pt x="707" y="78667"/>
                  </a:lnTo>
                  <a:lnTo>
                    <a:pt x="0" y="82926"/>
                  </a:lnTo>
                  <a:lnTo>
                    <a:pt x="1332" y="89776"/>
                  </a:lnTo>
                  <a:lnTo>
                    <a:pt x="5363" y="96261"/>
                  </a:lnTo>
                  <a:lnTo>
                    <a:pt x="12447" y="104434"/>
                  </a:lnTo>
                  <a:lnTo>
                    <a:pt x="17352" y="106455"/>
                  </a:lnTo>
                  <a:lnTo>
                    <a:pt x="29152" y="106584"/>
                  </a:lnTo>
                  <a:lnTo>
                    <a:pt x="38101" y="103996"/>
                  </a:lnTo>
                  <a:lnTo>
                    <a:pt x="49718" y="95959"/>
                  </a:lnTo>
                  <a:lnTo>
                    <a:pt x="61097" y="83523"/>
                  </a:lnTo>
                  <a:lnTo>
                    <a:pt x="79445" y="50920"/>
                  </a:lnTo>
                  <a:lnTo>
                    <a:pt x="89326" y="29264"/>
                  </a:lnTo>
                  <a:lnTo>
                    <a:pt x="91445" y="0"/>
                  </a:lnTo>
                  <a:lnTo>
                    <a:pt x="91456" y="32873"/>
                  </a:lnTo>
                  <a:lnTo>
                    <a:pt x="92250" y="49485"/>
                  </a:lnTo>
                  <a:lnTo>
                    <a:pt x="98158" y="84216"/>
                  </a:lnTo>
                  <a:lnTo>
                    <a:pt x="99197" y="92996"/>
                  </a:lnTo>
                  <a:lnTo>
                    <a:pt x="111592" y="117492"/>
                  </a:lnTo>
                  <a:lnTo>
                    <a:pt x="112818" y="118335"/>
                  </a:lnTo>
                  <a:lnTo>
                    <a:pt x="118335" y="119523"/>
                  </a:lnTo>
                  <a:lnTo>
                    <a:pt x="122716" y="119800"/>
                  </a:lnTo>
                  <a:lnTo>
                    <a:pt x="127310" y="117806"/>
                  </a:lnTo>
                  <a:lnTo>
                    <a:pt x="129646" y="116164"/>
                  </a:lnTo>
                  <a:lnTo>
                    <a:pt x="131204" y="113481"/>
                  </a:lnTo>
                  <a:lnTo>
                    <a:pt x="144140" y="79378"/>
                  </a:lnTo>
                  <a:lnTo>
                    <a:pt x="157905" y="55706"/>
                  </a:lnTo>
                  <a:lnTo>
                    <a:pt x="166443" y="43551"/>
                  </a:lnTo>
                  <a:lnTo>
                    <a:pt x="169233" y="37616"/>
                  </a:lnTo>
                  <a:lnTo>
                    <a:pt x="182975" y="21457"/>
                  </a:lnTo>
                  <a:lnTo>
                    <a:pt x="185842" y="20653"/>
                  </a:lnTo>
                  <a:lnTo>
                    <a:pt x="187717" y="20438"/>
                  </a:lnTo>
                  <a:lnTo>
                    <a:pt x="191918" y="22317"/>
                  </a:lnTo>
                  <a:lnTo>
                    <a:pt x="194149" y="23929"/>
                  </a:lnTo>
                  <a:lnTo>
                    <a:pt x="196629" y="27837"/>
                  </a:lnTo>
                  <a:lnTo>
                    <a:pt x="198525" y="32219"/>
                  </a:lnTo>
                  <a:lnTo>
                    <a:pt x="202013" y="36813"/>
                  </a:lnTo>
                  <a:lnTo>
                    <a:pt x="204093" y="43617"/>
                  </a:lnTo>
                  <a:lnTo>
                    <a:pt x="205810" y="51139"/>
                  </a:lnTo>
                  <a:lnTo>
                    <a:pt x="210446" y="60630"/>
                  </a:lnTo>
                  <a:lnTo>
                    <a:pt x="212577" y="82254"/>
                  </a:lnTo>
                  <a:lnTo>
                    <a:pt x="206399" y="116057"/>
                  </a:lnTo>
                  <a:lnTo>
                    <a:pt x="205764" y="133873"/>
                  </a:lnTo>
                  <a:lnTo>
                    <a:pt x="205757" y="124328"/>
                  </a:lnTo>
                  <a:lnTo>
                    <a:pt x="207873" y="119819"/>
                  </a:lnTo>
                  <a:lnTo>
                    <a:pt x="219492" y="106664"/>
                  </a:lnTo>
                  <a:lnTo>
                    <a:pt x="250313" y="81175"/>
                  </a:lnTo>
                  <a:lnTo>
                    <a:pt x="260410" y="68207"/>
                  </a:lnTo>
                  <a:lnTo>
                    <a:pt x="268676" y="61803"/>
                  </a:lnTo>
                  <a:lnTo>
                    <a:pt x="277641" y="58429"/>
                  </a:lnTo>
                  <a:lnTo>
                    <a:pt x="286124" y="56134"/>
                  </a:lnTo>
                  <a:lnTo>
                    <a:pt x="298037" y="50311"/>
                  </a:lnTo>
                  <a:lnTo>
                    <a:pt x="311467" y="48685"/>
                  </a:lnTo>
                  <a:lnTo>
                    <a:pt x="311949" y="49445"/>
                  </a:lnTo>
                  <a:lnTo>
                    <a:pt x="313421" y="54307"/>
                  </a:lnTo>
                  <a:lnTo>
                    <a:pt x="317737" y="60775"/>
                  </a:lnTo>
                  <a:lnTo>
                    <a:pt x="319369" y="68512"/>
                  </a:lnTo>
                  <a:lnTo>
                    <a:pt x="319059" y="80506"/>
                  </a:lnTo>
                  <a:lnTo>
                    <a:pt x="313556" y="108994"/>
                  </a:lnTo>
                  <a:lnTo>
                    <a:pt x="313763" y="143180"/>
                  </a:lnTo>
                  <a:lnTo>
                    <a:pt x="320193" y="166648"/>
                  </a:lnTo>
                  <a:lnTo>
                    <a:pt x="327200" y="17717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0" name="SMARTInkShape-2591"/>
            <p:cNvSpPr/>
            <p:nvPr/>
          </p:nvSpPr>
          <p:spPr>
            <a:xfrm>
              <a:off x="3636171" y="5614988"/>
              <a:ext cx="121443" cy="257176"/>
            </a:xfrm>
            <a:custGeom>
              <a:avLst/>
              <a:gdLst/>
              <a:ahLst/>
              <a:cxnLst/>
              <a:rect l="0" t="0" r="0" b="0"/>
              <a:pathLst>
                <a:path w="121443" h="257176">
                  <a:moveTo>
                    <a:pt x="14285" y="0"/>
                  </a:moveTo>
                  <a:lnTo>
                    <a:pt x="14285" y="31226"/>
                  </a:lnTo>
                  <a:lnTo>
                    <a:pt x="14285" y="65520"/>
                  </a:lnTo>
                  <a:lnTo>
                    <a:pt x="12169" y="100174"/>
                  </a:lnTo>
                  <a:lnTo>
                    <a:pt x="8134" y="132411"/>
                  </a:lnTo>
                  <a:lnTo>
                    <a:pt x="6544" y="163650"/>
                  </a:lnTo>
                  <a:lnTo>
                    <a:pt x="1017" y="196146"/>
                  </a:lnTo>
                  <a:lnTo>
                    <a:pt x="24" y="230524"/>
                  </a:lnTo>
                  <a:lnTo>
                    <a:pt x="0" y="235285"/>
                  </a:lnTo>
                  <a:lnTo>
                    <a:pt x="9941" y="225760"/>
                  </a:lnTo>
                  <a:lnTo>
                    <a:pt x="30706" y="192677"/>
                  </a:lnTo>
                  <a:lnTo>
                    <a:pt x="52666" y="169835"/>
                  </a:lnTo>
                  <a:lnTo>
                    <a:pt x="85542" y="145046"/>
                  </a:lnTo>
                  <a:lnTo>
                    <a:pt x="95212" y="143304"/>
                  </a:lnTo>
                  <a:lnTo>
                    <a:pt x="96812" y="143954"/>
                  </a:lnTo>
                  <a:lnTo>
                    <a:pt x="97878" y="145182"/>
                  </a:lnTo>
                  <a:lnTo>
                    <a:pt x="99856" y="148663"/>
                  </a:lnTo>
                  <a:lnTo>
                    <a:pt x="104639" y="155085"/>
                  </a:lnTo>
                  <a:lnTo>
                    <a:pt x="106036" y="159678"/>
                  </a:lnTo>
                  <a:lnTo>
                    <a:pt x="107727" y="174004"/>
                  </a:lnTo>
                  <a:lnTo>
                    <a:pt x="111998" y="183495"/>
                  </a:lnTo>
                  <a:lnTo>
                    <a:pt x="114208" y="219173"/>
                  </a:lnTo>
                  <a:lnTo>
                    <a:pt x="114295" y="248204"/>
                  </a:lnTo>
                  <a:lnTo>
                    <a:pt x="121442" y="2571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1" name="SMARTInkShape-2592"/>
            <p:cNvSpPr/>
            <p:nvPr/>
          </p:nvSpPr>
          <p:spPr>
            <a:xfrm>
              <a:off x="3507581" y="5686930"/>
              <a:ext cx="99887" cy="191948"/>
            </a:xfrm>
            <a:custGeom>
              <a:avLst/>
              <a:gdLst/>
              <a:ahLst/>
              <a:cxnLst/>
              <a:rect l="0" t="0" r="0" b="0"/>
              <a:pathLst>
                <a:path w="99887" h="191948">
                  <a:moveTo>
                    <a:pt x="85725" y="42358"/>
                  </a:moveTo>
                  <a:lnTo>
                    <a:pt x="85725" y="38565"/>
                  </a:lnTo>
                  <a:lnTo>
                    <a:pt x="83609" y="34587"/>
                  </a:lnTo>
                  <a:lnTo>
                    <a:pt x="62122" y="8112"/>
                  </a:lnTo>
                  <a:lnTo>
                    <a:pt x="54598" y="3325"/>
                  </a:lnTo>
                  <a:lnTo>
                    <a:pt x="44565" y="0"/>
                  </a:lnTo>
                  <a:lnTo>
                    <a:pt x="41503" y="1836"/>
                  </a:lnTo>
                  <a:lnTo>
                    <a:pt x="39575" y="3437"/>
                  </a:lnTo>
                  <a:lnTo>
                    <a:pt x="39083" y="5298"/>
                  </a:lnTo>
                  <a:lnTo>
                    <a:pt x="39549" y="7333"/>
                  </a:lnTo>
                  <a:lnTo>
                    <a:pt x="40654" y="9484"/>
                  </a:lnTo>
                  <a:lnTo>
                    <a:pt x="50548" y="44678"/>
                  </a:lnTo>
                  <a:lnTo>
                    <a:pt x="62778" y="78382"/>
                  </a:lnTo>
                  <a:lnTo>
                    <a:pt x="79979" y="110043"/>
                  </a:lnTo>
                  <a:lnTo>
                    <a:pt x="92740" y="140700"/>
                  </a:lnTo>
                  <a:lnTo>
                    <a:pt x="97858" y="156163"/>
                  </a:lnTo>
                  <a:lnTo>
                    <a:pt x="99886" y="180023"/>
                  </a:lnTo>
                  <a:lnTo>
                    <a:pt x="98341" y="182553"/>
                  </a:lnTo>
                  <a:lnTo>
                    <a:pt x="92391" y="187480"/>
                  </a:lnTo>
                  <a:lnTo>
                    <a:pt x="86571" y="190201"/>
                  </a:lnTo>
                  <a:lnTo>
                    <a:pt x="72575" y="191947"/>
                  </a:lnTo>
                  <a:lnTo>
                    <a:pt x="59163" y="188457"/>
                  </a:lnTo>
                  <a:lnTo>
                    <a:pt x="30924" y="175573"/>
                  </a:lnTo>
                  <a:lnTo>
                    <a:pt x="23534" y="168768"/>
                  </a:lnTo>
                  <a:lnTo>
                    <a:pt x="0" y="14237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2" name="SMARTInkShape-2593"/>
            <p:cNvSpPr/>
            <p:nvPr/>
          </p:nvSpPr>
          <p:spPr>
            <a:xfrm>
              <a:off x="3264846" y="5657965"/>
              <a:ext cx="171299" cy="207056"/>
            </a:xfrm>
            <a:custGeom>
              <a:avLst/>
              <a:gdLst/>
              <a:ahLst/>
              <a:cxnLst/>
              <a:rect l="0" t="0" r="0" b="0"/>
              <a:pathLst>
                <a:path w="171299" h="207056">
                  <a:moveTo>
                    <a:pt x="114148" y="21315"/>
                  </a:moveTo>
                  <a:lnTo>
                    <a:pt x="97148" y="4317"/>
                  </a:lnTo>
                  <a:lnTo>
                    <a:pt x="90453" y="1855"/>
                  </a:lnTo>
                  <a:lnTo>
                    <a:pt x="65397" y="0"/>
                  </a:lnTo>
                  <a:lnTo>
                    <a:pt x="47250" y="5611"/>
                  </a:lnTo>
                  <a:lnTo>
                    <a:pt x="30495" y="14362"/>
                  </a:lnTo>
                  <a:lnTo>
                    <a:pt x="11880" y="31807"/>
                  </a:lnTo>
                  <a:lnTo>
                    <a:pt x="5725" y="40795"/>
                  </a:lnTo>
                  <a:lnTo>
                    <a:pt x="1589" y="54781"/>
                  </a:lnTo>
                  <a:lnTo>
                    <a:pt x="0" y="83240"/>
                  </a:lnTo>
                  <a:lnTo>
                    <a:pt x="2033" y="90641"/>
                  </a:lnTo>
                  <a:lnTo>
                    <a:pt x="9756" y="101389"/>
                  </a:lnTo>
                  <a:lnTo>
                    <a:pt x="16951" y="108498"/>
                  </a:lnTo>
                  <a:lnTo>
                    <a:pt x="34340" y="117228"/>
                  </a:lnTo>
                  <a:lnTo>
                    <a:pt x="43223" y="117390"/>
                  </a:lnTo>
                  <a:lnTo>
                    <a:pt x="66590" y="113019"/>
                  </a:lnTo>
                  <a:lnTo>
                    <a:pt x="90194" y="94762"/>
                  </a:lnTo>
                  <a:lnTo>
                    <a:pt x="105330" y="77922"/>
                  </a:lnTo>
                  <a:lnTo>
                    <a:pt x="119028" y="57615"/>
                  </a:lnTo>
                  <a:lnTo>
                    <a:pt x="120993" y="45205"/>
                  </a:lnTo>
                  <a:lnTo>
                    <a:pt x="121280" y="29874"/>
                  </a:lnTo>
                  <a:lnTo>
                    <a:pt x="120490" y="30196"/>
                  </a:lnTo>
                  <a:lnTo>
                    <a:pt x="117496" y="32671"/>
                  </a:lnTo>
                  <a:lnTo>
                    <a:pt x="115636" y="36417"/>
                  </a:lnTo>
                  <a:lnTo>
                    <a:pt x="114442" y="49082"/>
                  </a:lnTo>
                  <a:lnTo>
                    <a:pt x="120325" y="80015"/>
                  </a:lnTo>
                  <a:lnTo>
                    <a:pt x="128935" y="114389"/>
                  </a:lnTo>
                  <a:lnTo>
                    <a:pt x="141201" y="149930"/>
                  </a:lnTo>
                  <a:lnTo>
                    <a:pt x="158407" y="181834"/>
                  </a:lnTo>
                  <a:lnTo>
                    <a:pt x="171298" y="20705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36" name="SMARTInkShape-Group364"/>
          <p:cNvGrpSpPr/>
          <p:nvPr/>
        </p:nvGrpSpPr>
        <p:grpSpPr>
          <a:xfrm>
            <a:off x="1821656" y="5194586"/>
            <a:ext cx="1368465" cy="1004519"/>
            <a:chOff x="1821656" y="5194586"/>
            <a:chExt cx="1368465" cy="1004519"/>
          </a:xfrm>
        </p:grpSpPr>
        <p:sp>
          <p:nvSpPr>
            <p:cNvPr id="1634" name="SMARTInkShape-2594"/>
            <p:cNvSpPr/>
            <p:nvPr/>
          </p:nvSpPr>
          <p:spPr>
            <a:xfrm>
              <a:off x="2185988" y="5194586"/>
              <a:ext cx="1004133" cy="999045"/>
            </a:xfrm>
            <a:custGeom>
              <a:avLst/>
              <a:gdLst/>
              <a:ahLst/>
              <a:cxnLst/>
              <a:rect l="0" t="0" r="0" b="0"/>
              <a:pathLst>
                <a:path w="1004133" h="999045">
                  <a:moveTo>
                    <a:pt x="0" y="13209"/>
                  </a:moveTo>
                  <a:lnTo>
                    <a:pt x="0" y="9416"/>
                  </a:lnTo>
                  <a:lnTo>
                    <a:pt x="793" y="8298"/>
                  </a:lnTo>
                  <a:lnTo>
                    <a:pt x="2116" y="7553"/>
                  </a:lnTo>
                  <a:lnTo>
                    <a:pt x="30527" y="0"/>
                  </a:lnTo>
                  <a:lnTo>
                    <a:pt x="64826" y="4837"/>
                  </a:lnTo>
                  <a:lnTo>
                    <a:pt x="89136" y="8958"/>
                  </a:lnTo>
                  <a:lnTo>
                    <a:pt x="115816" y="13436"/>
                  </a:lnTo>
                  <a:lnTo>
                    <a:pt x="143548" y="18866"/>
                  </a:lnTo>
                  <a:lnTo>
                    <a:pt x="171749" y="26571"/>
                  </a:lnTo>
                  <a:lnTo>
                    <a:pt x="200158" y="35286"/>
                  </a:lnTo>
                  <a:lnTo>
                    <a:pt x="229452" y="45245"/>
                  </a:lnTo>
                  <a:lnTo>
                    <a:pt x="260993" y="57609"/>
                  </a:lnTo>
                  <a:lnTo>
                    <a:pt x="295649" y="71042"/>
                  </a:lnTo>
                  <a:lnTo>
                    <a:pt x="313780" y="77957"/>
                  </a:lnTo>
                  <a:lnTo>
                    <a:pt x="348743" y="91992"/>
                  </a:lnTo>
                  <a:lnTo>
                    <a:pt x="383597" y="107754"/>
                  </a:lnTo>
                  <a:lnTo>
                    <a:pt x="401781" y="117514"/>
                  </a:lnTo>
                  <a:lnTo>
                    <a:pt x="420254" y="127989"/>
                  </a:lnTo>
                  <a:lnTo>
                    <a:pt x="438919" y="138941"/>
                  </a:lnTo>
                  <a:lnTo>
                    <a:pt x="457713" y="150211"/>
                  </a:lnTo>
                  <a:lnTo>
                    <a:pt x="476591" y="161693"/>
                  </a:lnTo>
                  <a:lnTo>
                    <a:pt x="494734" y="173317"/>
                  </a:lnTo>
                  <a:lnTo>
                    <a:pt x="529708" y="196815"/>
                  </a:lnTo>
                  <a:lnTo>
                    <a:pt x="547608" y="209431"/>
                  </a:lnTo>
                  <a:lnTo>
                    <a:pt x="565890" y="222605"/>
                  </a:lnTo>
                  <a:lnTo>
                    <a:pt x="584429" y="236149"/>
                  </a:lnTo>
                  <a:lnTo>
                    <a:pt x="619844" y="266016"/>
                  </a:lnTo>
                  <a:lnTo>
                    <a:pt x="653311" y="297017"/>
                  </a:lnTo>
                  <a:lnTo>
                    <a:pt x="684060" y="326670"/>
                  </a:lnTo>
                  <a:lnTo>
                    <a:pt x="709368" y="355725"/>
                  </a:lnTo>
                  <a:lnTo>
                    <a:pt x="731199" y="383719"/>
                  </a:lnTo>
                  <a:lnTo>
                    <a:pt x="751486" y="409390"/>
                  </a:lnTo>
                  <a:lnTo>
                    <a:pt x="766852" y="434028"/>
                  </a:lnTo>
                  <a:lnTo>
                    <a:pt x="784428" y="468095"/>
                  </a:lnTo>
                  <a:lnTo>
                    <a:pt x="795456" y="496181"/>
                  </a:lnTo>
                  <a:lnTo>
                    <a:pt x="799182" y="527004"/>
                  </a:lnTo>
                  <a:lnTo>
                    <a:pt x="795459" y="539483"/>
                  </a:lnTo>
                  <a:lnTo>
                    <a:pt x="779792" y="565347"/>
                  </a:lnTo>
                  <a:lnTo>
                    <a:pt x="753093" y="585637"/>
                  </a:lnTo>
                  <a:lnTo>
                    <a:pt x="730860" y="596687"/>
                  </a:lnTo>
                  <a:lnTo>
                    <a:pt x="717045" y="599485"/>
                  </a:lnTo>
                  <a:lnTo>
                    <a:pt x="707660" y="605833"/>
                  </a:lnTo>
                  <a:lnTo>
                    <a:pt x="738469" y="622924"/>
                  </a:lnTo>
                  <a:lnTo>
                    <a:pt x="771875" y="629076"/>
                  </a:lnTo>
                  <a:lnTo>
                    <a:pt x="797293" y="635160"/>
                  </a:lnTo>
                  <a:lnTo>
                    <a:pt x="825726" y="641990"/>
                  </a:lnTo>
                  <a:lnTo>
                    <a:pt x="860459" y="651409"/>
                  </a:lnTo>
                  <a:lnTo>
                    <a:pt x="888451" y="658534"/>
                  </a:lnTo>
                  <a:lnTo>
                    <a:pt x="920651" y="668053"/>
                  </a:lnTo>
                  <a:lnTo>
                    <a:pt x="953352" y="679959"/>
                  </a:lnTo>
                  <a:lnTo>
                    <a:pt x="983321" y="694244"/>
                  </a:lnTo>
                  <a:lnTo>
                    <a:pt x="990805" y="701125"/>
                  </a:lnTo>
                  <a:lnTo>
                    <a:pt x="995982" y="708680"/>
                  </a:lnTo>
                  <a:lnTo>
                    <a:pt x="998284" y="714684"/>
                  </a:lnTo>
                  <a:lnTo>
                    <a:pt x="1004132" y="745266"/>
                  </a:lnTo>
                  <a:lnTo>
                    <a:pt x="1000809" y="778036"/>
                  </a:lnTo>
                  <a:lnTo>
                    <a:pt x="994560" y="807712"/>
                  </a:lnTo>
                  <a:lnTo>
                    <a:pt x="987485" y="842880"/>
                  </a:lnTo>
                  <a:lnTo>
                    <a:pt x="980857" y="869871"/>
                  </a:lnTo>
                  <a:lnTo>
                    <a:pt x="973073" y="902651"/>
                  </a:lnTo>
                  <a:lnTo>
                    <a:pt x="961859" y="936706"/>
                  </a:lnTo>
                  <a:lnTo>
                    <a:pt x="953950" y="966463"/>
                  </a:lnTo>
                  <a:lnTo>
                    <a:pt x="950118" y="9990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5" name="SMARTInkShape-2595"/>
            <p:cNvSpPr/>
            <p:nvPr/>
          </p:nvSpPr>
          <p:spPr>
            <a:xfrm>
              <a:off x="1821656" y="6086475"/>
              <a:ext cx="985839" cy="112630"/>
            </a:xfrm>
            <a:custGeom>
              <a:avLst/>
              <a:gdLst/>
              <a:ahLst/>
              <a:cxnLst/>
              <a:rect l="0" t="0" r="0" b="0"/>
              <a:pathLst>
                <a:path w="985839" h="112630">
                  <a:moveTo>
                    <a:pt x="0" y="64295"/>
                  </a:moveTo>
                  <a:lnTo>
                    <a:pt x="7585" y="64295"/>
                  </a:lnTo>
                  <a:lnTo>
                    <a:pt x="13425" y="66411"/>
                  </a:lnTo>
                  <a:lnTo>
                    <a:pt x="16094" y="68086"/>
                  </a:lnTo>
                  <a:lnTo>
                    <a:pt x="27435" y="70445"/>
                  </a:lnTo>
                  <a:lnTo>
                    <a:pt x="58670" y="75143"/>
                  </a:lnTo>
                  <a:lnTo>
                    <a:pt x="93995" y="78280"/>
                  </a:lnTo>
                  <a:lnTo>
                    <a:pt x="126576" y="83431"/>
                  </a:lnTo>
                  <a:lnTo>
                    <a:pt x="158882" y="85272"/>
                  </a:lnTo>
                  <a:lnTo>
                    <a:pt x="186247" y="85591"/>
                  </a:lnTo>
                  <a:lnTo>
                    <a:pt x="214464" y="85685"/>
                  </a:lnTo>
                  <a:lnTo>
                    <a:pt x="245049" y="85713"/>
                  </a:lnTo>
                  <a:lnTo>
                    <a:pt x="279247" y="87838"/>
                  </a:lnTo>
                  <a:lnTo>
                    <a:pt x="303497" y="90633"/>
                  </a:lnTo>
                  <a:lnTo>
                    <a:pt x="330150" y="91875"/>
                  </a:lnTo>
                  <a:lnTo>
                    <a:pt x="355755" y="94544"/>
                  </a:lnTo>
                  <a:lnTo>
                    <a:pt x="381951" y="97582"/>
                  </a:lnTo>
                  <a:lnTo>
                    <a:pt x="412114" y="98932"/>
                  </a:lnTo>
                  <a:lnTo>
                    <a:pt x="441925" y="101649"/>
                  </a:lnTo>
                  <a:lnTo>
                    <a:pt x="471842" y="105502"/>
                  </a:lnTo>
                  <a:lnTo>
                    <a:pt x="503660" y="109862"/>
                  </a:lnTo>
                  <a:lnTo>
                    <a:pt x="536322" y="112327"/>
                  </a:lnTo>
                  <a:lnTo>
                    <a:pt x="568565" y="112629"/>
                  </a:lnTo>
                  <a:lnTo>
                    <a:pt x="598771" y="110118"/>
                  </a:lnTo>
                  <a:lnTo>
                    <a:pt x="630187" y="108472"/>
                  </a:lnTo>
                  <a:lnTo>
                    <a:pt x="661877" y="106948"/>
                  </a:lnTo>
                  <a:lnTo>
                    <a:pt x="691837" y="103624"/>
                  </a:lnTo>
                  <a:lnTo>
                    <a:pt x="721027" y="99501"/>
                  </a:lnTo>
                  <a:lnTo>
                    <a:pt x="749875" y="95023"/>
                  </a:lnTo>
                  <a:lnTo>
                    <a:pt x="778572" y="90386"/>
                  </a:lnTo>
                  <a:lnTo>
                    <a:pt x="807201" y="83564"/>
                  </a:lnTo>
                  <a:lnTo>
                    <a:pt x="834213" y="76033"/>
                  </a:lnTo>
                  <a:lnTo>
                    <a:pt x="868063" y="66537"/>
                  </a:lnTo>
                  <a:lnTo>
                    <a:pt x="901288" y="54022"/>
                  </a:lnTo>
                  <a:lnTo>
                    <a:pt x="936769" y="35571"/>
                  </a:lnTo>
                  <a:lnTo>
                    <a:pt x="971380" y="12681"/>
                  </a:lnTo>
                  <a:lnTo>
                    <a:pt x="98583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44" name="SMARTInkShape-Group365"/>
          <p:cNvGrpSpPr/>
          <p:nvPr/>
        </p:nvGrpSpPr>
        <p:grpSpPr>
          <a:xfrm>
            <a:off x="878681" y="5622130"/>
            <a:ext cx="2035970" cy="463352"/>
            <a:chOff x="878681" y="5622130"/>
            <a:chExt cx="2035970" cy="463352"/>
          </a:xfrm>
        </p:grpSpPr>
        <p:sp>
          <p:nvSpPr>
            <p:cNvPr id="1637" name="SMARTInkShape-2596"/>
            <p:cNvSpPr/>
            <p:nvPr/>
          </p:nvSpPr>
          <p:spPr>
            <a:xfrm>
              <a:off x="2679350" y="5901167"/>
              <a:ext cx="235301" cy="162434"/>
            </a:xfrm>
            <a:custGeom>
              <a:avLst/>
              <a:gdLst/>
              <a:ahLst/>
              <a:cxnLst/>
              <a:rect l="0" t="0" r="0" b="0"/>
              <a:pathLst>
                <a:path w="235301" h="162434">
                  <a:moveTo>
                    <a:pt x="56706" y="13858"/>
                  </a:moveTo>
                  <a:lnTo>
                    <a:pt x="50555" y="13858"/>
                  </a:lnTo>
                  <a:lnTo>
                    <a:pt x="44055" y="18768"/>
                  </a:lnTo>
                  <a:lnTo>
                    <a:pt x="37436" y="21134"/>
                  </a:lnTo>
                  <a:lnTo>
                    <a:pt x="21929" y="34651"/>
                  </a:lnTo>
                  <a:lnTo>
                    <a:pt x="4611" y="61636"/>
                  </a:lnTo>
                  <a:lnTo>
                    <a:pt x="1054" y="75816"/>
                  </a:lnTo>
                  <a:lnTo>
                    <a:pt x="0" y="90071"/>
                  </a:lnTo>
                  <a:lnTo>
                    <a:pt x="1870" y="97472"/>
                  </a:lnTo>
                  <a:lnTo>
                    <a:pt x="9538" y="108691"/>
                  </a:lnTo>
                  <a:lnTo>
                    <a:pt x="20153" y="116129"/>
                  </a:lnTo>
                  <a:lnTo>
                    <a:pt x="23606" y="116963"/>
                  </a:lnTo>
                  <a:lnTo>
                    <a:pt x="26702" y="116726"/>
                  </a:lnTo>
                  <a:lnTo>
                    <a:pt x="32259" y="114346"/>
                  </a:lnTo>
                  <a:lnTo>
                    <a:pt x="52035" y="101003"/>
                  </a:lnTo>
                  <a:lnTo>
                    <a:pt x="65930" y="83885"/>
                  </a:lnTo>
                  <a:lnTo>
                    <a:pt x="68743" y="76467"/>
                  </a:lnTo>
                  <a:lnTo>
                    <a:pt x="70549" y="58768"/>
                  </a:lnTo>
                  <a:lnTo>
                    <a:pt x="67070" y="44715"/>
                  </a:lnTo>
                  <a:lnTo>
                    <a:pt x="55157" y="14480"/>
                  </a:lnTo>
                  <a:lnTo>
                    <a:pt x="42810" y="0"/>
                  </a:lnTo>
                  <a:lnTo>
                    <a:pt x="42535" y="3490"/>
                  </a:lnTo>
                  <a:lnTo>
                    <a:pt x="44587" y="7398"/>
                  </a:lnTo>
                  <a:lnTo>
                    <a:pt x="47351" y="11781"/>
                  </a:lnTo>
                  <a:lnTo>
                    <a:pt x="49701" y="18710"/>
                  </a:lnTo>
                  <a:lnTo>
                    <a:pt x="60896" y="33710"/>
                  </a:lnTo>
                  <a:lnTo>
                    <a:pt x="62537" y="41466"/>
                  </a:lnTo>
                  <a:lnTo>
                    <a:pt x="61150" y="48089"/>
                  </a:lnTo>
                  <a:lnTo>
                    <a:pt x="58681" y="54473"/>
                  </a:lnTo>
                  <a:lnTo>
                    <a:pt x="54705" y="89676"/>
                  </a:lnTo>
                  <a:lnTo>
                    <a:pt x="50578" y="112884"/>
                  </a:lnTo>
                  <a:lnTo>
                    <a:pt x="53656" y="126190"/>
                  </a:lnTo>
                  <a:lnTo>
                    <a:pt x="55466" y="129227"/>
                  </a:lnTo>
                  <a:lnTo>
                    <a:pt x="57467" y="131252"/>
                  </a:lnTo>
                  <a:lnTo>
                    <a:pt x="66382" y="138294"/>
                  </a:lnTo>
                  <a:lnTo>
                    <a:pt x="68713" y="138884"/>
                  </a:lnTo>
                  <a:lnTo>
                    <a:pt x="71061" y="138484"/>
                  </a:lnTo>
                  <a:lnTo>
                    <a:pt x="75786" y="136716"/>
                  </a:lnTo>
                  <a:lnTo>
                    <a:pt x="80532" y="135930"/>
                  </a:lnTo>
                  <a:lnTo>
                    <a:pt x="114043" y="114151"/>
                  </a:lnTo>
                  <a:lnTo>
                    <a:pt x="134869" y="100535"/>
                  </a:lnTo>
                  <a:lnTo>
                    <a:pt x="142090" y="99619"/>
                  </a:lnTo>
                  <a:lnTo>
                    <a:pt x="142330" y="103386"/>
                  </a:lnTo>
                  <a:lnTo>
                    <a:pt x="140269" y="107358"/>
                  </a:lnTo>
                  <a:lnTo>
                    <a:pt x="138609" y="109530"/>
                  </a:lnTo>
                  <a:lnTo>
                    <a:pt x="136764" y="116174"/>
                  </a:lnTo>
                  <a:lnTo>
                    <a:pt x="135579" y="133376"/>
                  </a:lnTo>
                  <a:lnTo>
                    <a:pt x="137533" y="140531"/>
                  </a:lnTo>
                  <a:lnTo>
                    <a:pt x="140255" y="146357"/>
                  </a:lnTo>
                  <a:lnTo>
                    <a:pt x="141464" y="151592"/>
                  </a:lnTo>
                  <a:lnTo>
                    <a:pt x="146235" y="156565"/>
                  </a:lnTo>
                  <a:lnTo>
                    <a:pt x="153646" y="160627"/>
                  </a:lnTo>
                  <a:lnTo>
                    <a:pt x="162232" y="162433"/>
                  </a:lnTo>
                  <a:lnTo>
                    <a:pt x="169223" y="161118"/>
                  </a:lnTo>
                  <a:lnTo>
                    <a:pt x="183971" y="153807"/>
                  </a:lnTo>
                  <a:lnTo>
                    <a:pt x="190791" y="147230"/>
                  </a:lnTo>
                  <a:lnTo>
                    <a:pt x="212235" y="116574"/>
                  </a:lnTo>
                  <a:lnTo>
                    <a:pt x="225560" y="83417"/>
                  </a:lnTo>
                  <a:lnTo>
                    <a:pt x="235300" y="567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8" name="SMARTInkShape-2597"/>
            <p:cNvSpPr/>
            <p:nvPr/>
          </p:nvSpPr>
          <p:spPr>
            <a:xfrm>
              <a:off x="2623289" y="5693570"/>
              <a:ext cx="55618" cy="364331"/>
            </a:xfrm>
            <a:custGeom>
              <a:avLst/>
              <a:gdLst/>
              <a:ahLst/>
              <a:cxnLst/>
              <a:rect l="0" t="0" r="0" b="0"/>
              <a:pathLst>
                <a:path w="55618" h="364331">
                  <a:moveTo>
                    <a:pt x="55617" y="0"/>
                  </a:moveTo>
                  <a:lnTo>
                    <a:pt x="51825" y="3791"/>
                  </a:lnTo>
                  <a:lnTo>
                    <a:pt x="49963" y="7770"/>
                  </a:lnTo>
                  <a:lnTo>
                    <a:pt x="46488" y="43377"/>
                  </a:lnTo>
                  <a:lnTo>
                    <a:pt x="40741" y="76616"/>
                  </a:lnTo>
                  <a:lnTo>
                    <a:pt x="34012" y="106573"/>
                  </a:lnTo>
                  <a:lnTo>
                    <a:pt x="29107" y="135557"/>
                  </a:lnTo>
                  <a:lnTo>
                    <a:pt x="25537" y="166371"/>
                  </a:lnTo>
                  <a:lnTo>
                    <a:pt x="21569" y="198519"/>
                  </a:lnTo>
                  <a:lnTo>
                    <a:pt x="18277" y="230270"/>
                  </a:lnTo>
                  <a:lnTo>
                    <a:pt x="12274" y="262696"/>
                  </a:lnTo>
                  <a:lnTo>
                    <a:pt x="6927" y="298305"/>
                  </a:lnTo>
                  <a:lnTo>
                    <a:pt x="130" y="333410"/>
                  </a:lnTo>
                  <a:lnTo>
                    <a:pt x="0" y="343444"/>
                  </a:lnTo>
                  <a:lnTo>
                    <a:pt x="5611" y="3643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9" name="SMARTInkShape-2598"/>
            <p:cNvSpPr/>
            <p:nvPr/>
          </p:nvSpPr>
          <p:spPr>
            <a:xfrm>
              <a:off x="2457489" y="5686425"/>
              <a:ext cx="14250" cy="392906"/>
            </a:xfrm>
            <a:custGeom>
              <a:avLst/>
              <a:gdLst/>
              <a:ahLst/>
              <a:cxnLst/>
              <a:rect l="0" t="0" r="0" b="0"/>
              <a:pathLst>
                <a:path w="14250" h="392906">
                  <a:moveTo>
                    <a:pt x="14249" y="0"/>
                  </a:moveTo>
                  <a:lnTo>
                    <a:pt x="10456" y="0"/>
                  </a:lnTo>
                  <a:lnTo>
                    <a:pt x="9339" y="794"/>
                  </a:lnTo>
                  <a:lnTo>
                    <a:pt x="8594" y="2117"/>
                  </a:lnTo>
                  <a:lnTo>
                    <a:pt x="7399" y="9943"/>
                  </a:lnTo>
                  <a:lnTo>
                    <a:pt x="7122" y="44900"/>
                  </a:lnTo>
                  <a:lnTo>
                    <a:pt x="7110" y="71159"/>
                  </a:lnTo>
                  <a:lnTo>
                    <a:pt x="7106" y="103722"/>
                  </a:lnTo>
                  <a:lnTo>
                    <a:pt x="7105" y="138506"/>
                  </a:lnTo>
                  <a:lnTo>
                    <a:pt x="7105" y="162100"/>
                  </a:lnTo>
                  <a:lnTo>
                    <a:pt x="7105" y="187932"/>
                  </a:lnTo>
                  <a:lnTo>
                    <a:pt x="6311" y="214494"/>
                  </a:lnTo>
                  <a:lnTo>
                    <a:pt x="3312" y="239528"/>
                  </a:lnTo>
                  <a:lnTo>
                    <a:pt x="1450" y="263885"/>
                  </a:lnTo>
                  <a:lnTo>
                    <a:pt x="623" y="287937"/>
                  </a:lnTo>
                  <a:lnTo>
                    <a:pt x="157" y="322205"/>
                  </a:lnTo>
                  <a:lnTo>
                    <a:pt x="0" y="355922"/>
                  </a:lnTo>
                  <a:lnTo>
                    <a:pt x="760" y="385449"/>
                  </a:lnTo>
                  <a:lnTo>
                    <a:pt x="2081" y="387934"/>
                  </a:lnTo>
                  <a:lnTo>
                    <a:pt x="7105" y="39290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0" name="SMARTInkShape-2599"/>
            <p:cNvSpPr/>
            <p:nvPr/>
          </p:nvSpPr>
          <p:spPr>
            <a:xfrm>
              <a:off x="2260953" y="5929400"/>
              <a:ext cx="125061" cy="130774"/>
            </a:xfrm>
            <a:custGeom>
              <a:avLst/>
              <a:gdLst/>
              <a:ahLst/>
              <a:cxnLst/>
              <a:rect l="0" t="0" r="0" b="0"/>
              <a:pathLst>
                <a:path w="125061" h="130774">
                  <a:moveTo>
                    <a:pt x="96485" y="7055"/>
                  </a:moveTo>
                  <a:lnTo>
                    <a:pt x="96485" y="3264"/>
                  </a:lnTo>
                  <a:lnTo>
                    <a:pt x="95691" y="2146"/>
                  </a:lnTo>
                  <a:lnTo>
                    <a:pt x="94368" y="1402"/>
                  </a:lnTo>
                  <a:lnTo>
                    <a:pt x="86542" y="207"/>
                  </a:lnTo>
                  <a:lnTo>
                    <a:pt x="79692" y="0"/>
                  </a:lnTo>
                  <a:lnTo>
                    <a:pt x="44473" y="19378"/>
                  </a:lnTo>
                  <a:lnTo>
                    <a:pt x="30715" y="31697"/>
                  </a:lnTo>
                  <a:lnTo>
                    <a:pt x="16436" y="47966"/>
                  </a:lnTo>
                  <a:lnTo>
                    <a:pt x="12162" y="50999"/>
                  </a:lnTo>
                  <a:lnTo>
                    <a:pt x="9313" y="54607"/>
                  </a:lnTo>
                  <a:lnTo>
                    <a:pt x="574" y="72624"/>
                  </a:lnTo>
                  <a:lnTo>
                    <a:pt x="0" y="75374"/>
                  </a:lnTo>
                  <a:lnTo>
                    <a:pt x="412" y="78002"/>
                  </a:lnTo>
                  <a:lnTo>
                    <a:pt x="2983" y="84129"/>
                  </a:lnTo>
                  <a:lnTo>
                    <a:pt x="11013" y="85190"/>
                  </a:lnTo>
                  <a:lnTo>
                    <a:pt x="19654" y="85505"/>
                  </a:lnTo>
                  <a:lnTo>
                    <a:pt x="24767" y="83462"/>
                  </a:lnTo>
                  <a:lnTo>
                    <a:pt x="45492" y="65049"/>
                  </a:lnTo>
                  <a:lnTo>
                    <a:pt x="50008" y="58496"/>
                  </a:lnTo>
                  <a:lnTo>
                    <a:pt x="54668" y="50343"/>
                  </a:lnTo>
                  <a:lnTo>
                    <a:pt x="58056" y="45345"/>
                  </a:lnTo>
                  <a:lnTo>
                    <a:pt x="59963" y="38068"/>
                  </a:lnTo>
                  <a:lnTo>
                    <a:pt x="60735" y="28908"/>
                  </a:lnTo>
                  <a:lnTo>
                    <a:pt x="66914" y="28525"/>
                  </a:lnTo>
                  <a:lnTo>
                    <a:pt x="67246" y="29306"/>
                  </a:lnTo>
                  <a:lnTo>
                    <a:pt x="67892" y="60599"/>
                  </a:lnTo>
                  <a:lnTo>
                    <a:pt x="68698" y="78748"/>
                  </a:lnTo>
                  <a:lnTo>
                    <a:pt x="76728" y="114088"/>
                  </a:lnTo>
                  <a:lnTo>
                    <a:pt x="81117" y="129446"/>
                  </a:lnTo>
                  <a:lnTo>
                    <a:pt x="82271" y="130718"/>
                  </a:lnTo>
                  <a:lnTo>
                    <a:pt x="83834" y="130773"/>
                  </a:lnTo>
                  <a:lnTo>
                    <a:pt x="87687" y="128715"/>
                  </a:lnTo>
                  <a:lnTo>
                    <a:pt x="92045" y="125157"/>
                  </a:lnTo>
                  <a:lnTo>
                    <a:pt x="98961" y="114897"/>
                  </a:lnTo>
                  <a:lnTo>
                    <a:pt x="108410" y="86596"/>
                  </a:lnTo>
                  <a:lnTo>
                    <a:pt x="125060" y="427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1" name="SMARTInkShape-2600"/>
            <p:cNvSpPr/>
            <p:nvPr/>
          </p:nvSpPr>
          <p:spPr>
            <a:xfrm>
              <a:off x="2107407" y="5743575"/>
              <a:ext cx="142875" cy="341907"/>
            </a:xfrm>
            <a:custGeom>
              <a:avLst/>
              <a:gdLst/>
              <a:ahLst/>
              <a:cxnLst/>
              <a:rect l="0" t="0" r="0" b="0"/>
              <a:pathLst>
                <a:path w="142875" h="341907">
                  <a:moveTo>
                    <a:pt x="50006" y="0"/>
                  </a:moveTo>
                  <a:lnTo>
                    <a:pt x="50006" y="35607"/>
                  </a:lnTo>
                  <a:lnTo>
                    <a:pt x="46213" y="70004"/>
                  </a:lnTo>
                  <a:lnTo>
                    <a:pt x="42730" y="105432"/>
                  </a:lnTo>
                  <a:lnTo>
                    <a:pt x="37355" y="133545"/>
                  </a:lnTo>
                  <a:lnTo>
                    <a:pt x="30735" y="161982"/>
                  </a:lnTo>
                  <a:lnTo>
                    <a:pt x="23746" y="189723"/>
                  </a:lnTo>
                  <a:lnTo>
                    <a:pt x="14274" y="220832"/>
                  </a:lnTo>
                  <a:lnTo>
                    <a:pt x="2115" y="254376"/>
                  </a:lnTo>
                  <a:lnTo>
                    <a:pt x="123" y="269887"/>
                  </a:lnTo>
                  <a:lnTo>
                    <a:pt x="0" y="237658"/>
                  </a:lnTo>
                  <a:lnTo>
                    <a:pt x="15541" y="204363"/>
                  </a:lnTo>
                  <a:lnTo>
                    <a:pt x="28946" y="177762"/>
                  </a:lnTo>
                  <a:lnTo>
                    <a:pt x="45089" y="151889"/>
                  </a:lnTo>
                  <a:lnTo>
                    <a:pt x="73964" y="121043"/>
                  </a:lnTo>
                  <a:lnTo>
                    <a:pt x="103908" y="103570"/>
                  </a:lnTo>
                  <a:lnTo>
                    <a:pt x="122613" y="100481"/>
                  </a:lnTo>
                  <a:lnTo>
                    <a:pt x="128048" y="102337"/>
                  </a:lnTo>
                  <a:lnTo>
                    <a:pt x="138005" y="109997"/>
                  </a:lnTo>
                  <a:lnTo>
                    <a:pt x="140710" y="114504"/>
                  </a:lnTo>
                  <a:lnTo>
                    <a:pt x="142233" y="123621"/>
                  </a:lnTo>
                  <a:lnTo>
                    <a:pt x="141796" y="132730"/>
                  </a:lnTo>
                  <a:lnTo>
                    <a:pt x="136686" y="164852"/>
                  </a:lnTo>
                  <a:lnTo>
                    <a:pt x="135125" y="198693"/>
                  </a:lnTo>
                  <a:lnTo>
                    <a:pt x="130083" y="228911"/>
                  </a:lnTo>
                  <a:lnTo>
                    <a:pt x="125812" y="256784"/>
                  </a:lnTo>
                  <a:lnTo>
                    <a:pt x="122738" y="288544"/>
                  </a:lnTo>
                  <a:lnTo>
                    <a:pt x="121699" y="319816"/>
                  </a:lnTo>
                  <a:lnTo>
                    <a:pt x="121477" y="339547"/>
                  </a:lnTo>
                  <a:lnTo>
                    <a:pt x="122259" y="340664"/>
                  </a:lnTo>
                  <a:lnTo>
                    <a:pt x="123575" y="341409"/>
                  </a:lnTo>
                  <a:lnTo>
                    <a:pt x="125245" y="341906"/>
                  </a:lnTo>
                  <a:lnTo>
                    <a:pt x="127153" y="341443"/>
                  </a:lnTo>
                  <a:lnTo>
                    <a:pt x="133630" y="337000"/>
                  </a:lnTo>
                  <a:lnTo>
                    <a:pt x="138237" y="332870"/>
                  </a:lnTo>
                  <a:lnTo>
                    <a:pt x="140813" y="328388"/>
                  </a:lnTo>
                  <a:lnTo>
                    <a:pt x="142874" y="32147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2" name="SMARTInkShape-2601"/>
            <p:cNvSpPr/>
            <p:nvPr/>
          </p:nvSpPr>
          <p:spPr>
            <a:xfrm>
              <a:off x="1928813" y="5759297"/>
              <a:ext cx="142876" cy="291429"/>
            </a:xfrm>
            <a:custGeom>
              <a:avLst/>
              <a:gdLst/>
              <a:ahLst/>
              <a:cxnLst/>
              <a:rect l="0" t="0" r="0" b="0"/>
              <a:pathLst>
                <a:path w="142876" h="291429">
                  <a:moveTo>
                    <a:pt x="142875" y="48573"/>
                  </a:moveTo>
                  <a:lnTo>
                    <a:pt x="142875" y="44780"/>
                  </a:lnTo>
                  <a:lnTo>
                    <a:pt x="142081" y="43662"/>
                  </a:lnTo>
                  <a:lnTo>
                    <a:pt x="140758" y="42917"/>
                  </a:lnTo>
                  <a:lnTo>
                    <a:pt x="139082" y="42421"/>
                  </a:lnTo>
                  <a:lnTo>
                    <a:pt x="137965" y="41296"/>
                  </a:lnTo>
                  <a:lnTo>
                    <a:pt x="132233" y="27780"/>
                  </a:lnTo>
                  <a:lnTo>
                    <a:pt x="125974" y="21339"/>
                  </a:lnTo>
                  <a:lnTo>
                    <a:pt x="95097" y="3406"/>
                  </a:lnTo>
                  <a:lnTo>
                    <a:pt x="80917" y="0"/>
                  </a:lnTo>
                  <a:lnTo>
                    <a:pt x="71417" y="1320"/>
                  </a:lnTo>
                  <a:lnTo>
                    <a:pt x="55027" y="4409"/>
                  </a:lnTo>
                  <a:lnTo>
                    <a:pt x="48591" y="4842"/>
                  </a:lnTo>
                  <a:lnTo>
                    <a:pt x="43506" y="6718"/>
                  </a:lnTo>
                  <a:lnTo>
                    <a:pt x="35740" y="13037"/>
                  </a:lnTo>
                  <a:lnTo>
                    <a:pt x="26905" y="25520"/>
                  </a:lnTo>
                  <a:lnTo>
                    <a:pt x="19261" y="43064"/>
                  </a:lnTo>
                  <a:lnTo>
                    <a:pt x="18614" y="56443"/>
                  </a:lnTo>
                  <a:lnTo>
                    <a:pt x="20874" y="84434"/>
                  </a:lnTo>
                  <a:lnTo>
                    <a:pt x="31934" y="118597"/>
                  </a:lnTo>
                  <a:lnTo>
                    <a:pt x="41652" y="145697"/>
                  </a:lnTo>
                  <a:lnTo>
                    <a:pt x="61232" y="176589"/>
                  </a:lnTo>
                  <a:lnTo>
                    <a:pt x="74763" y="198422"/>
                  </a:lnTo>
                  <a:lnTo>
                    <a:pt x="96877" y="227132"/>
                  </a:lnTo>
                  <a:lnTo>
                    <a:pt x="110035" y="254146"/>
                  </a:lnTo>
                  <a:lnTo>
                    <a:pt x="113457" y="270889"/>
                  </a:lnTo>
                  <a:lnTo>
                    <a:pt x="114133" y="285456"/>
                  </a:lnTo>
                  <a:lnTo>
                    <a:pt x="113395" y="287457"/>
                  </a:lnTo>
                  <a:lnTo>
                    <a:pt x="112109" y="288791"/>
                  </a:lnTo>
                  <a:lnTo>
                    <a:pt x="110458" y="289680"/>
                  </a:lnTo>
                  <a:lnTo>
                    <a:pt x="75430" y="291428"/>
                  </a:lnTo>
                  <a:lnTo>
                    <a:pt x="54881" y="289337"/>
                  </a:lnTo>
                  <a:lnTo>
                    <a:pt x="39279" y="283686"/>
                  </a:lnTo>
                  <a:lnTo>
                    <a:pt x="6210" y="258760"/>
                  </a:lnTo>
                  <a:lnTo>
                    <a:pt x="0" y="24859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3" name="SMARTInkShape-2602"/>
            <p:cNvSpPr/>
            <p:nvPr/>
          </p:nvSpPr>
          <p:spPr>
            <a:xfrm>
              <a:off x="878681" y="5622130"/>
              <a:ext cx="1207295" cy="92366"/>
            </a:xfrm>
            <a:custGeom>
              <a:avLst/>
              <a:gdLst/>
              <a:ahLst/>
              <a:cxnLst/>
              <a:rect l="0" t="0" r="0" b="0"/>
              <a:pathLst>
                <a:path w="1207295" h="92366">
                  <a:moveTo>
                    <a:pt x="0" y="14290"/>
                  </a:moveTo>
                  <a:lnTo>
                    <a:pt x="30539" y="14290"/>
                  </a:lnTo>
                  <a:lnTo>
                    <a:pt x="59655" y="14290"/>
                  </a:lnTo>
                  <a:lnTo>
                    <a:pt x="88584" y="16406"/>
                  </a:lnTo>
                  <a:lnTo>
                    <a:pt x="120174" y="19943"/>
                  </a:lnTo>
                  <a:lnTo>
                    <a:pt x="153876" y="23108"/>
                  </a:lnTo>
                  <a:lnTo>
                    <a:pt x="179514" y="26146"/>
                  </a:lnTo>
                  <a:lnTo>
                    <a:pt x="204139" y="27496"/>
                  </a:lnTo>
                  <a:lnTo>
                    <a:pt x="230428" y="30213"/>
                  </a:lnTo>
                  <a:lnTo>
                    <a:pt x="257988" y="34066"/>
                  </a:lnTo>
                  <a:lnTo>
                    <a:pt x="286111" y="38424"/>
                  </a:lnTo>
                  <a:lnTo>
                    <a:pt x="316602" y="40891"/>
                  </a:lnTo>
                  <a:lnTo>
                    <a:pt x="347881" y="42781"/>
                  </a:lnTo>
                  <a:lnTo>
                    <a:pt x="377658" y="46267"/>
                  </a:lnTo>
                  <a:lnTo>
                    <a:pt x="411000" y="50462"/>
                  </a:lnTo>
                  <a:lnTo>
                    <a:pt x="446192" y="54972"/>
                  </a:lnTo>
                  <a:lnTo>
                    <a:pt x="480353" y="59622"/>
                  </a:lnTo>
                  <a:lnTo>
                    <a:pt x="498829" y="61973"/>
                  </a:lnTo>
                  <a:lnTo>
                    <a:pt x="518291" y="64335"/>
                  </a:lnTo>
                  <a:lnTo>
                    <a:pt x="538408" y="66703"/>
                  </a:lnTo>
                  <a:lnTo>
                    <a:pt x="558964" y="69869"/>
                  </a:lnTo>
                  <a:lnTo>
                    <a:pt x="579812" y="73567"/>
                  </a:lnTo>
                  <a:lnTo>
                    <a:pt x="600853" y="77621"/>
                  </a:lnTo>
                  <a:lnTo>
                    <a:pt x="622025" y="81116"/>
                  </a:lnTo>
                  <a:lnTo>
                    <a:pt x="643284" y="84240"/>
                  </a:lnTo>
                  <a:lnTo>
                    <a:pt x="664600" y="87117"/>
                  </a:lnTo>
                  <a:lnTo>
                    <a:pt x="685954" y="89035"/>
                  </a:lnTo>
                  <a:lnTo>
                    <a:pt x="707334" y="90313"/>
                  </a:lnTo>
                  <a:lnTo>
                    <a:pt x="728731" y="91165"/>
                  </a:lnTo>
                  <a:lnTo>
                    <a:pt x="750140" y="91734"/>
                  </a:lnTo>
                  <a:lnTo>
                    <a:pt x="771556" y="92113"/>
                  </a:lnTo>
                  <a:lnTo>
                    <a:pt x="792977" y="92365"/>
                  </a:lnTo>
                  <a:lnTo>
                    <a:pt x="814401" y="91739"/>
                  </a:lnTo>
                  <a:lnTo>
                    <a:pt x="835828" y="90529"/>
                  </a:lnTo>
                  <a:lnTo>
                    <a:pt x="857256" y="88928"/>
                  </a:lnTo>
                  <a:lnTo>
                    <a:pt x="877892" y="87067"/>
                  </a:lnTo>
                  <a:lnTo>
                    <a:pt x="897999" y="85032"/>
                  </a:lnTo>
                  <a:lnTo>
                    <a:pt x="917753" y="82881"/>
                  </a:lnTo>
                  <a:lnTo>
                    <a:pt x="938067" y="79068"/>
                  </a:lnTo>
                  <a:lnTo>
                    <a:pt x="958753" y="74144"/>
                  </a:lnTo>
                  <a:lnTo>
                    <a:pt x="979688" y="68480"/>
                  </a:lnTo>
                  <a:lnTo>
                    <a:pt x="999994" y="63116"/>
                  </a:lnTo>
                  <a:lnTo>
                    <a:pt x="1019881" y="57953"/>
                  </a:lnTo>
                  <a:lnTo>
                    <a:pt x="1039490" y="52923"/>
                  </a:lnTo>
                  <a:lnTo>
                    <a:pt x="1058912" y="47188"/>
                  </a:lnTo>
                  <a:lnTo>
                    <a:pt x="1078210" y="40984"/>
                  </a:lnTo>
                  <a:lnTo>
                    <a:pt x="1097426" y="34467"/>
                  </a:lnTo>
                  <a:lnTo>
                    <a:pt x="1131476" y="25109"/>
                  </a:lnTo>
                  <a:lnTo>
                    <a:pt x="1160897" y="17510"/>
                  </a:lnTo>
                  <a:lnTo>
                    <a:pt x="120729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57" name="SMARTInkShape-Group366"/>
          <p:cNvGrpSpPr/>
          <p:nvPr/>
        </p:nvGrpSpPr>
        <p:grpSpPr>
          <a:xfrm>
            <a:off x="1057275" y="5329362"/>
            <a:ext cx="1157289" cy="349437"/>
            <a:chOff x="1057275" y="5329362"/>
            <a:chExt cx="1157289" cy="349437"/>
          </a:xfrm>
        </p:grpSpPr>
        <p:sp>
          <p:nvSpPr>
            <p:cNvPr id="1645" name="SMARTInkShape-2603"/>
            <p:cNvSpPr/>
            <p:nvPr/>
          </p:nvSpPr>
          <p:spPr>
            <a:xfrm>
              <a:off x="2207419" y="5379245"/>
              <a:ext cx="7145" cy="214311"/>
            </a:xfrm>
            <a:custGeom>
              <a:avLst/>
              <a:gdLst/>
              <a:ahLst/>
              <a:cxnLst/>
              <a:rect l="0" t="0" r="0" b="0"/>
              <a:pathLst>
                <a:path w="7145" h="214311">
                  <a:moveTo>
                    <a:pt x="7144" y="0"/>
                  </a:moveTo>
                  <a:lnTo>
                    <a:pt x="3351" y="0"/>
                  </a:lnTo>
                  <a:lnTo>
                    <a:pt x="2234" y="793"/>
                  </a:lnTo>
                  <a:lnTo>
                    <a:pt x="1489" y="2116"/>
                  </a:lnTo>
                  <a:lnTo>
                    <a:pt x="441" y="9886"/>
                  </a:lnTo>
                  <a:lnTo>
                    <a:pt x="990" y="18681"/>
                  </a:lnTo>
                  <a:lnTo>
                    <a:pt x="6176" y="50584"/>
                  </a:lnTo>
                  <a:lnTo>
                    <a:pt x="6857" y="79192"/>
                  </a:lnTo>
                  <a:lnTo>
                    <a:pt x="7059" y="109012"/>
                  </a:lnTo>
                  <a:lnTo>
                    <a:pt x="7118" y="141747"/>
                  </a:lnTo>
                  <a:lnTo>
                    <a:pt x="5016" y="169097"/>
                  </a:lnTo>
                  <a:lnTo>
                    <a:pt x="1486" y="200914"/>
                  </a:lnTo>
                  <a:lnTo>
                    <a:pt x="0" y="21431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6" name="SMARTInkShape-2604"/>
            <p:cNvSpPr/>
            <p:nvPr/>
          </p:nvSpPr>
          <p:spPr>
            <a:xfrm>
              <a:off x="2022136" y="5515968"/>
              <a:ext cx="106703" cy="91878"/>
            </a:xfrm>
            <a:custGeom>
              <a:avLst/>
              <a:gdLst/>
              <a:ahLst/>
              <a:cxnLst/>
              <a:rect l="0" t="0" r="0" b="0"/>
              <a:pathLst>
                <a:path w="106703" h="91878">
                  <a:moveTo>
                    <a:pt x="106702" y="6152"/>
                  </a:moveTo>
                  <a:lnTo>
                    <a:pt x="102909" y="6152"/>
                  </a:lnTo>
                  <a:lnTo>
                    <a:pt x="98931" y="4034"/>
                  </a:lnTo>
                  <a:lnTo>
                    <a:pt x="96759" y="2359"/>
                  </a:lnTo>
                  <a:lnTo>
                    <a:pt x="90112" y="496"/>
                  </a:lnTo>
                  <a:lnTo>
                    <a:pt x="86117" y="0"/>
                  </a:lnTo>
                  <a:lnTo>
                    <a:pt x="79561" y="1565"/>
                  </a:lnTo>
                  <a:lnTo>
                    <a:pt x="73208" y="4113"/>
                  </a:lnTo>
                  <a:lnTo>
                    <a:pt x="37546" y="9863"/>
                  </a:lnTo>
                  <a:lnTo>
                    <a:pt x="15936" y="14959"/>
                  </a:lnTo>
                  <a:lnTo>
                    <a:pt x="12854" y="16786"/>
                  </a:lnTo>
                  <a:lnTo>
                    <a:pt x="4723" y="26941"/>
                  </a:lnTo>
                  <a:lnTo>
                    <a:pt x="1079" y="36212"/>
                  </a:lnTo>
                  <a:lnTo>
                    <a:pt x="0" y="43986"/>
                  </a:lnTo>
                  <a:lnTo>
                    <a:pt x="642" y="45661"/>
                  </a:lnTo>
                  <a:lnTo>
                    <a:pt x="1864" y="46779"/>
                  </a:lnTo>
                  <a:lnTo>
                    <a:pt x="5338" y="48814"/>
                  </a:lnTo>
                  <a:lnTo>
                    <a:pt x="11757" y="53628"/>
                  </a:lnTo>
                  <a:lnTo>
                    <a:pt x="18686" y="55407"/>
                  </a:lnTo>
                  <a:lnTo>
                    <a:pt x="23398" y="55824"/>
                  </a:lnTo>
                  <a:lnTo>
                    <a:pt x="46511" y="48862"/>
                  </a:lnTo>
                  <a:lnTo>
                    <a:pt x="58682" y="39253"/>
                  </a:lnTo>
                  <a:lnTo>
                    <a:pt x="70263" y="28265"/>
                  </a:lnTo>
                  <a:lnTo>
                    <a:pt x="77813" y="27600"/>
                  </a:lnTo>
                  <a:lnTo>
                    <a:pt x="78919" y="61076"/>
                  </a:lnTo>
                  <a:lnTo>
                    <a:pt x="86946" y="84254"/>
                  </a:lnTo>
                  <a:lnTo>
                    <a:pt x="92414" y="9187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7" name="SMARTInkShape-2605"/>
            <p:cNvSpPr/>
            <p:nvPr/>
          </p:nvSpPr>
          <p:spPr>
            <a:xfrm>
              <a:off x="1993196" y="5507830"/>
              <a:ext cx="21343" cy="121446"/>
            </a:xfrm>
            <a:custGeom>
              <a:avLst/>
              <a:gdLst/>
              <a:ahLst/>
              <a:cxnLst/>
              <a:rect l="0" t="0" r="0" b="0"/>
              <a:pathLst>
                <a:path w="21343" h="121446">
                  <a:moveTo>
                    <a:pt x="21342" y="0"/>
                  </a:moveTo>
                  <a:lnTo>
                    <a:pt x="10700" y="0"/>
                  </a:lnTo>
                  <a:lnTo>
                    <a:pt x="9484" y="1589"/>
                  </a:lnTo>
                  <a:lnTo>
                    <a:pt x="7774" y="11408"/>
                  </a:lnTo>
                  <a:lnTo>
                    <a:pt x="6474" y="24371"/>
                  </a:lnTo>
                  <a:lnTo>
                    <a:pt x="932" y="51492"/>
                  </a:lnTo>
                  <a:lnTo>
                    <a:pt x="0" y="83057"/>
                  </a:lnTo>
                  <a:lnTo>
                    <a:pt x="722" y="102338"/>
                  </a:lnTo>
                  <a:lnTo>
                    <a:pt x="7054" y="1214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8" name="SMARTInkShape-2606"/>
            <p:cNvSpPr/>
            <p:nvPr/>
          </p:nvSpPr>
          <p:spPr>
            <a:xfrm>
              <a:off x="1864945" y="5507830"/>
              <a:ext cx="85300" cy="85726"/>
            </a:xfrm>
            <a:custGeom>
              <a:avLst/>
              <a:gdLst/>
              <a:ahLst/>
              <a:cxnLst/>
              <a:rect l="0" t="0" r="0" b="0"/>
              <a:pathLst>
                <a:path w="85300" h="85726">
                  <a:moveTo>
                    <a:pt x="85299" y="0"/>
                  </a:moveTo>
                  <a:lnTo>
                    <a:pt x="50746" y="0"/>
                  </a:lnTo>
                  <a:lnTo>
                    <a:pt x="44013" y="2118"/>
                  </a:lnTo>
                  <a:lnTo>
                    <a:pt x="14344" y="21488"/>
                  </a:lnTo>
                  <a:lnTo>
                    <a:pt x="2812" y="33347"/>
                  </a:lnTo>
                  <a:lnTo>
                    <a:pt x="1013" y="38104"/>
                  </a:lnTo>
                  <a:lnTo>
                    <a:pt x="0" y="49039"/>
                  </a:lnTo>
                  <a:lnTo>
                    <a:pt x="1880" y="55662"/>
                  </a:lnTo>
                  <a:lnTo>
                    <a:pt x="3493" y="58540"/>
                  </a:lnTo>
                  <a:lnTo>
                    <a:pt x="35293" y="857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9" name="SMARTInkShape-2607"/>
            <p:cNvSpPr/>
            <p:nvPr/>
          </p:nvSpPr>
          <p:spPr>
            <a:xfrm>
              <a:off x="1857375" y="5457825"/>
              <a:ext cx="7145" cy="21431"/>
            </a:xfrm>
            <a:custGeom>
              <a:avLst/>
              <a:gdLst/>
              <a:ahLst/>
              <a:cxnLst/>
              <a:rect l="0" t="0" r="0" b="0"/>
              <a:pathLst>
                <a:path w="7145" h="21431">
                  <a:moveTo>
                    <a:pt x="7144" y="21430"/>
                  </a:moveTo>
                  <a:lnTo>
                    <a:pt x="7144" y="15280"/>
                  </a:lnTo>
                  <a:lnTo>
                    <a:pt x="2234" y="8780"/>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0" name="SMARTInkShape-2608"/>
            <p:cNvSpPr/>
            <p:nvPr/>
          </p:nvSpPr>
          <p:spPr>
            <a:xfrm>
              <a:off x="1693069" y="5457825"/>
              <a:ext cx="141719" cy="142876"/>
            </a:xfrm>
            <a:custGeom>
              <a:avLst/>
              <a:gdLst/>
              <a:ahLst/>
              <a:cxnLst/>
              <a:rect l="0" t="0" r="0" b="0"/>
              <a:pathLst>
                <a:path w="141719" h="142876">
                  <a:moveTo>
                    <a:pt x="0" y="0"/>
                  </a:moveTo>
                  <a:lnTo>
                    <a:pt x="3792" y="0"/>
                  </a:lnTo>
                  <a:lnTo>
                    <a:pt x="7771" y="2117"/>
                  </a:lnTo>
                  <a:lnTo>
                    <a:pt x="27641" y="16793"/>
                  </a:lnTo>
                  <a:lnTo>
                    <a:pt x="57968" y="30708"/>
                  </a:lnTo>
                  <a:lnTo>
                    <a:pt x="92182" y="46965"/>
                  </a:lnTo>
                  <a:lnTo>
                    <a:pt x="113694" y="54903"/>
                  </a:lnTo>
                  <a:lnTo>
                    <a:pt x="122762" y="56945"/>
                  </a:lnTo>
                  <a:lnTo>
                    <a:pt x="133866" y="63169"/>
                  </a:lnTo>
                  <a:lnTo>
                    <a:pt x="141718" y="70346"/>
                  </a:lnTo>
                  <a:lnTo>
                    <a:pt x="141310" y="70710"/>
                  </a:lnTo>
                  <a:lnTo>
                    <a:pt x="138740" y="71113"/>
                  </a:lnTo>
                  <a:lnTo>
                    <a:pt x="137737" y="72015"/>
                  </a:lnTo>
                  <a:lnTo>
                    <a:pt x="136622" y="75134"/>
                  </a:lnTo>
                  <a:lnTo>
                    <a:pt x="135113" y="83603"/>
                  </a:lnTo>
                  <a:lnTo>
                    <a:pt x="130874" y="90563"/>
                  </a:lnTo>
                  <a:lnTo>
                    <a:pt x="121371" y="123312"/>
                  </a:lnTo>
                  <a:lnTo>
                    <a:pt x="115932" y="135160"/>
                  </a:lnTo>
                  <a:lnTo>
                    <a:pt x="114300"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1" name="SMARTInkShape-2609"/>
            <p:cNvSpPr/>
            <p:nvPr/>
          </p:nvSpPr>
          <p:spPr>
            <a:xfrm>
              <a:off x="1717851" y="5336813"/>
              <a:ext cx="218106" cy="292463"/>
            </a:xfrm>
            <a:custGeom>
              <a:avLst/>
              <a:gdLst/>
              <a:ahLst/>
              <a:cxnLst/>
              <a:rect l="0" t="0" r="0" b="0"/>
              <a:pathLst>
                <a:path w="218106" h="292463">
                  <a:moveTo>
                    <a:pt x="3793" y="292462"/>
                  </a:moveTo>
                  <a:lnTo>
                    <a:pt x="0" y="284877"/>
                  </a:lnTo>
                  <a:lnTo>
                    <a:pt x="255" y="276920"/>
                  </a:lnTo>
                  <a:lnTo>
                    <a:pt x="9030" y="243584"/>
                  </a:lnTo>
                  <a:lnTo>
                    <a:pt x="18174" y="214103"/>
                  </a:lnTo>
                  <a:lnTo>
                    <a:pt x="27624" y="185350"/>
                  </a:lnTo>
                  <a:lnTo>
                    <a:pt x="32224" y="151830"/>
                  </a:lnTo>
                  <a:lnTo>
                    <a:pt x="39954" y="119338"/>
                  </a:lnTo>
                  <a:lnTo>
                    <a:pt x="49124" y="86374"/>
                  </a:lnTo>
                  <a:lnTo>
                    <a:pt x="60954" y="55371"/>
                  </a:lnTo>
                  <a:lnTo>
                    <a:pt x="72851" y="27319"/>
                  </a:lnTo>
                  <a:lnTo>
                    <a:pt x="77612" y="20369"/>
                  </a:lnTo>
                  <a:lnTo>
                    <a:pt x="92840" y="9439"/>
                  </a:lnTo>
                  <a:lnTo>
                    <a:pt x="106465" y="2846"/>
                  </a:lnTo>
                  <a:lnTo>
                    <a:pt x="133828" y="0"/>
                  </a:lnTo>
                  <a:lnTo>
                    <a:pt x="150448" y="3488"/>
                  </a:lnTo>
                  <a:lnTo>
                    <a:pt x="183711" y="16372"/>
                  </a:lnTo>
                  <a:lnTo>
                    <a:pt x="208392" y="28161"/>
                  </a:lnTo>
                  <a:lnTo>
                    <a:pt x="218105" y="352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2" name="SMARTInkShape-2610"/>
            <p:cNvSpPr/>
            <p:nvPr/>
          </p:nvSpPr>
          <p:spPr>
            <a:xfrm>
              <a:off x="1593056" y="5365111"/>
              <a:ext cx="142876" cy="214133"/>
            </a:xfrm>
            <a:custGeom>
              <a:avLst/>
              <a:gdLst/>
              <a:ahLst/>
              <a:cxnLst/>
              <a:rect l="0" t="0" r="0" b="0"/>
              <a:pathLst>
                <a:path w="142876" h="214133">
                  <a:moveTo>
                    <a:pt x="0" y="207014"/>
                  </a:moveTo>
                  <a:lnTo>
                    <a:pt x="3793" y="210806"/>
                  </a:lnTo>
                  <a:lnTo>
                    <a:pt x="7771" y="212668"/>
                  </a:lnTo>
                  <a:lnTo>
                    <a:pt x="14175" y="214132"/>
                  </a:lnTo>
                  <a:lnTo>
                    <a:pt x="14278" y="208005"/>
                  </a:lnTo>
                  <a:lnTo>
                    <a:pt x="26145" y="175248"/>
                  </a:lnTo>
                  <a:lnTo>
                    <a:pt x="30550" y="140556"/>
                  </a:lnTo>
                  <a:lnTo>
                    <a:pt x="35832" y="106717"/>
                  </a:lnTo>
                  <a:lnTo>
                    <a:pt x="41780" y="75038"/>
                  </a:lnTo>
                  <a:lnTo>
                    <a:pt x="48374" y="44378"/>
                  </a:lnTo>
                  <a:lnTo>
                    <a:pt x="50585" y="24024"/>
                  </a:lnTo>
                  <a:lnTo>
                    <a:pt x="55646" y="11948"/>
                  </a:lnTo>
                  <a:lnTo>
                    <a:pt x="59921" y="5753"/>
                  </a:lnTo>
                  <a:lnTo>
                    <a:pt x="64467" y="2471"/>
                  </a:lnTo>
                  <a:lnTo>
                    <a:pt x="71489" y="623"/>
                  </a:lnTo>
                  <a:lnTo>
                    <a:pt x="84765" y="0"/>
                  </a:lnTo>
                  <a:lnTo>
                    <a:pt x="102675" y="5579"/>
                  </a:lnTo>
                  <a:lnTo>
                    <a:pt x="136712" y="19903"/>
                  </a:lnTo>
                  <a:lnTo>
                    <a:pt x="142875" y="2127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3" name="SMARTInkShape-2611"/>
            <p:cNvSpPr/>
            <p:nvPr/>
          </p:nvSpPr>
          <p:spPr>
            <a:xfrm>
              <a:off x="1500188" y="5436809"/>
              <a:ext cx="71306" cy="113887"/>
            </a:xfrm>
            <a:custGeom>
              <a:avLst/>
              <a:gdLst/>
              <a:ahLst/>
              <a:cxnLst/>
              <a:rect l="0" t="0" r="0" b="0"/>
              <a:pathLst>
                <a:path w="71306" h="113887">
                  <a:moveTo>
                    <a:pt x="0" y="49591"/>
                  </a:moveTo>
                  <a:lnTo>
                    <a:pt x="9943" y="49591"/>
                  </a:lnTo>
                  <a:lnTo>
                    <a:pt x="14473" y="47474"/>
                  </a:lnTo>
                  <a:lnTo>
                    <a:pt x="16792" y="45799"/>
                  </a:lnTo>
                  <a:lnTo>
                    <a:pt x="27641" y="43439"/>
                  </a:lnTo>
                  <a:lnTo>
                    <a:pt x="40620" y="41850"/>
                  </a:lnTo>
                  <a:lnTo>
                    <a:pt x="52340" y="36802"/>
                  </a:lnTo>
                  <a:lnTo>
                    <a:pt x="61192" y="31074"/>
                  </a:lnTo>
                  <a:lnTo>
                    <a:pt x="66355" y="29455"/>
                  </a:lnTo>
                  <a:lnTo>
                    <a:pt x="68049" y="28230"/>
                  </a:lnTo>
                  <a:lnTo>
                    <a:pt x="69178" y="26619"/>
                  </a:lnTo>
                  <a:lnTo>
                    <a:pt x="70433" y="22712"/>
                  </a:lnTo>
                  <a:lnTo>
                    <a:pt x="71305" y="11401"/>
                  </a:lnTo>
                  <a:lnTo>
                    <a:pt x="69262" y="6688"/>
                  </a:lnTo>
                  <a:lnTo>
                    <a:pt x="65275" y="988"/>
                  </a:lnTo>
                  <a:lnTo>
                    <a:pt x="62613" y="209"/>
                  </a:lnTo>
                  <a:lnTo>
                    <a:pt x="60792" y="0"/>
                  </a:lnTo>
                  <a:lnTo>
                    <a:pt x="50644" y="3500"/>
                  </a:lnTo>
                  <a:lnTo>
                    <a:pt x="36116" y="14074"/>
                  </a:lnTo>
                  <a:lnTo>
                    <a:pt x="12922" y="34345"/>
                  </a:lnTo>
                  <a:lnTo>
                    <a:pt x="9712" y="43081"/>
                  </a:lnTo>
                  <a:lnTo>
                    <a:pt x="7243" y="75663"/>
                  </a:lnTo>
                  <a:lnTo>
                    <a:pt x="7967" y="87567"/>
                  </a:lnTo>
                  <a:lnTo>
                    <a:pt x="12855" y="96473"/>
                  </a:lnTo>
                  <a:lnTo>
                    <a:pt x="18537" y="104140"/>
                  </a:lnTo>
                  <a:lnTo>
                    <a:pt x="21431" y="1138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4" name="SMARTInkShape-2612"/>
            <p:cNvSpPr/>
            <p:nvPr/>
          </p:nvSpPr>
          <p:spPr>
            <a:xfrm>
              <a:off x="1335908" y="5430971"/>
              <a:ext cx="132379" cy="247828"/>
            </a:xfrm>
            <a:custGeom>
              <a:avLst/>
              <a:gdLst/>
              <a:ahLst/>
              <a:cxnLst/>
              <a:rect l="0" t="0" r="0" b="0"/>
              <a:pathLst>
                <a:path w="132379" h="247828">
                  <a:moveTo>
                    <a:pt x="28548" y="91149"/>
                  </a:moveTo>
                  <a:lnTo>
                    <a:pt x="28548" y="122522"/>
                  </a:lnTo>
                  <a:lnTo>
                    <a:pt x="28548" y="155017"/>
                  </a:lnTo>
                  <a:lnTo>
                    <a:pt x="26432" y="178435"/>
                  </a:lnTo>
                  <a:lnTo>
                    <a:pt x="22066" y="207888"/>
                  </a:lnTo>
                  <a:lnTo>
                    <a:pt x="20669" y="237118"/>
                  </a:lnTo>
                  <a:lnTo>
                    <a:pt x="14557" y="247827"/>
                  </a:lnTo>
                  <a:lnTo>
                    <a:pt x="10556" y="244375"/>
                  </a:lnTo>
                  <a:lnTo>
                    <a:pt x="8646" y="240476"/>
                  </a:lnTo>
                  <a:lnTo>
                    <a:pt x="3414" y="210722"/>
                  </a:lnTo>
                  <a:lnTo>
                    <a:pt x="653" y="182853"/>
                  </a:lnTo>
                  <a:lnTo>
                    <a:pt x="107" y="149715"/>
                  </a:lnTo>
                  <a:lnTo>
                    <a:pt x="0" y="116210"/>
                  </a:lnTo>
                  <a:lnTo>
                    <a:pt x="772" y="84721"/>
                  </a:lnTo>
                  <a:lnTo>
                    <a:pt x="9917" y="52172"/>
                  </a:lnTo>
                  <a:lnTo>
                    <a:pt x="29719" y="22888"/>
                  </a:lnTo>
                  <a:lnTo>
                    <a:pt x="49740" y="6991"/>
                  </a:lnTo>
                  <a:lnTo>
                    <a:pt x="59398" y="2151"/>
                  </a:lnTo>
                  <a:lnTo>
                    <a:pt x="68982" y="0"/>
                  </a:lnTo>
                  <a:lnTo>
                    <a:pt x="78533" y="1161"/>
                  </a:lnTo>
                  <a:lnTo>
                    <a:pt x="109378" y="10960"/>
                  </a:lnTo>
                  <a:lnTo>
                    <a:pt x="123467" y="22194"/>
                  </a:lnTo>
                  <a:lnTo>
                    <a:pt x="126297" y="26899"/>
                  </a:lnTo>
                  <a:lnTo>
                    <a:pt x="127052" y="29265"/>
                  </a:lnTo>
                  <a:lnTo>
                    <a:pt x="128348" y="30843"/>
                  </a:lnTo>
                  <a:lnTo>
                    <a:pt x="131906" y="32596"/>
                  </a:lnTo>
                  <a:lnTo>
                    <a:pt x="132378" y="33857"/>
                  </a:lnTo>
                  <a:lnTo>
                    <a:pt x="131900" y="35491"/>
                  </a:lnTo>
                  <a:lnTo>
                    <a:pt x="130045" y="39424"/>
                  </a:lnTo>
                  <a:lnTo>
                    <a:pt x="128756" y="46961"/>
                  </a:lnTo>
                  <a:lnTo>
                    <a:pt x="118635" y="58112"/>
                  </a:lnTo>
                  <a:lnTo>
                    <a:pt x="114095" y="60590"/>
                  </a:lnTo>
                  <a:lnTo>
                    <a:pt x="80481" y="74878"/>
                  </a:lnTo>
                  <a:lnTo>
                    <a:pt x="66902" y="77394"/>
                  </a:lnTo>
                  <a:lnTo>
                    <a:pt x="57123" y="840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5" name="SMARTInkShape-2613"/>
            <p:cNvSpPr/>
            <p:nvPr/>
          </p:nvSpPr>
          <p:spPr>
            <a:xfrm>
              <a:off x="1171869" y="5479255"/>
              <a:ext cx="164013" cy="85306"/>
            </a:xfrm>
            <a:custGeom>
              <a:avLst/>
              <a:gdLst/>
              <a:ahLst/>
              <a:cxnLst/>
              <a:rect l="0" t="0" r="0" b="0"/>
              <a:pathLst>
                <a:path w="164013" h="85306">
                  <a:moveTo>
                    <a:pt x="6850" y="0"/>
                  </a:moveTo>
                  <a:lnTo>
                    <a:pt x="699" y="6152"/>
                  </a:lnTo>
                  <a:lnTo>
                    <a:pt x="0" y="10643"/>
                  </a:lnTo>
                  <a:lnTo>
                    <a:pt x="517" y="36873"/>
                  </a:lnTo>
                  <a:lnTo>
                    <a:pt x="5414" y="51231"/>
                  </a:lnTo>
                  <a:lnTo>
                    <a:pt x="9651" y="57960"/>
                  </a:lnTo>
                  <a:lnTo>
                    <a:pt x="44591" y="76109"/>
                  </a:lnTo>
                  <a:lnTo>
                    <a:pt x="59131" y="82524"/>
                  </a:lnTo>
                  <a:lnTo>
                    <a:pt x="86828" y="85305"/>
                  </a:lnTo>
                  <a:lnTo>
                    <a:pt x="103484" y="81809"/>
                  </a:lnTo>
                  <a:lnTo>
                    <a:pt x="132969" y="68923"/>
                  </a:lnTo>
                  <a:lnTo>
                    <a:pt x="140426" y="62118"/>
                  </a:lnTo>
                  <a:lnTo>
                    <a:pt x="151680" y="44816"/>
                  </a:lnTo>
                  <a:lnTo>
                    <a:pt x="162320" y="9245"/>
                  </a:lnTo>
                  <a:lnTo>
                    <a:pt x="164012"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6" name="SMARTInkShape-2614"/>
            <p:cNvSpPr/>
            <p:nvPr/>
          </p:nvSpPr>
          <p:spPr>
            <a:xfrm>
              <a:off x="1057275" y="5329362"/>
              <a:ext cx="135303" cy="228445"/>
            </a:xfrm>
            <a:custGeom>
              <a:avLst/>
              <a:gdLst/>
              <a:ahLst/>
              <a:cxnLst/>
              <a:rect l="0" t="0" r="0" b="0"/>
              <a:pathLst>
                <a:path w="135303" h="228445">
                  <a:moveTo>
                    <a:pt x="121444" y="35593"/>
                  </a:moveTo>
                  <a:lnTo>
                    <a:pt x="104854" y="21121"/>
                  </a:lnTo>
                  <a:lnTo>
                    <a:pt x="86150" y="7003"/>
                  </a:lnTo>
                  <a:lnTo>
                    <a:pt x="83627" y="4627"/>
                  </a:lnTo>
                  <a:lnTo>
                    <a:pt x="76590" y="1988"/>
                  </a:lnTo>
                  <a:lnTo>
                    <a:pt x="55070" y="0"/>
                  </a:lnTo>
                  <a:lnTo>
                    <a:pt x="50140" y="2047"/>
                  </a:lnTo>
                  <a:lnTo>
                    <a:pt x="40508" y="9830"/>
                  </a:lnTo>
                  <a:lnTo>
                    <a:pt x="37847" y="16471"/>
                  </a:lnTo>
                  <a:lnTo>
                    <a:pt x="35843" y="43843"/>
                  </a:lnTo>
                  <a:lnTo>
                    <a:pt x="39548" y="59470"/>
                  </a:lnTo>
                  <a:lnTo>
                    <a:pt x="58665" y="93952"/>
                  </a:lnTo>
                  <a:lnTo>
                    <a:pt x="84749" y="126506"/>
                  </a:lnTo>
                  <a:lnTo>
                    <a:pt x="108615" y="156927"/>
                  </a:lnTo>
                  <a:lnTo>
                    <a:pt x="128394" y="192611"/>
                  </a:lnTo>
                  <a:lnTo>
                    <a:pt x="132470" y="202217"/>
                  </a:lnTo>
                  <a:lnTo>
                    <a:pt x="135302" y="222293"/>
                  </a:lnTo>
                  <a:lnTo>
                    <a:pt x="134651" y="224354"/>
                  </a:lnTo>
                  <a:lnTo>
                    <a:pt x="133424" y="225728"/>
                  </a:lnTo>
                  <a:lnTo>
                    <a:pt x="129943" y="227255"/>
                  </a:lnTo>
                  <a:lnTo>
                    <a:pt x="97326" y="228444"/>
                  </a:lnTo>
                  <a:lnTo>
                    <a:pt x="69029" y="227679"/>
                  </a:lnTo>
                  <a:lnTo>
                    <a:pt x="35717" y="219656"/>
                  </a:lnTo>
                  <a:lnTo>
                    <a:pt x="23547" y="213692"/>
                  </a:lnTo>
                  <a:lnTo>
                    <a:pt x="17609" y="209999"/>
                  </a:lnTo>
                  <a:lnTo>
                    <a:pt x="9804" y="207126"/>
                  </a:lnTo>
                  <a:lnTo>
                    <a:pt x="0" y="19990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77" name="SMARTInkShape-Group367"/>
          <p:cNvGrpSpPr/>
          <p:nvPr/>
        </p:nvGrpSpPr>
        <p:grpSpPr>
          <a:xfrm>
            <a:off x="5073684" y="5036345"/>
            <a:ext cx="2370105" cy="342901"/>
            <a:chOff x="5073684" y="5036345"/>
            <a:chExt cx="2370105" cy="342901"/>
          </a:xfrm>
        </p:grpSpPr>
        <p:sp>
          <p:nvSpPr>
            <p:cNvPr id="1658" name="SMARTInkShape-2615"/>
            <p:cNvSpPr/>
            <p:nvPr/>
          </p:nvSpPr>
          <p:spPr>
            <a:xfrm>
              <a:off x="7322355" y="5150967"/>
              <a:ext cx="121434" cy="121122"/>
            </a:xfrm>
            <a:custGeom>
              <a:avLst/>
              <a:gdLst/>
              <a:ahLst/>
              <a:cxnLst/>
              <a:rect l="0" t="0" r="0" b="0"/>
              <a:pathLst>
                <a:path w="121434" h="121122">
                  <a:moveTo>
                    <a:pt x="28564" y="78258"/>
                  </a:moveTo>
                  <a:lnTo>
                    <a:pt x="28564" y="74466"/>
                  </a:lnTo>
                  <a:lnTo>
                    <a:pt x="30681" y="70487"/>
                  </a:lnTo>
                  <a:lnTo>
                    <a:pt x="32357" y="68315"/>
                  </a:lnTo>
                  <a:lnTo>
                    <a:pt x="36335" y="65901"/>
                  </a:lnTo>
                  <a:lnTo>
                    <a:pt x="38507" y="65258"/>
                  </a:lnTo>
                  <a:lnTo>
                    <a:pt x="43037" y="60309"/>
                  </a:lnTo>
                  <a:lnTo>
                    <a:pt x="59531" y="40362"/>
                  </a:lnTo>
                  <a:lnTo>
                    <a:pt x="64287" y="37603"/>
                  </a:lnTo>
                  <a:lnTo>
                    <a:pt x="66667" y="36867"/>
                  </a:lnTo>
                  <a:lnTo>
                    <a:pt x="68253" y="35583"/>
                  </a:lnTo>
                  <a:lnTo>
                    <a:pt x="70015" y="32039"/>
                  </a:lnTo>
                  <a:lnTo>
                    <a:pt x="71941" y="23297"/>
                  </a:lnTo>
                  <a:lnTo>
                    <a:pt x="77540" y="15349"/>
                  </a:lnTo>
                  <a:lnTo>
                    <a:pt x="77089" y="14094"/>
                  </a:lnTo>
                  <a:lnTo>
                    <a:pt x="67902" y="3359"/>
                  </a:lnTo>
                  <a:lnTo>
                    <a:pt x="63774" y="1313"/>
                  </a:lnTo>
                  <a:lnTo>
                    <a:pt x="54658" y="0"/>
                  </a:lnTo>
                  <a:lnTo>
                    <a:pt x="49951" y="1937"/>
                  </a:lnTo>
                  <a:lnTo>
                    <a:pt x="45212" y="4650"/>
                  </a:lnTo>
                  <a:lnTo>
                    <a:pt x="38083" y="6971"/>
                  </a:lnTo>
                  <a:lnTo>
                    <a:pt x="4751" y="37785"/>
                  </a:lnTo>
                  <a:lnTo>
                    <a:pt x="2106" y="42543"/>
                  </a:lnTo>
                  <a:lnTo>
                    <a:pt x="407" y="52065"/>
                  </a:lnTo>
                  <a:lnTo>
                    <a:pt x="0" y="73496"/>
                  </a:lnTo>
                  <a:lnTo>
                    <a:pt x="2110" y="78258"/>
                  </a:lnTo>
                  <a:lnTo>
                    <a:pt x="16782" y="94928"/>
                  </a:lnTo>
                  <a:lnTo>
                    <a:pt x="23592" y="97572"/>
                  </a:lnTo>
                  <a:lnTo>
                    <a:pt x="31116" y="99542"/>
                  </a:lnTo>
                  <a:lnTo>
                    <a:pt x="53123" y="110998"/>
                  </a:lnTo>
                  <a:lnTo>
                    <a:pt x="88776" y="118809"/>
                  </a:lnTo>
                  <a:lnTo>
                    <a:pt x="121433" y="1211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9" name="SMARTInkShape-2616"/>
            <p:cNvSpPr/>
            <p:nvPr/>
          </p:nvSpPr>
          <p:spPr>
            <a:xfrm>
              <a:off x="7290003" y="5050630"/>
              <a:ext cx="18054" cy="214316"/>
            </a:xfrm>
            <a:custGeom>
              <a:avLst/>
              <a:gdLst/>
              <a:ahLst/>
              <a:cxnLst/>
              <a:rect l="0" t="0" r="0" b="0"/>
              <a:pathLst>
                <a:path w="18054" h="214316">
                  <a:moveTo>
                    <a:pt x="18053" y="0"/>
                  </a:moveTo>
                  <a:lnTo>
                    <a:pt x="18053" y="9944"/>
                  </a:lnTo>
                  <a:lnTo>
                    <a:pt x="15936" y="14474"/>
                  </a:lnTo>
                  <a:lnTo>
                    <a:pt x="14260" y="16794"/>
                  </a:lnTo>
                  <a:lnTo>
                    <a:pt x="11902" y="27643"/>
                  </a:lnTo>
                  <a:lnTo>
                    <a:pt x="8924" y="50198"/>
                  </a:lnTo>
                  <a:lnTo>
                    <a:pt x="5294" y="64352"/>
                  </a:lnTo>
                  <a:lnTo>
                    <a:pt x="3967" y="93818"/>
                  </a:lnTo>
                  <a:lnTo>
                    <a:pt x="1689" y="119516"/>
                  </a:lnTo>
                  <a:lnTo>
                    <a:pt x="0" y="124922"/>
                  </a:lnTo>
                  <a:lnTo>
                    <a:pt x="240" y="137277"/>
                  </a:lnTo>
                  <a:lnTo>
                    <a:pt x="3456" y="170960"/>
                  </a:lnTo>
                  <a:lnTo>
                    <a:pt x="3758" y="206530"/>
                  </a:lnTo>
                  <a:lnTo>
                    <a:pt x="3766" y="21431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0" name="SMARTInkShape-2617"/>
            <p:cNvSpPr/>
            <p:nvPr/>
          </p:nvSpPr>
          <p:spPr>
            <a:xfrm>
              <a:off x="7165181" y="5057775"/>
              <a:ext cx="92772" cy="170325"/>
            </a:xfrm>
            <a:custGeom>
              <a:avLst/>
              <a:gdLst/>
              <a:ahLst/>
              <a:cxnLst/>
              <a:rect l="0" t="0" r="0" b="0"/>
              <a:pathLst>
                <a:path w="92772" h="170325">
                  <a:moveTo>
                    <a:pt x="57150" y="0"/>
                  </a:moveTo>
                  <a:lnTo>
                    <a:pt x="50999" y="0"/>
                  </a:lnTo>
                  <a:lnTo>
                    <a:pt x="50668" y="794"/>
                  </a:lnTo>
                  <a:lnTo>
                    <a:pt x="47928" y="16590"/>
                  </a:lnTo>
                  <a:lnTo>
                    <a:pt x="44363" y="27141"/>
                  </a:lnTo>
                  <a:lnTo>
                    <a:pt x="38012" y="59754"/>
                  </a:lnTo>
                  <a:lnTo>
                    <a:pt x="35853" y="94998"/>
                  </a:lnTo>
                  <a:lnTo>
                    <a:pt x="36572" y="107309"/>
                  </a:lnTo>
                  <a:lnTo>
                    <a:pt x="46363" y="141400"/>
                  </a:lnTo>
                  <a:lnTo>
                    <a:pt x="51644" y="156655"/>
                  </a:lnTo>
                  <a:lnTo>
                    <a:pt x="53479" y="159205"/>
                  </a:lnTo>
                  <a:lnTo>
                    <a:pt x="57635" y="162040"/>
                  </a:lnTo>
                  <a:lnTo>
                    <a:pt x="62128" y="164092"/>
                  </a:lnTo>
                  <a:lnTo>
                    <a:pt x="69120" y="168917"/>
                  </a:lnTo>
                  <a:lnTo>
                    <a:pt x="73848" y="170324"/>
                  </a:lnTo>
                  <a:lnTo>
                    <a:pt x="76220" y="169906"/>
                  </a:lnTo>
                  <a:lnTo>
                    <a:pt x="84317" y="165200"/>
                  </a:lnTo>
                  <a:lnTo>
                    <a:pt x="89100" y="160779"/>
                  </a:lnTo>
                  <a:lnTo>
                    <a:pt x="91194" y="156652"/>
                  </a:lnTo>
                  <a:lnTo>
                    <a:pt x="92722" y="142830"/>
                  </a:lnTo>
                  <a:lnTo>
                    <a:pt x="92771" y="140464"/>
                  </a:lnTo>
                  <a:lnTo>
                    <a:pt x="90709" y="135718"/>
                  </a:lnTo>
                  <a:lnTo>
                    <a:pt x="87941" y="130963"/>
                  </a:lnTo>
                  <a:lnTo>
                    <a:pt x="85588" y="123823"/>
                  </a:lnTo>
                  <a:lnTo>
                    <a:pt x="75868" y="111920"/>
                  </a:lnTo>
                  <a:lnTo>
                    <a:pt x="65166" y="104775"/>
                  </a:lnTo>
                  <a:lnTo>
                    <a:pt x="55733" y="101423"/>
                  </a:lnTo>
                  <a:lnTo>
                    <a:pt x="53030" y="101747"/>
                  </a:lnTo>
                  <a:lnTo>
                    <a:pt x="40873" y="105852"/>
                  </a:lnTo>
                  <a:lnTo>
                    <a:pt x="33247" y="107371"/>
                  </a:lnTo>
                  <a:lnTo>
                    <a:pt x="24491" y="112688"/>
                  </a:lnTo>
                  <a:lnTo>
                    <a:pt x="4789" y="130999"/>
                  </a:lnTo>
                  <a:lnTo>
                    <a:pt x="2129" y="135744"/>
                  </a:lnTo>
                  <a:lnTo>
                    <a:pt x="0"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1" name="SMARTInkShape-2618"/>
            <p:cNvSpPr/>
            <p:nvPr/>
          </p:nvSpPr>
          <p:spPr>
            <a:xfrm>
              <a:off x="6986588" y="5107780"/>
              <a:ext cx="157163" cy="157166"/>
            </a:xfrm>
            <a:custGeom>
              <a:avLst/>
              <a:gdLst/>
              <a:ahLst/>
              <a:cxnLst/>
              <a:rect l="0" t="0" r="0" b="0"/>
              <a:pathLst>
                <a:path w="157163" h="157166">
                  <a:moveTo>
                    <a:pt x="0" y="0"/>
                  </a:moveTo>
                  <a:lnTo>
                    <a:pt x="0" y="3793"/>
                  </a:lnTo>
                  <a:lnTo>
                    <a:pt x="2116" y="7772"/>
                  </a:lnTo>
                  <a:lnTo>
                    <a:pt x="31317" y="37611"/>
                  </a:lnTo>
                  <a:lnTo>
                    <a:pt x="44556" y="45981"/>
                  </a:lnTo>
                  <a:lnTo>
                    <a:pt x="71884" y="55427"/>
                  </a:lnTo>
                  <a:lnTo>
                    <a:pt x="80367" y="57178"/>
                  </a:lnTo>
                  <a:lnTo>
                    <a:pt x="90399" y="61834"/>
                  </a:lnTo>
                  <a:lnTo>
                    <a:pt x="123728" y="64266"/>
                  </a:lnTo>
                  <a:lnTo>
                    <a:pt x="135720" y="64295"/>
                  </a:lnTo>
                  <a:lnTo>
                    <a:pt x="125786" y="64295"/>
                  </a:lnTo>
                  <a:lnTo>
                    <a:pt x="121257" y="66412"/>
                  </a:lnTo>
                  <a:lnTo>
                    <a:pt x="116599" y="69205"/>
                  </a:lnTo>
                  <a:lnTo>
                    <a:pt x="97476" y="76946"/>
                  </a:lnTo>
                  <a:lnTo>
                    <a:pt x="91476" y="81295"/>
                  </a:lnTo>
                  <a:lnTo>
                    <a:pt x="88281" y="85874"/>
                  </a:lnTo>
                  <a:lnTo>
                    <a:pt x="86067" y="90555"/>
                  </a:lnTo>
                  <a:lnTo>
                    <a:pt x="81152" y="97652"/>
                  </a:lnTo>
                  <a:lnTo>
                    <a:pt x="78549" y="104782"/>
                  </a:lnTo>
                  <a:lnTo>
                    <a:pt x="75127" y="109541"/>
                  </a:lnTo>
                  <a:lnTo>
                    <a:pt x="74690" y="111128"/>
                  </a:lnTo>
                  <a:lnTo>
                    <a:pt x="75193" y="112186"/>
                  </a:lnTo>
                  <a:lnTo>
                    <a:pt x="76323" y="112891"/>
                  </a:lnTo>
                  <a:lnTo>
                    <a:pt x="77075" y="114156"/>
                  </a:lnTo>
                  <a:lnTo>
                    <a:pt x="77912" y="117675"/>
                  </a:lnTo>
                  <a:lnTo>
                    <a:pt x="78928" y="118932"/>
                  </a:lnTo>
                  <a:lnTo>
                    <a:pt x="82174" y="120328"/>
                  </a:lnTo>
                  <a:lnTo>
                    <a:pt x="83358" y="119907"/>
                  </a:lnTo>
                  <a:lnTo>
                    <a:pt x="84147" y="118832"/>
                  </a:lnTo>
                  <a:lnTo>
                    <a:pt x="84673" y="117322"/>
                  </a:lnTo>
                  <a:lnTo>
                    <a:pt x="85817" y="116315"/>
                  </a:lnTo>
                  <a:lnTo>
                    <a:pt x="93357" y="112582"/>
                  </a:lnTo>
                  <a:lnTo>
                    <a:pt x="102489" y="104438"/>
                  </a:lnTo>
                  <a:lnTo>
                    <a:pt x="105082" y="99863"/>
                  </a:lnTo>
                  <a:lnTo>
                    <a:pt x="107028" y="95185"/>
                  </a:lnTo>
                  <a:lnTo>
                    <a:pt x="110538" y="90459"/>
                  </a:lnTo>
                  <a:lnTo>
                    <a:pt x="114744" y="87830"/>
                  </a:lnTo>
                  <a:lnTo>
                    <a:pt x="120120" y="86142"/>
                  </a:lnTo>
                  <a:lnTo>
                    <a:pt x="120561" y="85209"/>
                  </a:lnTo>
                  <a:lnTo>
                    <a:pt x="121327" y="79612"/>
                  </a:lnTo>
                  <a:lnTo>
                    <a:pt x="123508" y="81158"/>
                  </a:lnTo>
                  <a:lnTo>
                    <a:pt x="127584" y="84824"/>
                  </a:lnTo>
                  <a:lnTo>
                    <a:pt x="128290" y="89251"/>
                  </a:lnTo>
                  <a:lnTo>
                    <a:pt x="128499" y="95590"/>
                  </a:lnTo>
                  <a:lnTo>
                    <a:pt x="130664" y="100164"/>
                  </a:lnTo>
                  <a:lnTo>
                    <a:pt x="132353" y="102495"/>
                  </a:lnTo>
                  <a:lnTo>
                    <a:pt x="143370" y="133805"/>
                  </a:lnTo>
                  <a:lnTo>
                    <a:pt x="154052" y="147385"/>
                  </a:lnTo>
                  <a:lnTo>
                    <a:pt x="157162" y="15716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2" name="SMARTInkShape-2619"/>
            <p:cNvSpPr/>
            <p:nvPr/>
          </p:nvSpPr>
          <p:spPr>
            <a:xfrm>
              <a:off x="7066162" y="5036345"/>
              <a:ext cx="34727" cy="228601"/>
            </a:xfrm>
            <a:custGeom>
              <a:avLst/>
              <a:gdLst/>
              <a:ahLst/>
              <a:cxnLst/>
              <a:rect l="0" t="0" r="0" b="0"/>
              <a:pathLst>
                <a:path w="34727" h="228601">
                  <a:moveTo>
                    <a:pt x="34726" y="0"/>
                  </a:moveTo>
                  <a:lnTo>
                    <a:pt x="34726" y="9942"/>
                  </a:lnTo>
                  <a:lnTo>
                    <a:pt x="32609" y="14472"/>
                  </a:lnTo>
                  <a:lnTo>
                    <a:pt x="29816" y="19131"/>
                  </a:lnTo>
                  <a:lnTo>
                    <a:pt x="27450" y="26217"/>
                  </a:lnTo>
                  <a:lnTo>
                    <a:pt x="17726" y="41895"/>
                  </a:lnTo>
                  <a:lnTo>
                    <a:pt x="8644" y="73900"/>
                  </a:lnTo>
                  <a:lnTo>
                    <a:pt x="6296" y="107160"/>
                  </a:lnTo>
                  <a:lnTo>
                    <a:pt x="6164" y="141385"/>
                  </a:lnTo>
                  <a:lnTo>
                    <a:pt x="6151" y="176972"/>
                  </a:lnTo>
                  <a:lnTo>
                    <a:pt x="5357" y="187397"/>
                  </a:lnTo>
                  <a:lnTo>
                    <a:pt x="0" y="208043"/>
                  </a:lnTo>
                  <a:lnTo>
                    <a:pt x="462" y="210926"/>
                  </a:lnTo>
                  <a:lnTo>
                    <a:pt x="6151"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3" name="SMARTInkShape-2620"/>
            <p:cNvSpPr/>
            <p:nvPr/>
          </p:nvSpPr>
          <p:spPr>
            <a:xfrm>
              <a:off x="6929438" y="5189688"/>
              <a:ext cx="85726" cy="89543"/>
            </a:xfrm>
            <a:custGeom>
              <a:avLst/>
              <a:gdLst/>
              <a:ahLst/>
              <a:cxnLst/>
              <a:rect l="0" t="0" r="0" b="0"/>
              <a:pathLst>
                <a:path w="85726" h="89543">
                  <a:moveTo>
                    <a:pt x="0" y="89542"/>
                  </a:moveTo>
                  <a:lnTo>
                    <a:pt x="0" y="75108"/>
                  </a:lnTo>
                  <a:lnTo>
                    <a:pt x="2116" y="69105"/>
                  </a:lnTo>
                  <a:lnTo>
                    <a:pt x="4909" y="63791"/>
                  </a:lnTo>
                  <a:lnTo>
                    <a:pt x="15923" y="30725"/>
                  </a:lnTo>
                  <a:lnTo>
                    <a:pt x="21915" y="19728"/>
                  </a:lnTo>
                  <a:lnTo>
                    <a:pt x="25615" y="14064"/>
                  </a:lnTo>
                  <a:lnTo>
                    <a:pt x="27260" y="8901"/>
                  </a:lnTo>
                  <a:lnTo>
                    <a:pt x="28492" y="7207"/>
                  </a:lnTo>
                  <a:lnTo>
                    <a:pt x="30107" y="6077"/>
                  </a:lnTo>
                  <a:lnTo>
                    <a:pt x="31977" y="5324"/>
                  </a:lnTo>
                  <a:lnTo>
                    <a:pt x="33224" y="4029"/>
                  </a:lnTo>
                  <a:lnTo>
                    <a:pt x="34610" y="472"/>
                  </a:lnTo>
                  <a:lnTo>
                    <a:pt x="35773" y="0"/>
                  </a:lnTo>
                  <a:lnTo>
                    <a:pt x="37342" y="479"/>
                  </a:lnTo>
                  <a:lnTo>
                    <a:pt x="46331" y="7415"/>
                  </a:lnTo>
                  <a:lnTo>
                    <a:pt x="59410" y="18265"/>
                  </a:lnTo>
                  <a:lnTo>
                    <a:pt x="85725" y="395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4" name="SMARTInkShape-2621"/>
            <p:cNvSpPr/>
            <p:nvPr/>
          </p:nvSpPr>
          <p:spPr>
            <a:xfrm>
              <a:off x="6679406" y="5150645"/>
              <a:ext cx="221127" cy="148806"/>
            </a:xfrm>
            <a:custGeom>
              <a:avLst/>
              <a:gdLst/>
              <a:ahLst/>
              <a:cxnLst/>
              <a:rect l="0" t="0" r="0" b="0"/>
              <a:pathLst>
                <a:path w="221127" h="148806">
                  <a:moveTo>
                    <a:pt x="0" y="0"/>
                  </a:moveTo>
                  <a:lnTo>
                    <a:pt x="0" y="3791"/>
                  </a:lnTo>
                  <a:lnTo>
                    <a:pt x="2117" y="7770"/>
                  </a:lnTo>
                  <a:lnTo>
                    <a:pt x="3793" y="9942"/>
                  </a:lnTo>
                  <a:lnTo>
                    <a:pt x="7771" y="12355"/>
                  </a:lnTo>
                  <a:lnTo>
                    <a:pt x="12185" y="14222"/>
                  </a:lnTo>
                  <a:lnTo>
                    <a:pt x="27642" y="24117"/>
                  </a:lnTo>
                  <a:lnTo>
                    <a:pt x="58688" y="31975"/>
                  </a:lnTo>
                  <a:lnTo>
                    <a:pt x="90955" y="40879"/>
                  </a:lnTo>
                  <a:lnTo>
                    <a:pt x="121339" y="42600"/>
                  </a:lnTo>
                  <a:lnTo>
                    <a:pt x="157017" y="42846"/>
                  </a:lnTo>
                  <a:lnTo>
                    <a:pt x="178580" y="42860"/>
                  </a:lnTo>
                  <a:lnTo>
                    <a:pt x="178592" y="49012"/>
                  </a:lnTo>
                  <a:lnTo>
                    <a:pt x="173684" y="55512"/>
                  </a:lnTo>
                  <a:lnTo>
                    <a:pt x="171318" y="62132"/>
                  </a:lnTo>
                  <a:lnTo>
                    <a:pt x="161594" y="77639"/>
                  </a:lnTo>
                  <a:lnTo>
                    <a:pt x="158039" y="94739"/>
                  </a:lnTo>
                  <a:lnTo>
                    <a:pt x="157178" y="130211"/>
                  </a:lnTo>
                  <a:lnTo>
                    <a:pt x="157174" y="134432"/>
                  </a:lnTo>
                  <a:lnTo>
                    <a:pt x="157963" y="137246"/>
                  </a:lnTo>
                  <a:lnTo>
                    <a:pt x="159284" y="139122"/>
                  </a:lnTo>
                  <a:lnTo>
                    <a:pt x="169349" y="147289"/>
                  </a:lnTo>
                  <a:lnTo>
                    <a:pt x="173956" y="148805"/>
                  </a:lnTo>
                  <a:lnTo>
                    <a:pt x="176295" y="148414"/>
                  </a:lnTo>
                  <a:lnTo>
                    <a:pt x="181012" y="145866"/>
                  </a:lnTo>
                  <a:lnTo>
                    <a:pt x="195266" y="133194"/>
                  </a:lnTo>
                  <a:lnTo>
                    <a:pt x="209551" y="109104"/>
                  </a:lnTo>
                  <a:lnTo>
                    <a:pt x="219781" y="73536"/>
                  </a:lnTo>
                  <a:lnTo>
                    <a:pt x="221126" y="58534"/>
                  </a:lnTo>
                  <a:lnTo>
                    <a:pt x="219193" y="51679"/>
                  </a:lnTo>
                  <a:lnTo>
                    <a:pt x="214313" y="428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5" name="SMARTInkShape-2622"/>
            <p:cNvSpPr/>
            <p:nvPr/>
          </p:nvSpPr>
          <p:spPr>
            <a:xfrm>
              <a:off x="6757988" y="5050821"/>
              <a:ext cx="150019" cy="299850"/>
            </a:xfrm>
            <a:custGeom>
              <a:avLst/>
              <a:gdLst/>
              <a:ahLst/>
              <a:cxnLst/>
              <a:rect l="0" t="0" r="0" b="0"/>
              <a:pathLst>
                <a:path w="150019" h="299850">
                  <a:moveTo>
                    <a:pt x="0" y="299849"/>
                  </a:moveTo>
                  <a:lnTo>
                    <a:pt x="793" y="278990"/>
                  </a:lnTo>
                  <a:lnTo>
                    <a:pt x="9942" y="248976"/>
                  </a:lnTo>
                  <a:lnTo>
                    <a:pt x="15832" y="214010"/>
                  </a:lnTo>
                  <a:lnTo>
                    <a:pt x="20325" y="181733"/>
                  </a:lnTo>
                  <a:lnTo>
                    <a:pt x="21103" y="154167"/>
                  </a:lnTo>
                  <a:lnTo>
                    <a:pt x="21334" y="125891"/>
                  </a:lnTo>
                  <a:lnTo>
                    <a:pt x="21411" y="93594"/>
                  </a:lnTo>
                  <a:lnTo>
                    <a:pt x="21427" y="64285"/>
                  </a:lnTo>
                  <a:lnTo>
                    <a:pt x="22225" y="33319"/>
                  </a:lnTo>
                  <a:lnTo>
                    <a:pt x="27582" y="7104"/>
                  </a:lnTo>
                  <a:lnTo>
                    <a:pt x="28706" y="4674"/>
                  </a:lnTo>
                  <a:lnTo>
                    <a:pt x="30250" y="3052"/>
                  </a:lnTo>
                  <a:lnTo>
                    <a:pt x="34082" y="1251"/>
                  </a:lnTo>
                  <a:lnTo>
                    <a:pt x="49134" y="0"/>
                  </a:lnTo>
                  <a:lnTo>
                    <a:pt x="55704" y="2011"/>
                  </a:lnTo>
                  <a:lnTo>
                    <a:pt x="88327" y="19740"/>
                  </a:lnTo>
                  <a:lnTo>
                    <a:pt x="121456" y="47890"/>
                  </a:lnTo>
                  <a:lnTo>
                    <a:pt x="150018" y="712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6" name="SMARTInkShape-2623"/>
            <p:cNvSpPr/>
            <p:nvPr/>
          </p:nvSpPr>
          <p:spPr>
            <a:xfrm>
              <a:off x="6536531" y="5222085"/>
              <a:ext cx="157164" cy="107019"/>
            </a:xfrm>
            <a:custGeom>
              <a:avLst/>
              <a:gdLst/>
              <a:ahLst/>
              <a:cxnLst/>
              <a:rect l="0" t="0" r="0" b="0"/>
              <a:pathLst>
                <a:path w="157164" h="107019">
                  <a:moveTo>
                    <a:pt x="0" y="28570"/>
                  </a:moveTo>
                  <a:lnTo>
                    <a:pt x="0" y="60238"/>
                  </a:lnTo>
                  <a:lnTo>
                    <a:pt x="794" y="61589"/>
                  </a:lnTo>
                  <a:lnTo>
                    <a:pt x="2117" y="62489"/>
                  </a:lnTo>
                  <a:lnTo>
                    <a:pt x="7118" y="64281"/>
                  </a:lnTo>
                  <a:lnTo>
                    <a:pt x="7936" y="46401"/>
                  </a:lnTo>
                  <a:lnTo>
                    <a:pt x="12847" y="33766"/>
                  </a:lnTo>
                  <a:lnTo>
                    <a:pt x="18536" y="23848"/>
                  </a:lnTo>
                  <a:lnTo>
                    <a:pt x="21367" y="12002"/>
                  </a:lnTo>
                  <a:lnTo>
                    <a:pt x="24843" y="5862"/>
                  </a:lnTo>
                  <a:lnTo>
                    <a:pt x="29033" y="2603"/>
                  </a:lnTo>
                  <a:lnTo>
                    <a:pt x="35855" y="769"/>
                  </a:lnTo>
                  <a:lnTo>
                    <a:pt x="56034" y="0"/>
                  </a:lnTo>
                  <a:lnTo>
                    <a:pt x="60612" y="3790"/>
                  </a:lnTo>
                  <a:lnTo>
                    <a:pt x="62658" y="7768"/>
                  </a:lnTo>
                  <a:lnTo>
                    <a:pt x="64079" y="19923"/>
                  </a:lnTo>
                  <a:lnTo>
                    <a:pt x="64286" y="54892"/>
                  </a:lnTo>
                  <a:lnTo>
                    <a:pt x="70775" y="87316"/>
                  </a:lnTo>
                  <a:lnTo>
                    <a:pt x="71430" y="106698"/>
                  </a:lnTo>
                  <a:lnTo>
                    <a:pt x="75227" y="107018"/>
                  </a:lnTo>
                  <a:lnTo>
                    <a:pt x="76346" y="106269"/>
                  </a:lnTo>
                  <a:lnTo>
                    <a:pt x="77091" y="104976"/>
                  </a:lnTo>
                  <a:lnTo>
                    <a:pt x="77588" y="103320"/>
                  </a:lnTo>
                  <a:lnTo>
                    <a:pt x="97697" y="68749"/>
                  </a:lnTo>
                  <a:lnTo>
                    <a:pt x="116684" y="34733"/>
                  </a:lnTo>
                  <a:lnTo>
                    <a:pt x="142751" y="130"/>
                  </a:lnTo>
                  <a:lnTo>
                    <a:pt x="142864" y="6159"/>
                  </a:lnTo>
                  <a:lnTo>
                    <a:pt x="146664" y="10641"/>
                  </a:lnTo>
                  <a:lnTo>
                    <a:pt x="148528" y="16898"/>
                  </a:lnTo>
                  <a:lnTo>
                    <a:pt x="152005" y="37434"/>
                  </a:lnTo>
                  <a:lnTo>
                    <a:pt x="156143" y="51312"/>
                  </a:lnTo>
                  <a:lnTo>
                    <a:pt x="157163" y="714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7" name="SMARTInkShape-2624"/>
            <p:cNvSpPr/>
            <p:nvPr/>
          </p:nvSpPr>
          <p:spPr>
            <a:xfrm>
              <a:off x="6450923" y="5214938"/>
              <a:ext cx="57034" cy="99973"/>
            </a:xfrm>
            <a:custGeom>
              <a:avLst/>
              <a:gdLst/>
              <a:ahLst/>
              <a:cxnLst/>
              <a:rect l="0" t="0" r="0" b="0"/>
              <a:pathLst>
                <a:path w="57034" h="99973">
                  <a:moveTo>
                    <a:pt x="57033" y="28575"/>
                  </a:moveTo>
                  <a:lnTo>
                    <a:pt x="49977" y="21518"/>
                  </a:lnTo>
                  <a:lnTo>
                    <a:pt x="28399" y="21432"/>
                  </a:lnTo>
                  <a:lnTo>
                    <a:pt x="25244" y="23019"/>
                  </a:lnTo>
                  <a:lnTo>
                    <a:pt x="19622" y="29016"/>
                  </a:lnTo>
                  <a:lnTo>
                    <a:pt x="16593" y="34856"/>
                  </a:lnTo>
                  <a:lnTo>
                    <a:pt x="14454" y="40098"/>
                  </a:lnTo>
                  <a:lnTo>
                    <a:pt x="2875" y="59644"/>
                  </a:lnTo>
                  <a:lnTo>
                    <a:pt x="768" y="69177"/>
                  </a:lnTo>
                  <a:lnTo>
                    <a:pt x="0" y="87024"/>
                  </a:lnTo>
                  <a:lnTo>
                    <a:pt x="2052" y="92388"/>
                  </a:lnTo>
                  <a:lnTo>
                    <a:pt x="3710" y="94929"/>
                  </a:lnTo>
                  <a:lnTo>
                    <a:pt x="5610" y="96623"/>
                  </a:lnTo>
                  <a:lnTo>
                    <a:pt x="9837" y="98506"/>
                  </a:lnTo>
                  <a:lnTo>
                    <a:pt x="30850" y="99972"/>
                  </a:lnTo>
                  <a:lnTo>
                    <a:pt x="33229" y="98398"/>
                  </a:lnTo>
                  <a:lnTo>
                    <a:pt x="37987" y="92416"/>
                  </a:lnTo>
                  <a:lnTo>
                    <a:pt x="40631" y="86582"/>
                  </a:lnTo>
                  <a:lnTo>
                    <a:pt x="48773" y="55371"/>
                  </a:lnTo>
                  <a:lnTo>
                    <a:pt x="49742" y="23313"/>
                  </a:lnTo>
                  <a:lnTo>
                    <a:pt x="4989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8" name="SMARTInkShape-2625"/>
            <p:cNvSpPr/>
            <p:nvPr/>
          </p:nvSpPr>
          <p:spPr>
            <a:xfrm>
              <a:off x="6350823" y="5164930"/>
              <a:ext cx="64266" cy="128591"/>
            </a:xfrm>
            <a:custGeom>
              <a:avLst/>
              <a:gdLst/>
              <a:ahLst/>
              <a:cxnLst/>
              <a:rect l="0" t="0" r="0" b="0"/>
              <a:pathLst>
                <a:path w="64266" h="128591">
                  <a:moveTo>
                    <a:pt x="64265" y="0"/>
                  </a:moveTo>
                  <a:lnTo>
                    <a:pt x="46504" y="0"/>
                  </a:lnTo>
                  <a:lnTo>
                    <a:pt x="42348" y="2118"/>
                  </a:lnTo>
                  <a:lnTo>
                    <a:pt x="40130" y="3793"/>
                  </a:lnTo>
                  <a:lnTo>
                    <a:pt x="37663" y="7772"/>
                  </a:lnTo>
                  <a:lnTo>
                    <a:pt x="35772" y="12186"/>
                  </a:lnTo>
                  <a:lnTo>
                    <a:pt x="10892" y="44737"/>
                  </a:lnTo>
                  <a:lnTo>
                    <a:pt x="1111" y="72714"/>
                  </a:lnTo>
                  <a:lnTo>
                    <a:pt x="0" y="102073"/>
                  </a:lnTo>
                  <a:lnTo>
                    <a:pt x="2100" y="107014"/>
                  </a:lnTo>
                  <a:lnTo>
                    <a:pt x="4886" y="111856"/>
                  </a:lnTo>
                  <a:lnTo>
                    <a:pt x="6124" y="116654"/>
                  </a:lnTo>
                  <a:lnTo>
                    <a:pt x="10908" y="121432"/>
                  </a:lnTo>
                  <a:lnTo>
                    <a:pt x="17532" y="125408"/>
                  </a:lnTo>
                  <a:lnTo>
                    <a:pt x="25723" y="127646"/>
                  </a:lnTo>
                  <a:lnTo>
                    <a:pt x="42832" y="12859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9" name="SMARTInkShape-2626"/>
            <p:cNvSpPr/>
            <p:nvPr/>
          </p:nvSpPr>
          <p:spPr>
            <a:xfrm>
              <a:off x="6200775" y="5200990"/>
              <a:ext cx="85726" cy="121106"/>
            </a:xfrm>
            <a:custGeom>
              <a:avLst/>
              <a:gdLst/>
              <a:ahLst/>
              <a:cxnLst/>
              <a:rect l="0" t="0" r="0" b="0"/>
              <a:pathLst>
                <a:path w="85726" h="121106">
                  <a:moveTo>
                    <a:pt x="7145" y="35380"/>
                  </a:moveTo>
                  <a:lnTo>
                    <a:pt x="7145" y="39171"/>
                  </a:lnTo>
                  <a:lnTo>
                    <a:pt x="662" y="61787"/>
                  </a:lnTo>
                  <a:lnTo>
                    <a:pt x="5" y="96435"/>
                  </a:lnTo>
                  <a:lnTo>
                    <a:pt x="0" y="99635"/>
                  </a:lnTo>
                  <a:lnTo>
                    <a:pt x="0" y="95869"/>
                  </a:lnTo>
                  <a:lnTo>
                    <a:pt x="2117" y="91897"/>
                  </a:lnTo>
                  <a:lnTo>
                    <a:pt x="9943" y="79087"/>
                  </a:lnTo>
                  <a:lnTo>
                    <a:pt x="17698" y="48121"/>
                  </a:lnTo>
                  <a:lnTo>
                    <a:pt x="33398" y="19030"/>
                  </a:lnTo>
                  <a:lnTo>
                    <a:pt x="38127" y="12767"/>
                  </a:lnTo>
                  <a:lnTo>
                    <a:pt x="42875" y="9454"/>
                  </a:lnTo>
                  <a:lnTo>
                    <a:pt x="45252" y="8570"/>
                  </a:lnTo>
                  <a:lnTo>
                    <a:pt x="46837" y="7188"/>
                  </a:lnTo>
                  <a:lnTo>
                    <a:pt x="49589" y="808"/>
                  </a:lnTo>
                  <a:lnTo>
                    <a:pt x="51938" y="170"/>
                  </a:lnTo>
                  <a:lnTo>
                    <a:pt x="53675" y="0"/>
                  </a:lnTo>
                  <a:lnTo>
                    <a:pt x="54833" y="681"/>
                  </a:lnTo>
                  <a:lnTo>
                    <a:pt x="55605" y="1928"/>
                  </a:lnTo>
                  <a:lnTo>
                    <a:pt x="56845" y="5841"/>
                  </a:lnTo>
                  <a:lnTo>
                    <a:pt x="60852" y="10311"/>
                  </a:lnTo>
                  <a:lnTo>
                    <a:pt x="62764" y="16564"/>
                  </a:lnTo>
                  <a:lnTo>
                    <a:pt x="69814" y="48407"/>
                  </a:lnTo>
                  <a:lnTo>
                    <a:pt x="73073" y="63581"/>
                  </a:lnTo>
                  <a:lnTo>
                    <a:pt x="76950" y="78131"/>
                  </a:lnTo>
                  <a:lnTo>
                    <a:pt x="79160" y="101246"/>
                  </a:lnTo>
                  <a:lnTo>
                    <a:pt x="85725" y="12110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0" name="SMARTInkShape-2627"/>
            <p:cNvSpPr/>
            <p:nvPr/>
          </p:nvSpPr>
          <p:spPr>
            <a:xfrm>
              <a:off x="6072356" y="5222080"/>
              <a:ext cx="106990" cy="103846"/>
            </a:xfrm>
            <a:custGeom>
              <a:avLst/>
              <a:gdLst/>
              <a:ahLst/>
              <a:cxnLst/>
              <a:rect l="0" t="0" r="0" b="0"/>
              <a:pathLst>
                <a:path w="106990" h="103846">
                  <a:moveTo>
                    <a:pt x="14119" y="0"/>
                  </a:moveTo>
                  <a:lnTo>
                    <a:pt x="8416" y="6498"/>
                  </a:lnTo>
                  <a:lnTo>
                    <a:pt x="2728" y="17889"/>
                  </a:lnTo>
                  <a:lnTo>
                    <a:pt x="0" y="50079"/>
                  </a:lnTo>
                  <a:lnTo>
                    <a:pt x="700" y="59564"/>
                  </a:lnTo>
                  <a:lnTo>
                    <a:pt x="5558" y="73036"/>
                  </a:lnTo>
                  <a:lnTo>
                    <a:pt x="9784" y="79557"/>
                  </a:lnTo>
                  <a:lnTo>
                    <a:pt x="29832" y="95128"/>
                  </a:lnTo>
                  <a:lnTo>
                    <a:pt x="37242" y="97843"/>
                  </a:lnTo>
                  <a:lnTo>
                    <a:pt x="58792" y="103845"/>
                  </a:lnTo>
                  <a:lnTo>
                    <a:pt x="77054" y="100675"/>
                  </a:lnTo>
                  <a:lnTo>
                    <a:pt x="80682" y="98867"/>
                  </a:lnTo>
                  <a:lnTo>
                    <a:pt x="94753" y="83978"/>
                  </a:lnTo>
                  <a:lnTo>
                    <a:pt x="97581" y="78864"/>
                  </a:lnTo>
                  <a:lnTo>
                    <a:pt x="99632" y="73945"/>
                  </a:lnTo>
                  <a:lnTo>
                    <a:pt x="106989" y="642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1" name="SMARTInkShape-2628"/>
            <p:cNvSpPr/>
            <p:nvPr/>
          </p:nvSpPr>
          <p:spPr>
            <a:xfrm>
              <a:off x="5850730" y="5307805"/>
              <a:ext cx="100016" cy="14291"/>
            </a:xfrm>
            <a:custGeom>
              <a:avLst/>
              <a:gdLst/>
              <a:ahLst/>
              <a:cxnLst/>
              <a:rect l="0" t="0" r="0" b="0"/>
              <a:pathLst>
                <a:path w="100016" h="14291">
                  <a:moveTo>
                    <a:pt x="0" y="14290"/>
                  </a:moveTo>
                  <a:lnTo>
                    <a:pt x="6152" y="14290"/>
                  </a:lnTo>
                  <a:lnTo>
                    <a:pt x="19149" y="9379"/>
                  </a:lnTo>
                  <a:lnTo>
                    <a:pt x="52669" y="6547"/>
                  </a:lnTo>
                  <a:lnTo>
                    <a:pt x="86606" y="680"/>
                  </a:lnTo>
                  <a:lnTo>
                    <a:pt x="10001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2" name="SMARTInkShape-2629"/>
            <p:cNvSpPr/>
            <p:nvPr/>
          </p:nvSpPr>
          <p:spPr>
            <a:xfrm>
              <a:off x="5879305" y="5236386"/>
              <a:ext cx="121446" cy="7128"/>
            </a:xfrm>
            <a:custGeom>
              <a:avLst/>
              <a:gdLst/>
              <a:ahLst/>
              <a:cxnLst/>
              <a:rect l="0" t="0" r="0" b="0"/>
              <a:pathLst>
                <a:path w="121446" h="7128">
                  <a:moveTo>
                    <a:pt x="0" y="7127"/>
                  </a:moveTo>
                  <a:lnTo>
                    <a:pt x="6152" y="7127"/>
                  </a:lnTo>
                  <a:lnTo>
                    <a:pt x="12652" y="2217"/>
                  </a:lnTo>
                  <a:lnTo>
                    <a:pt x="19272" y="645"/>
                  </a:lnTo>
                  <a:lnTo>
                    <a:pt x="51879" y="0"/>
                  </a:lnTo>
                  <a:lnTo>
                    <a:pt x="73713" y="778"/>
                  </a:lnTo>
                  <a:lnTo>
                    <a:pt x="87351" y="5637"/>
                  </a:lnTo>
                  <a:lnTo>
                    <a:pt x="121445" y="712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3" name="SMARTInkShape-2630"/>
            <p:cNvSpPr/>
            <p:nvPr/>
          </p:nvSpPr>
          <p:spPr>
            <a:xfrm>
              <a:off x="5593555" y="5229225"/>
              <a:ext cx="170031" cy="128589"/>
            </a:xfrm>
            <a:custGeom>
              <a:avLst/>
              <a:gdLst/>
              <a:ahLst/>
              <a:cxnLst/>
              <a:rect l="0" t="0" r="0" b="0"/>
              <a:pathLst>
                <a:path w="170031" h="128589">
                  <a:moveTo>
                    <a:pt x="0" y="0"/>
                  </a:moveTo>
                  <a:lnTo>
                    <a:pt x="6152" y="6152"/>
                  </a:lnTo>
                  <a:lnTo>
                    <a:pt x="6851" y="10642"/>
                  </a:lnTo>
                  <a:lnTo>
                    <a:pt x="7137" y="44721"/>
                  </a:lnTo>
                  <a:lnTo>
                    <a:pt x="7145" y="79770"/>
                  </a:lnTo>
                  <a:lnTo>
                    <a:pt x="7145" y="99585"/>
                  </a:lnTo>
                  <a:lnTo>
                    <a:pt x="10937" y="99886"/>
                  </a:lnTo>
                  <a:lnTo>
                    <a:pt x="12055" y="99134"/>
                  </a:lnTo>
                  <a:lnTo>
                    <a:pt x="12799" y="97839"/>
                  </a:lnTo>
                  <a:lnTo>
                    <a:pt x="13297" y="96183"/>
                  </a:lnTo>
                  <a:lnTo>
                    <a:pt x="38314" y="62402"/>
                  </a:lnTo>
                  <a:lnTo>
                    <a:pt x="59448" y="40593"/>
                  </a:lnTo>
                  <a:lnTo>
                    <a:pt x="64257" y="37885"/>
                  </a:lnTo>
                  <a:lnTo>
                    <a:pt x="71019" y="35845"/>
                  </a:lnTo>
                  <a:lnTo>
                    <a:pt x="71437" y="69965"/>
                  </a:lnTo>
                  <a:lnTo>
                    <a:pt x="72233" y="76339"/>
                  </a:lnTo>
                  <a:lnTo>
                    <a:pt x="80258" y="99533"/>
                  </a:lnTo>
                  <a:lnTo>
                    <a:pt x="82081" y="102074"/>
                  </a:lnTo>
                  <a:lnTo>
                    <a:pt x="86223" y="104897"/>
                  </a:lnTo>
                  <a:lnTo>
                    <a:pt x="91503" y="106152"/>
                  </a:lnTo>
                  <a:lnTo>
                    <a:pt x="108575" y="107024"/>
                  </a:lnTo>
                  <a:lnTo>
                    <a:pt x="120188" y="103325"/>
                  </a:lnTo>
                  <a:lnTo>
                    <a:pt x="143945" y="84210"/>
                  </a:lnTo>
                  <a:lnTo>
                    <a:pt x="166655" y="55086"/>
                  </a:lnTo>
                  <a:lnTo>
                    <a:pt x="169320" y="48030"/>
                  </a:lnTo>
                  <a:lnTo>
                    <a:pt x="170030" y="43926"/>
                  </a:lnTo>
                  <a:lnTo>
                    <a:pt x="168703" y="37250"/>
                  </a:lnTo>
                  <a:lnTo>
                    <a:pt x="163493" y="29029"/>
                  </a:lnTo>
                  <a:lnTo>
                    <a:pt x="159183" y="24809"/>
                  </a:lnTo>
                  <a:lnTo>
                    <a:pt x="154621" y="22932"/>
                  </a:lnTo>
                  <a:lnTo>
                    <a:pt x="140481" y="21563"/>
                  </a:lnTo>
                  <a:lnTo>
                    <a:pt x="129555" y="25262"/>
                  </a:lnTo>
                  <a:lnTo>
                    <a:pt x="122933" y="31336"/>
                  </a:lnTo>
                  <a:lnTo>
                    <a:pt x="104863" y="55923"/>
                  </a:lnTo>
                  <a:lnTo>
                    <a:pt x="101451" y="69398"/>
                  </a:lnTo>
                  <a:lnTo>
                    <a:pt x="102769" y="78733"/>
                  </a:lnTo>
                  <a:lnTo>
                    <a:pt x="112284" y="101620"/>
                  </a:lnTo>
                  <a:lnTo>
                    <a:pt x="116844" y="108134"/>
                  </a:lnTo>
                  <a:lnTo>
                    <a:pt x="131943" y="118787"/>
                  </a:lnTo>
                  <a:lnTo>
                    <a:pt x="148095" y="126416"/>
                  </a:lnTo>
                  <a:lnTo>
                    <a:pt x="157165" y="1285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4" name="SMARTInkShape-2631"/>
            <p:cNvSpPr/>
            <p:nvPr/>
          </p:nvSpPr>
          <p:spPr>
            <a:xfrm>
              <a:off x="5432562" y="5243538"/>
              <a:ext cx="110989" cy="107084"/>
            </a:xfrm>
            <a:custGeom>
              <a:avLst/>
              <a:gdLst/>
              <a:ahLst/>
              <a:cxnLst/>
              <a:rect l="0" t="0" r="0" b="0"/>
              <a:pathLst>
                <a:path w="110989" h="107084">
                  <a:moveTo>
                    <a:pt x="96701" y="7117"/>
                  </a:moveTo>
                  <a:lnTo>
                    <a:pt x="92908" y="7117"/>
                  </a:lnTo>
                  <a:lnTo>
                    <a:pt x="91791" y="6325"/>
                  </a:lnTo>
                  <a:lnTo>
                    <a:pt x="91046" y="5001"/>
                  </a:lnTo>
                  <a:lnTo>
                    <a:pt x="90550" y="3326"/>
                  </a:lnTo>
                  <a:lnTo>
                    <a:pt x="89425" y="2208"/>
                  </a:lnTo>
                  <a:lnTo>
                    <a:pt x="86059" y="967"/>
                  </a:lnTo>
                  <a:lnTo>
                    <a:pt x="55074" y="0"/>
                  </a:lnTo>
                  <a:lnTo>
                    <a:pt x="48302" y="2103"/>
                  </a:lnTo>
                  <a:lnTo>
                    <a:pt x="30090" y="12954"/>
                  </a:lnTo>
                  <a:lnTo>
                    <a:pt x="8690" y="37792"/>
                  </a:lnTo>
                  <a:lnTo>
                    <a:pt x="5991" y="44828"/>
                  </a:lnTo>
                  <a:lnTo>
                    <a:pt x="3998" y="52453"/>
                  </a:lnTo>
                  <a:lnTo>
                    <a:pt x="466" y="58488"/>
                  </a:lnTo>
                  <a:lnTo>
                    <a:pt x="0" y="61209"/>
                  </a:lnTo>
                  <a:lnTo>
                    <a:pt x="484" y="63816"/>
                  </a:lnTo>
                  <a:lnTo>
                    <a:pt x="2840" y="71278"/>
                  </a:lnTo>
                  <a:lnTo>
                    <a:pt x="3170" y="73704"/>
                  </a:lnTo>
                  <a:lnTo>
                    <a:pt x="4184" y="75321"/>
                  </a:lnTo>
                  <a:lnTo>
                    <a:pt x="5654" y="76399"/>
                  </a:lnTo>
                  <a:lnTo>
                    <a:pt x="9404" y="77597"/>
                  </a:lnTo>
                  <a:lnTo>
                    <a:pt x="13716" y="78129"/>
                  </a:lnTo>
                  <a:lnTo>
                    <a:pt x="18279" y="76250"/>
                  </a:lnTo>
                  <a:lnTo>
                    <a:pt x="22953" y="73562"/>
                  </a:lnTo>
                  <a:lnTo>
                    <a:pt x="38589" y="67903"/>
                  </a:lnTo>
                  <a:lnTo>
                    <a:pt x="45209" y="61651"/>
                  </a:lnTo>
                  <a:lnTo>
                    <a:pt x="68087" y="28039"/>
                  </a:lnTo>
                  <a:lnTo>
                    <a:pt x="73141" y="16228"/>
                  </a:lnTo>
                  <a:lnTo>
                    <a:pt x="75117" y="10373"/>
                  </a:lnTo>
                  <a:lnTo>
                    <a:pt x="82384" y="14"/>
                  </a:lnTo>
                  <a:lnTo>
                    <a:pt x="82413" y="34466"/>
                  </a:lnTo>
                  <a:lnTo>
                    <a:pt x="83207" y="66717"/>
                  </a:lnTo>
                  <a:lnTo>
                    <a:pt x="89116" y="97874"/>
                  </a:lnTo>
                  <a:lnTo>
                    <a:pt x="89263" y="100960"/>
                  </a:lnTo>
                  <a:lnTo>
                    <a:pt x="90154" y="103017"/>
                  </a:lnTo>
                  <a:lnTo>
                    <a:pt x="91543" y="104388"/>
                  </a:lnTo>
                  <a:lnTo>
                    <a:pt x="96611" y="107083"/>
                  </a:lnTo>
                  <a:lnTo>
                    <a:pt x="96674" y="103324"/>
                  </a:lnTo>
                  <a:lnTo>
                    <a:pt x="98806" y="99354"/>
                  </a:lnTo>
                  <a:lnTo>
                    <a:pt x="100485" y="97184"/>
                  </a:lnTo>
                  <a:lnTo>
                    <a:pt x="108557" y="63039"/>
                  </a:lnTo>
                  <a:lnTo>
                    <a:pt x="110988" y="499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5" name="SMARTInkShape-2632"/>
            <p:cNvSpPr/>
            <p:nvPr/>
          </p:nvSpPr>
          <p:spPr>
            <a:xfrm>
              <a:off x="5300750" y="5107780"/>
              <a:ext cx="114214" cy="271466"/>
            </a:xfrm>
            <a:custGeom>
              <a:avLst/>
              <a:gdLst/>
              <a:ahLst/>
              <a:cxnLst/>
              <a:rect l="0" t="0" r="0" b="0"/>
              <a:pathLst>
                <a:path w="114214" h="271466">
                  <a:moveTo>
                    <a:pt x="7055" y="0"/>
                  </a:moveTo>
                  <a:lnTo>
                    <a:pt x="7055" y="33793"/>
                  </a:lnTo>
                  <a:lnTo>
                    <a:pt x="7055" y="68104"/>
                  </a:lnTo>
                  <a:lnTo>
                    <a:pt x="4939" y="100515"/>
                  </a:lnTo>
                  <a:lnTo>
                    <a:pt x="574" y="135005"/>
                  </a:lnTo>
                  <a:lnTo>
                    <a:pt x="0" y="165309"/>
                  </a:lnTo>
                  <a:lnTo>
                    <a:pt x="723" y="187377"/>
                  </a:lnTo>
                  <a:lnTo>
                    <a:pt x="6860" y="218778"/>
                  </a:lnTo>
                  <a:lnTo>
                    <a:pt x="7048" y="228172"/>
                  </a:lnTo>
                  <a:lnTo>
                    <a:pt x="7055" y="218620"/>
                  </a:lnTo>
                  <a:lnTo>
                    <a:pt x="19241" y="185286"/>
                  </a:lnTo>
                  <a:lnTo>
                    <a:pt x="34862" y="154158"/>
                  </a:lnTo>
                  <a:lnTo>
                    <a:pt x="60503" y="126239"/>
                  </a:lnTo>
                  <a:lnTo>
                    <a:pt x="77350" y="118284"/>
                  </a:lnTo>
                  <a:lnTo>
                    <a:pt x="80906" y="117750"/>
                  </a:lnTo>
                  <a:lnTo>
                    <a:pt x="91060" y="120802"/>
                  </a:lnTo>
                  <a:lnTo>
                    <a:pt x="96064" y="125047"/>
                  </a:lnTo>
                  <a:lnTo>
                    <a:pt x="102573" y="135124"/>
                  </a:lnTo>
                  <a:lnTo>
                    <a:pt x="111715" y="166792"/>
                  </a:lnTo>
                  <a:lnTo>
                    <a:pt x="114067" y="200032"/>
                  </a:lnTo>
                  <a:lnTo>
                    <a:pt x="114204" y="235723"/>
                  </a:lnTo>
                  <a:lnTo>
                    <a:pt x="114213" y="27146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6" name="SMARTInkShape-2633"/>
            <p:cNvSpPr/>
            <p:nvPr/>
          </p:nvSpPr>
          <p:spPr>
            <a:xfrm>
              <a:off x="5073684" y="5094512"/>
              <a:ext cx="153703" cy="227574"/>
            </a:xfrm>
            <a:custGeom>
              <a:avLst/>
              <a:gdLst/>
              <a:ahLst/>
              <a:cxnLst/>
              <a:rect l="0" t="0" r="0" b="0"/>
              <a:pathLst>
                <a:path w="153703" h="227574">
                  <a:moveTo>
                    <a:pt x="112679" y="13268"/>
                  </a:moveTo>
                  <a:lnTo>
                    <a:pt x="106528" y="7118"/>
                  </a:lnTo>
                  <a:lnTo>
                    <a:pt x="71975" y="0"/>
                  </a:lnTo>
                  <a:lnTo>
                    <a:pt x="38053" y="6317"/>
                  </a:lnTo>
                  <a:lnTo>
                    <a:pt x="20453" y="11650"/>
                  </a:lnTo>
                  <a:lnTo>
                    <a:pt x="6590" y="20563"/>
                  </a:lnTo>
                  <a:lnTo>
                    <a:pt x="3853" y="22893"/>
                  </a:lnTo>
                  <a:lnTo>
                    <a:pt x="812" y="29718"/>
                  </a:lnTo>
                  <a:lnTo>
                    <a:pt x="0" y="33760"/>
                  </a:lnTo>
                  <a:lnTo>
                    <a:pt x="1216" y="42485"/>
                  </a:lnTo>
                  <a:lnTo>
                    <a:pt x="8464" y="61021"/>
                  </a:lnTo>
                  <a:lnTo>
                    <a:pt x="19006" y="75219"/>
                  </a:lnTo>
                  <a:lnTo>
                    <a:pt x="52293" y="103760"/>
                  </a:lnTo>
                  <a:lnTo>
                    <a:pt x="84618" y="129687"/>
                  </a:lnTo>
                  <a:lnTo>
                    <a:pt x="119240" y="162847"/>
                  </a:lnTo>
                  <a:lnTo>
                    <a:pt x="146229" y="188286"/>
                  </a:lnTo>
                  <a:lnTo>
                    <a:pt x="153702" y="206414"/>
                  </a:lnTo>
                  <a:lnTo>
                    <a:pt x="153521" y="209501"/>
                  </a:lnTo>
                  <a:lnTo>
                    <a:pt x="151203" y="215048"/>
                  </a:lnTo>
                  <a:lnTo>
                    <a:pt x="149475" y="216844"/>
                  </a:lnTo>
                  <a:lnTo>
                    <a:pt x="134034" y="225882"/>
                  </a:lnTo>
                  <a:lnTo>
                    <a:pt x="112044" y="227432"/>
                  </a:lnTo>
                  <a:lnTo>
                    <a:pt x="85455" y="227573"/>
                  </a:lnTo>
                  <a:lnTo>
                    <a:pt x="78619" y="225462"/>
                  </a:lnTo>
                  <a:lnTo>
                    <a:pt x="69816" y="2204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90" name="SMARTInkShape-Group368"/>
          <p:cNvGrpSpPr/>
          <p:nvPr/>
        </p:nvGrpSpPr>
        <p:grpSpPr>
          <a:xfrm>
            <a:off x="3278981" y="5050630"/>
            <a:ext cx="1728467" cy="314326"/>
            <a:chOff x="3278981" y="5050630"/>
            <a:chExt cx="1728467" cy="314326"/>
          </a:xfrm>
        </p:grpSpPr>
        <p:sp>
          <p:nvSpPr>
            <p:cNvPr id="1678" name="SMARTInkShape-2634"/>
            <p:cNvSpPr/>
            <p:nvPr/>
          </p:nvSpPr>
          <p:spPr>
            <a:xfrm>
              <a:off x="4843463" y="5107780"/>
              <a:ext cx="163985" cy="171451"/>
            </a:xfrm>
            <a:custGeom>
              <a:avLst/>
              <a:gdLst/>
              <a:ahLst/>
              <a:cxnLst/>
              <a:rect l="0" t="0" r="0" b="0"/>
              <a:pathLst>
                <a:path w="163985" h="171451">
                  <a:moveTo>
                    <a:pt x="0" y="0"/>
                  </a:moveTo>
                  <a:lnTo>
                    <a:pt x="9942" y="0"/>
                  </a:lnTo>
                  <a:lnTo>
                    <a:pt x="14473" y="2118"/>
                  </a:lnTo>
                  <a:lnTo>
                    <a:pt x="46323" y="31319"/>
                  </a:lnTo>
                  <a:lnTo>
                    <a:pt x="79037" y="54818"/>
                  </a:lnTo>
                  <a:lnTo>
                    <a:pt x="112243" y="72935"/>
                  </a:lnTo>
                  <a:lnTo>
                    <a:pt x="139157" y="92374"/>
                  </a:lnTo>
                  <a:lnTo>
                    <a:pt x="156108" y="99566"/>
                  </a:lnTo>
                  <a:lnTo>
                    <a:pt x="160642" y="99880"/>
                  </a:lnTo>
                  <a:lnTo>
                    <a:pt x="161863" y="100719"/>
                  </a:lnTo>
                  <a:lnTo>
                    <a:pt x="162677" y="102071"/>
                  </a:lnTo>
                  <a:lnTo>
                    <a:pt x="163984" y="106153"/>
                  </a:lnTo>
                  <a:lnTo>
                    <a:pt x="158609" y="114796"/>
                  </a:lnTo>
                  <a:lnTo>
                    <a:pt x="158127" y="117013"/>
                  </a:lnTo>
                  <a:lnTo>
                    <a:pt x="153358" y="121592"/>
                  </a:lnTo>
                  <a:lnTo>
                    <a:pt x="146740" y="127066"/>
                  </a:lnTo>
                  <a:lnTo>
                    <a:pt x="126264" y="155902"/>
                  </a:lnTo>
                  <a:lnTo>
                    <a:pt x="121442" y="1714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9" name="SMARTInkShape-2635"/>
            <p:cNvSpPr/>
            <p:nvPr/>
          </p:nvSpPr>
          <p:spPr>
            <a:xfrm>
              <a:off x="4800600" y="5229797"/>
              <a:ext cx="121446" cy="13717"/>
            </a:xfrm>
            <a:custGeom>
              <a:avLst/>
              <a:gdLst/>
              <a:ahLst/>
              <a:cxnLst/>
              <a:rect l="0" t="0" r="0" b="0"/>
              <a:pathLst>
                <a:path w="121446" h="13717">
                  <a:moveTo>
                    <a:pt x="0" y="13716"/>
                  </a:moveTo>
                  <a:lnTo>
                    <a:pt x="32188" y="3773"/>
                  </a:lnTo>
                  <a:lnTo>
                    <a:pt x="56998" y="0"/>
                  </a:lnTo>
                  <a:lnTo>
                    <a:pt x="66608" y="476"/>
                  </a:lnTo>
                  <a:lnTo>
                    <a:pt x="100009" y="6145"/>
                  </a:lnTo>
                  <a:lnTo>
                    <a:pt x="121445" y="657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0" name="SMARTInkShape-2636"/>
            <p:cNvSpPr/>
            <p:nvPr/>
          </p:nvSpPr>
          <p:spPr>
            <a:xfrm>
              <a:off x="4559087" y="5136443"/>
              <a:ext cx="155789" cy="49921"/>
            </a:xfrm>
            <a:custGeom>
              <a:avLst/>
              <a:gdLst/>
              <a:ahLst/>
              <a:cxnLst/>
              <a:rect l="0" t="0" r="0" b="0"/>
              <a:pathLst>
                <a:path w="155789" h="49921">
                  <a:moveTo>
                    <a:pt x="20057" y="7057"/>
                  </a:moveTo>
                  <a:lnTo>
                    <a:pt x="16265" y="3265"/>
                  </a:lnTo>
                  <a:lnTo>
                    <a:pt x="12286" y="1403"/>
                  </a:lnTo>
                  <a:lnTo>
                    <a:pt x="0" y="0"/>
                  </a:lnTo>
                  <a:lnTo>
                    <a:pt x="335" y="765"/>
                  </a:lnTo>
                  <a:lnTo>
                    <a:pt x="3806" y="5634"/>
                  </a:lnTo>
                  <a:lnTo>
                    <a:pt x="5982" y="12102"/>
                  </a:lnTo>
                  <a:lnTo>
                    <a:pt x="9303" y="16708"/>
                  </a:lnTo>
                  <a:lnTo>
                    <a:pt x="15542" y="19283"/>
                  </a:lnTo>
                  <a:lnTo>
                    <a:pt x="50197" y="31167"/>
                  </a:lnTo>
                  <a:lnTo>
                    <a:pt x="84557" y="40698"/>
                  </a:lnTo>
                  <a:lnTo>
                    <a:pt x="120096" y="47412"/>
                  </a:lnTo>
                  <a:lnTo>
                    <a:pt x="155788" y="499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1" name="SMARTInkShape-2637"/>
            <p:cNvSpPr/>
            <p:nvPr/>
          </p:nvSpPr>
          <p:spPr>
            <a:xfrm>
              <a:off x="4637331" y="5143500"/>
              <a:ext cx="77545" cy="221456"/>
            </a:xfrm>
            <a:custGeom>
              <a:avLst/>
              <a:gdLst/>
              <a:ahLst/>
              <a:cxnLst/>
              <a:rect l="0" t="0" r="0" b="0"/>
              <a:pathLst>
                <a:path w="77545" h="221456">
                  <a:moveTo>
                    <a:pt x="48969" y="0"/>
                  </a:moveTo>
                  <a:lnTo>
                    <a:pt x="45177" y="3792"/>
                  </a:lnTo>
                  <a:lnTo>
                    <a:pt x="43315" y="7771"/>
                  </a:lnTo>
                  <a:lnTo>
                    <a:pt x="34093" y="43064"/>
                  </a:lnTo>
                  <a:lnTo>
                    <a:pt x="25247" y="57210"/>
                  </a:lnTo>
                  <a:lnTo>
                    <a:pt x="11828" y="76212"/>
                  </a:lnTo>
                  <a:lnTo>
                    <a:pt x="7802" y="94283"/>
                  </a:lnTo>
                  <a:lnTo>
                    <a:pt x="2463" y="129705"/>
                  </a:lnTo>
                  <a:lnTo>
                    <a:pt x="0" y="146557"/>
                  </a:lnTo>
                  <a:lnTo>
                    <a:pt x="6299" y="180118"/>
                  </a:lnTo>
                  <a:lnTo>
                    <a:pt x="11642" y="194359"/>
                  </a:lnTo>
                  <a:lnTo>
                    <a:pt x="13329" y="202269"/>
                  </a:lnTo>
                  <a:lnTo>
                    <a:pt x="16725" y="208431"/>
                  </a:lnTo>
                  <a:lnTo>
                    <a:pt x="19536" y="210391"/>
                  </a:lnTo>
                  <a:lnTo>
                    <a:pt x="33336" y="215655"/>
                  </a:lnTo>
                  <a:lnTo>
                    <a:pt x="36166" y="217588"/>
                  </a:lnTo>
                  <a:lnTo>
                    <a:pt x="47733" y="220311"/>
                  </a:lnTo>
                  <a:lnTo>
                    <a:pt x="77544" y="22145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2" name="SMARTInkShape-2638"/>
            <p:cNvSpPr/>
            <p:nvPr/>
          </p:nvSpPr>
          <p:spPr>
            <a:xfrm>
              <a:off x="4393406" y="5243552"/>
              <a:ext cx="200026" cy="107119"/>
            </a:xfrm>
            <a:custGeom>
              <a:avLst/>
              <a:gdLst/>
              <a:ahLst/>
              <a:cxnLst/>
              <a:rect l="0" t="0" r="0" b="0"/>
              <a:pathLst>
                <a:path w="200026" h="107119">
                  <a:moveTo>
                    <a:pt x="0" y="28536"/>
                  </a:moveTo>
                  <a:lnTo>
                    <a:pt x="0" y="21393"/>
                  </a:lnTo>
                  <a:lnTo>
                    <a:pt x="0" y="35127"/>
                  </a:lnTo>
                  <a:lnTo>
                    <a:pt x="2117" y="41519"/>
                  </a:lnTo>
                  <a:lnTo>
                    <a:pt x="4910" y="47006"/>
                  </a:lnTo>
                  <a:lnTo>
                    <a:pt x="7276" y="54558"/>
                  </a:lnTo>
                  <a:lnTo>
                    <a:pt x="10642" y="59416"/>
                  </a:lnTo>
                  <a:lnTo>
                    <a:pt x="37835" y="80921"/>
                  </a:lnTo>
                  <a:lnTo>
                    <a:pt x="44861" y="83568"/>
                  </a:lnTo>
                  <a:lnTo>
                    <a:pt x="48958" y="84274"/>
                  </a:lnTo>
                  <a:lnTo>
                    <a:pt x="57742" y="82941"/>
                  </a:lnTo>
                  <a:lnTo>
                    <a:pt x="69496" y="77729"/>
                  </a:lnTo>
                  <a:lnTo>
                    <a:pt x="94144" y="61825"/>
                  </a:lnTo>
                  <a:lnTo>
                    <a:pt x="102066" y="50923"/>
                  </a:lnTo>
                  <a:lnTo>
                    <a:pt x="112612" y="23011"/>
                  </a:lnTo>
                  <a:lnTo>
                    <a:pt x="113175" y="20090"/>
                  </a:lnTo>
                  <a:lnTo>
                    <a:pt x="112756" y="17349"/>
                  </a:lnTo>
                  <a:lnTo>
                    <a:pt x="107421" y="1400"/>
                  </a:lnTo>
                  <a:lnTo>
                    <a:pt x="106539" y="920"/>
                  </a:lnTo>
                  <a:lnTo>
                    <a:pt x="97237" y="87"/>
                  </a:lnTo>
                  <a:lnTo>
                    <a:pt x="86578" y="3790"/>
                  </a:lnTo>
                  <a:lnTo>
                    <a:pt x="80019" y="9865"/>
                  </a:lnTo>
                  <a:lnTo>
                    <a:pt x="67658" y="26371"/>
                  </a:lnTo>
                  <a:lnTo>
                    <a:pt x="58275" y="61974"/>
                  </a:lnTo>
                  <a:lnTo>
                    <a:pt x="57484" y="76192"/>
                  </a:lnTo>
                  <a:lnTo>
                    <a:pt x="59415" y="83582"/>
                  </a:lnTo>
                  <a:lnTo>
                    <a:pt x="62848" y="92206"/>
                  </a:lnTo>
                  <a:lnTo>
                    <a:pt x="63330" y="94795"/>
                  </a:lnTo>
                  <a:lnTo>
                    <a:pt x="67801" y="102231"/>
                  </a:lnTo>
                  <a:lnTo>
                    <a:pt x="71938" y="104946"/>
                  </a:lnTo>
                  <a:lnTo>
                    <a:pt x="74153" y="105669"/>
                  </a:lnTo>
                  <a:lnTo>
                    <a:pt x="76423" y="105358"/>
                  </a:lnTo>
                  <a:lnTo>
                    <a:pt x="81062" y="102895"/>
                  </a:lnTo>
                  <a:lnTo>
                    <a:pt x="95259" y="90286"/>
                  </a:lnTo>
                  <a:lnTo>
                    <a:pt x="119955" y="56918"/>
                  </a:lnTo>
                  <a:lnTo>
                    <a:pt x="141818" y="23761"/>
                  </a:lnTo>
                  <a:lnTo>
                    <a:pt x="162806" y="1495"/>
                  </a:lnTo>
                  <a:lnTo>
                    <a:pt x="165756" y="643"/>
                  </a:lnTo>
                  <a:lnTo>
                    <a:pt x="171117" y="0"/>
                  </a:lnTo>
                  <a:lnTo>
                    <a:pt x="175144" y="3765"/>
                  </a:lnTo>
                  <a:lnTo>
                    <a:pt x="177061" y="7738"/>
                  </a:lnTo>
                  <a:lnTo>
                    <a:pt x="178504" y="33753"/>
                  </a:lnTo>
                  <a:lnTo>
                    <a:pt x="178589" y="66662"/>
                  </a:lnTo>
                  <a:lnTo>
                    <a:pt x="179386" y="80137"/>
                  </a:lnTo>
                  <a:lnTo>
                    <a:pt x="187413" y="99788"/>
                  </a:lnTo>
                  <a:lnTo>
                    <a:pt x="191801" y="105669"/>
                  </a:lnTo>
                  <a:lnTo>
                    <a:pt x="194518" y="106473"/>
                  </a:lnTo>
                  <a:lnTo>
                    <a:pt x="200025" y="1071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3" name="SMARTInkShape-2639"/>
            <p:cNvSpPr/>
            <p:nvPr/>
          </p:nvSpPr>
          <p:spPr>
            <a:xfrm>
              <a:off x="4094656" y="5229225"/>
              <a:ext cx="241601" cy="128575"/>
            </a:xfrm>
            <a:custGeom>
              <a:avLst/>
              <a:gdLst/>
              <a:ahLst/>
              <a:cxnLst/>
              <a:rect l="0" t="0" r="0" b="0"/>
              <a:pathLst>
                <a:path w="241601" h="128575">
                  <a:moveTo>
                    <a:pt x="13000" y="0"/>
                  </a:moveTo>
                  <a:lnTo>
                    <a:pt x="0" y="0"/>
                  </a:lnTo>
                  <a:lnTo>
                    <a:pt x="8769" y="0"/>
                  </a:lnTo>
                  <a:lnTo>
                    <a:pt x="44398" y="13757"/>
                  </a:lnTo>
                  <a:lnTo>
                    <a:pt x="77666" y="20264"/>
                  </a:lnTo>
                  <a:lnTo>
                    <a:pt x="110945" y="21277"/>
                  </a:lnTo>
                  <a:lnTo>
                    <a:pt x="140669" y="20617"/>
                  </a:lnTo>
                  <a:lnTo>
                    <a:pt x="160933" y="14948"/>
                  </a:lnTo>
                  <a:lnTo>
                    <a:pt x="183240" y="14295"/>
                  </a:lnTo>
                  <a:lnTo>
                    <a:pt x="183644" y="15086"/>
                  </a:lnTo>
                  <a:lnTo>
                    <a:pt x="184344" y="20439"/>
                  </a:lnTo>
                  <a:lnTo>
                    <a:pt x="171798" y="53198"/>
                  </a:lnTo>
                  <a:lnTo>
                    <a:pt x="165973" y="66915"/>
                  </a:lnTo>
                  <a:lnTo>
                    <a:pt x="163100" y="80240"/>
                  </a:lnTo>
                  <a:lnTo>
                    <a:pt x="158369" y="90361"/>
                  </a:lnTo>
                  <a:lnTo>
                    <a:pt x="155147" y="124530"/>
                  </a:lnTo>
                  <a:lnTo>
                    <a:pt x="153802" y="125882"/>
                  </a:lnTo>
                  <a:lnTo>
                    <a:pt x="148758" y="128574"/>
                  </a:lnTo>
                  <a:lnTo>
                    <a:pt x="148739" y="124791"/>
                  </a:lnTo>
                  <a:lnTo>
                    <a:pt x="150852" y="120815"/>
                  </a:lnTo>
                  <a:lnTo>
                    <a:pt x="153642" y="116401"/>
                  </a:lnTo>
                  <a:lnTo>
                    <a:pt x="159373" y="100946"/>
                  </a:lnTo>
                  <a:lnTo>
                    <a:pt x="181472" y="68971"/>
                  </a:lnTo>
                  <a:lnTo>
                    <a:pt x="189830" y="55537"/>
                  </a:lnTo>
                  <a:lnTo>
                    <a:pt x="204357" y="41368"/>
                  </a:lnTo>
                  <a:lnTo>
                    <a:pt x="209967" y="34261"/>
                  </a:lnTo>
                  <a:lnTo>
                    <a:pt x="215105" y="31102"/>
                  </a:lnTo>
                  <a:lnTo>
                    <a:pt x="225875" y="28797"/>
                  </a:lnTo>
                  <a:lnTo>
                    <a:pt x="233337" y="28595"/>
                  </a:lnTo>
                  <a:lnTo>
                    <a:pt x="233710" y="29382"/>
                  </a:lnTo>
                  <a:lnTo>
                    <a:pt x="234448" y="58575"/>
                  </a:lnTo>
                  <a:lnTo>
                    <a:pt x="227607" y="93938"/>
                  </a:lnTo>
                  <a:lnTo>
                    <a:pt x="225327" y="99430"/>
                  </a:lnTo>
                  <a:lnTo>
                    <a:pt x="223608" y="102005"/>
                  </a:lnTo>
                  <a:lnTo>
                    <a:pt x="220196" y="121230"/>
                  </a:lnTo>
                  <a:lnTo>
                    <a:pt x="223970" y="121380"/>
                  </a:lnTo>
                  <a:lnTo>
                    <a:pt x="225084" y="120608"/>
                  </a:lnTo>
                  <a:lnTo>
                    <a:pt x="225827" y="119299"/>
                  </a:lnTo>
                  <a:lnTo>
                    <a:pt x="226322" y="117632"/>
                  </a:lnTo>
                  <a:lnTo>
                    <a:pt x="230811" y="111495"/>
                  </a:lnTo>
                  <a:lnTo>
                    <a:pt x="234953" y="109085"/>
                  </a:lnTo>
                  <a:lnTo>
                    <a:pt x="241600" y="10715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4" name="SMARTInkShape-2640"/>
            <p:cNvSpPr/>
            <p:nvPr/>
          </p:nvSpPr>
          <p:spPr>
            <a:xfrm>
              <a:off x="4179094" y="5153672"/>
              <a:ext cx="42863" cy="211284"/>
            </a:xfrm>
            <a:custGeom>
              <a:avLst/>
              <a:gdLst/>
              <a:ahLst/>
              <a:cxnLst/>
              <a:rect l="0" t="0" r="0" b="0"/>
              <a:pathLst>
                <a:path w="42863" h="211284">
                  <a:moveTo>
                    <a:pt x="42862" y="4116"/>
                  </a:moveTo>
                  <a:lnTo>
                    <a:pt x="42862" y="323"/>
                  </a:lnTo>
                  <a:lnTo>
                    <a:pt x="42069" y="0"/>
                  </a:lnTo>
                  <a:lnTo>
                    <a:pt x="39070" y="1758"/>
                  </a:lnTo>
                  <a:lnTo>
                    <a:pt x="37953" y="3337"/>
                  </a:lnTo>
                  <a:lnTo>
                    <a:pt x="36711" y="7209"/>
                  </a:lnTo>
                  <a:lnTo>
                    <a:pt x="31952" y="37889"/>
                  </a:lnTo>
                  <a:lnTo>
                    <a:pt x="22720" y="72217"/>
                  </a:lnTo>
                  <a:lnTo>
                    <a:pt x="15946" y="104630"/>
                  </a:lnTo>
                  <a:lnTo>
                    <a:pt x="12662" y="123591"/>
                  </a:lnTo>
                  <a:lnTo>
                    <a:pt x="8779" y="141380"/>
                  </a:lnTo>
                  <a:lnTo>
                    <a:pt x="5511" y="159616"/>
                  </a:lnTo>
                  <a:lnTo>
                    <a:pt x="1089" y="179999"/>
                  </a:lnTo>
                  <a:lnTo>
                    <a:pt x="0" y="2112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5" name="SMARTInkShape-2641"/>
            <p:cNvSpPr/>
            <p:nvPr/>
          </p:nvSpPr>
          <p:spPr>
            <a:xfrm>
              <a:off x="3986339" y="5236463"/>
              <a:ext cx="107031" cy="121351"/>
            </a:xfrm>
            <a:custGeom>
              <a:avLst/>
              <a:gdLst/>
              <a:ahLst/>
              <a:cxnLst/>
              <a:rect l="0" t="0" r="0" b="0"/>
              <a:pathLst>
                <a:path w="107031" h="121351">
                  <a:moveTo>
                    <a:pt x="71311" y="14192"/>
                  </a:moveTo>
                  <a:lnTo>
                    <a:pt x="67519" y="14192"/>
                  </a:lnTo>
                  <a:lnTo>
                    <a:pt x="66402" y="13400"/>
                  </a:lnTo>
                  <a:lnTo>
                    <a:pt x="65657" y="12076"/>
                  </a:lnTo>
                  <a:lnTo>
                    <a:pt x="65160" y="10401"/>
                  </a:lnTo>
                  <a:lnTo>
                    <a:pt x="64035" y="9283"/>
                  </a:lnTo>
                  <a:lnTo>
                    <a:pt x="56527" y="5374"/>
                  </a:lnTo>
                  <a:lnTo>
                    <a:pt x="51193" y="986"/>
                  </a:lnTo>
                  <a:lnTo>
                    <a:pt x="46476" y="226"/>
                  </a:lnTo>
                  <a:lnTo>
                    <a:pt x="40052" y="0"/>
                  </a:lnTo>
                  <a:lnTo>
                    <a:pt x="29329" y="3726"/>
                  </a:lnTo>
                  <a:lnTo>
                    <a:pt x="14590" y="14383"/>
                  </a:lnTo>
                  <a:lnTo>
                    <a:pt x="9590" y="19834"/>
                  </a:lnTo>
                  <a:lnTo>
                    <a:pt x="3105" y="31034"/>
                  </a:lnTo>
                  <a:lnTo>
                    <a:pt x="512" y="42332"/>
                  </a:lnTo>
                  <a:lnTo>
                    <a:pt x="0" y="52206"/>
                  </a:lnTo>
                  <a:lnTo>
                    <a:pt x="2046" y="57017"/>
                  </a:lnTo>
                  <a:lnTo>
                    <a:pt x="3703" y="59411"/>
                  </a:lnTo>
                  <a:lnTo>
                    <a:pt x="7661" y="62071"/>
                  </a:lnTo>
                  <a:lnTo>
                    <a:pt x="14352" y="63569"/>
                  </a:lnTo>
                  <a:lnTo>
                    <a:pt x="23724" y="64075"/>
                  </a:lnTo>
                  <a:lnTo>
                    <a:pt x="34633" y="60370"/>
                  </a:lnTo>
                  <a:lnTo>
                    <a:pt x="49440" y="49721"/>
                  </a:lnTo>
                  <a:lnTo>
                    <a:pt x="54447" y="44271"/>
                  </a:lnTo>
                  <a:lnTo>
                    <a:pt x="69183" y="21773"/>
                  </a:lnTo>
                  <a:lnTo>
                    <a:pt x="69892" y="19246"/>
                  </a:lnTo>
                  <a:lnTo>
                    <a:pt x="71159" y="17562"/>
                  </a:lnTo>
                  <a:lnTo>
                    <a:pt x="75940" y="14398"/>
                  </a:lnTo>
                  <a:lnTo>
                    <a:pt x="78426" y="7148"/>
                  </a:lnTo>
                  <a:lnTo>
                    <a:pt x="78454" y="40844"/>
                  </a:lnTo>
                  <a:lnTo>
                    <a:pt x="79249" y="73751"/>
                  </a:lnTo>
                  <a:lnTo>
                    <a:pt x="86524" y="101508"/>
                  </a:lnTo>
                  <a:lnTo>
                    <a:pt x="92889" y="108033"/>
                  </a:lnTo>
                  <a:lnTo>
                    <a:pt x="98893" y="111463"/>
                  </a:lnTo>
                  <a:lnTo>
                    <a:pt x="101605" y="112377"/>
                  </a:lnTo>
                  <a:lnTo>
                    <a:pt x="103413" y="113779"/>
                  </a:lnTo>
                  <a:lnTo>
                    <a:pt x="107030" y="1213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6" name="SMARTInkShape-2642"/>
            <p:cNvSpPr/>
            <p:nvPr/>
          </p:nvSpPr>
          <p:spPr>
            <a:xfrm>
              <a:off x="3393281" y="5050630"/>
              <a:ext cx="71439" cy="200026"/>
            </a:xfrm>
            <a:custGeom>
              <a:avLst/>
              <a:gdLst/>
              <a:ahLst/>
              <a:cxnLst/>
              <a:rect l="0" t="0" r="0" b="0"/>
              <a:pathLst>
                <a:path w="71439" h="200026">
                  <a:moveTo>
                    <a:pt x="71438" y="0"/>
                  </a:moveTo>
                  <a:lnTo>
                    <a:pt x="71438" y="6152"/>
                  </a:lnTo>
                  <a:lnTo>
                    <a:pt x="56965" y="38169"/>
                  </a:lnTo>
                  <a:lnTo>
                    <a:pt x="42846" y="73143"/>
                  </a:lnTo>
                  <a:lnTo>
                    <a:pt x="30955" y="107382"/>
                  </a:lnTo>
                  <a:lnTo>
                    <a:pt x="19050" y="139114"/>
                  </a:lnTo>
                  <a:lnTo>
                    <a:pt x="9261" y="169780"/>
                  </a:lnTo>
                  <a:lnTo>
                    <a:pt x="7291" y="179440"/>
                  </a:lnTo>
                  <a:lnTo>
                    <a:pt x="0" y="2000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7" name="SMARTInkShape-2643"/>
            <p:cNvSpPr/>
            <p:nvPr/>
          </p:nvSpPr>
          <p:spPr>
            <a:xfrm>
              <a:off x="3278981" y="5096819"/>
              <a:ext cx="388914" cy="210987"/>
            </a:xfrm>
            <a:custGeom>
              <a:avLst/>
              <a:gdLst/>
              <a:ahLst/>
              <a:cxnLst/>
              <a:rect l="0" t="0" r="0" b="0"/>
              <a:pathLst>
                <a:path w="388914" h="210987">
                  <a:moveTo>
                    <a:pt x="0" y="25251"/>
                  </a:moveTo>
                  <a:lnTo>
                    <a:pt x="0" y="29042"/>
                  </a:lnTo>
                  <a:lnTo>
                    <a:pt x="794" y="30160"/>
                  </a:lnTo>
                  <a:lnTo>
                    <a:pt x="2117" y="30904"/>
                  </a:lnTo>
                  <a:lnTo>
                    <a:pt x="3792" y="31401"/>
                  </a:lnTo>
                  <a:lnTo>
                    <a:pt x="14473" y="40034"/>
                  </a:lnTo>
                  <a:lnTo>
                    <a:pt x="16793" y="42249"/>
                  </a:lnTo>
                  <a:lnTo>
                    <a:pt x="31434" y="49161"/>
                  </a:lnTo>
                  <a:lnTo>
                    <a:pt x="65538" y="57207"/>
                  </a:lnTo>
                  <a:lnTo>
                    <a:pt x="98818" y="65929"/>
                  </a:lnTo>
                  <a:lnTo>
                    <a:pt x="126558" y="72139"/>
                  </a:lnTo>
                  <a:lnTo>
                    <a:pt x="162259" y="74641"/>
                  </a:lnTo>
                  <a:lnTo>
                    <a:pt x="196269" y="75134"/>
                  </a:lnTo>
                  <a:lnTo>
                    <a:pt x="227858" y="74438"/>
                  </a:lnTo>
                  <a:lnTo>
                    <a:pt x="257029" y="67481"/>
                  </a:lnTo>
                  <a:lnTo>
                    <a:pt x="281929" y="58462"/>
                  </a:lnTo>
                  <a:lnTo>
                    <a:pt x="290137" y="51654"/>
                  </a:lnTo>
                  <a:lnTo>
                    <a:pt x="309401" y="26511"/>
                  </a:lnTo>
                  <a:lnTo>
                    <a:pt x="312866" y="16805"/>
                  </a:lnTo>
                  <a:lnTo>
                    <a:pt x="314197" y="5324"/>
                  </a:lnTo>
                  <a:lnTo>
                    <a:pt x="310495" y="472"/>
                  </a:lnTo>
                  <a:lnTo>
                    <a:pt x="308597" y="0"/>
                  </a:lnTo>
                  <a:lnTo>
                    <a:pt x="306537" y="479"/>
                  </a:lnTo>
                  <a:lnTo>
                    <a:pt x="301322" y="3159"/>
                  </a:lnTo>
                  <a:lnTo>
                    <a:pt x="276018" y="35590"/>
                  </a:lnTo>
                  <a:lnTo>
                    <a:pt x="251648" y="70276"/>
                  </a:lnTo>
                  <a:lnTo>
                    <a:pt x="241250" y="88068"/>
                  </a:lnTo>
                  <a:lnTo>
                    <a:pt x="230232" y="105511"/>
                  </a:lnTo>
                  <a:lnTo>
                    <a:pt x="219823" y="123643"/>
                  </a:lnTo>
                  <a:lnTo>
                    <a:pt x="197966" y="158505"/>
                  </a:lnTo>
                  <a:lnTo>
                    <a:pt x="187897" y="174629"/>
                  </a:lnTo>
                  <a:lnTo>
                    <a:pt x="185775" y="189127"/>
                  </a:lnTo>
                  <a:lnTo>
                    <a:pt x="185749" y="185636"/>
                  </a:lnTo>
                  <a:lnTo>
                    <a:pt x="187859" y="181729"/>
                  </a:lnTo>
                  <a:lnTo>
                    <a:pt x="202328" y="162410"/>
                  </a:lnTo>
                  <a:lnTo>
                    <a:pt x="233498" y="140604"/>
                  </a:lnTo>
                  <a:lnTo>
                    <a:pt x="261799" y="121494"/>
                  </a:lnTo>
                  <a:lnTo>
                    <a:pt x="285705" y="118122"/>
                  </a:lnTo>
                  <a:lnTo>
                    <a:pt x="285737" y="121912"/>
                  </a:lnTo>
                  <a:lnTo>
                    <a:pt x="283628" y="125889"/>
                  </a:lnTo>
                  <a:lnTo>
                    <a:pt x="274358" y="137251"/>
                  </a:lnTo>
                  <a:lnTo>
                    <a:pt x="272749" y="141967"/>
                  </a:lnTo>
                  <a:lnTo>
                    <a:pt x="271496" y="174005"/>
                  </a:lnTo>
                  <a:lnTo>
                    <a:pt x="273594" y="180792"/>
                  </a:lnTo>
                  <a:lnTo>
                    <a:pt x="283650" y="194105"/>
                  </a:lnTo>
                  <a:lnTo>
                    <a:pt x="288256" y="198986"/>
                  </a:lnTo>
                  <a:lnTo>
                    <a:pt x="295066" y="201685"/>
                  </a:lnTo>
                  <a:lnTo>
                    <a:pt x="299104" y="202404"/>
                  </a:lnTo>
                  <a:lnTo>
                    <a:pt x="307825" y="201087"/>
                  </a:lnTo>
                  <a:lnTo>
                    <a:pt x="340557" y="187014"/>
                  </a:lnTo>
                  <a:lnTo>
                    <a:pt x="365305" y="172873"/>
                  </a:lnTo>
                  <a:lnTo>
                    <a:pt x="388108" y="144606"/>
                  </a:lnTo>
                  <a:lnTo>
                    <a:pt x="388913" y="142127"/>
                  </a:lnTo>
                  <a:lnTo>
                    <a:pt x="388657" y="139681"/>
                  </a:lnTo>
                  <a:lnTo>
                    <a:pt x="386334" y="133843"/>
                  </a:lnTo>
                  <a:lnTo>
                    <a:pt x="379662" y="126382"/>
                  </a:lnTo>
                  <a:lnTo>
                    <a:pt x="378521" y="126802"/>
                  </a:lnTo>
                  <a:lnTo>
                    <a:pt x="361853" y="142084"/>
                  </a:lnTo>
                  <a:lnTo>
                    <a:pt x="359261" y="146762"/>
                  </a:lnTo>
                  <a:lnTo>
                    <a:pt x="351159" y="173309"/>
                  </a:lnTo>
                  <a:lnTo>
                    <a:pt x="352656" y="180483"/>
                  </a:lnTo>
                  <a:lnTo>
                    <a:pt x="355845" y="188985"/>
                  </a:lnTo>
                  <a:lnTo>
                    <a:pt x="356292" y="191556"/>
                  </a:lnTo>
                  <a:lnTo>
                    <a:pt x="358907" y="196531"/>
                  </a:lnTo>
                  <a:lnTo>
                    <a:pt x="363508" y="201387"/>
                  </a:lnTo>
                  <a:lnTo>
                    <a:pt x="374230" y="207791"/>
                  </a:lnTo>
                  <a:lnTo>
                    <a:pt x="385763" y="2109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8" name="SMARTInkShape-2644"/>
            <p:cNvSpPr/>
            <p:nvPr/>
          </p:nvSpPr>
          <p:spPr>
            <a:xfrm>
              <a:off x="3764756" y="5136355"/>
              <a:ext cx="35720" cy="192884"/>
            </a:xfrm>
            <a:custGeom>
              <a:avLst/>
              <a:gdLst/>
              <a:ahLst/>
              <a:cxnLst/>
              <a:rect l="0" t="0" r="0" b="0"/>
              <a:pathLst>
                <a:path w="35720" h="192884">
                  <a:moveTo>
                    <a:pt x="35719" y="0"/>
                  </a:moveTo>
                  <a:lnTo>
                    <a:pt x="31927" y="3793"/>
                  </a:lnTo>
                  <a:lnTo>
                    <a:pt x="30065" y="9888"/>
                  </a:lnTo>
                  <a:lnTo>
                    <a:pt x="26589" y="42311"/>
                  </a:lnTo>
                  <a:lnTo>
                    <a:pt x="18658" y="73270"/>
                  </a:lnTo>
                  <a:lnTo>
                    <a:pt x="10879" y="104519"/>
                  </a:lnTo>
                  <a:lnTo>
                    <a:pt x="7472" y="139480"/>
                  </a:lnTo>
                  <a:lnTo>
                    <a:pt x="682" y="172979"/>
                  </a:lnTo>
                  <a:lnTo>
                    <a:pt x="0" y="1928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9" name="SMARTInkShape-2645"/>
            <p:cNvSpPr/>
            <p:nvPr/>
          </p:nvSpPr>
          <p:spPr>
            <a:xfrm>
              <a:off x="3664744" y="5165225"/>
              <a:ext cx="342800" cy="156871"/>
            </a:xfrm>
            <a:custGeom>
              <a:avLst/>
              <a:gdLst/>
              <a:ahLst/>
              <a:cxnLst/>
              <a:rect l="0" t="0" r="0" b="0"/>
              <a:pathLst>
                <a:path w="342800" h="156871">
                  <a:moveTo>
                    <a:pt x="0" y="6850"/>
                  </a:moveTo>
                  <a:lnTo>
                    <a:pt x="0" y="3058"/>
                  </a:lnTo>
                  <a:lnTo>
                    <a:pt x="794" y="1940"/>
                  </a:lnTo>
                  <a:lnTo>
                    <a:pt x="2116" y="1196"/>
                  </a:lnTo>
                  <a:lnTo>
                    <a:pt x="9943" y="0"/>
                  </a:lnTo>
                  <a:lnTo>
                    <a:pt x="24836" y="558"/>
                  </a:lnTo>
                  <a:lnTo>
                    <a:pt x="59326" y="8528"/>
                  </a:lnTo>
                  <a:lnTo>
                    <a:pt x="92432" y="21285"/>
                  </a:lnTo>
                  <a:lnTo>
                    <a:pt x="126180" y="37815"/>
                  </a:lnTo>
                  <a:lnTo>
                    <a:pt x="136693" y="44952"/>
                  </a:lnTo>
                  <a:lnTo>
                    <a:pt x="152275" y="65388"/>
                  </a:lnTo>
                  <a:lnTo>
                    <a:pt x="154990" y="72819"/>
                  </a:lnTo>
                  <a:lnTo>
                    <a:pt x="156991" y="80620"/>
                  </a:lnTo>
                  <a:lnTo>
                    <a:pt x="162626" y="92095"/>
                  </a:lnTo>
                  <a:lnTo>
                    <a:pt x="163186" y="94636"/>
                  </a:lnTo>
                  <a:lnTo>
                    <a:pt x="161691" y="101693"/>
                  </a:lnTo>
                  <a:lnTo>
                    <a:pt x="158057" y="115367"/>
                  </a:lnTo>
                  <a:lnTo>
                    <a:pt x="157427" y="123229"/>
                  </a:lnTo>
                  <a:lnTo>
                    <a:pt x="155164" y="128160"/>
                  </a:lnTo>
                  <a:lnTo>
                    <a:pt x="152305" y="132997"/>
                  </a:lnTo>
                  <a:lnTo>
                    <a:pt x="151035" y="137792"/>
                  </a:lnTo>
                  <a:lnTo>
                    <a:pt x="149902" y="139388"/>
                  </a:lnTo>
                  <a:lnTo>
                    <a:pt x="148353" y="140453"/>
                  </a:lnTo>
                  <a:lnTo>
                    <a:pt x="143195" y="142457"/>
                  </a:lnTo>
                  <a:lnTo>
                    <a:pt x="139177" y="142544"/>
                  </a:lnTo>
                  <a:lnTo>
                    <a:pt x="138822" y="141763"/>
                  </a:lnTo>
                  <a:lnTo>
                    <a:pt x="142184" y="136427"/>
                  </a:lnTo>
                  <a:lnTo>
                    <a:pt x="146463" y="131938"/>
                  </a:lnTo>
                  <a:lnTo>
                    <a:pt x="148438" y="125681"/>
                  </a:lnTo>
                  <a:lnTo>
                    <a:pt x="150110" y="118401"/>
                  </a:lnTo>
                  <a:lnTo>
                    <a:pt x="166567" y="92067"/>
                  </a:lnTo>
                  <a:lnTo>
                    <a:pt x="179264" y="80253"/>
                  </a:lnTo>
                  <a:lnTo>
                    <a:pt x="187622" y="73605"/>
                  </a:lnTo>
                  <a:lnTo>
                    <a:pt x="205328" y="52832"/>
                  </a:lnTo>
                  <a:lnTo>
                    <a:pt x="226885" y="36865"/>
                  </a:lnTo>
                  <a:lnTo>
                    <a:pt x="229954" y="36065"/>
                  </a:lnTo>
                  <a:lnTo>
                    <a:pt x="235643" y="35436"/>
                  </a:lnTo>
                  <a:lnTo>
                    <a:pt x="239506" y="39221"/>
                  </a:lnTo>
                  <a:lnTo>
                    <a:pt x="241385" y="43197"/>
                  </a:lnTo>
                  <a:lnTo>
                    <a:pt x="243483" y="54558"/>
                  </a:lnTo>
                  <a:lnTo>
                    <a:pt x="269104" y="89533"/>
                  </a:lnTo>
                  <a:lnTo>
                    <a:pt x="273854" y="94662"/>
                  </a:lnTo>
                  <a:lnTo>
                    <a:pt x="280727" y="97472"/>
                  </a:lnTo>
                  <a:lnTo>
                    <a:pt x="288280" y="99513"/>
                  </a:lnTo>
                  <a:lnTo>
                    <a:pt x="297788" y="104332"/>
                  </a:lnTo>
                  <a:lnTo>
                    <a:pt x="305917" y="105738"/>
                  </a:lnTo>
                  <a:lnTo>
                    <a:pt x="319418" y="102737"/>
                  </a:lnTo>
                  <a:lnTo>
                    <a:pt x="333956" y="93833"/>
                  </a:lnTo>
                  <a:lnTo>
                    <a:pt x="339015" y="89155"/>
                  </a:lnTo>
                  <a:lnTo>
                    <a:pt x="341173" y="84970"/>
                  </a:lnTo>
                  <a:lnTo>
                    <a:pt x="342673" y="68555"/>
                  </a:lnTo>
                  <a:lnTo>
                    <a:pt x="342799" y="62585"/>
                  </a:lnTo>
                  <a:lnTo>
                    <a:pt x="340738" y="57286"/>
                  </a:lnTo>
                  <a:lnTo>
                    <a:pt x="339078" y="54761"/>
                  </a:lnTo>
                  <a:lnTo>
                    <a:pt x="337176" y="53079"/>
                  </a:lnTo>
                  <a:lnTo>
                    <a:pt x="322972" y="45098"/>
                  </a:lnTo>
                  <a:lnTo>
                    <a:pt x="305782" y="42902"/>
                  </a:lnTo>
                  <a:lnTo>
                    <a:pt x="300474" y="44833"/>
                  </a:lnTo>
                  <a:lnTo>
                    <a:pt x="297947" y="46460"/>
                  </a:lnTo>
                  <a:lnTo>
                    <a:pt x="283279" y="50657"/>
                  </a:lnTo>
                  <a:lnTo>
                    <a:pt x="266901" y="69117"/>
                  </a:lnTo>
                  <a:lnTo>
                    <a:pt x="260409" y="81479"/>
                  </a:lnTo>
                  <a:lnTo>
                    <a:pt x="257301" y="115008"/>
                  </a:lnTo>
                  <a:lnTo>
                    <a:pt x="264962" y="141537"/>
                  </a:lnTo>
                  <a:lnTo>
                    <a:pt x="271462" y="15687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94" name="SMARTInkShape-Group369"/>
          <p:cNvGrpSpPr/>
          <p:nvPr/>
        </p:nvGrpSpPr>
        <p:grpSpPr>
          <a:xfrm>
            <a:off x="3784619" y="4723889"/>
            <a:ext cx="625195" cy="460997"/>
            <a:chOff x="3784619" y="4723889"/>
            <a:chExt cx="625195" cy="460997"/>
          </a:xfrm>
        </p:grpSpPr>
        <p:sp>
          <p:nvSpPr>
            <p:cNvPr id="1691" name="SMARTInkShape-2646"/>
            <p:cNvSpPr/>
            <p:nvPr/>
          </p:nvSpPr>
          <p:spPr>
            <a:xfrm>
              <a:off x="3987234" y="4843463"/>
              <a:ext cx="20411" cy="135733"/>
            </a:xfrm>
            <a:custGeom>
              <a:avLst/>
              <a:gdLst/>
              <a:ahLst/>
              <a:cxnLst/>
              <a:rect l="0" t="0" r="0" b="0"/>
              <a:pathLst>
                <a:path w="20411" h="135733">
                  <a:moveTo>
                    <a:pt x="20410" y="0"/>
                  </a:moveTo>
                  <a:lnTo>
                    <a:pt x="20410" y="30985"/>
                  </a:lnTo>
                  <a:lnTo>
                    <a:pt x="11591" y="64480"/>
                  </a:lnTo>
                  <a:lnTo>
                    <a:pt x="7742" y="78636"/>
                  </a:lnTo>
                  <a:lnTo>
                    <a:pt x="4148" y="109277"/>
                  </a:lnTo>
                  <a:lnTo>
                    <a:pt x="0" y="128565"/>
                  </a:lnTo>
                  <a:lnTo>
                    <a:pt x="453" y="130954"/>
                  </a:lnTo>
                  <a:lnTo>
                    <a:pt x="1549" y="132546"/>
                  </a:lnTo>
                  <a:lnTo>
                    <a:pt x="6122" y="1357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2" name="SMARTInkShape-2647"/>
            <p:cNvSpPr/>
            <p:nvPr/>
          </p:nvSpPr>
          <p:spPr>
            <a:xfrm>
              <a:off x="4029075" y="4852062"/>
              <a:ext cx="255336" cy="268871"/>
            </a:xfrm>
            <a:custGeom>
              <a:avLst/>
              <a:gdLst/>
              <a:ahLst/>
              <a:cxnLst/>
              <a:rect l="0" t="0" r="0" b="0"/>
              <a:pathLst>
                <a:path w="255336" h="268871">
                  <a:moveTo>
                    <a:pt x="50006" y="5688"/>
                  </a:moveTo>
                  <a:lnTo>
                    <a:pt x="56157" y="5688"/>
                  </a:lnTo>
                  <a:lnTo>
                    <a:pt x="69948" y="779"/>
                  </a:lnTo>
                  <a:lnTo>
                    <a:pt x="92075" y="0"/>
                  </a:lnTo>
                  <a:lnTo>
                    <a:pt x="121287" y="6446"/>
                  </a:lnTo>
                  <a:lnTo>
                    <a:pt x="149988" y="15363"/>
                  </a:lnTo>
                  <a:lnTo>
                    <a:pt x="178588" y="29676"/>
                  </a:lnTo>
                  <a:lnTo>
                    <a:pt x="199229" y="39960"/>
                  </a:lnTo>
                  <a:lnTo>
                    <a:pt x="230703" y="71922"/>
                  </a:lnTo>
                  <a:lnTo>
                    <a:pt x="250965" y="96117"/>
                  </a:lnTo>
                  <a:lnTo>
                    <a:pt x="255335" y="110446"/>
                  </a:lnTo>
                  <a:lnTo>
                    <a:pt x="254240" y="117864"/>
                  </a:lnTo>
                  <a:lnTo>
                    <a:pt x="249162" y="126502"/>
                  </a:lnTo>
                  <a:lnTo>
                    <a:pt x="244089" y="131614"/>
                  </a:lnTo>
                  <a:lnTo>
                    <a:pt x="223672" y="145362"/>
                  </a:lnTo>
                  <a:lnTo>
                    <a:pt x="204549" y="147931"/>
                  </a:lnTo>
                  <a:lnTo>
                    <a:pt x="176809" y="147686"/>
                  </a:lnTo>
                  <a:lnTo>
                    <a:pt x="141435" y="136704"/>
                  </a:lnTo>
                  <a:lnTo>
                    <a:pt x="136627" y="134995"/>
                  </a:lnTo>
                  <a:lnTo>
                    <a:pt x="129803" y="134370"/>
                  </a:lnTo>
                  <a:lnTo>
                    <a:pt x="132740" y="134303"/>
                  </a:lnTo>
                  <a:lnTo>
                    <a:pt x="164561" y="148750"/>
                  </a:lnTo>
                  <a:lnTo>
                    <a:pt x="198558" y="170638"/>
                  </a:lnTo>
                  <a:lnTo>
                    <a:pt x="228471" y="200742"/>
                  </a:lnTo>
                  <a:lnTo>
                    <a:pt x="245899" y="223961"/>
                  </a:lnTo>
                  <a:lnTo>
                    <a:pt x="249487" y="242610"/>
                  </a:lnTo>
                  <a:lnTo>
                    <a:pt x="243439" y="250158"/>
                  </a:lnTo>
                  <a:lnTo>
                    <a:pt x="223946" y="264145"/>
                  </a:lnTo>
                  <a:lnTo>
                    <a:pt x="205790" y="268270"/>
                  </a:lnTo>
                  <a:lnTo>
                    <a:pt x="177528" y="268870"/>
                  </a:lnTo>
                  <a:lnTo>
                    <a:pt x="142194" y="264285"/>
                  </a:lnTo>
                  <a:lnTo>
                    <a:pt x="114098" y="261167"/>
                  </a:lnTo>
                  <a:lnTo>
                    <a:pt x="85665" y="257334"/>
                  </a:lnTo>
                  <a:lnTo>
                    <a:pt x="57132" y="254081"/>
                  </a:lnTo>
                  <a:lnTo>
                    <a:pt x="28570" y="245973"/>
                  </a:lnTo>
                  <a:lnTo>
                    <a:pt x="0" y="2342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3" name="SMARTInkShape-2648"/>
            <p:cNvSpPr/>
            <p:nvPr/>
          </p:nvSpPr>
          <p:spPr>
            <a:xfrm>
              <a:off x="3784619" y="4723889"/>
              <a:ext cx="625195" cy="460997"/>
            </a:xfrm>
            <a:custGeom>
              <a:avLst/>
              <a:gdLst/>
              <a:ahLst/>
              <a:cxnLst/>
              <a:rect l="0" t="0" r="0" b="0"/>
              <a:pathLst>
                <a:path w="625195" h="460997">
                  <a:moveTo>
                    <a:pt x="58719" y="169581"/>
                  </a:moveTo>
                  <a:lnTo>
                    <a:pt x="54926" y="173372"/>
                  </a:lnTo>
                  <a:lnTo>
                    <a:pt x="53064" y="177351"/>
                  </a:lnTo>
                  <a:lnTo>
                    <a:pt x="51662" y="201014"/>
                  </a:lnTo>
                  <a:lnTo>
                    <a:pt x="65012" y="234249"/>
                  </a:lnTo>
                  <a:lnTo>
                    <a:pt x="79011" y="266315"/>
                  </a:lnTo>
                  <a:lnTo>
                    <a:pt x="97858" y="298315"/>
                  </a:lnTo>
                  <a:lnTo>
                    <a:pt x="123688" y="332269"/>
                  </a:lnTo>
                  <a:lnTo>
                    <a:pt x="155513" y="365934"/>
                  </a:lnTo>
                  <a:lnTo>
                    <a:pt x="183001" y="389948"/>
                  </a:lnTo>
                  <a:lnTo>
                    <a:pt x="211254" y="408353"/>
                  </a:lnTo>
                  <a:lnTo>
                    <a:pt x="243526" y="427652"/>
                  </a:lnTo>
                  <a:lnTo>
                    <a:pt x="268649" y="437208"/>
                  </a:lnTo>
                  <a:lnTo>
                    <a:pt x="295690" y="444101"/>
                  </a:lnTo>
                  <a:lnTo>
                    <a:pt x="323583" y="449810"/>
                  </a:lnTo>
                  <a:lnTo>
                    <a:pt x="351854" y="454993"/>
                  </a:lnTo>
                  <a:lnTo>
                    <a:pt x="379501" y="459149"/>
                  </a:lnTo>
                  <a:lnTo>
                    <a:pt x="405018" y="460996"/>
                  </a:lnTo>
                  <a:lnTo>
                    <a:pt x="431704" y="459700"/>
                  </a:lnTo>
                  <a:lnTo>
                    <a:pt x="458646" y="456479"/>
                  </a:lnTo>
                  <a:lnTo>
                    <a:pt x="483850" y="452401"/>
                  </a:lnTo>
                  <a:lnTo>
                    <a:pt x="508280" y="443709"/>
                  </a:lnTo>
                  <a:lnTo>
                    <a:pt x="542230" y="425428"/>
                  </a:lnTo>
                  <a:lnTo>
                    <a:pt x="570281" y="402814"/>
                  </a:lnTo>
                  <a:lnTo>
                    <a:pt x="591557" y="376005"/>
                  </a:lnTo>
                  <a:lnTo>
                    <a:pt x="607916" y="345836"/>
                  </a:lnTo>
                  <a:lnTo>
                    <a:pt x="620700" y="311763"/>
                  </a:lnTo>
                  <a:lnTo>
                    <a:pt x="625194" y="288335"/>
                  </a:lnTo>
                  <a:lnTo>
                    <a:pt x="622468" y="252832"/>
                  </a:lnTo>
                  <a:lnTo>
                    <a:pt x="611959" y="217178"/>
                  </a:lnTo>
                  <a:lnTo>
                    <a:pt x="597997" y="182271"/>
                  </a:lnTo>
                  <a:lnTo>
                    <a:pt x="578338" y="150674"/>
                  </a:lnTo>
                  <a:lnTo>
                    <a:pt x="551964" y="117323"/>
                  </a:lnTo>
                  <a:lnTo>
                    <a:pt x="519367" y="87774"/>
                  </a:lnTo>
                  <a:lnTo>
                    <a:pt x="483779" y="63585"/>
                  </a:lnTo>
                  <a:lnTo>
                    <a:pt x="457184" y="48652"/>
                  </a:lnTo>
                  <a:lnTo>
                    <a:pt x="429489" y="36194"/>
                  </a:lnTo>
                  <a:lnTo>
                    <a:pt x="401305" y="25366"/>
                  </a:lnTo>
                  <a:lnTo>
                    <a:pt x="372905" y="15262"/>
                  </a:lnTo>
                  <a:lnTo>
                    <a:pt x="342290" y="7596"/>
                  </a:lnTo>
                  <a:lnTo>
                    <a:pt x="310957" y="2337"/>
                  </a:lnTo>
                  <a:lnTo>
                    <a:pt x="281155" y="0"/>
                  </a:lnTo>
                  <a:lnTo>
                    <a:pt x="249919" y="1078"/>
                  </a:lnTo>
                  <a:lnTo>
                    <a:pt x="218309" y="4202"/>
                  </a:lnTo>
                  <a:lnTo>
                    <a:pt x="188385" y="8237"/>
                  </a:lnTo>
                  <a:lnTo>
                    <a:pt x="159210" y="14793"/>
                  </a:lnTo>
                  <a:lnTo>
                    <a:pt x="130369" y="23792"/>
                  </a:lnTo>
                  <a:lnTo>
                    <a:pt x="101676" y="35729"/>
                  </a:lnTo>
                  <a:lnTo>
                    <a:pt x="66331" y="59629"/>
                  </a:lnTo>
                  <a:lnTo>
                    <a:pt x="39543" y="86819"/>
                  </a:lnTo>
                  <a:lnTo>
                    <a:pt x="16525" y="118776"/>
                  </a:lnTo>
                  <a:lnTo>
                    <a:pt x="2207" y="153380"/>
                  </a:lnTo>
                  <a:lnTo>
                    <a:pt x="0" y="181166"/>
                  </a:lnTo>
                  <a:lnTo>
                    <a:pt x="872" y="210448"/>
                  </a:lnTo>
                  <a:lnTo>
                    <a:pt x="1258" y="236691"/>
                  </a:lnTo>
                  <a:lnTo>
                    <a:pt x="6417" y="272089"/>
                  </a:lnTo>
                  <a:lnTo>
                    <a:pt x="8712" y="2838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02" name="SMARTInkShape-Group370"/>
          <p:cNvGrpSpPr/>
          <p:nvPr/>
        </p:nvGrpSpPr>
        <p:grpSpPr>
          <a:xfrm>
            <a:off x="4872038" y="4486275"/>
            <a:ext cx="878678" cy="457201"/>
            <a:chOff x="4872038" y="4486275"/>
            <a:chExt cx="878678" cy="457201"/>
          </a:xfrm>
        </p:grpSpPr>
        <p:sp>
          <p:nvSpPr>
            <p:cNvPr id="1695" name="SMARTInkShape-2649"/>
            <p:cNvSpPr/>
            <p:nvPr/>
          </p:nvSpPr>
          <p:spPr>
            <a:xfrm>
              <a:off x="4872038" y="4686300"/>
              <a:ext cx="185738" cy="7145"/>
            </a:xfrm>
            <a:custGeom>
              <a:avLst/>
              <a:gdLst/>
              <a:ahLst/>
              <a:cxnLst/>
              <a:rect l="0" t="0" r="0" b="0"/>
              <a:pathLst>
                <a:path w="185738" h="7145">
                  <a:moveTo>
                    <a:pt x="0" y="0"/>
                  </a:moveTo>
                  <a:lnTo>
                    <a:pt x="34552" y="0"/>
                  </a:lnTo>
                  <a:lnTo>
                    <a:pt x="67540" y="0"/>
                  </a:lnTo>
                  <a:lnTo>
                    <a:pt x="100440" y="0"/>
                  </a:lnTo>
                  <a:lnTo>
                    <a:pt x="135787" y="2117"/>
                  </a:lnTo>
                  <a:lnTo>
                    <a:pt x="169869" y="6482"/>
                  </a:lnTo>
                  <a:lnTo>
                    <a:pt x="185737" y="71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6" name="SMARTInkShape-2650"/>
            <p:cNvSpPr/>
            <p:nvPr/>
          </p:nvSpPr>
          <p:spPr>
            <a:xfrm>
              <a:off x="4972050" y="4536281"/>
              <a:ext cx="242752" cy="257176"/>
            </a:xfrm>
            <a:custGeom>
              <a:avLst/>
              <a:gdLst/>
              <a:ahLst/>
              <a:cxnLst/>
              <a:rect l="0" t="0" r="0" b="0"/>
              <a:pathLst>
                <a:path w="242752" h="257176">
                  <a:moveTo>
                    <a:pt x="0" y="0"/>
                  </a:moveTo>
                  <a:lnTo>
                    <a:pt x="0" y="9943"/>
                  </a:lnTo>
                  <a:lnTo>
                    <a:pt x="794" y="11391"/>
                  </a:lnTo>
                  <a:lnTo>
                    <a:pt x="2117" y="12357"/>
                  </a:lnTo>
                  <a:lnTo>
                    <a:pt x="32905" y="27191"/>
                  </a:lnTo>
                  <a:lnTo>
                    <a:pt x="63502" y="41413"/>
                  </a:lnTo>
                  <a:lnTo>
                    <a:pt x="92712" y="55894"/>
                  </a:lnTo>
                  <a:lnTo>
                    <a:pt x="126323" y="69132"/>
                  </a:lnTo>
                  <a:lnTo>
                    <a:pt x="160217" y="90811"/>
                  </a:lnTo>
                  <a:lnTo>
                    <a:pt x="190457" y="109602"/>
                  </a:lnTo>
                  <a:lnTo>
                    <a:pt x="222622" y="132415"/>
                  </a:lnTo>
                  <a:lnTo>
                    <a:pt x="237651" y="145133"/>
                  </a:lnTo>
                  <a:lnTo>
                    <a:pt x="240561" y="149964"/>
                  </a:lnTo>
                  <a:lnTo>
                    <a:pt x="242428" y="159533"/>
                  </a:lnTo>
                  <a:lnTo>
                    <a:pt x="242751" y="166685"/>
                  </a:lnTo>
                  <a:lnTo>
                    <a:pt x="240710" y="171449"/>
                  </a:lnTo>
                  <a:lnTo>
                    <a:pt x="229901" y="188266"/>
                  </a:lnTo>
                  <a:lnTo>
                    <a:pt x="204484" y="204592"/>
                  </a:lnTo>
                  <a:lnTo>
                    <a:pt x="171432" y="221445"/>
                  </a:lnTo>
                  <a:lnTo>
                    <a:pt x="135753" y="244275"/>
                  </a:lnTo>
                  <a:lnTo>
                    <a:pt x="114300" y="2571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7" name="SMARTInkShape-2651"/>
            <p:cNvSpPr/>
            <p:nvPr/>
          </p:nvSpPr>
          <p:spPr>
            <a:xfrm>
              <a:off x="5343525" y="4686300"/>
              <a:ext cx="14289" cy="228601"/>
            </a:xfrm>
            <a:custGeom>
              <a:avLst/>
              <a:gdLst/>
              <a:ahLst/>
              <a:cxnLst/>
              <a:rect l="0" t="0" r="0" b="0"/>
              <a:pathLst>
                <a:path w="14289" h="228601">
                  <a:moveTo>
                    <a:pt x="0" y="0"/>
                  </a:moveTo>
                  <a:lnTo>
                    <a:pt x="0" y="32111"/>
                  </a:lnTo>
                  <a:lnTo>
                    <a:pt x="2117" y="57848"/>
                  </a:lnTo>
                  <a:lnTo>
                    <a:pt x="6152" y="85863"/>
                  </a:lnTo>
                  <a:lnTo>
                    <a:pt x="11857" y="120031"/>
                  </a:lnTo>
                  <a:lnTo>
                    <a:pt x="13807" y="155237"/>
                  </a:lnTo>
                  <a:lnTo>
                    <a:pt x="14193" y="185357"/>
                  </a:lnTo>
                  <a:lnTo>
                    <a:pt x="14275" y="220711"/>
                  </a:lnTo>
                  <a:lnTo>
                    <a:pt x="14288"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8" name="SMARTInkShape-2652"/>
            <p:cNvSpPr/>
            <p:nvPr/>
          </p:nvSpPr>
          <p:spPr>
            <a:xfrm>
              <a:off x="5229225" y="4572407"/>
              <a:ext cx="212889" cy="185332"/>
            </a:xfrm>
            <a:custGeom>
              <a:avLst/>
              <a:gdLst/>
              <a:ahLst/>
              <a:cxnLst/>
              <a:rect l="0" t="0" r="0" b="0"/>
              <a:pathLst>
                <a:path w="212889" h="185332">
                  <a:moveTo>
                    <a:pt x="0" y="21024"/>
                  </a:moveTo>
                  <a:lnTo>
                    <a:pt x="16793" y="4231"/>
                  </a:lnTo>
                  <a:lnTo>
                    <a:pt x="23602" y="1655"/>
                  </a:lnTo>
                  <a:lnTo>
                    <a:pt x="44703" y="0"/>
                  </a:lnTo>
                  <a:lnTo>
                    <a:pt x="79736" y="5779"/>
                  </a:lnTo>
                  <a:lnTo>
                    <a:pt x="114452" y="20036"/>
                  </a:lnTo>
                  <a:lnTo>
                    <a:pt x="133660" y="29992"/>
                  </a:lnTo>
                  <a:lnTo>
                    <a:pt x="164181" y="52221"/>
                  </a:lnTo>
                  <a:lnTo>
                    <a:pt x="179439" y="67133"/>
                  </a:lnTo>
                  <a:lnTo>
                    <a:pt x="197300" y="101331"/>
                  </a:lnTo>
                  <a:lnTo>
                    <a:pt x="211107" y="130504"/>
                  </a:lnTo>
                  <a:lnTo>
                    <a:pt x="212888" y="140061"/>
                  </a:lnTo>
                  <a:lnTo>
                    <a:pt x="211563" y="147484"/>
                  </a:lnTo>
                  <a:lnTo>
                    <a:pt x="204245" y="162509"/>
                  </a:lnTo>
                  <a:lnTo>
                    <a:pt x="201251" y="165353"/>
                  </a:lnTo>
                  <a:lnTo>
                    <a:pt x="169126" y="178481"/>
                  </a:lnTo>
                  <a:lnTo>
                    <a:pt x="146209" y="183978"/>
                  </a:lnTo>
                  <a:lnTo>
                    <a:pt x="111196" y="185251"/>
                  </a:lnTo>
                  <a:lnTo>
                    <a:pt x="100013" y="1853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9" name="SMARTInkShape-2653"/>
            <p:cNvSpPr/>
            <p:nvPr/>
          </p:nvSpPr>
          <p:spPr>
            <a:xfrm>
              <a:off x="5464970" y="4693444"/>
              <a:ext cx="14286" cy="50007"/>
            </a:xfrm>
            <a:custGeom>
              <a:avLst/>
              <a:gdLst/>
              <a:ahLst/>
              <a:cxnLst/>
              <a:rect l="0" t="0" r="0" b="0"/>
              <a:pathLst>
                <a:path w="14286" h="50007">
                  <a:moveTo>
                    <a:pt x="0" y="0"/>
                  </a:moveTo>
                  <a:lnTo>
                    <a:pt x="3791" y="3792"/>
                  </a:lnTo>
                  <a:lnTo>
                    <a:pt x="5653" y="7771"/>
                  </a:lnTo>
                  <a:lnTo>
                    <a:pt x="7918" y="37460"/>
                  </a:lnTo>
                  <a:lnTo>
                    <a:pt x="9248" y="39261"/>
                  </a:lnTo>
                  <a:lnTo>
                    <a:pt x="10927" y="40461"/>
                  </a:lnTo>
                  <a:lnTo>
                    <a:pt x="12047" y="42055"/>
                  </a:lnTo>
                  <a:lnTo>
                    <a:pt x="14285" y="500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0" name="SMARTInkShape-2654"/>
            <p:cNvSpPr/>
            <p:nvPr/>
          </p:nvSpPr>
          <p:spPr>
            <a:xfrm>
              <a:off x="5557838" y="4486275"/>
              <a:ext cx="35718" cy="278607"/>
            </a:xfrm>
            <a:custGeom>
              <a:avLst/>
              <a:gdLst/>
              <a:ahLst/>
              <a:cxnLst/>
              <a:rect l="0" t="0" r="0" b="0"/>
              <a:pathLst>
                <a:path w="35718" h="278607">
                  <a:moveTo>
                    <a:pt x="35717" y="0"/>
                  </a:moveTo>
                  <a:lnTo>
                    <a:pt x="35717" y="31434"/>
                  </a:lnTo>
                  <a:lnTo>
                    <a:pt x="33601" y="59016"/>
                  </a:lnTo>
                  <a:lnTo>
                    <a:pt x="28443" y="93908"/>
                  </a:lnTo>
                  <a:lnTo>
                    <a:pt x="20934" y="127147"/>
                  </a:lnTo>
                  <a:lnTo>
                    <a:pt x="11807" y="156878"/>
                  </a:lnTo>
                  <a:lnTo>
                    <a:pt x="7271" y="186475"/>
                  </a:lnTo>
                  <a:lnTo>
                    <a:pt x="1671" y="217839"/>
                  </a:lnTo>
                  <a:lnTo>
                    <a:pt x="220" y="249702"/>
                  </a:lnTo>
                  <a:lnTo>
                    <a:pt x="0" y="2786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1" name="SMARTInkShape-2655"/>
            <p:cNvSpPr/>
            <p:nvPr/>
          </p:nvSpPr>
          <p:spPr>
            <a:xfrm>
              <a:off x="5464970" y="4579464"/>
              <a:ext cx="285746" cy="364012"/>
            </a:xfrm>
            <a:custGeom>
              <a:avLst/>
              <a:gdLst/>
              <a:ahLst/>
              <a:cxnLst/>
              <a:rect l="0" t="0" r="0" b="0"/>
              <a:pathLst>
                <a:path w="285746" h="364012">
                  <a:moveTo>
                    <a:pt x="0" y="13967"/>
                  </a:moveTo>
                  <a:lnTo>
                    <a:pt x="0" y="10175"/>
                  </a:lnTo>
                  <a:lnTo>
                    <a:pt x="793" y="9058"/>
                  </a:lnTo>
                  <a:lnTo>
                    <a:pt x="2116" y="8313"/>
                  </a:lnTo>
                  <a:lnTo>
                    <a:pt x="3791" y="7816"/>
                  </a:lnTo>
                  <a:lnTo>
                    <a:pt x="12978" y="2110"/>
                  </a:lnTo>
                  <a:lnTo>
                    <a:pt x="33791" y="0"/>
                  </a:lnTo>
                  <a:lnTo>
                    <a:pt x="67494" y="6974"/>
                  </a:lnTo>
                  <a:lnTo>
                    <a:pt x="101733" y="18952"/>
                  </a:lnTo>
                  <a:lnTo>
                    <a:pt x="136674" y="33996"/>
                  </a:lnTo>
                  <a:lnTo>
                    <a:pt x="144829" y="38775"/>
                  </a:lnTo>
                  <a:lnTo>
                    <a:pt x="152272" y="49011"/>
                  </a:lnTo>
                  <a:lnTo>
                    <a:pt x="155713" y="58305"/>
                  </a:lnTo>
                  <a:lnTo>
                    <a:pt x="157123" y="90562"/>
                  </a:lnTo>
                  <a:lnTo>
                    <a:pt x="157160" y="126190"/>
                  </a:lnTo>
                  <a:lnTo>
                    <a:pt x="159277" y="133430"/>
                  </a:lnTo>
                  <a:lnTo>
                    <a:pt x="162069" y="139293"/>
                  </a:lnTo>
                  <a:lnTo>
                    <a:pt x="164436" y="147056"/>
                  </a:lnTo>
                  <a:lnTo>
                    <a:pt x="174161" y="159189"/>
                  </a:lnTo>
                  <a:lnTo>
                    <a:pt x="180856" y="161854"/>
                  </a:lnTo>
                  <a:lnTo>
                    <a:pt x="208271" y="163861"/>
                  </a:lnTo>
                  <a:lnTo>
                    <a:pt x="229058" y="156199"/>
                  </a:lnTo>
                  <a:lnTo>
                    <a:pt x="243947" y="147190"/>
                  </a:lnTo>
                  <a:lnTo>
                    <a:pt x="259441" y="132064"/>
                  </a:lnTo>
                  <a:lnTo>
                    <a:pt x="282509" y="97418"/>
                  </a:lnTo>
                  <a:lnTo>
                    <a:pt x="285108" y="85896"/>
                  </a:lnTo>
                  <a:lnTo>
                    <a:pt x="285724" y="74443"/>
                  </a:lnTo>
                  <a:lnTo>
                    <a:pt x="285745" y="77601"/>
                  </a:lnTo>
                  <a:lnTo>
                    <a:pt x="261900" y="112048"/>
                  </a:lnTo>
                  <a:lnTo>
                    <a:pt x="255679" y="143241"/>
                  </a:lnTo>
                  <a:lnTo>
                    <a:pt x="249980" y="178364"/>
                  </a:lnTo>
                  <a:lnTo>
                    <a:pt x="244523" y="208983"/>
                  </a:lnTo>
                  <a:lnTo>
                    <a:pt x="243209" y="241578"/>
                  </a:lnTo>
                  <a:lnTo>
                    <a:pt x="242950" y="275856"/>
                  </a:lnTo>
                  <a:lnTo>
                    <a:pt x="242899" y="308497"/>
                  </a:lnTo>
                  <a:lnTo>
                    <a:pt x="242888" y="343295"/>
                  </a:lnTo>
                  <a:lnTo>
                    <a:pt x="242885" y="36401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10" name="SMARTInkShape-Group371"/>
          <p:cNvGrpSpPr/>
          <p:nvPr/>
        </p:nvGrpSpPr>
        <p:grpSpPr>
          <a:xfrm>
            <a:off x="3414713" y="4479266"/>
            <a:ext cx="1328738" cy="414205"/>
            <a:chOff x="3414713" y="4479266"/>
            <a:chExt cx="1328738" cy="414205"/>
          </a:xfrm>
        </p:grpSpPr>
        <p:sp>
          <p:nvSpPr>
            <p:cNvPr id="1703" name="SMARTInkShape-2656"/>
            <p:cNvSpPr/>
            <p:nvPr/>
          </p:nvSpPr>
          <p:spPr>
            <a:xfrm>
              <a:off x="4057658" y="4700588"/>
              <a:ext cx="200018" cy="149884"/>
            </a:xfrm>
            <a:custGeom>
              <a:avLst/>
              <a:gdLst/>
              <a:ahLst/>
              <a:cxnLst/>
              <a:rect l="0" t="0" r="0" b="0"/>
              <a:pathLst>
                <a:path w="200018" h="149884">
                  <a:moveTo>
                    <a:pt x="21423" y="0"/>
                  </a:moveTo>
                  <a:lnTo>
                    <a:pt x="21423" y="3792"/>
                  </a:lnTo>
                  <a:lnTo>
                    <a:pt x="19307" y="7770"/>
                  </a:lnTo>
                  <a:lnTo>
                    <a:pt x="16514" y="12184"/>
                  </a:lnTo>
                  <a:lnTo>
                    <a:pt x="14941" y="19926"/>
                  </a:lnTo>
                  <a:lnTo>
                    <a:pt x="9428" y="50439"/>
                  </a:lnTo>
                  <a:lnTo>
                    <a:pt x="2428" y="85700"/>
                  </a:lnTo>
                  <a:lnTo>
                    <a:pt x="135" y="121303"/>
                  </a:lnTo>
                  <a:lnTo>
                    <a:pt x="0" y="144829"/>
                  </a:lnTo>
                  <a:lnTo>
                    <a:pt x="791" y="146559"/>
                  </a:lnTo>
                  <a:lnTo>
                    <a:pt x="2112" y="147712"/>
                  </a:lnTo>
                  <a:lnTo>
                    <a:pt x="5697" y="148994"/>
                  </a:lnTo>
                  <a:lnTo>
                    <a:pt x="16785" y="149883"/>
                  </a:lnTo>
                  <a:lnTo>
                    <a:pt x="21478" y="147842"/>
                  </a:lnTo>
                  <a:lnTo>
                    <a:pt x="23841" y="146186"/>
                  </a:lnTo>
                  <a:lnTo>
                    <a:pt x="37832" y="129885"/>
                  </a:lnTo>
                  <a:lnTo>
                    <a:pt x="45385" y="123608"/>
                  </a:lnTo>
                  <a:lnTo>
                    <a:pt x="70372" y="88005"/>
                  </a:lnTo>
                  <a:lnTo>
                    <a:pt x="81863" y="69829"/>
                  </a:lnTo>
                  <a:lnTo>
                    <a:pt x="87072" y="57773"/>
                  </a:lnTo>
                  <a:lnTo>
                    <a:pt x="90288" y="52664"/>
                  </a:lnTo>
                  <a:lnTo>
                    <a:pt x="92760" y="43291"/>
                  </a:lnTo>
                  <a:lnTo>
                    <a:pt x="92860" y="77109"/>
                  </a:lnTo>
                  <a:lnTo>
                    <a:pt x="93655" y="95203"/>
                  </a:lnTo>
                  <a:lnTo>
                    <a:pt x="98564" y="104055"/>
                  </a:lnTo>
                  <a:lnTo>
                    <a:pt x="109654" y="116586"/>
                  </a:lnTo>
                  <a:lnTo>
                    <a:pt x="114347" y="119284"/>
                  </a:lnTo>
                  <a:lnTo>
                    <a:pt x="123828" y="121017"/>
                  </a:lnTo>
                  <a:lnTo>
                    <a:pt x="139047" y="120565"/>
                  </a:lnTo>
                  <a:lnTo>
                    <a:pt x="148049" y="117614"/>
                  </a:lnTo>
                  <a:lnTo>
                    <a:pt x="162041" y="107697"/>
                  </a:lnTo>
                  <a:lnTo>
                    <a:pt x="175288" y="90123"/>
                  </a:lnTo>
                  <a:lnTo>
                    <a:pt x="190411" y="56970"/>
                  </a:lnTo>
                  <a:lnTo>
                    <a:pt x="197885" y="36153"/>
                  </a:lnTo>
                  <a:lnTo>
                    <a:pt x="200017" y="142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4" name="SMARTInkShape-2657"/>
            <p:cNvSpPr/>
            <p:nvPr/>
          </p:nvSpPr>
          <p:spPr>
            <a:xfrm>
              <a:off x="4286381" y="4679156"/>
              <a:ext cx="92739" cy="135733"/>
            </a:xfrm>
            <a:custGeom>
              <a:avLst/>
              <a:gdLst/>
              <a:ahLst/>
              <a:cxnLst/>
              <a:rect l="0" t="0" r="0" b="0"/>
              <a:pathLst>
                <a:path w="92739" h="135733">
                  <a:moveTo>
                    <a:pt x="57019" y="0"/>
                  </a:moveTo>
                  <a:lnTo>
                    <a:pt x="50868" y="6151"/>
                  </a:lnTo>
                  <a:lnTo>
                    <a:pt x="29966" y="38117"/>
                  </a:lnTo>
                  <a:lnTo>
                    <a:pt x="15633" y="51656"/>
                  </a:lnTo>
                  <a:lnTo>
                    <a:pt x="3239" y="69127"/>
                  </a:lnTo>
                  <a:lnTo>
                    <a:pt x="165" y="89762"/>
                  </a:lnTo>
                  <a:lnTo>
                    <a:pt x="0" y="94928"/>
                  </a:lnTo>
                  <a:lnTo>
                    <a:pt x="2044" y="99869"/>
                  </a:lnTo>
                  <a:lnTo>
                    <a:pt x="3700" y="102298"/>
                  </a:lnTo>
                  <a:lnTo>
                    <a:pt x="7657" y="104997"/>
                  </a:lnTo>
                  <a:lnTo>
                    <a:pt x="14348" y="106517"/>
                  </a:lnTo>
                  <a:lnTo>
                    <a:pt x="16665" y="106730"/>
                  </a:lnTo>
                  <a:lnTo>
                    <a:pt x="21357" y="104850"/>
                  </a:lnTo>
                  <a:lnTo>
                    <a:pt x="37972" y="90353"/>
                  </a:lnTo>
                  <a:lnTo>
                    <a:pt x="52257" y="66245"/>
                  </a:lnTo>
                  <a:lnTo>
                    <a:pt x="55608" y="56053"/>
                  </a:lnTo>
                  <a:lnTo>
                    <a:pt x="57003" y="21577"/>
                  </a:lnTo>
                  <a:lnTo>
                    <a:pt x="57019" y="14414"/>
                  </a:lnTo>
                  <a:lnTo>
                    <a:pt x="57019" y="48081"/>
                  </a:lnTo>
                  <a:lnTo>
                    <a:pt x="57813" y="66765"/>
                  </a:lnTo>
                  <a:lnTo>
                    <a:pt x="65838" y="100018"/>
                  </a:lnTo>
                  <a:lnTo>
                    <a:pt x="71803" y="112185"/>
                  </a:lnTo>
                  <a:lnTo>
                    <a:pt x="83278" y="130044"/>
                  </a:lnTo>
                  <a:lnTo>
                    <a:pt x="92738" y="1357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5" name="SMARTInkShape-2658"/>
            <p:cNvSpPr/>
            <p:nvPr/>
          </p:nvSpPr>
          <p:spPr>
            <a:xfrm>
              <a:off x="4450582" y="4722019"/>
              <a:ext cx="14263" cy="92870"/>
            </a:xfrm>
            <a:custGeom>
              <a:avLst/>
              <a:gdLst/>
              <a:ahLst/>
              <a:cxnLst/>
              <a:rect l="0" t="0" r="0" b="0"/>
              <a:pathLst>
                <a:path w="14263" h="92870">
                  <a:moveTo>
                    <a:pt x="7118" y="0"/>
                  </a:moveTo>
                  <a:lnTo>
                    <a:pt x="3326" y="3792"/>
                  </a:lnTo>
                  <a:lnTo>
                    <a:pt x="1464" y="7771"/>
                  </a:lnTo>
                  <a:lnTo>
                    <a:pt x="0" y="41609"/>
                  </a:lnTo>
                  <a:lnTo>
                    <a:pt x="773" y="54844"/>
                  </a:lnTo>
                  <a:lnTo>
                    <a:pt x="6456" y="75475"/>
                  </a:lnTo>
                  <a:lnTo>
                    <a:pt x="7031" y="84218"/>
                  </a:lnTo>
                  <a:lnTo>
                    <a:pt x="14262" y="928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6" name="SMARTInkShape-2659"/>
            <p:cNvSpPr/>
            <p:nvPr/>
          </p:nvSpPr>
          <p:spPr>
            <a:xfrm>
              <a:off x="4614878" y="4551562"/>
              <a:ext cx="28561" cy="341909"/>
            </a:xfrm>
            <a:custGeom>
              <a:avLst/>
              <a:gdLst/>
              <a:ahLst/>
              <a:cxnLst/>
              <a:rect l="0" t="0" r="0" b="0"/>
              <a:pathLst>
                <a:path w="28561" h="341909">
                  <a:moveTo>
                    <a:pt x="21416" y="6151"/>
                  </a:moveTo>
                  <a:lnTo>
                    <a:pt x="21416" y="0"/>
                  </a:lnTo>
                  <a:lnTo>
                    <a:pt x="21416" y="30392"/>
                  </a:lnTo>
                  <a:lnTo>
                    <a:pt x="19299" y="65037"/>
                  </a:lnTo>
                  <a:lnTo>
                    <a:pt x="14140" y="99248"/>
                  </a:lnTo>
                  <a:lnTo>
                    <a:pt x="6632" y="129756"/>
                  </a:lnTo>
                  <a:lnTo>
                    <a:pt x="1954" y="156810"/>
                  </a:lnTo>
                  <a:lnTo>
                    <a:pt x="374" y="190603"/>
                  </a:lnTo>
                  <a:lnTo>
                    <a:pt x="61" y="225912"/>
                  </a:lnTo>
                  <a:lnTo>
                    <a:pt x="0" y="261345"/>
                  </a:lnTo>
                  <a:lnTo>
                    <a:pt x="2106" y="284170"/>
                  </a:lnTo>
                  <a:lnTo>
                    <a:pt x="9929" y="309423"/>
                  </a:lnTo>
                  <a:lnTo>
                    <a:pt x="28560" y="34190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7" name="SMARTInkShape-2660"/>
            <p:cNvSpPr/>
            <p:nvPr/>
          </p:nvSpPr>
          <p:spPr>
            <a:xfrm>
              <a:off x="4529138" y="4686326"/>
              <a:ext cx="214313" cy="14263"/>
            </a:xfrm>
            <a:custGeom>
              <a:avLst/>
              <a:gdLst/>
              <a:ahLst/>
              <a:cxnLst/>
              <a:rect l="0" t="0" r="0" b="0"/>
              <a:pathLst>
                <a:path w="214313" h="14263">
                  <a:moveTo>
                    <a:pt x="0" y="7118"/>
                  </a:moveTo>
                  <a:lnTo>
                    <a:pt x="0" y="967"/>
                  </a:lnTo>
                  <a:lnTo>
                    <a:pt x="793" y="636"/>
                  </a:lnTo>
                  <a:lnTo>
                    <a:pt x="30527" y="0"/>
                  </a:lnTo>
                  <a:lnTo>
                    <a:pt x="63239" y="4888"/>
                  </a:lnTo>
                  <a:lnTo>
                    <a:pt x="90880" y="6457"/>
                  </a:lnTo>
                  <a:lnTo>
                    <a:pt x="119179" y="7716"/>
                  </a:lnTo>
                  <a:lnTo>
                    <a:pt x="147671" y="11969"/>
                  </a:lnTo>
                  <a:lnTo>
                    <a:pt x="175428" y="13582"/>
                  </a:lnTo>
                  <a:lnTo>
                    <a:pt x="214312" y="142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8" name="SMARTInkShape-2661"/>
            <p:cNvSpPr/>
            <p:nvPr/>
          </p:nvSpPr>
          <p:spPr>
            <a:xfrm>
              <a:off x="3414713" y="4479266"/>
              <a:ext cx="478632" cy="357054"/>
            </a:xfrm>
            <a:custGeom>
              <a:avLst/>
              <a:gdLst/>
              <a:ahLst/>
              <a:cxnLst/>
              <a:rect l="0" t="0" r="0" b="0"/>
              <a:pathLst>
                <a:path w="478632" h="357054">
                  <a:moveTo>
                    <a:pt x="0" y="142740"/>
                  </a:moveTo>
                  <a:lnTo>
                    <a:pt x="0" y="136589"/>
                  </a:lnTo>
                  <a:lnTo>
                    <a:pt x="793" y="136258"/>
                  </a:lnTo>
                  <a:lnTo>
                    <a:pt x="13735" y="135684"/>
                  </a:lnTo>
                  <a:lnTo>
                    <a:pt x="44434" y="141755"/>
                  </a:lnTo>
                  <a:lnTo>
                    <a:pt x="72541" y="143339"/>
                  </a:lnTo>
                  <a:lnTo>
                    <a:pt x="97869" y="146799"/>
                  </a:lnTo>
                  <a:lnTo>
                    <a:pt x="130280" y="143777"/>
                  </a:lnTo>
                  <a:lnTo>
                    <a:pt x="157664" y="143048"/>
                  </a:lnTo>
                  <a:lnTo>
                    <a:pt x="191568" y="139009"/>
                  </a:lnTo>
                  <a:lnTo>
                    <a:pt x="226106" y="129774"/>
                  </a:lnTo>
                  <a:lnTo>
                    <a:pt x="256682" y="115602"/>
                  </a:lnTo>
                  <a:lnTo>
                    <a:pt x="285652" y="101132"/>
                  </a:lnTo>
                  <a:lnTo>
                    <a:pt x="308602" y="82192"/>
                  </a:lnTo>
                  <a:lnTo>
                    <a:pt x="329455" y="53217"/>
                  </a:lnTo>
                  <a:lnTo>
                    <a:pt x="338995" y="23762"/>
                  </a:lnTo>
                  <a:lnTo>
                    <a:pt x="339503" y="19765"/>
                  </a:lnTo>
                  <a:lnTo>
                    <a:pt x="335948" y="1402"/>
                  </a:lnTo>
                  <a:lnTo>
                    <a:pt x="335090" y="890"/>
                  </a:lnTo>
                  <a:lnTo>
                    <a:pt x="329622" y="0"/>
                  </a:lnTo>
                  <a:lnTo>
                    <a:pt x="325119" y="3698"/>
                  </a:lnTo>
                  <a:lnTo>
                    <a:pt x="311846" y="26604"/>
                  </a:lnTo>
                  <a:lnTo>
                    <a:pt x="300024" y="57714"/>
                  </a:lnTo>
                  <a:lnTo>
                    <a:pt x="290509" y="85729"/>
                  </a:lnTo>
                  <a:lnTo>
                    <a:pt x="276077" y="119102"/>
                  </a:lnTo>
                  <a:lnTo>
                    <a:pt x="264759" y="151565"/>
                  </a:lnTo>
                  <a:lnTo>
                    <a:pt x="254880" y="184524"/>
                  </a:lnTo>
                  <a:lnTo>
                    <a:pt x="246079" y="218081"/>
                  </a:lnTo>
                  <a:lnTo>
                    <a:pt x="239515" y="250567"/>
                  </a:lnTo>
                  <a:lnTo>
                    <a:pt x="229188" y="284828"/>
                  </a:lnTo>
                  <a:lnTo>
                    <a:pt x="228610" y="292621"/>
                  </a:lnTo>
                  <a:lnTo>
                    <a:pt x="228601" y="282804"/>
                  </a:lnTo>
                  <a:lnTo>
                    <a:pt x="242335" y="247589"/>
                  </a:lnTo>
                  <a:lnTo>
                    <a:pt x="255008" y="220836"/>
                  </a:lnTo>
                  <a:lnTo>
                    <a:pt x="285901" y="185714"/>
                  </a:lnTo>
                  <a:lnTo>
                    <a:pt x="315304" y="162215"/>
                  </a:lnTo>
                  <a:lnTo>
                    <a:pt x="322962" y="159333"/>
                  </a:lnTo>
                  <a:lnTo>
                    <a:pt x="338799" y="157163"/>
                  </a:lnTo>
                  <a:lnTo>
                    <a:pt x="340166" y="157911"/>
                  </a:lnTo>
                  <a:lnTo>
                    <a:pt x="341077" y="159204"/>
                  </a:lnTo>
                  <a:lnTo>
                    <a:pt x="342360" y="164816"/>
                  </a:lnTo>
                  <a:lnTo>
                    <a:pt x="342540" y="166983"/>
                  </a:lnTo>
                  <a:lnTo>
                    <a:pt x="340623" y="171506"/>
                  </a:lnTo>
                  <a:lnTo>
                    <a:pt x="332925" y="184670"/>
                  </a:lnTo>
                  <a:lnTo>
                    <a:pt x="323161" y="216644"/>
                  </a:lnTo>
                  <a:lnTo>
                    <a:pt x="316305" y="235626"/>
                  </a:lnTo>
                  <a:lnTo>
                    <a:pt x="314440" y="268948"/>
                  </a:lnTo>
                  <a:lnTo>
                    <a:pt x="315141" y="287203"/>
                  </a:lnTo>
                  <a:lnTo>
                    <a:pt x="318127" y="293729"/>
                  </a:lnTo>
                  <a:lnTo>
                    <a:pt x="324271" y="301866"/>
                  </a:lnTo>
                  <a:lnTo>
                    <a:pt x="328799" y="304744"/>
                  </a:lnTo>
                  <a:lnTo>
                    <a:pt x="334252" y="306023"/>
                  </a:lnTo>
                  <a:lnTo>
                    <a:pt x="341966" y="306592"/>
                  </a:lnTo>
                  <a:lnTo>
                    <a:pt x="355235" y="303120"/>
                  </a:lnTo>
                  <a:lnTo>
                    <a:pt x="388168" y="287906"/>
                  </a:lnTo>
                  <a:lnTo>
                    <a:pt x="407198" y="276337"/>
                  </a:lnTo>
                  <a:lnTo>
                    <a:pt x="419366" y="263551"/>
                  </a:lnTo>
                  <a:lnTo>
                    <a:pt x="442021" y="230969"/>
                  </a:lnTo>
                  <a:lnTo>
                    <a:pt x="448233" y="215848"/>
                  </a:lnTo>
                  <a:lnTo>
                    <a:pt x="449949" y="201399"/>
                  </a:lnTo>
                  <a:lnTo>
                    <a:pt x="449191" y="200896"/>
                  </a:lnTo>
                  <a:lnTo>
                    <a:pt x="440103" y="200023"/>
                  </a:lnTo>
                  <a:lnTo>
                    <a:pt x="435578" y="202066"/>
                  </a:lnTo>
                  <a:lnTo>
                    <a:pt x="426206" y="209845"/>
                  </a:lnTo>
                  <a:lnTo>
                    <a:pt x="411952" y="233684"/>
                  </a:lnTo>
                  <a:lnTo>
                    <a:pt x="408603" y="247651"/>
                  </a:lnTo>
                  <a:lnTo>
                    <a:pt x="407276" y="280861"/>
                  </a:lnTo>
                  <a:lnTo>
                    <a:pt x="408011" y="295143"/>
                  </a:lnTo>
                  <a:lnTo>
                    <a:pt x="410997" y="304666"/>
                  </a:lnTo>
                  <a:lnTo>
                    <a:pt x="425084" y="323716"/>
                  </a:lnTo>
                  <a:lnTo>
                    <a:pt x="444043" y="343736"/>
                  </a:lnTo>
                  <a:lnTo>
                    <a:pt x="451617" y="347165"/>
                  </a:lnTo>
                  <a:lnTo>
                    <a:pt x="478631" y="3570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9" name="SMARTInkShape-2662"/>
            <p:cNvSpPr/>
            <p:nvPr/>
          </p:nvSpPr>
          <p:spPr>
            <a:xfrm>
              <a:off x="3543300" y="4514850"/>
              <a:ext cx="64295" cy="335757"/>
            </a:xfrm>
            <a:custGeom>
              <a:avLst/>
              <a:gdLst/>
              <a:ahLst/>
              <a:cxnLst/>
              <a:rect l="0" t="0" r="0" b="0"/>
              <a:pathLst>
                <a:path w="64295" h="335757">
                  <a:moveTo>
                    <a:pt x="64294" y="0"/>
                  </a:moveTo>
                  <a:lnTo>
                    <a:pt x="60502" y="3792"/>
                  </a:lnTo>
                  <a:lnTo>
                    <a:pt x="58639" y="7771"/>
                  </a:lnTo>
                  <a:lnTo>
                    <a:pt x="49418" y="38479"/>
                  </a:lnTo>
                  <a:lnTo>
                    <a:pt x="38022" y="72595"/>
                  </a:lnTo>
                  <a:lnTo>
                    <a:pt x="30676" y="105739"/>
                  </a:lnTo>
                  <a:lnTo>
                    <a:pt x="25198" y="139243"/>
                  </a:lnTo>
                  <a:lnTo>
                    <a:pt x="17266" y="171526"/>
                  </a:lnTo>
                  <a:lnTo>
                    <a:pt x="14376" y="198372"/>
                  </a:lnTo>
                  <a:lnTo>
                    <a:pt x="8808" y="233771"/>
                  </a:lnTo>
                  <a:lnTo>
                    <a:pt x="3680" y="263929"/>
                  </a:lnTo>
                  <a:lnTo>
                    <a:pt x="484" y="297869"/>
                  </a:lnTo>
                  <a:lnTo>
                    <a:pt x="0" y="3357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16" name="SMARTInkShape-Group372"/>
          <p:cNvGrpSpPr/>
          <p:nvPr/>
        </p:nvGrpSpPr>
        <p:grpSpPr>
          <a:xfrm>
            <a:off x="1543069" y="4843463"/>
            <a:ext cx="600054" cy="457201"/>
            <a:chOff x="1543069" y="4843463"/>
            <a:chExt cx="600054" cy="457201"/>
          </a:xfrm>
        </p:grpSpPr>
        <p:sp>
          <p:nvSpPr>
            <p:cNvPr id="1711" name="SMARTInkShape-2663"/>
            <p:cNvSpPr/>
            <p:nvPr/>
          </p:nvSpPr>
          <p:spPr>
            <a:xfrm>
              <a:off x="2035971" y="5014913"/>
              <a:ext cx="107152" cy="285751"/>
            </a:xfrm>
            <a:custGeom>
              <a:avLst/>
              <a:gdLst/>
              <a:ahLst/>
              <a:cxnLst/>
              <a:rect l="0" t="0" r="0" b="0"/>
              <a:pathLst>
                <a:path w="107152" h="285751">
                  <a:moveTo>
                    <a:pt x="7142" y="0"/>
                  </a:moveTo>
                  <a:lnTo>
                    <a:pt x="991" y="0"/>
                  </a:lnTo>
                  <a:lnTo>
                    <a:pt x="660" y="793"/>
                  </a:lnTo>
                  <a:lnTo>
                    <a:pt x="0" y="33852"/>
                  </a:lnTo>
                  <a:lnTo>
                    <a:pt x="792" y="47580"/>
                  </a:lnTo>
                  <a:lnTo>
                    <a:pt x="5701" y="59429"/>
                  </a:lnTo>
                  <a:lnTo>
                    <a:pt x="23847" y="80865"/>
                  </a:lnTo>
                  <a:lnTo>
                    <a:pt x="28589" y="83565"/>
                  </a:lnTo>
                  <a:lnTo>
                    <a:pt x="38101" y="85298"/>
                  </a:lnTo>
                  <a:lnTo>
                    <a:pt x="49035" y="81805"/>
                  </a:lnTo>
                  <a:lnTo>
                    <a:pt x="62042" y="72721"/>
                  </a:lnTo>
                  <a:lnTo>
                    <a:pt x="76959" y="56462"/>
                  </a:lnTo>
                  <a:lnTo>
                    <a:pt x="83415" y="48113"/>
                  </a:lnTo>
                  <a:lnTo>
                    <a:pt x="94388" y="38156"/>
                  </a:lnTo>
                  <a:lnTo>
                    <a:pt x="106795" y="8651"/>
                  </a:lnTo>
                  <a:lnTo>
                    <a:pt x="107122" y="1125"/>
                  </a:lnTo>
                  <a:lnTo>
                    <a:pt x="107151" y="6249"/>
                  </a:lnTo>
                  <a:lnTo>
                    <a:pt x="88021" y="38445"/>
                  </a:lnTo>
                  <a:lnTo>
                    <a:pt x="73809" y="72408"/>
                  </a:lnTo>
                  <a:lnTo>
                    <a:pt x="61909" y="107284"/>
                  </a:lnTo>
                  <a:lnTo>
                    <a:pt x="50004" y="142892"/>
                  </a:lnTo>
                  <a:lnTo>
                    <a:pt x="40479" y="175245"/>
                  </a:lnTo>
                  <a:lnTo>
                    <a:pt x="36657" y="207302"/>
                  </a:lnTo>
                  <a:lnTo>
                    <a:pt x="35902" y="239151"/>
                  </a:lnTo>
                  <a:lnTo>
                    <a:pt x="33655" y="258185"/>
                  </a:lnTo>
                  <a:lnTo>
                    <a:pt x="28573" y="2857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2" name="SMARTInkShape-2664"/>
            <p:cNvSpPr/>
            <p:nvPr/>
          </p:nvSpPr>
          <p:spPr>
            <a:xfrm>
              <a:off x="1957399" y="4843463"/>
              <a:ext cx="7133" cy="264318"/>
            </a:xfrm>
            <a:custGeom>
              <a:avLst/>
              <a:gdLst/>
              <a:ahLst/>
              <a:cxnLst/>
              <a:rect l="0" t="0" r="0" b="0"/>
              <a:pathLst>
                <a:path w="7133" h="264318">
                  <a:moveTo>
                    <a:pt x="7132" y="0"/>
                  </a:moveTo>
                  <a:lnTo>
                    <a:pt x="3340" y="0"/>
                  </a:lnTo>
                  <a:lnTo>
                    <a:pt x="2223" y="793"/>
                  </a:lnTo>
                  <a:lnTo>
                    <a:pt x="1478" y="2116"/>
                  </a:lnTo>
                  <a:lnTo>
                    <a:pt x="430" y="9887"/>
                  </a:lnTo>
                  <a:lnTo>
                    <a:pt x="840" y="31317"/>
                  </a:lnTo>
                  <a:lnTo>
                    <a:pt x="6147" y="58608"/>
                  </a:lnTo>
                  <a:lnTo>
                    <a:pt x="7002" y="93060"/>
                  </a:lnTo>
                  <a:lnTo>
                    <a:pt x="4977" y="114356"/>
                  </a:lnTo>
                  <a:lnTo>
                    <a:pt x="645" y="150026"/>
                  </a:lnTo>
                  <a:lnTo>
                    <a:pt x="75" y="185738"/>
                  </a:lnTo>
                  <a:lnTo>
                    <a:pt x="0" y="215802"/>
                  </a:lnTo>
                  <a:lnTo>
                    <a:pt x="784" y="239614"/>
                  </a:lnTo>
                  <a:lnTo>
                    <a:pt x="7132" y="26431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3" name="SMARTInkShape-2665"/>
            <p:cNvSpPr/>
            <p:nvPr/>
          </p:nvSpPr>
          <p:spPr>
            <a:xfrm>
              <a:off x="1803537" y="4922045"/>
              <a:ext cx="89505" cy="185610"/>
            </a:xfrm>
            <a:custGeom>
              <a:avLst/>
              <a:gdLst/>
              <a:ahLst/>
              <a:cxnLst/>
              <a:rect l="0" t="0" r="0" b="0"/>
              <a:pathLst>
                <a:path w="89505" h="185610">
                  <a:moveTo>
                    <a:pt x="75269" y="92868"/>
                  </a:moveTo>
                  <a:lnTo>
                    <a:pt x="75269" y="89075"/>
                  </a:lnTo>
                  <a:lnTo>
                    <a:pt x="73682" y="87958"/>
                  </a:lnTo>
                  <a:lnTo>
                    <a:pt x="65450" y="85592"/>
                  </a:lnTo>
                  <a:lnTo>
                    <a:pt x="63961" y="84048"/>
                  </a:lnTo>
                  <a:lnTo>
                    <a:pt x="62968" y="82226"/>
                  </a:lnTo>
                  <a:lnTo>
                    <a:pt x="61512" y="81010"/>
                  </a:lnTo>
                  <a:lnTo>
                    <a:pt x="57778" y="79660"/>
                  </a:lnTo>
                  <a:lnTo>
                    <a:pt x="51213" y="78900"/>
                  </a:lnTo>
                  <a:lnTo>
                    <a:pt x="46586" y="80839"/>
                  </a:lnTo>
                  <a:lnTo>
                    <a:pt x="44241" y="82467"/>
                  </a:lnTo>
                  <a:lnTo>
                    <a:pt x="29864" y="86668"/>
                  </a:lnTo>
                  <a:lnTo>
                    <a:pt x="13552" y="105128"/>
                  </a:lnTo>
                  <a:lnTo>
                    <a:pt x="7064" y="117490"/>
                  </a:lnTo>
                  <a:lnTo>
                    <a:pt x="0" y="145326"/>
                  </a:lnTo>
                  <a:lnTo>
                    <a:pt x="3170" y="165285"/>
                  </a:lnTo>
                  <a:lnTo>
                    <a:pt x="5655" y="170826"/>
                  </a:lnTo>
                  <a:lnTo>
                    <a:pt x="13717" y="180851"/>
                  </a:lnTo>
                  <a:lnTo>
                    <a:pt x="20396" y="183565"/>
                  </a:lnTo>
                  <a:lnTo>
                    <a:pt x="47798" y="185609"/>
                  </a:lnTo>
                  <a:lnTo>
                    <a:pt x="53270" y="183563"/>
                  </a:lnTo>
                  <a:lnTo>
                    <a:pt x="67043" y="175782"/>
                  </a:lnTo>
                  <a:lnTo>
                    <a:pt x="69785" y="172750"/>
                  </a:lnTo>
                  <a:lnTo>
                    <a:pt x="84998" y="137976"/>
                  </a:lnTo>
                  <a:lnTo>
                    <a:pt x="88956" y="108626"/>
                  </a:lnTo>
                  <a:lnTo>
                    <a:pt x="89504" y="73056"/>
                  </a:lnTo>
                  <a:lnTo>
                    <a:pt x="87425" y="55512"/>
                  </a:lnTo>
                  <a:lnTo>
                    <a:pt x="82853" y="21913"/>
                  </a:lnTo>
                  <a:lnTo>
                    <a:pt x="8241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4" name="SMARTInkShape-2666"/>
            <p:cNvSpPr/>
            <p:nvPr/>
          </p:nvSpPr>
          <p:spPr>
            <a:xfrm>
              <a:off x="1664531" y="4993480"/>
              <a:ext cx="99976" cy="107159"/>
            </a:xfrm>
            <a:custGeom>
              <a:avLst/>
              <a:gdLst/>
              <a:ahLst/>
              <a:cxnLst/>
              <a:rect l="0" t="0" r="0" b="0"/>
              <a:pathLst>
                <a:path w="99976" h="107159">
                  <a:moveTo>
                    <a:pt x="49969" y="0"/>
                  </a:moveTo>
                  <a:lnTo>
                    <a:pt x="43818" y="0"/>
                  </a:lnTo>
                  <a:lnTo>
                    <a:pt x="19209" y="23643"/>
                  </a:lnTo>
                  <a:lnTo>
                    <a:pt x="3149" y="47748"/>
                  </a:lnTo>
                  <a:lnTo>
                    <a:pt x="382" y="65595"/>
                  </a:lnTo>
                  <a:lnTo>
                    <a:pt x="0" y="87018"/>
                  </a:lnTo>
                  <a:lnTo>
                    <a:pt x="781" y="88969"/>
                  </a:lnTo>
                  <a:lnTo>
                    <a:pt x="2096" y="90269"/>
                  </a:lnTo>
                  <a:lnTo>
                    <a:pt x="5673" y="91713"/>
                  </a:lnTo>
                  <a:lnTo>
                    <a:pt x="29963" y="92825"/>
                  </a:lnTo>
                  <a:lnTo>
                    <a:pt x="35257" y="90734"/>
                  </a:lnTo>
                  <a:lnTo>
                    <a:pt x="37779" y="89064"/>
                  </a:lnTo>
                  <a:lnTo>
                    <a:pt x="67558" y="58910"/>
                  </a:lnTo>
                  <a:lnTo>
                    <a:pt x="72758" y="44387"/>
                  </a:lnTo>
                  <a:lnTo>
                    <a:pt x="75972" y="38778"/>
                  </a:lnTo>
                  <a:lnTo>
                    <a:pt x="78036" y="28710"/>
                  </a:lnTo>
                  <a:lnTo>
                    <a:pt x="78541" y="14413"/>
                  </a:lnTo>
                  <a:lnTo>
                    <a:pt x="78544" y="49049"/>
                  </a:lnTo>
                  <a:lnTo>
                    <a:pt x="79338" y="62048"/>
                  </a:lnTo>
                  <a:lnTo>
                    <a:pt x="87363" y="85246"/>
                  </a:lnTo>
                  <a:lnTo>
                    <a:pt x="90401" y="90276"/>
                  </a:lnTo>
                  <a:lnTo>
                    <a:pt x="92905" y="97569"/>
                  </a:lnTo>
                  <a:lnTo>
                    <a:pt x="99975" y="10715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5" name="SMARTInkShape-2667"/>
            <p:cNvSpPr/>
            <p:nvPr/>
          </p:nvSpPr>
          <p:spPr>
            <a:xfrm>
              <a:off x="1543069" y="4936330"/>
              <a:ext cx="134272" cy="212864"/>
            </a:xfrm>
            <a:custGeom>
              <a:avLst/>
              <a:gdLst/>
              <a:ahLst/>
              <a:cxnLst/>
              <a:rect l="0" t="0" r="0" b="0"/>
              <a:pathLst>
                <a:path w="134272" h="212864">
                  <a:moveTo>
                    <a:pt x="14269" y="0"/>
                  </a:moveTo>
                  <a:lnTo>
                    <a:pt x="14269" y="9944"/>
                  </a:lnTo>
                  <a:lnTo>
                    <a:pt x="12152" y="14474"/>
                  </a:lnTo>
                  <a:lnTo>
                    <a:pt x="10476" y="16794"/>
                  </a:lnTo>
                  <a:lnTo>
                    <a:pt x="2411" y="52013"/>
                  </a:lnTo>
                  <a:lnTo>
                    <a:pt x="194" y="85839"/>
                  </a:lnTo>
                  <a:lnTo>
                    <a:pt x="0" y="121393"/>
                  </a:lnTo>
                  <a:lnTo>
                    <a:pt x="776" y="157097"/>
                  </a:lnTo>
                  <a:lnTo>
                    <a:pt x="8800" y="190623"/>
                  </a:lnTo>
                  <a:lnTo>
                    <a:pt x="16981" y="201961"/>
                  </a:lnTo>
                  <a:lnTo>
                    <a:pt x="31476" y="209419"/>
                  </a:lnTo>
                  <a:lnTo>
                    <a:pt x="43268" y="212863"/>
                  </a:lnTo>
                  <a:lnTo>
                    <a:pt x="51234" y="211553"/>
                  </a:lnTo>
                  <a:lnTo>
                    <a:pt x="62528" y="206352"/>
                  </a:lnTo>
                  <a:lnTo>
                    <a:pt x="89717" y="185040"/>
                  </a:lnTo>
                  <a:lnTo>
                    <a:pt x="115486" y="152360"/>
                  </a:lnTo>
                  <a:lnTo>
                    <a:pt x="130847" y="120030"/>
                  </a:lnTo>
                  <a:lnTo>
                    <a:pt x="134271" y="103387"/>
                  </a:lnTo>
                  <a:lnTo>
                    <a:pt x="132955" y="95427"/>
                  </a:lnTo>
                  <a:lnTo>
                    <a:pt x="130518" y="88451"/>
                  </a:lnTo>
                  <a:lnTo>
                    <a:pt x="129435" y="80058"/>
                  </a:lnTo>
                  <a:lnTo>
                    <a:pt x="127559" y="76391"/>
                  </a:lnTo>
                  <a:lnTo>
                    <a:pt x="109159" y="59758"/>
                  </a:lnTo>
                  <a:lnTo>
                    <a:pt x="96800" y="53249"/>
                  </a:lnTo>
                  <a:lnTo>
                    <a:pt x="73693" y="50434"/>
                  </a:lnTo>
                  <a:lnTo>
                    <a:pt x="59481" y="53927"/>
                  </a:lnTo>
                  <a:lnTo>
                    <a:pt x="30230" y="71498"/>
                  </a:lnTo>
                  <a:lnTo>
                    <a:pt x="19362" y="80975"/>
                  </a:lnTo>
                  <a:lnTo>
                    <a:pt x="16532" y="87848"/>
                  </a:lnTo>
                  <a:lnTo>
                    <a:pt x="14481" y="95401"/>
                  </a:lnTo>
                  <a:lnTo>
                    <a:pt x="8813" y="106717"/>
                  </a:lnTo>
                  <a:lnTo>
                    <a:pt x="7125" y="1143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717" name="SMARTInkShape-2668"/>
          <p:cNvSpPr/>
          <p:nvPr/>
        </p:nvSpPr>
        <p:spPr>
          <a:xfrm>
            <a:off x="1171672" y="3221831"/>
            <a:ext cx="3700367" cy="1843090"/>
          </a:xfrm>
          <a:custGeom>
            <a:avLst/>
            <a:gdLst/>
            <a:ahLst/>
            <a:cxnLst/>
            <a:rect l="0" t="0" r="0" b="0"/>
            <a:pathLst>
              <a:path w="3700367" h="1843090">
                <a:moveTo>
                  <a:pt x="3700366" y="0"/>
                </a:moveTo>
                <a:lnTo>
                  <a:pt x="3666120" y="0"/>
                </a:lnTo>
                <a:lnTo>
                  <a:pt x="3663248" y="0"/>
                </a:lnTo>
                <a:lnTo>
                  <a:pt x="3657939" y="2117"/>
                </a:lnTo>
                <a:lnTo>
                  <a:pt x="3625491" y="19133"/>
                </a:lnTo>
                <a:lnTo>
                  <a:pt x="3590673" y="33345"/>
                </a:lnTo>
                <a:lnTo>
                  <a:pt x="3571821" y="41278"/>
                </a:lnTo>
                <a:lnTo>
                  <a:pt x="3542111" y="58539"/>
                </a:lnTo>
                <a:lnTo>
                  <a:pt x="3509503" y="79473"/>
                </a:lnTo>
                <a:lnTo>
                  <a:pt x="3477191" y="99719"/>
                </a:lnTo>
                <a:lnTo>
                  <a:pt x="3444262" y="122797"/>
                </a:lnTo>
                <a:lnTo>
                  <a:pt x="3409124" y="150286"/>
                </a:lnTo>
                <a:lnTo>
                  <a:pt x="3381062" y="171530"/>
                </a:lnTo>
                <a:lnTo>
                  <a:pt x="3353432" y="193699"/>
                </a:lnTo>
                <a:lnTo>
                  <a:pt x="3320245" y="229232"/>
                </a:lnTo>
                <a:lnTo>
                  <a:pt x="3290610" y="257362"/>
                </a:lnTo>
                <a:lnTo>
                  <a:pt x="3258811" y="285806"/>
                </a:lnTo>
                <a:lnTo>
                  <a:pt x="3227164" y="318575"/>
                </a:lnTo>
                <a:lnTo>
                  <a:pt x="3194768" y="354214"/>
                </a:lnTo>
                <a:lnTo>
                  <a:pt x="3162944" y="386998"/>
                </a:lnTo>
                <a:lnTo>
                  <a:pt x="3128379" y="421848"/>
                </a:lnTo>
                <a:lnTo>
                  <a:pt x="3093003" y="457309"/>
                </a:lnTo>
                <a:lnTo>
                  <a:pt x="3068477" y="481061"/>
                </a:lnTo>
                <a:lnTo>
                  <a:pt x="3041701" y="504847"/>
                </a:lnTo>
                <a:lnTo>
                  <a:pt x="3016042" y="528647"/>
                </a:lnTo>
                <a:lnTo>
                  <a:pt x="2990615" y="552455"/>
                </a:lnTo>
                <a:lnTo>
                  <a:pt x="2963440" y="576264"/>
                </a:lnTo>
                <a:lnTo>
                  <a:pt x="2935487" y="600076"/>
                </a:lnTo>
                <a:lnTo>
                  <a:pt x="2907188" y="623888"/>
                </a:lnTo>
                <a:lnTo>
                  <a:pt x="2878736" y="647701"/>
                </a:lnTo>
                <a:lnTo>
                  <a:pt x="2850215" y="671513"/>
                </a:lnTo>
                <a:lnTo>
                  <a:pt x="2820871" y="695325"/>
                </a:lnTo>
                <a:lnTo>
                  <a:pt x="2789308" y="719138"/>
                </a:lnTo>
                <a:lnTo>
                  <a:pt x="2758876" y="742950"/>
                </a:lnTo>
                <a:lnTo>
                  <a:pt x="2728682" y="766763"/>
                </a:lnTo>
                <a:lnTo>
                  <a:pt x="2696741" y="790575"/>
                </a:lnTo>
                <a:lnTo>
                  <a:pt x="2666142" y="814388"/>
                </a:lnTo>
                <a:lnTo>
                  <a:pt x="2635873" y="838200"/>
                </a:lnTo>
                <a:lnTo>
                  <a:pt x="2603899" y="862013"/>
                </a:lnTo>
                <a:lnTo>
                  <a:pt x="2571168" y="885825"/>
                </a:lnTo>
                <a:lnTo>
                  <a:pt x="2538894" y="909638"/>
                </a:lnTo>
                <a:lnTo>
                  <a:pt x="2508675" y="933450"/>
                </a:lnTo>
                <a:lnTo>
                  <a:pt x="2477252" y="957263"/>
                </a:lnTo>
                <a:lnTo>
                  <a:pt x="2444766" y="980282"/>
                </a:lnTo>
                <a:lnTo>
                  <a:pt x="2411807" y="1001096"/>
                </a:lnTo>
                <a:lnTo>
                  <a:pt x="2378637" y="1020929"/>
                </a:lnTo>
                <a:lnTo>
                  <a:pt x="2346168" y="1040328"/>
                </a:lnTo>
                <a:lnTo>
                  <a:pt x="2315863" y="1059532"/>
                </a:lnTo>
                <a:lnTo>
                  <a:pt x="2284402" y="1078651"/>
                </a:lnTo>
                <a:lnTo>
                  <a:pt x="2251898" y="1096938"/>
                </a:lnTo>
                <a:lnTo>
                  <a:pt x="2218932" y="1113003"/>
                </a:lnTo>
                <a:lnTo>
                  <a:pt x="2187875" y="1130198"/>
                </a:lnTo>
                <a:lnTo>
                  <a:pt x="2157404" y="1148422"/>
                </a:lnTo>
                <a:lnTo>
                  <a:pt x="2125340" y="1167106"/>
                </a:lnTo>
                <a:lnTo>
                  <a:pt x="2092569" y="1183876"/>
                </a:lnTo>
                <a:lnTo>
                  <a:pt x="2060277" y="1199267"/>
                </a:lnTo>
                <a:lnTo>
                  <a:pt x="2030050" y="1214046"/>
                </a:lnTo>
                <a:lnTo>
                  <a:pt x="1998624" y="1230667"/>
                </a:lnTo>
                <a:lnTo>
                  <a:pt x="1966136" y="1247845"/>
                </a:lnTo>
                <a:lnTo>
                  <a:pt x="1933176" y="1263417"/>
                </a:lnTo>
                <a:lnTo>
                  <a:pt x="1900006" y="1278275"/>
                </a:lnTo>
                <a:lnTo>
                  <a:pt x="1866743" y="1292816"/>
                </a:lnTo>
                <a:lnTo>
                  <a:pt x="1833439" y="1307217"/>
                </a:lnTo>
                <a:lnTo>
                  <a:pt x="1802233" y="1321554"/>
                </a:lnTo>
                <a:lnTo>
                  <a:pt x="1771695" y="1335864"/>
                </a:lnTo>
                <a:lnTo>
                  <a:pt x="1739601" y="1350161"/>
                </a:lnTo>
                <a:lnTo>
                  <a:pt x="1704700" y="1362336"/>
                </a:lnTo>
                <a:lnTo>
                  <a:pt x="1686503" y="1367806"/>
                </a:lnTo>
                <a:lnTo>
                  <a:pt x="1651468" y="1380232"/>
                </a:lnTo>
                <a:lnTo>
                  <a:pt x="1617376" y="1392899"/>
                </a:lnTo>
                <a:lnTo>
                  <a:pt x="1583702" y="1403820"/>
                </a:lnTo>
                <a:lnTo>
                  <a:pt x="1550216" y="1416083"/>
                </a:lnTo>
                <a:lnTo>
                  <a:pt x="1516812" y="1428677"/>
                </a:lnTo>
                <a:lnTo>
                  <a:pt x="1483445" y="1439565"/>
                </a:lnTo>
                <a:lnTo>
                  <a:pt x="1450095" y="1449697"/>
                </a:lnTo>
                <a:lnTo>
                  <a:pt x="1417545" y="1460285"/>
                </a:lnTo>
                <a:lnTo>
                  <a:pt x="1387204" y="1472928"/>
                </a:lnTo>
                <a:lnTo>
                  <a:pt x="1355727" y="1484368"/>
                </a:lnTo>
                <a:lnTo>
                  <a:pt x="1323216" y="1494744"/>
                </a:lnTo>
                <a:lnTo>
                  <a:pt x="1290246" y="1504648"/>
                </a:lnTo>
                <a:lnTo>
                  <a:pt x="1257072" y="1514341"/>
                </a:lnTo>
                <a:lnTo>
                  <a:pt x="1223808" y="1523941"/>
                </a:lnTo>
                <a:lnTo>
                  <a:pt x="1190502" y="1533499"/>
                </a:lnTo>
                <a:lnTo>
                  <a:pt x="1157179" y="1540922"/>
                </a:lnTo>
                <a:lnTo>
                  <a:pt x="1124642" y="1547660"/>
                </a:lnTo>
                <a:lnTo>
                  <a:pt x="1094306" y="1555947"/>
                </a:lnTo>
                <a:lnTo>
                  <a:pt x="1062831" y="1564922"/>
                </a:lnTo>
                <a:lnTo>
                  <a:pt x="1031115" y="1573408"/>
                </a:lnTo>
                <a:lnTo>
                  <a:pt x="1001145" y="1579826"/>
                </a:lnTo>
                <a:lnTo>
                  <a:pt x="974066" y="1587441"/>
                </a:lnTo>
                <a:lnTo>
                  <a:pt x="948008" y="1595323"/>
                </a:lnTo>
                <a:lnTo>
                  <a:pt x="920552" y="1601472"/>
                </a:lnTo>
                <a:lnTo>
                  <a:pt x="892474" y="1606851"/>
                </a:lnTo>
                <a:lnTo>
                  <a:pt x="864914" y="1611887"/>
                </a:lnTo>
                <a:lnTo>
                  <a:pt x="839436" y="1616772"/>
                </a:lnTo>
                <a:lnTo>
                  <a:pt x="814883" y="1621588"/>
                </a:lnTo>
                <a:lnTo>
                  <a:pt x="789947" y="1625581"/>
                </a:lnTo>
                <a:lnTo>
                  <a:pt x="762990" y="1627356"/>
                </a:lnTo>
                <a:lnTo>
                  <a:pt x="728623" y="1632147"/>
                </a:lnTo>
                <a:lnTo>
                  <a:pt x="694539" y="1634801"/>
                </a:lnTo>
                <a:lnTo>
                  <a:pt x="663098" y="1639380"/>
                </a:lnTo>
                <a:lnTo>
                  <a:pt x="629881" y="1645764"/>
                </a:lnTo>
                <a:lnTo>
                  <a:pt x="598696" y="1648890"/>
                </a:lnTo>
                <a:lnTo>
                  <a:pt x="565555" y="1649817"/>
                </a:lnTo>
                <a:lnTo>
                  <a:pt x="534392" y="1653883"/>
                </a:lnTo>
                <a:lnTo>
                  <a:pt x="500328" y="1657459"/>
                </a:lnTo>
                <a:lnTo>
                  <a:pt x="473174" y="1662057"/>
                </a:lnTo>
                <a:lnTo>
                  <a:pt x="437670" y="1666130"/>
                </a:lnTo>
                <a:lnTo>
                  <a:pt x="407491" y="1674341"/>
                </a:lnTo>
                <a:lnTo>
                  <a:pt x="374484" y="1678699"/>
                </a:lnTo>
                <a:lnTo>
                  <a:pt x="342114" y="1688609"/>
                </a:lnTo>
                <a:lnTo>
                  <a:pt x="309110" y="1698135"/>
                </a:lnTo>
                <a:lnTo>
                  <a:pt x="284642" y="1703595"/>
                </a:lnTo>
                <a:lnTo>
                  <a:pt x="253339" y="1722403"/>
                </a:lnTo>
                <a:lnTo>
                  <a:pt x="220367" y="1739853"/>
                </a:lnTo>
                <a:lnTo>
                  <a:pt x="187764" y="1752490"/>
                </a:lnTo>
                <a:lnTo>
                  <a:pt x="153739" y="1766609"/>
                </a:lnTo>
                <a:lnTo>
                  <a:pt x="129685" y="1776387"/>
                </a:lnTo>
                <a:lnTo>
                  <a:pt x="94842" y="1784355"/>
                </a:lnTo>
                <a:lnTo>
                  <a:pt x="62411" y="1786669"/>
                </a:lnTo>
                <a:lnTo>
                  <a:pt x="55995" y="1789703"/>
                </a:lnTo>
                <a:lnTo>
                  <a:pt x="46264" y="1789463"/>
                </a:lnTo>
                <a:lnTo>
                  <a:pt x="28199" y="1786634"/>
                </a:lnTo>
                <a:lnTo>
                  <a:pt x="20152" y="1782014"/>
                </a:lnTo>
                <a:lnTo>
                  <a:pt x="12871" y="1775463"/>
                </a:lnTo>
                <a:lnTo>
                  <a:pt x="9635" y="1769905"/>
                </a:lnTo>
                <a:lnTo>
                  <a:pt x="7388" y="1749676"/>
                </a:lnTo>
                <a:lnTo>
                  <a:pt x="7885" y="1730450"/>
                </a:lnTo>
                <a:lnTo>
                  <a:pt x="14789" y="1695865"/>
                </a:lnTo>
                <a:lnTo>
                  <a:pt x="19806" y="1686007"/>
                </a:lnTo>
                <a:lnTo>
                  <a:pt x="21245" y="1675412"/>
                </a:lnTo>
                <a:lnTo>
                  <a:pt x="21326" y="1706515"/>
                </a:lnTo>
                <a:lnTo>
                  <a:pt x="13562" y="1734645"/>
                </a:lnTo>
                <a:lnTo>
                  <a:pt x="8977" y="1749838"/>
                </a:lnTo>
                <a:lnTo>
                  <a:pt x="1562" y="1782298"/>
                </a:lnTo>
                <a:lnTo>
                  <a:pt x="0" y="1806186"/>
                </a:lnTo>
                <a:lnTo>
                  <a:pt x="761" y="1808961"/>
                </a:lnTo>
                <a:lnTo>
                  <a:pt x="2063" y="1810812"/>
                </a:lnTo>
                <a:lnTo>
                  <a:pt x="3724" y="1812045"/>
                </a:lnTo>
                <a:lnTo>
                  <a:pt x="4832" y="1813662"/>
                </a:lnTo>
                <a:lnTo>
                  <a:pt x="7184" y="1819729"/>
                </a:lnTo>
                <a:lnTo>
                  <a:pt x="10547" y="1824239"/>
                </a:lnTo>
                <a:lnTo>
                  <a:pt x="14688" y="1826773"/>
                </a:lnTo>
                <a:lnTo>
                  <a:pt x="40832" y="1834832"/>
                </a:lnTo>
                <a:lnTo>
                  <a:pt x="75564" y="1835797"/>
                </a:lnTo>
                <a:lnTo>
                  <a:pt x="108335" y="1835915"/>
                </a:lnTo>
                <a:lnTo>
                  <a:pt x="141619" y="1840848"/>
                </a:lnTo>
                <a:lnTo>
                  <a:pt x="174552" y="1842792"/>
                </a:lnTo>
                <a:lnTo>
                  <a:pt x="192784" y="184308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8" name="SMARTInkShape-2669"/>
          <p:cNvSpPr/>
          <p:nvPr/>
        </p:nvSpPr>
        <p:spPr>
          <a:xfrm>
            <a:off x="4893470" y="3221831"/>
            <a:ext cx="21431" cy="7145"/>
          </a:xfrm>
          <a:custGeom>
            <a:avLst/>
            <a:gdLst/>
            <a:ahLst/>
            <a:cxnLst/>
            <a:rect l="0" t="0" r="0" b="0"/>
            <a:pathLst>
              <a:path w="21431" h="7145">
                <a:moveTo>
                  <a:pt x="21430" y="0"/>
                </a:moveTo>
                <a:lnTo>
                  <a:pt x="4430" y="0"/>
                </a:lnTo>
                <a:lnTo>
                  <a:pt x="2953" y="794"/>
                </a:lnTo>
                <a:lnTo>
                  <a:pt x="1968" y="2117"/>
                </a:lnTo>
                <a:lnTo>
                  <a:pt x="0" y="71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724" name="SMARTInkShape-Group375"/>
          <p:cNvGrpSpPr/>
          <p:nvPr/>
        </p:nvGrpSpPr>
        <p:grpSpPr>
          <a:xfrm>
            <a:off x="601192" y="4836319"/>
            <a:ext cx="556085" cy="328612"/>
            <a:chOff x="601192" y="4836319"/>
            <a:chExt cx="556085" cy="328612"/>
          </a:xfrm>
        </p:grpSpPr>
        <p:sp>
          <p:nvSpPr>
            <p:cNvPr id="1719" name="SMARTInkShape-2670"/>
            <p:cNvSpPr/>
            <p:nvPr/>
          </p:nvSpPr>
          <p:spPr>
            <a:xfrm>
              <a:off x="957263" y="4914900"/>
              <a:ext cx="200014" cy="200026"/>
            </a:xfrm>
            <a:custGeom>
              <a:avLst/>
              <a:gdLst/>
              <a:ahLst/>
              <a:cxnLst/>
              <a:rect l="0" t="0" r="0" b="0"/>
              <a:pathLst>
                <a:path w="200014" h="200026">
                  <a:moveTo>
                    <a:pt x="0" y="0"/>
                  </a:moveTo>
                  <a:lnTo>
                    <a:pt x="24835" y="794"/>
                  </a:lnTo>
                  <a:lnTo>
                    <a:pt x="57209" y="8819"/>
                  </a:lnTo>
                  <a:lnTo>
                    <a:pt x="87846" y="21579"/>
                  </a:lnTo>
                  <a:lnTo>
                    <a:pt x="121002" y="35732"/>
                  </a:lnTo>
                  <a:lnTo>
                    <a:pt x="154223" y="47627"/>
                  </a:lnTo>
                  <a:lnTo>
                    <a:pt x="186825" y="66675"/>
                  </a:lnTo>
                  <a:lnTo>
                    <a:pt x="198500" y="77170"/>
                  </a:lnTo>
                  <a:lnTo>
                    <a:pt x="199347" y="80071"/>
                  </a:lnTo>
                  <a:lnTo>
                    <a:pt x="200013" y="91777"/>
                  </a:lnTo>
                  <a:lnTo>
                    <a:pt x="180655" y="114343"/>
                  </a:lnTo>
                  <a:lnTo>
                    <a:pt x="178716" y="119081"/>
                  </a:lnTo>
                  <a:lnTo>
                    <a:pt x="153176" y="148432"/>
                  </a:lnTo>
                  <a:lnTo>
                    <a:pt x="140198" y="183480"/>
                  </a:lnTo>
                  <a:lnTo>
                    <a:pt x="135731" y="2000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0" name="SMARTInkShape-2671"/>
            <p:cNvSpPr/>
            <p:nvPr/>
          </p:nvSpPr>
          <p:spPr>
            <a:xfrm>
              <a:off x="900113" y="5036433"/>
              <a:ext cx="185738" cy="21343"/>
            </a:xfrm>
            <a:custGeom>
              <a:avLst/>
              <a:gdLst/>
              <a:ahLst/>
              <a:cxnLst/>
              <a:rect l="0" t="0" r="0" b="0"/>
              <a:pathLst>
                <a:path w="185738" h="21343">
                  <a:moveTo>
                    <a:pt x="0" y="21342"/>
                  </a:moveTo>
                  <a:lnTo>
                    <a:pt x="10641" y="10700"/>
                  </a:lnTo>
                  <a:lnTo>
                    <a:pt x="14783" y="8675"/>
                  </a:lnTo>
                  <a:lnTo>
                    <a:pt x="26259" y="6474"/>
                  </a:lnTo>
                  <a:lnTo>
                    <a:pt x="34150" y="2208"/>
                  </a:lnTo>
                  <a:lnTo>
                    <a:pt x="69180" y="0"/>
                  </a:lnTo>
                  <a:lnTo>
                    <a:pt x="88130" y="722"/>
                  </a:lnTo>
                  <a:lnTo>
                    <a:pt x="117477" y="6394"/>
                  </a:lnTo>
                  <a:lnTo>
                    <a:pt x="150437" y="10760"/>
                  </a:lnTo>
                  <a:lnTo>
                    <a:pt x="185737" y="141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1" name="SMARTInkShape-2672"/>
            <p:cNvSpPr/>
            <p:nvPr/>
          </p:nvSpPr>
          <p:spPr>
            <a:xfrm>
              <a:off x="835819" y="4893470"/>
              <a:ext cx="42863" cy="271461"/>
            </a:xfrm>
            <a:custGeom>
              <a:avLst/>
              <a:gdLst/>
              <a:ahLst/>
              <a:cxnLst/>
              <a:rect l="0" t="0" r="0" b="0"/>
              <a:pathLst>
                <a:path w="42863" h="271461">
                  <a:moveTo>
                    <a:pt x="42862" y="0"/>
                  </a:moveTo>
                  <a:lnTo>
                    <a:pt x="39070" y="0"/>
                  </a:lnTo>
                  <a:lnTo>
                    <a:pt x="37953" y="793"/>
                  </a:lnTo>
                  <a:lnTo>
                    <a:pt x="37208" y="2116"/>
                  </a:lnTo>
                  <a:lnTo>
                    <a:pt x="36013" y="9942"/>
                  </a:lnTo>
                  <a:lnTo>
                    <a:pt x="34983" y="24834"/>
                  </a:lnTo>
                  <a:lnTo>
                    <a:pt x="28448" y="58180"/>
                  </a:lnTo>
                  <a:lnTo>
                    <a:pt x="22512" y="93003"/>
                  </a:lnTo>
                  <a:lnTo>
                    <a:pt x="15941" y="122263"/>
                  </a:lnTo>
                  <a:lnTo>
                    <a:pt x="9117" y="157795"/>
                  </a:lnTo>
                  <a:lnTo>
                    <a:pt x="3741" y="191594"/>
                  </a:lnTo>
                  <a:lnTo>
                    <a:pt x="739" y="226111"/>
                  </a:lnTo>
                  <a:lnTo>
                    <a:pt x="97" y="260198"/>
                  </a:lnTo>
                  <a:lnTo>
                    <a:pt x="0" y="2714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2" name="SMARTInkShape-2673"/>
            <p:cNvSpPr/>
            <p:nvPr/>
          </p:nvSpPr>
          <p:spPr>
            <a:xfrm>
              <a:off x="678656" y="4872038"/>
              <a:ext cx="71439" cy="257176"/>
            </a:xfrm>
            <a:custGeom>
              <a:avLst/>
              <a:gdLst/>
              <a:ahLst/>
              <a:cxnLst/>
              <a:rect l="0" t="0" r="0" b="0"/>
              <a:pathLst>
                <a:path w="71439" h="257176">
                  <a:moveTo>
                    <a:pt x="71438" y="0"/>
                  </a:moveTo>
                  <a:lnTo>
                    <a:pt x="71438" y="9942"/>
                  </a:lnTo>
                  <a:lnTo>
                    <a:pt x="62619" y="43064"/>
                  </a:lnTo>
                  <a:lnTo>
                    <a:pt x="52167" y="72404"/>
                  </a:lnTo>
                  <a:lnTo>
                    <a:pt x="40452" y="107283"/>
                  </a:lnTo>
                  <a:lnTo>
                    <a:pt x="26455" y="142892"/>
                  </a:lnTo>
                  <a:lnTo>
                    <a:pt x="10187" y="178596"/>
                  </a:lnTo>
                  <a:lnTo>
                    <a:pt x="2248" y="207169"/>
                  </a:lnTo>
                  <a:lnTo>
                    <a:pt x="198" y="240144"/>
                  </a:lnTo>
                  <a:lnTo>
                    <a:pt x="0" y="2571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3" name="SMARTInkShape-2674"/>
            <p:cNvSpPr/>
            <p:nvPr/>
          </p:nvSpPr>
          <p:spPr>
            <a:xfrm>
              <a:off x="601192" y="4836319"/>
              <a:ext cx="134615" cy="178595"/>
            </a:xfrm>
            <a:custGeom>
              <a:avLst/>
              <a:gdLst/>
              <a:ahLst/>
              <a:cxnLst/>
              <a:rect l="0" t="0" r="0" b="0"/>
              <a:pathLst>
                <a:path w="134615" h="178595">
                  <a:moveTo>
                    <a:pt x="56033" y="0"/>
                  </a:moveTo>
                  <a:lnTo>
                    <a:pt x="49184" y="0"/>
                  </a:lnTo>
                  <a:lnTo>
                    <a:pt x="48976" y="3792"/>
                  </a:lnTo>
                  <a:lnTo>
                    <a:pt x="46811" y="7771"/>
                  </a:lnTo>
                  <a:lnTo>
                    <a:pt x="43997" y="12185"/>
                  </a:lnTo>
                  <a:lnTo>
                    <a:pt x="41619" y="19132"/>
                  </a:lnTo>
                  <a:lnTo>
                    <a:pt x="20271" y="51683"/>
                  </a:lnTo>
                  <a:lnTo>
                    <a:pt x="8140" y="70957"/>
                  </a:lnTo>
                  <a:lnTo>
                    <a:pt x="0" y="94229"/>
                  </a:lnTo>
                  <a:lnTo>
                    <a:pt x="421" y="96950"/>
                  </a:lnTo>
                  <a:lnTo>
                    <a:pt x="12716" y="117032"/>
                  </a:lnTo>
                  <a:lnTo>
                    <a:pt x="23287" y="125568"/>
                  </a:lnTo>
                  <a:lnTo>
                    <a:pt x="55667" y="142610"/>
                  </a:lnTo>
                  <a:lnTo>
                    <a:pt x="90230" y="162793"/>
                  </a:lnTo>
                  <a:lnTo>
                    <a:pt x="100600" y="167602"/>
                  </a:lnTo>
                  <a:lnTo>
                    <a:pt x="134614"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38" name="SMARTInkShape-Group376"/>
          <p:cNvGrpSpPr/>
          <p:nvPr/>
        </p:nvGrpSpPr>
        <p:grpSpPr>
          <a:xfrm>
            <a:off x="4693772" y="3850481"/>
            <a:ext cx="2578567" cy="400051"/>
            <a:chOff x="4693772" y="3850481"/>
            <a:chExt cx="2578567" cy="400051"/>
          </a:xfrm>
        </p:grpSpPr>
        <p:sp>
          <p:nvSpPr>
            <p:cNvPr id="1725" name="SMARTInkShape-2675"/>
            <p:cNvSpPr/>
            <p:nvPr/>
          </p:nvSpPr>
          <p:spPr>
            <a:xfrm>
              <a:off x="7122319" y="3907631"/>
              <a:ext cx="150020" cy="264320"/>
            </a:xfrm>
            <a:custGeom>
              <a:avLst/>
              <a:gdLst/>
              <a:ahLst/>
              <a:cxnLst/>
              <a:rect l="0" t="0" r="0" b="0"/>
              <a:pathLst>
                <a:path w="150020" h="264320">
                  <a:moveTo>
                    <a:pt x="21431" y="0"/>
                  </a:moveTo>
                  <a:lnTo>
                    <a:pt x="15776" y="13425"/>
                  </a:lnTo>
                  <a:lnTo>
                    <a:pt x="14374" y="47000"/>
                  </a:lnTo>
                  <a:lnTo>
                    <a:pt x="8644" y="79126"/>
                  </a:lnTo>
                  <a:lnTo>
                    <a:pt x="5472" y="98057"/>
                  </a:lnTo>
                  <a:lnTo>
                    <a:pt x="1621" y="115838"/>
                  </a:lnTo>
                  <a:lnTo>
                    <a:pt x="213" y="150221"/>
                  </a:lnTo>
                  <a:lnTo>
                    <a:pt x="28" y="181972"/>
                  </a:lnTo>
                  <a:lnTo>
                    <a:pt x="1" y="216240"/>
                  </a:lnTo>
                  <a:lnTo>
                    <a:pt x="0" y="228473"/>
                  </a:lnTo>
                  <a:lnTo>
                    <a:pt x="0" y="224770"/>
                  </a:lnTo>
                  <a:lnTo>
                    <a:pt x="2117" y="220813"/>
                  </a:lnTo>
                  <a:lnTo>
                    <a:pt x="4910" y="216408"/>
                  </a:lnTo>
                  <a:lnTo>
                    <a:pt x="7275" y="209465"/>
                  </a:lnTo>
                  <a:lnTo>
                    <a:pt x="37135" y="177205"/>
                  </a:lnTo>
                  <a:lnTo>
                    <a:pt x="58454" y="162012"/>
                  </a:lnTo>
                  <a:lnTo>
                    <a:pt x="65931" y="159318"/>
                  </a:lnTo>
                  <a:lnTo>
                    <a:pt x="95154" y="157200"/>
                  </a:lnTo>
                  <a:lnTo>
                    <a:pt x="99970" y="159296"/>
                  </a:lnTo>
                  <a:lnTo>
                    <a:pt x="109529" y="167109"/>
                  </a:lnTo>
                  <a:lnTo>
                    <a:pt x="128587" y="200228"/>
                  </a:lnTo>
                  <a:lnTo>
                    <a:pt x="140494" y="229568"/>
                  </a:lnTo>
                  <a:lnTo>
                    <a:pt x="150019" y="2643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6" name="SMARTInkShape-2676"/>
            <p:cNvSpPr/>
            <p:nvPr/>
          </p:nvSpPr>
          <p:spPr>
            <a:xfrm>
              <a:off x="6922294" y="4029086"/>
              <a:ext cx="135732" cy="92859"/>
            </a:xfrm>
            <a:custGeom>
              <a:avLst/>
              <a:gdLst/>
              <a:ahLst/>
              <a:cxnLst/>
              <a:rect l="0" t="0" r="0" b="0"/>
              <a:pathLst>
                <a:path w="135732" h="92859">
                  <a:moveTo>
                    <a:pt x="7144" y="71427"/>
                  </a:moveTo>
                  <a:lnTo>
                    <a:pt x="993" y="77577"/>
                  </a:lnTo>
                  <a:lnTo>
                    <a:pt x="0" y="85711"/>
                  </a:lnTo>
                  <a:lnTo>
                    <a:pt x="0" y="85712"/>
                  </a:lnTo>
                  <a:lnTo>
                    <a:pt x="0" y="68921"/>
                  </a:lnTo>
                  <a:lnTo>
                    <a:pt x="7275" y="45887"/>
                  </a:lnTo>
                  <a:lnTo>
                    <a:pt x="19461" y="28602"/>
                  </a:lnTo>
                  <a:lnTo>
                    <a:pt x="20118" y="26208"/>
                  </a:lnTo>
                  <a:lnTo>
                    <a:pt x="25080" y="21431"/>
                  </a:lnTo>
                  <a:lnTo>
                    <a:pt x="48282" y="3164"/>
                  </a:lnTo>
                  <a:lnTo>
                    <a:pt x="68382" y="268"/>
                  </a:lnTo>
                  <a:lnTo>
                    <a:pt x="81929" y="0"/>
                  </a:lnTo>
                  <a:lnTo>
                    <a:pt x="86154" y="2111"/>
                  </a:lnTo>
                  <a:lnTo>
                    <a:pt x="90678" y="4901"/>
                  </a:lnTo>
                  <a:lnTo>
                    <a:pt x="100011" y="7133"/>
                  </a:lnTo>
                  <a:lnTo>
                    <a:pt x="96219" y="10925"/>
                  </a:lnTo>
                  <a:lnTo>
                    <a:pt x="92241" y="12787"/>
                  </a:lnTo>
                  <a:lnTo>
                    <a:pt x="90069" y="13284"/>
                  </a:lnTo>
                  <a:lnTo>
                    <a:pt x="83219" y="17775"/>
                  </a:lnTo>
                  <a:lnTo>
                    <a:pt x="80643" y="21917"/>
                  </a:lnTo>
                  <a:lnTo>
                    <a:pt x="78988" y="31044"/>
                  </a:lnTo>
                  <a:lnTo>
                    <a:pt x="78059" y="32598"/>
                  </a:lnTo>
                  <a:lnTo>
                    <a:pt x="76645" y="33635"/>
                  </a:lnTo>
                  <a:lnTo>
                    <a:pt x="74909" y="34326"/>
                  </a:lnTo>
                  <a:lnTo>
                    <a:pt x="73752" y="36374"/>
                  </a:lnTo>
                  <a:lnTo>
                    <a:pt x="71640" y="54293"/>
                  </a:lnTo>
                  <a:lnTo>
                    <a:pt x="71528" y="59314"/>
                  </a:lnTo>
                  <a:lnTo>
                    <a:pt x="73594" y="64191"/>
                  </a:lnTo>
                  <a:lnTo>
                    <a:pt x="76365" y="69005"/>
                  </a:lnTo>
                  <a:lnTo>
                    <a:pt x="78718" y="76177"/>
                  </a:lnTo>
                  <a:lnTo>
                    <a:pt x="82082" y="80946"/>
                  </a:lnTo>
                  <a:lnTo>
                    <a:pt x="88339" y="83595"/>
                  </a:lnTo>
                  <a:lnTo>
                    <a:pt x="95618" y="85566"/>
                  </a:lnTo>
                  <a:lnTo>
                    <a:pt x="104972" y="90344"/>
                  </a:lnTo>
                  <a:lnTo>
                    <a:pt x="135731" y="9285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7" name="SMARTInkShape-2677"/>
            <p:cNvSpPr/>
            <p:nvPr/>
          </p:nvSpPr>
          <p:spPr>
            <a:xfrm>
              <a:off x="6772301" y="4050506"/>
              <a:ext cx="107131" cy="113785"/>
            </a:xfrm>
            <a:custGeom>
              <a:avLst/>
              <a:gdLst/>
              <a:ahLst/>
              <a:cxnLst/>
              <a:rect l="0" t="0" r="0" b="0"/>
              <a:pathLst>
                <a:path w="107131" h="113785">
                  <a:moveTo>
                    <a:pt x="7118" y="14288"/>
                  </a:moveTo>
                  <a:lnTo>
                    <a:pt x="967" y="14288"/>
                  </a:lnTo>
                  <a:lnTo>
                    <a:pt x="636" y="15082"/>
                  </a:lnTo>
                  <a:lnTo>
                    <a:pt x="0" y="34873"/>
                  </a:lnTo>
                  <a:lnTo>
                    <a:pt x="7251" y="66765"/>
                  </a:lnTo>
                  <a:lnTo>
                    <a:pt x="17733" y="98628"/>
                  </a:lnTo>
                  <a:lnTo>
                    <a:pt x="24007" y="105483"/>
                  </a:lnTo>
                  <a:lnTo>
                    <a:pt x="31292" y="110381"/>
                  </a:lnTo>
                  <a:lnTo>
                    <a:pt x="39857" y="113139"/>
                  </a:lnTo>
                  <a:lnTo>
                    <a:pt x="44952" y="113784"/>
                  </a:lnTo>
                  <a:lnTo>
                    <a:pt x="49862" y="111954"/>
                  </a:lnTo>
                  <a:lnTo>
                    <a:pt x="66642" y="97494"/>
                  </a:lnTo>
                  <a:lnTo>
                    <a:pt x="80936" y="77181"/>
                  </a:lnTo>
                  <a:lnTo>
                    <a:pt x="83582" y="69757"/>
                  </a:lnTo>
                  <a:lnTo>
                    <a:pt x="92892" y="34066"/>
                  </a:lnTo>
                  <a:lnTo>
                    <a:pt x="98896" y="19460"/>
                  </a:lnTo>
                  <a:lnTo>
                    <a:pt x="99663" y="12028"/>
                  </a:lnTo>
                  <a:lnTo>
                    <a:pt x="100565" y="10400"/>
                  </a:lnTo>
                  <a:lnTo>
                    <a:pt x="101959" y="9315"/>
                  </a:lnTo>
                  <a:lnTo>
                    <a:pt x="103682" y="8591"/>
                  </a:lnTo>
                  <a:lnTo>
                    <a:pt x="104832" y="7315"/>
                  </a:lnTo>
                  <a:lnTo>
                    <a:pt x="10713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8" name="SMARTInkShape-2678"/>
            <p:cNvSpPr/>
            <p:nvPr/>
          </p:nvSpPr>
          <p:spPr>
            <a:xfrm>
              <a:off x="6607969" y="3874941"/>
              <a:ext cx="128588" cy="289866"/>
            </a:xfrm>
            <a:custGeom>
              <a:avLst/>
              <a:gdLst/>
              <a:ahLst/>
              <a:cxnLst/>
              <a:rect l="0" t="0" r="0" b="0"/>
              <a:pathLst>
                <a:path w="128588" h="289866">
                  <a:moveTo>
                    <a:pt x="35719" y="4115"/>
                  </a:moveTo>
                  <a:lnTo>
                    <a:pt x="35719" y="323"/>
                  </a:lnTo>
                  <a:lnTo>
                    <a:pt x="34925" y="0"/>
                  </a:lnTo>
                  <a:lnTo>
                    <a:pt x="29568" y="3416"/>
                  </a:lnTo>
                  <a:lnTo>
                    <a:pt x="28614" y="35151"/>
                  </a:lnTo>
                  <a:lnTo>
                    <a:pt x="27798" y="47278"/>
                  </a:lnTo>
                  <a:lnTo>
                    <a:pt x="22426" y="76690"/>
                  </a:lnTo>
                  <a:lnTo>
                    <a:pt x="19446" y="111421"/>
                  </a:lnTo>
                  <a:lnTo>
                    <a:pt x="14173" y="147010"/>
                  </a:lnTo>
                  <a:lnTo>
                    <a:pt x="8226" y="178919"/>
                  </a:lnTo>
                  <a:lnTo>
                    <a:pt x="1087" y="211137"/>
                  </a:lnTo>
                  <a:lnTo>
                    <a:pt x="1" y="246803"/>
                  </a:lnTo>
                  <a:lnTo>
                    <a:pt x="1" y="246869"/>
                  </a:lnTo>
                  <a:lnTo>
                    <a:pt x="0" y="237048"/>
                  </a:lnTo>
                  <a:lnTo>
                    <a:pt x="3793" y="226414"/>
                  </a:lnTo>
                  <a:lnTo>
                    <a:pt x="19926" y="201800"/>
                  </a:lnTo>
                  <a:lnTo>
                    <a:pt x="51993" y="175607"/>
                  </a:lnTo>
                  <a:lnTo>
                    <a:pt x="60414" y="171615"/>
                  </a:lnTo>
                  <a:lnTo>
                    <a:pt x="79668" y="168842"/>
                  </a:lnTo>
                  <a:lnTo>
                    <a:pt x="85150" y="170725"/>
                  </a:lnTo>
                  <a:lnTo>
                    <a:pt x="102359" y="185225"/>
                  </a:lnTo>
                  <a:lnTo>
                    <a:pt x="105024" y="189913"/>
                  </a:lnTo>
                  <a:lnTo>
                    <a:pt x="106524" y="199131"/>
                  </a:lnTo>
                  <a:lnTo>
                    <a:pt x="107867" y="220296"/>
                  </a:lnTo>
                  <a:lnTo>
                    <a:pt x="112794" y="234260"/>
                  </a:lnTo>
                  <a:lnTo>
                    <a:pt x="116377" y="269964"/>
                  </a:lnTo>
                  <a:lnTo>
                    <a:pt x="128587" y="2898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9" name="SMARTInkShape-2679"/>
            <p:cNvSpPr/>
            <p:nvPr/>
          </p:nvSpPr>
          <p:spPr>
            <a:xfrm>
              <a:off x="6388047" y="3979163"/>
              <a:ext cx="127054" cy="171357"/>
            </a:xfrm>
            <a:custGeom>
              <a:avLst/>
              <a:gdLst/>
              <a:ahLst/>
              <a:cxnLst/>
              <a:rect l="0" t="0" r="0" b="0"/>
              <a:pathLst>
                <a:path w="127054" h="171357">
                  <a:moveTo>
                    <a:pt x="127053" y="14193"/>
                  </a:moveTo>
                  <a:lnTo>
                    <a:pt x="123260" y="14193"/>
                  </a:lnTo>
                  <a:lnTo>
                    <a:pt x="122143" y="13400"/>
                  </a:lnTo>
                  <a:lnTo>
                    <a:pt x="121398" y="12077"/>
                  </a:lnTo>
                  <a:lnTo>
                    <a:pt x="120902" y="10401"/>
                  </a:lnTo>
                  <a:lnTo>
                    <a:pt x="119777" y="9284"/>
                  </a:lnTo>
                  <a:lnTo>
                    <a:pt x="116411" y="8042"/>
                  </a:lnTo>
                  <a:lnTo>
                    <a:pt x="115196" y="6918"/>
                  </a:lnTo>
                  <a:lnTo>
                    <a:pt x="113846" y="3551"/>
                  </a:lnTo>
                  <a:lnTo>
                    <a:pt x="112692" y="2336"/>
                  </a:lnTo>
                  <a:lnTo>
                    <a:pt x="109293" y="986"/>
                  </a:lnTo>
                  <a:lnTo>
                    <a:pt x="89850" y="0"/>
                  </a:lnTo>
                  <a:lnTo>
                    <a:pt x="69395" y="7689"/>
                  </a:lnTo>
                  <a:lnTo>
                    <a:pt x="55465" y="16499"/>
                  </a:lnTo>
                  <a:lnTo>
                    <a:pt x="22269" y="45307"/>
                  </a:lnTo>
                  <a:lnTo>
                    <a:pt x="3645" y="75910"/>
                  </a:lnTo>
                  <a:lnTo>
                    <a:pt x="0" y="94128"/>
                  </a:lnTo>
                  <a:lnTo>
                    <a:pt x="2713" y="110814"/>
                  </a:lnTo>
                  <a:lnTo>
                    <a:pt x="11534" y="130675"/>
                  </a:lnTo>
                  <a:lnTo>
                    <a:pt x="19091" y="140311"/>
                  </a:lnTo>
                  <a:lnTo>
                    <a:pt x="47489" y="158638"/>
                  </a:lnTo>
                  <a:lnTo>
                    <a:pt x="71199" y="167235"/>
                  </a:lnTo>
                  <a:lnTo>
                    <a:pt x="106509" y="170813"/>
                  </a:lnTo>
                  <a:lnTo>
                    <a:pt x="112766" y="1713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0" name="SMARTInkShape-2680"/>
            <p:cNvSpPr/>
            <p:nvPr/>
          </p:nvSpPr>
          <p:spPr>
            <a:xfrm>
              <a:off x="6107905" y="3850481"/>
              <a:ext cx="278609" cy="400051"/>
            </a:xfrm>
            <a:custGeom>
              <a:avLst/>
              <a:gdLst/>
              <a:ahLst/>
              <a:cxnLst/>
              <a:rect l="0" t="0" r="0" b="0"/>
              <a:pathLst>
                <a:path w="278609" h="400051">
                  <a:moveTo>
                    <a:pt x="278608" y="0"/>
                  </a:moveTo>
                  <a:lnTo>
                    <a:pt x="274815" y="0"/>
                  </a:lnTo>
                  <a:lnTo>
                    <a:pt x="273698" y="794"/>
                  </a:lnTo>
                  <a:lnTo>
                    <a:pt x="272953" y="2117"/>
                  </a:lnTo>
                  <a:lnTo>
                    <a:pt x="272457" y="3792"/>
                  </a:lnTo>
                  <a:lnTo>
                    <a:pt x="254697" y="37585"/>
                  </a:lnTo>
                  <a:lnTo>
                    <a:pt x="236707" y="72595"/>
                  </a:lnTo>
                  <a:lnTo>
                    <a:pt x="218796" y="105151"/>
                  </a:lnTo>
                  <a:lnTo>
                    <a:pt x="197854" y="135335"/>
                  </a:lnTo>
                  <a:lnTo>
                    <a:pt x="171022" y="168021"/>
                  </a:lnTo>
                  <a:lnTo>
                    <a:pt x="153685" y="195658"/>
                  </a:lnTo>
                  <a:lnTo>
                    <a:pt x="123786" y="228531"/>
                  </a:lnTo>
                  <a:lnTo>
                    <a:pt x="98829" y="262659"/>
                  </a:lnTo>
                  <a:lnTo>
                    <a:pt x="71205" y="292566"/>
                  </a:lnTo>
                  <a:lnTo>
                    <a:pt x="48521" y="321404"/>
                  </a:lnTo>
                  <a:lnTo>
                    <a:pt x="27724" y="353387"/>
                  </a:lnTo>
                  <a:lnTo>
                    <a:pt x="10409" y="383151"/>
                  </a:lnTo>
                  <a:lnTo>
                    <a:pt x="7318" y="394337"/>
                  </a:lnTo>
                  <a:lnTo>
                    <a:pt x="5673" y="396242"/>
                  </a:lnTo>
                  <a:lnTo>
                    <a:pt x="0" y="4000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1" name="SMARTInkShape-2681"/>
            <p:cNvSpPr/>
            <p:nvPr/>
          </p:nvSpPr>
          <p:spPr>
            <a:xfrm>
              <a:off x="5693570" y="3922152"/>
              <a:ext cx="250031" cy="242137"/>
            </a:xfrm>
            <a:custGeom>
              <a:avLst/>
              <a:gdLst/>
              <a:ahLst/>
              <a:cxnLst/>
              <a:rect l="0" t="0" r="0" b="0"/>
              <a:pathLst>
                <a:path w="250031" h="242137">
                  <a:moveTo>
                    <a:pt x="21430" y="135498"/>
                  </a:moveTo>
                  <a:lnTo>
                    <a:pt x="21430" y="145441"/>
                  </a:lnTo>
                  <a:lnTo>
                    <a:pt x="12611" y="180679"/>
                  </a:lnTo>
                  <a:lnTo>
                    <a:pt x="5506" y="211539"/>
                  </a:lnTo>
                  <a:lnTo>
                    <a:pt x="2446" y="218506"/>
                  </a:lnTo>
                  <a:lnTo>
                    <a:pt x="27" y="242136"/>
                  </a:lnTo>
                  <a:lnTo>
                    <a:pt x="0" y="210226"/>
                  </a:lnTo>
                  <a:lnTo>
                    <a:pt x="3792" y="177159"/>
                  </a:lnTo>
                  <a:lnTo>
                    <a:pt x="12183" y="143022"/>
                  </a:lnTo>
                  <a:lnTo>
                    <a:pt x="21485" y="108644"/>
                  </a:lnTo>
                  <a:lnTo>
                    <a:pt x="30966" y="78688"/>
                  </a:lnTo>
                  <a:lnTo>
                    <a:pt x="35573" y="49840"/>
                  </a:lnTo>
                  <a:lnTo>
                    <a:pt x="43303" y="25445"/>
                  </a:lnTo>
                  <a:lnTo>
                    <a:pt x="55764" y="2419"/>
                  </a:lnTo>
                  <a:lnTo>
                    <a:pt x="57019" y="1535"/>
                  </a:lnTo>
                  <a:lnTo>
                    <a:pt x="62579" y="291"/>
                  </a:lnTo>
                  <a:lnTo>
                    <a:pt x="66970" y="0"/>
                  </a:lnTo>
                  <a:lnTo>
                    <a:pt x="68459" y="716"/>
                  </a:lnTo>
                  <a:lnTo>
                    <a:pt x="69451" y="1987"/>
                  </a:lnTo>
                  <a:lnTo>
                    <a:pt x="71348" y="5516"/>
                  </a:lnTo>
                  <a:lnTo>
                    <a:pt x="81264" y="20358"/>
                  </a:lnTo>
                  <a:lnTo>
                    <a:pt x="89125" y="51319"/>
                  </a:lnTo>
                  <a:lnTo>
                    <a:pt x="92539" y="86621"/>
                  </a:lnTo>
                  <a:lnTo>
                    <a:pt x="94941" y="119242"/>
                  </a:lnTo>
                  <a:lnTo>
                    <a:pt x="99344" y="139854"/>
                  </a:lnTo>
                  <a:lnTo>
                    <a:pt x="99715" y="148282"/>
                  </a:lnTo>
                  <a:lnTo>
                    <a:pt x="100607" y="151164"/>
                  </a:lnTo>
                  <a:lnTo>
                    <a:pt x="101996" y="153086"/>
                  </a:lnTo>
                  <a:lnTo>
                    <a:pt x="103716" y="154367"/>
                  </a:lnTo>
                  <a:lnTo>
                    <a:pt x="105626" y="157907"/>
                  </a:lnTo>
                  <a:lnTo>
                    <a:pt x="106853" y="162855"/>
                  </a:lnTo>
                  <a:lnTo>
                    <a:pt x="107747" y="163261"/>
                  </a:lnTo>
                  <a:lnTo>
                    <a:pt x="110858" y="163712"/>
                  </a:lnTo>
                  <a:lnTo>
                    <a:pt x="112005" y="163039"/>
                  </a:lnTo>
                  <a:lnTo>
                    <a:pt x="112769" y="161796"/>
                  </a:lnTo>
                  <a:lnTo>
                    <a:pt x="113279" y="160174"/>
                  </a:lnTo>
                  <a:lnTo>
                    <a:pt x="119007" y="151073"/>
                  </a:lnTo>
                  <a:lnTo>
                    <a:pt x="131292" y="116312"/>
                  </a:lnTo>
                  <a:lnTo>
                    <a:pt x="141173" y="83103"/>
                  </a:lnTo>
                  <a:lnTo>
                    <a:pt x="157202" y="51889"/>
                  </a:lnTo>
                  <a:lnTo>
                    <a:pt x="173832" y="33228"/>
                  </a:lnTo>
                  <a:lnTo>
                    <a:pt x="178594" y="30513"/>
                  </a:lnTo>
                  <a:lnTo>
                    <a:pt x="188118" y="28771"/>
                  </a:lnTo>
                  <a:lnTo>
                    <a:pt x="189705" y="29422"/>
                  </a:lnTo>
                  <a:lnTo>
                    <a:pt x="190763" y="30649"/>
                  </a:lnTo>
                  <a:lnTo>
                    <a:pt x="192733" y="34130"/>
                  </a:lnTo>
                  <a:lnTo>
                    <a:pt x="196253" y="38323"/>
                  </a:lnTo>
                  <a:lnTo>
                    <a:pt x="198348" y="44948"/>
                  </a:lnTo>
                  <a:lnTo>
                    <a:pt x="204868" y="79248"/>
                  </a:lnTo>
                  <a:lnTo>
                    <a:pt x="210657" y="104347"/>
                  </a:lnTo>
                  <a:lnTo>
                    <a:pt x="223934" y="136892"/>
                  </a:lnTo>
                  <a:lnTo>
                    <a:pt x="230101" y="169284"/>
                  </a:lnTo>
                  <a:lnTo>
                    <a:pt x="236187" y="182815"/>
                  </a:lnTo>
                  <a:lnTo>
                    <a:pt x="250030" y="1997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2" name="SMARTInkShape-2682"/>
            <p:cNvSpPr/>
            <p:nvPr/>
          </p:nvSpPr>
          <p:spPr>
            <a:xfrm>
              <a:off x="5250655" y="3900488"/>
              <a:ext cx="21434" cy="14288"/>
            </a:xfrm>
            <a:custGeom>
              <a:avLst/>
              <a:gdLst/>
              <a:ahLst/>
              <a:cxnLst/>
              <a:rect l="0" t="0" r="0" b="0"/>
              <a:pathLst>
                <a:path w="21434" h="14288">
                  <a:moveTo>
                    <a:pt x="21433" y="14287"/>
                  </a:moveTo>
                  <a:lnTo>
                    <a:pt x="11490" y="14287"/>
                  </a:lnTo>
                  <a:lnTo>
                    <a:pt x="10041" y="13493"/>
                  </a:lnTo>
                  <a:lnTo>
                    <a:pt x="9076" y="12170"/>
                  </a:lnTo>
                  <a:lnTo>
                    <a:pt x="7209" y="8584"/>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3" name="SMARTInkShape-2683"/>
            <p:cNvSpPr/>
            <p:nvPr/>
          </p:nvSpPr>
          <p:spPr>
            <a:xfrm>
              <a:off x="5264945" y="4000831"/>
              <a:ext cx="307181" cy="156833"/>
            </a:xfrm>
            <a:custGeom>
              <a:avLst/>
              <a:gdLst/>
              <a:ahLst/>
              <a:cxnLst/>
              <a:rect l="0" t="0" r="0" b="0"/>
              <a:pathLst>
                <a:path w="307181" h="156833">
                  <a:moveTo>
                    <a:pt x="0" y="42532"/>
                  </a:moveTo>
                  <a:lnTo>
                    <a:pt x="0" y="36381"/>
                  </a:lnTo>
                  <a:lnTo>
                    <a:pt x="793" y="36050"/>
                  </a:lnTo>
                  <a:lnTo>
                    <a:pt x="3791" y="35682"/>
                  </a:lnTo>
                  <a:lnTo>
                    <a:pt x="7770" y="37635"/>
                  </a:lnTo>
                  <a:lnTo>
                    <a:pt x="12183" y="40356"/>
                  </a:lnTo>
                  <a:lnTo>
                    <a:pt x="44701" y="48597"/>
                  </a:lnTo>
                  <a:lnTo>
                    <a:pt x="78823" y="55188"/>
                  </a:lnTo>
                  <a:lnTo>
                    <a:pt x="110995" y="56497"/>
                  </a:lnTo>
                  <a:lnTo>
                    <a:pt x="142221" y="56755"/>
                  </a:lnTo>
                  <a:lnTo>
                    <a:pt x="173436" y="56807"/>
                  </a:lnTo>
                  <a:lnTo>
                    <a:pt x="196379" y="54699"/>
                  </a:lnTo>
                  <a:lnTo>
                    <a:pt x="228265" y="45427"/>
                  </a:lnTo>
                  <a:lnTo>
                    <a:pt x="243669" y="42596"/>
                  </a:lnTo>
                  <a:lnTo>
                    <a:pt x="253614" y="37083"/>
                  </a:lnTo>
                  <a:lnTo>
                    <a:pt x="266544" y="25772"/>
                  </a:lnTo>
                  <a:lnTo>
                    <a:pt x="269276" y="21060"/>
                  </a:lnTo>
                  <a:lnTo>
                    <a:pt x="270004" y="18692"/>
                  </a:lnTo>
                  <a:lnTo>
                    <a:pt x="269695" y="16320"/>
                  </a:lnTo>
                  <a:lnTo>
                    <a:pt x="265183" y="8221"/>
                  </a:lnTo>
                  <a:lnTo>
                    <a:pt x="260782" y="3438"/>
                  </a:lnTo>
                  <a:lnTo>
                    <a:pt x="254544" y="1344"/>
                  </a:lnTo>
                  <a:lnTo>
                    <a:pt x="241397" y="0"/>
                  </a:lnTo>
                  <a:lnTo>
                    <a:pt x="211703" y="7758"/>
                  </a:lnTo>
                  <a:lnTo>
                    <a:pt x="184233" y="30068"/>
                  </a:lnTo>
                  <a:lnTo>
                    <a:pt x="177131" y="37786"/>
                  </a:lnTo>
                  <a:lnTo>
                    <a:pt x="168406" y="55537"/>
                  </a:lnTo>
                  <a:lnTo>
                    <a:pt x="165520" y="69051"/>
                  </a:lnTo>
                  <a:lnTo>
                    <a:pt x="168457" y="83109"/>
                  </a:lnTo>
                  <a:lnTo>
                    <a:pt x="178147" y="97329"/>
                  </a:lnTo>
                  <a:lnTo>
                    <a:pt x="210456" y="124158"/>
                  </a:lnTo>
                  <a:lnTo>
                    <a:pt x="236392" y="140558"/>
                  </a:lnTo>
                  <a:lnTo>
                    <a:pt x="250319" y="145630"/>
                  </a:lnTo>
                  <a:lnTo>
                    <a:pt x="285787" y="152946"/>
                  </a:lnTo>
                  <a:lnTo>
                    <a:pt x="307180" y="1568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4" name="SMARTInkShape-2684"/>
            <p:cNvSpPr/>
            <p:nvPr/>
          </p:nvSpPr>
          <p:spPr>
            <a:xfrm>
              <a:off x="5379245" y="3893344"/>
              <a:ext cx="14286" cy="257176"/>
            </a:xfrm>
            <a:custGeom>
              <a:avLst/>
              <a:gdLst/>
              <a:ahLst/>
              <a:cxnLst/>
              <a:rect l="0" t="0" r="0" b="0"/>
              <a:pathLst>
                <a:path w="14286" h="257176">
                  <a:moveTo>
                    <a:pt x="0" y="0"/>
                  </a:moveTo>
                  <a:lnTo>
                    <a:pt x="0" y="32111"/>
                  </a:lnTo>
                  <a:lnTo>
                    <a:pt x="0" y="64759"/>
                  </a:lnTo>
                  <a:lnTo>
                    <a:pt x="0" y="100073"/>
                  </a:lnTo>
                  <a:lnTo>
                    <a:pt x="0" y="128600"/>
                  </a:lnTo>
                  <a:lnTo>
                    <a:pt x="0" y="161280"/>
                  </a:lnTo>
                  <a:lnTo>
                    <a:pt x="0" y="193580"/>
                  </a:lnTo>
                  <a:lnTo>
                    <a:pt x="793" y="215891"/>
                  </a:lnTo>
                  <a:lnTo>
                    <a:pt x="14285"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5" name="SMARTInkShape-2685"/>
            <p:cNvSpPr/>
            <p:nvPr/>
          </p:nvSpPr>
          <p:spPr>
            <a:xfrm>
              <a:off x="5257800" y="4029075"/>
              <a:ext cx="28576" cy="121445"/>
            </a:xfrm>
            <a:custGeom>
              <a:avLst/>
              <a:gdLst/>
              <a:ahLst/>
              <a:cxnLst/>
              <a:rect l="0" t="0" r="0" b="0"/>
              <a:pathLst>
                <a:path w="28576" h="121445">
                  <a:moveTo>
                    <a:pt x="0" y="0"/>
                  </a:moveTo>
                  <a:lnTo>
                    <a:pt x="0" y="34246"/>
                  </a:lnTo>
                  <a:lnTo>
                    <a:pt x="794" y="58044"/>
                  </a:lnTo>
                  <a:lnTo>
                    <a:pt x="8819" y="90665"/>
                  </a:lnTo>
                  <a:lnTo>
                    <a:pt x="11857" y="96652"/>
                  </a:lnTo>
                  <a:lnTo>
                    <a:pt x="14361" y="104485"/>
                  </a:lnTo>
                  <a:lnTo>
                    <a:pt x="28575"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6" name="SMARTInkShape-2686"/>
            <p:cNvSpPr/>
            <p:nvPr/>
          </p:nvSpPr>
          <p:spPr>
            <a:xfrm>
              <a:off x="5107780" y="3971925"/>
              <a:ext cx="107159" cy="206729"/>
            </a:xfrm>
            <a:custGeom>
              <a:avLst/>
              <a:gdLst/>
              <a:ahLst/>
              <a:cxnLst/>
              <a:rect l="0" t="0" r="0" b="0"/>
              <a:pathLst>
                <a:path w="107159" h="206729">
                  <a:moveTo>
                    <a:pt x="0" y="0"/>
                  </a:moveTo>
                  <a:lnTo>
                    <a:pt x="0" y="31374"/>
                  </a:lnTo>
                  <a:lnTo>
                    <a:pt x="0" y="65456"/>
                  </a:lnTo>
                  <a:lnTo>
                    <a:pt x="2118" y="98596"/>
                  </a:lnTo>
                  <a:lnTo>
                    <a:pt x="6152" y="128308"/>
                  </a:lnTo>
                  <a:lnTo>
                    <a:pt x="6949" y="157107"/>
                  </a:lnTo>
                  <a:lnTo>
                    <a:pt x="7133" y="191624"/>
                  </a:lnTo>
                  <a:lnTo>
                    <a:pt x="7137" y="194424"/>
                  </a:lnTo>
                  <a:lnTo>
                    <a:pt x="5025" y="199653"/>
                  </a:lnTo>
                  <a:lnTo>
                    <a:pt x="295" y="206728"/>
                  </a:lnTo>
                  <a:lnTo>
                    <a:pt x="5" y="175790"/>
                  </a:lnTo>
                  <a:lnTo>
                    <a:pt x="797" y="163854"/>
                  </a:lnTo>
                  <a:lnTo>
                    <a:pt x="7277" y="128610"/>
                  </a:lnTo>
                  <a:lnTo>
                    <a:pt x="19272" y="92933"/>
                  </a:lnTo>
                  <a:lnTo>
                    <a:pt x="35733" y="59410"/>
                  </a:lnTo>
                  <a:lnTo>
                    <a:pt x="41282" y="53392"/>
                  </a:lnTo>
                  <a:lnTo>
                    <a:pt x="61252" y="38982"/>
                  </a:lnTo>
                  <a:lnTo>
                    <a:pt x="69940" y="36148"/>
                  </a:lnTo>
                  <a:lnTo>
                    <a:pt x="78579" y="39638"/>
                  </a:lnTo>
                  <a:lnTo>
                    <a:pt x="80961" y="41507"/>
                  </a:lnTo>
                  <a:lnTo>
                    <a:pt x="90217" y="54859"/>
                  </a:lnTo>
                  <a:lnTo>
                    <a:pt x="98369" y="79214"/>
                  </a:lnTo>
                  <a:lnTo>
                    <a:pt x="99971" y="114758"/>
                  </a:lnTo>
                  <a:lnTo>
                    <a:pt x="100005" y="129648"/>
                  </a:lnTo>
                  <a:lnTo>
                    <a:pt x="102127" y="135144"/>
                  </a:lnTo>
                  <a:lnTo>
                    <a:pt x="104922" y="140233"/>
                  </a:lnTo>
                  <a:lnTo>
                    <a:pt x="106716" y="149967"/>
                  </a:lnTo>
                  <a:lnTo>
                    <a:pt x="107158" y="1571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7" name="SMARTInkShape-2687"/>
            <p:cNvSpPr/>
            <p:nvPr/>
          </p:nvSpPr>
          <p:spPr>
            <a:xfrm>
              <a:off x="4693772" y="3929063"/>
              <a:ext cx="356859" cy="245600"/>
            </a:xfrm>
            <a:custGeom>
              <a:avLst/>
              <a:gdLst/>
              <a:ahLst/>
              <a:cxnLst/>
              <a:rect l="0" t="0" r="0" b="0"/>
              <a:pathLst>
                <a:path w="356859" h="245600">
                  <a:moveTo>
                    <a:pt x="35391" y="0"/>
                  </a:moveTo>
                  <a:lnTo>
                    <a:pt x="31598" y="3792"/>
                  </a:lnTo>
                  <a:lnTo>
                    <a:pt x="29736" y="7770"/>
                  </a:lnTo>
                  <a:lnTo>
                    <a:pt x="29240" y="9942"/>
                  </a:lnTo>
                  <a:lnTo>
                    <a:pt x="23533" y="20720"/>
                  </a:lnTo>
                  <a:lnTo>
                    <a:pt x="17630" y="50853"/>
                  </a:lnTo>
                  <a:lnTo>
                    <a:pt x="8789" y="85836"/>
                  </a:lnTo>
                  <a:lnTo>
                    <a:pt x="2166" y="121458"/>
                  </a:lnTo>
                  <a:lnTo>
                    <a:pt x="0" y="157164"/>
                  </a:lnTo>
                  <a:lnTo>
                    <a:pt x="531" y="184944"/>
                  </a:lnTo>
                  <a:lnTo>
                    <a:pt x="5394" y="200671"/>
                  </a:lnTo>
                  <a:lnTo>
                    <a:pt x="16467" y="216151"/>
                  </a:lnTo>
                  <a:lnTo>
                    <a:pt x="23276" y="219098"/>
                  </a:lnTo>
                  <a:lnTo>
                    <a:pt x="27314" y="219884"/>
                  </a:lnTo>
                  <a:lnTo>
                    <a:pt x="36034" y="218640"/>
                  </a:lnTo>
                  <a:lnTo>
                    <a:pt x="64991" y="209179"/>
                  </a:lnTo>
                  <a:lnTo>
                    <a:pt x="84907" y="201502"/>
                  </a:lnTo>
                  <a:lnTo>
                    <a:pt x="115005" y="180542"/>
                  </a:lnTo>
                  <a:lnTo>
                    <a:pt x="124485" y="169141"/>
                  </a:lnTo>
                  <a:lnTo>
                    <a:pt x="147870" y="136155"/>
                  </a:lnTo>
                  <a:lnTo>
                    <a:pt x="160563" y="112768"/>
                  </a:lnTo>
                  <a:lnTo>
                    <a:pt x="163304" y="100650"/>
                  </a:lnTo>
                  <a:lnTo>
                    <a:pt x="163889" y="89777"/>
                  </a:lnTo>
                  <a:lnTo>
                    <a:pt x="163938" y="90965"/>
                  </a:lnTo>
                  <a:lnTo>
                    <a:pt x="163158" y="91600"/>
                  </a:lnTo>
                  <a:lnTo>
                    <a:pt x="160174" y="92304"/>
                  </a:lnTo>
                  <a:lnTo>
                    <a:pt x="159060" y="94080"/>
                  </a:lnTo>
                  <a:lnTo>
                    <a:pt x="156700" y="103370"/>
                  </a:lnTo>
                  <a:lnTo>
                    <a:pt x="152120" y="113089"/>
                  </a:lnTo>
                  <a:lnTo>
                    <a:pt x="145788" y="145630"/>
                  </a:lnTo>
                  <a:lnTo>
                    <a:pt x="150037" y="181069"/>
                  </a:lnTo>
                  <a:lnTo>
                    <a:pt x="156055" y="199964"/>
                  </a:lnTo>
                  <a:lnTo>
                    <a:pt x="176409" y="225897"/>
                  </a:lnTo>
                  <a:lnTo>
                    <a:pt x="190327" y="236618"/>
                  </a:lnTo>
                  <a:lnTo>
                    <a:pt x="208297" y="244822"/>
                  </a:lnTo>
                  <a:lnTo>
                    <a:pt x="221776" y="245599"/>
                  </a:lnTo>
                  <a:lnTo>
                    <a:pt x="253623" y="243423"/>
                  </a:lnTo>
                  <a:lnTo>
                    <a:pt x="284785" y="232380"/>
                  </a:lnTo>
                  <a:lnTo>
                    <a:pt x="306665" y="222664"/>
                  </a:lnTo>
                  <a:lnTo>
                    <a:pt x="326641" y="206204"/>
                  </a:lnTo>
                  <a:lnTo>
                    <a:pt x="338292" y="190125"/>
                  </a:lnTo>
                  <a:lnTo>
                    <a:pt x="353518" y="156273"/>
                  </a:lnTo>
                  <a:lnTo>
                    <a:pt x="356858"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42" name="SMARTInkShape-Group377"/>
          <p:cNvGrpSpPr/>
          <p:nvPr/>
        </p:nvGrpSpPr>
        <p:grpSpPr>
          <a:xfrm>
            <a:off x="292928" y="3333237"/>
            <a:ext cx="428592" cy="309828"/>
            <a:chOff x="292928" y="3333237"/>
            <a:chExt cx="428592" cy="309828"/>
          </a:xfrm>
        </p:grpSpPr>
        <p:sp>
          <p:nvSpPr>
            <p:cNvPr id="1739" name="SMARTInkShape-2688"/>
            <p:cNvSpPr/>
            <p:nvPr/>
          </p:nvSpPr>
          <p:spPr>
            <a:xfrm>
              <a:off x="600333" y="3464719"/>
              <a:ext cx="121187" cy="178346"/>
            </a:xfrm>
            <a:custGeom>
              <a:avLst/>
              <a:gdLst/>
              <a:ahLst/>
              <a:cxnLst/>
              <a:rect l="0" t="0" r="0" b="0"/>
              <a:pathLst>
                <a:path w="121187" h="178346">
                  <a:moveTo>
                    <a:pt x="121186" y="0"/>
                  </a:moveTo>
                  <a:lnTo>
                    <a:pt x="121186" y="3792"/>
                  </a:lnTo>
                  <a:lnTo>
                    <a:pt x="119069" y="7771"/>
                  </a:lnTo>
                  <a:lnTo>
                    <a:pt x="86274" y="42016"/>
                  </a:lnTo>
                  <a:lnTo>
                    <a:pt x="56058" y="72267"/>
                  </a:lnTo>
                  <a:lnTo>
                    <a:pt x="24856" y="107265"/>
                  </a:lnTo>
                  <a:lnTo>
                    <a:pt x="6349" y="130049"/>
                  </a:lnTo>
                  <a:lnTo>
                    <a:pt x="1700" y="144984"/>
                  </a:lnTo>
                  <a:lnTo>
                    <a:pt x="0" y="169032"/>
                  </a:lnTo>
                  <a:lnTo>
                    <a:pt x="708" y="172219"/>
                  </a:lnTo>
                  <a:lnTo>
                    <a:pt x="1973" y="174344"/>
                  </a:lnTo>
                  <a:lnTo>
                    <a:pt x="3611" y="175760"/>
                  </a:lnTo>
                  <a:lnTo>
                    <a:pt x="7547" y="177334"/>
                  </a:lnTo>
                  <a:lnTo>
                    <a:pt x="24126" y="178345"/>
                  </a:lnTo>
                  <a:lnTo>
                    <a:pt x="39687" y="174727"/>
                  </a:lnTo>
                  <a:lnTo>
                    <a:pt x="50560" y="168628"/>
                  </a:lnTo>
                  <a:lnTo>
                    <a:pt x="58808" y="161794"/>
                  </a:lnTo>
                  <a:lnTo>
                    <a:pt x="73520" y="141475"/>
                  </a:lnTo>
                  <a:lnTo>
                    <a:pt x="74327" y="139560"/>
                  </a:lnTo>
                  <a:lnTo>
                    <a:pt x="74072" y="138284"/>
                  </a:lnTo>
                  <a:lnTo>
                    <a:pt x="73108" y="137433"/>
                  </a:lnTo>
                  <a:lnTo>
                    <a:pt x="72037" y="134371"/>
                  </a:lnTo>
                  <a:lnTo>
                    <a:pt x="71751" y="132443"/>
                  </a:lnTo>
                  <a:lnTo>
                    <a:pt x="67200" y="128184"/>
                  </a:lnTo>
                  <a:lnTo>
                    <a:pt x="59886" y="124439"/>
                  </a:lnTo>
                  <a:lnTo>
                    <a:pt x="42605"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0" name="SMARTInkShape-2689"/>
            <p:cNvSpPr/>
            <p:nvPr/>
          </p:nvSpPr>
          <p:spPr>
            <a:xfrm>
              <a:off x="410523" y="3386138"/>
              <a:ext cx="153679" cy="200026"/>
            </a:xfrm>
            <a:custGeom>
              <a:avLst/>
              <a:gdLst/>
              <a:ahLst/>
              <a:cxnLst/>
              <a:rect l="0" t="0" r="0" b="0"/>
              <a:pathLst>
                <a:path w="153679" h="200026">
                  <a:moveTo>
                    <a:pt x="89540" y="0"/>
                  </a:moveTo>
                  <a:lnTo>
                    <a:pt x="85747" y="0"/>
                  </a:lnTo>
                  <a:lnTo>
                    <a:pt x="84630" y="793"/>
                  </a:lnTo>
                  <a:lnTo>
                    <a:pt x="83885" y="2116"/>
                  </a:lnTo>
                  <a:lnTo>
                    <a:pt x="83389" y="3792"/>
                  </a:lnTo>
                  <a:lnTo>
                    <a:pt x="81470" y="4909"/>
                  </a:lnTo>
                  <a:lnTo>
                    <a:pt x="75105" y="6150"/>
                  </a:lnTo>
                  <a:lnTo>
                    <a:pt x="71979" y="8069"/>
                  </a:lnTo>
                  <a:lnTo>
                    <a:pt x="56333" y="26546"/>
                  </a:lnTo>
                  <a:lnTo>
                    <a:pt x="27214" y="62019"/>
                  </a:lnTo>
                  <a:lnTo>
                    <a:pt x="7244" y="89553"/>
                  </a:lnTo>
                  <a:lnTo>
                    <a:pt x="5339" y="94834"/>
                  </a:lnTo>
                  <a:lnTo>
                    <a:pt x="4037" y="96560"/>
                  </a:lnTo>
                  <a:lnTo>
                    <a:pt x="0" y="98990"/>
                  </a:lnTo>
                  <a:lnTo>
                    <a:pt x="478" y="99330"/>
                  </a:lnTo>
                  <a:lnTo>
                    <a:pt x="1590" y="99557"/>
                  </a:lnTo>
                  <a:lnTo>
                    <a:pt x="2331" y="98915"/>
                  </a:lnTo>
                  <a:lnTo>
                    <a:pt x="3155" y="96085"/>
                  </a:lnTo>
                  <a:lnTo>
                    <a:pt x="7755" y="92181"/>
                  </a:lnTo>
                  <a:lnTo>
                    <a:pt x="19851" y="83208"/>
                  </a:lnTo>
                  <a:lnTo>
                    <a:pt x="34423" y="65765"/>
                  </a:lnTo>
                  <a:lnTo>
                    <a:pt x="42024" y="59391"/>
                  </a:lnTo>
                  <a:lnTo>
                    <a:pt x="49973" y="47671"/>
                  </a:lnTo>
                  <a:lnTo>
                    <a:pt x="55177" y="36198"/>
                  </a:lnTo>
                  <a:lnTo>
                    <a:pt x="57106" y="33657"/>
                  </a:lnTo>
                  <a:lnTo>
                    <a:pt x="61366" y="30833"/>
                  </a:lnTo>
                  <a:lnTo>
                    <a:pt x="67714" y="28707"/>
                  </a:lnTo>
                  <a:lnTo>
                    <a:pt x="67991" y="32406"/>
                  </a:lnTo>
                  <a:lnTo>
                    <a:pt x="70173" y="36363"/>
                  </a:lnTo>
                  <a:lnTo>
                    <a:pt x="71866" y="38529"/>
                  </a:lnTo>
                  <a:lnTo>
                    <a:pt x="72201" y="41561"/>
                  </a:lnTo>
                  <a:lnTo>
                    <a:pt x="64522" y="76335"/>
                  </a:lnTo>
                  <a:lnTo>
                    <a:pt x="55779" y="100030"/>
                  </a:lnTo>
                  <a:lnTo>
                    <a:pt x="53897" y="108751"/>
                  </a:lnTo>
                  <a:lnTo>
                    <a:pt x="48338" y="120818"/>
                  </a:lnTo>
                  <a:lnTo>
                    <a:pt x="46706" y="135302"/>
                  </a:lnTo>
                  <a:lnTo>
                    <a:pt x="46686" y="131811"/>
                  </a:lnTo>
                  <a:lnTo>
                    <a:pt x="48797" y="127903"/>
                  </a:lnTo>
                  <a:lnTo>
                    <a:pt x="56621" y="118927"/>
                  </a:lnTo>
                  <a:lnTo>
                    <a:pt x="80469" y="104762"/>
                  </a:lnTo>
                  <a:lnTo>
                    <a:pt x="112422" y="96637"/>
                  </a:lnTo>
                  <a:lnTo>
                    <a:pt x="125247" y="93985"/>
                  </a:lnTo>
                  <a:lnTo>
                    <a:pt x="133455" y="95481"/>
                  </a:lnTo>
                  <a:lnTo>
                    <a:pt x="149856" y="100209"/>
                  </a:lnTo>
                  <a:lnTo>
                    <a:pt x="151182" y="101731"/>
                  </a:lnTo>
                  <a:lnTo>
                    <a:pt x="152655" y="105538"/>
                  </a:lnTo>
                  <a:lnTo>
                    <a:pt x="153678" y="116782"/>
                  </a:lnTo>
                  <a:lnTo>
                    <a:pt x="151648" y="121488"/>
                  </a:lnTo>
                  <a:lnTo>
                    <a:pt x="143876" y="130977"/>
                  </a:lnTo>
                  <a:lnTo>
                    <a:pt x="108673" y="159543"/>
                  </a:lnTo>
                  <a:lnTo>
                    <a:pt x="99081" y="168275"/>
                  </a:lnTo>
                  <a:lnTo>
                    <a:pt x="94309" y="170039"/>
                  </a:lnTo>
                  <a:lnTo>
                    <a:pt x="92719" y="171303"/>
                  </a:lnTo>
                  <a:lnTo>
                    <a:pt x="89958" y="177476"/>
                  </a:lnTo>
                  <a:lnTo>
                    <a:pt x="107104" y="168552"/>
                  </a:lnTo>
                  <a:lnTo>
                    <a:pt x="137678" y="164416"/>
                  </a:lnTo>
                  <a:lnTo>
                    <a:pt x="138301" y="165173"/>
                  </a:lnTo>
                  <a:lnTo>
                    <a:pt x="138992" y="168131"/>
                  </a:lnTo>
                  <a:lnTo>
                    <a:pt x="137183" y="172091"/>
                  </a:lnTo>
                  <a:lnTo>
                    <a:pt x="135589" y="174259"/>
                  </a:lnTo>
                  <a:lnTo>
                    <a:pt x="135321" y="175704"/>
                  </a:lnTo>
                  <a:lnTo>
                    <a:pt x="135935" y="176667"/>
                  </a:lnTo>
                  <a:lnTo>
                    <a:pt x="137139" y="177309"/>
                  </a:lnTo>
                  <a:lnTo>
                    <a:pt x="137147" y="178531"/>
                  </a:lnTo>
                  <a:lnTo>
                    <a:pt x="133575" y="186195"/>
                  </a:lnTo>
                  <a:lnTo>
                    <a:pt x="133184" y="188424"/>
                  </a:lnTo>
                  <a:lnTo>
                    <a:pt x="133717" y="190703"/>
                  </a:lnTo>
                  <a:lnTo>
                    <a:pt x="139546"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1" name="SMARTInkShape-2690"/>
            <p:cNvSpPr/>
            <p:nvPr/>
          </p:nvSpPr>
          <p:spPr>
            <a:xfrm>
              <a:off x="292928" y="3333237"/>
              <a:ext cx="157092" cy="137177"/>
            </a:xfrm>
            <a:custGeom>
              <a:avLst/>
              <a:gdLst/>
              <a:ahLst/>
              <a:cxnLst/>
              <a:rect l="0" t="0" r="0" b="0"/>
              <a:pathLst>
                <a:path w="157092" h="137177">
                  <a:moveTo>
                    <a:pt x="49972" y="2894"/>
                  </a:moveTo>
                  <a:lnTo>
                    <a:pt x="46180" y="6686"/>
                  </a:lnTo>
                  <a:lnTo>
                    <a:pt x="44318" y="10665"/>
                  </a:lnTo>
                  <a:lnTo>
                    <a:pt x="35611" y="42885"/>
                  </a:lnTo>
                  <a:lnTo>
                    <a:pt x="25836" y="77148"/>
                  </a:lnTo>
                  <a:lnTo>
                    <a:pt x="16747" y="111524"/>
                  </a:lnTo>
                  <a:lnTo>
                    <a:pt x="14199" y="120982"/>
                  </a:lnTo>
                  <a:lnTo>
                    <a:pt x="1282" y="137176"/>
                  </a:lnTo>
                  <a:lnTo>
                    <a:pt x="843" y="136866"/>
                  </a:lnTo>
                  <a:lnTo>
                    <a:pt x="226" y="132636"/>
                  </a:lnTo>
                  <a:lnTo>
                    <a:pt x="0" y="118003"/>
                  </a:lnTo>
                  <a:lnTo>
                    <a:pt x="2098" y="111468"/>
                  </a:lnTo>
                  <a:lnTo>
                    <a:pt x="3768" y="108615"/>
                  </a:lnTo>
                  <a:lnTo>
                    <a:pt x="3508" y="99093"/>
                  </a:lnTo>
                  <a:lnTo>
                    <a:pt x="2327" y="93221"/>
                  </a:lnTo>
                  <a:lnTo>
                    <a:pt x="3128" y="87718"/>
                  </a:lnTo>
                  <a:lnTo>
                    <a:pt x="19564" y="57793"/>
                  </a:lnTo>
                  <a:lnTo>
                    <a:pt x="45467" y="29893"/>
                  </a:lnTo>
                  <a:lnTo>
                    <a:pt x="78562" y="10224"/>
                  </a:lnTo>
                  <a:lnTo>
                    <a:pt x="97600" y="550"/>
                  </a:lnTo>
                  <a:lnTo>
                    <a:pt x="107123" y="0"/>
                  </a:lnTo>
                  <a:lnTo>
                    <a:pt x="130141" y="4101"/>
                  </a:lnTo>
                  <a:lnTo>
                    <a:pt x="144804" y="18938"/>
                  </a:lnTo>
                  <a:lnTo>
                    <a:pt x="152242" y="30314"/>
                  </a:lnTo>
                  <a:lnTo>
                    <a:pt x="155680" y="43739"/>
                  </a:lnTo>
                  <a:lnTo>
                    <a:pt x="157044" y="76734"/>
                  </a:lnTo>
                  <a:lnTo>
                    <a:pt x="157091" y="86248"/>
                  </a:lnTo>
                  <a:lnTo>
                    <a:pt x="152878" y="95767"/>
                  </a:lnTo>
                  <a:lnTo>
                    <a:pt x="145714" y="104496"/>
                  </a:lnTo>
                  <a:lnTo>
                    <a:pt x="137239" y="111021"/>
                  </a:lnTo>
                  <a:lnTo>
                    <a:pt x="128180" y="114451"/>
                  </a:lnTo>
                  <a:lnTo>
                    <a:pt x="95194" y="123184"/>
                  </a:lnTo>
                  <a:lnTo>
                    <a:pt x="85691" y="1243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58" name="SMARTInkShape-Group378"/>
          <p:cNvGrpSpPr/>
          <p:nvPr/>
        </p:nvGrpSpPr>
        <p:grpSpPr>
          <a:xfrm>
            <a:off x="239737" y="3564731"/>
            <a:ext cx="1067570" cy="928689"/>
            <a:chOff x="239737" y="3564731"/>
            <a:chExt cx="1067570" cy="928689"/>
          </a:xfrm>
        </p:grpSpPr>
        <p:sp>
          <p:nvSpPr>
            <p:cNvPr id="1743" name="SMARTInkShape-2691"/>
            <p:cNvSpPr/>
            <p:nvPr/>
          </p:nvSpPr>
          <p:spPr>
            <a:xfrm>
              <a:off x="308174" y="4314825"/>
              <a:ext cx="149027" cy="50007"/>
            </a:xfrm>
            <a:custGeom>
              <a:avLst/>
              <a:gdLst/>
              <a:ahLst/>
              <a:cxnLst/>
              <a:rect l="0" t="0" r="0" b="0"/>
              <a:pathLst>
                <a:path w="149027" h="50007">
                  <a:moveTo>
                    <a:pt x="6151" y="0"/>
                  </a:moveTo>
                  <a:lnTo>
                    <a:pt x="0" y="0"/>
                  </a:lnTo>
                  <a:lnTo>
                    <a:pt x="16071" y="0"/>
                  </a:lnTo>
                  <a:lnTo>
                    <a:pt x="20614" y="2117"/>
                  </a:lnTo>
                  <a:lnTo>
                    <a:pt x="22937" y="3792"/>
                  </a:lnTo>
                  <a:lnTo>
                    <a:pt x="58145" y="15924"/>
                  </a:lnTo>
                  <a:lnTo>
                    <a:pt x="84907" y="26602"/>
                  </a:lnTo>
                  <a:lnTo>
                    <a:pt x="93541" y="28492"/>
                  </a:lnTo>
                  <a:lnTo>
                    <a:pt x="129216" y="44392"/>
                  </a:lnTo>
                  <a:lnTo>
                    <a:pt x="140246" y="48343"/>
                  </a:lnTo>
                  <a:lnTo>
                    <a:pt x="149026" y="500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4" name="SMARTInkShape-2692"/>
            <p:cNvSpPr/>
            <p:nvPr/>
          </p:nvSpPr>
          <p:spPr>
            <a:xfrm>
              <a:off x="478631" y="4493419"/>
              <a:ext cx="7145" cy="1"/>
            </a:xfrm>
            <a:custGeom>
              <a:avLst/>
              <a:gdLst/>
              <a:ahLst/>
              <a:cxnLst/>
              <a:rect l="0" t="0" r="0" b="0"/>
              <a:pathLst>
                <a:path w="7145" h="1">
                  <a:moveTo>
                    <a:pt x="7144"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5" name="SMARTInkShape-2693"/>
            <p:cNvSpPr/>
            <p:nvPr/>
          </p:nvSpPr>
          <p:spPr>
            <a:xfrm>
              <a:off x="307181" y="4336256"/>
              <a:ext cx="64295" cy="42864"/>
            </a:xfrm>
            <a:custGeom>
              <a:avLst/>
              <a:gdLst/>
              <a:ahLst/>
              <a:cxnLst/>
              <a:rect l="0" t="0" r="0" b="0"/>
              <a:pathLst>
                <a:path w="64295" h="42864">
                  <a:moveTo>
                    <a:pt x="0" y="0"/>
                  </a:moveTo>
                  <a:lnTo>
                    <a:pt x="0" y="9943"/>
                  </a:lnTo>
                  <a:lnTo>
                    <a:pt x="2117" y="14473"/>
                  </a:lnTo>
                  <a:lnTo>
                    <a:pt x="3793" y="16793"/>
                  </a:lnTo>
                  <a:lnTo>
                    <a:pt x="22244" y="28592"/>
                  </a:lnTo>
                  <a:lnTo>
                    <a:pt x="57153" y="40747"/>
                  </a:lnTo>
                  <a:lnTo>
                    <a:pt x="64294" y="428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6" name="SMARTInkShape-2694"/>
            <p:cNvSpPr/>
            <p:nvPr/>
          </p:nvSpPr>
          <p:spPr>
            <a:xfrm>
              <a:off x="335790" y="4238083"/>
              <a:ext cx="178360" cy="226762"/>
            </a:xfrm>
            <a:custGeom>
              <a:avLst/>
              <a:gdLst/>
              <a:ahLst/>
              <a:cxnLst/>
              <a:rect l="0" t="0" r="0" b="0"/>
              <a:pathLst>
                <a:path w="178360" h="226762">
                  <a:moveTo>
                    <a:pt x="14254" y="62455"/>
                  </a:moveTo>
                  <a:lnTo>
                    <a:pt x="14254" y="93518"/>
                  </a:lnTo>
                  <a:lnTo>
                    <a:pt x="14254" y="126339"/>
                  </a:lnTo>
                  <a:lnTo>
                    <a:pt x="13460" y="135298"/>
                  </a:lnTo>
                  <a:lnTo>
                    <a:pt x="10461" y="141925"/>
                  </a:lnTo>
                  <a:lnTo>
                    <a:pt x="348" y="154866"/>
                  </a:lnTo>
                  <a:lnTo>
                    <a:pt x="0" y="145340"/>
                  </a:lnTo>
                  <a:lnTo>
                    <a:pt x="12153" y="112008"/>
                  </a:lnTo>
                  <a:lnTo>
                    <a:pt x="23816" y="82729"/>
                  </a:lnTo>
                  <a:lnTo>
                    <a:pt x="49115" y="50131"/>
                  </a:lnTo>
                  <a:lnTo>
                    <a:pt x="79375" y="24613"/>
                  </a:lnTo>
                  <a:lnTo>
                    <a:pt x="110583" y="4369"/>
                  </a:lnTo>
                  <a:lnTo>
                    <a:pt x="137164" y="0"/>
                  </a:lnTo>
                  <a:lnTo>
                    <a:pt x="150372" y="1095"/>
                  </a:lnTo>
                  <a:lnTo>
                    <a:pt x="158888" y="4227"/>
                  </a:lnTo>
                  <a:lnTo>
                    <a:pt x="165319" y="8266"/>
                  </a:lnTo>
                  <a:lnTo>
                    <a:pt x="173402" y="18794"/>
                  </a:lnTo>
                  <a:lnTo>
                    <a:pt x="177032" y="35760"/>
                  </a:lnTo>
                  <a:lnTo>
                    <a:pt x="178359" y="69846"/>
                  </a:lnTo>
                  <a:lnTo>
                    <a:pt x="177740" y="105350"/>
                  </a:lnTo>
                  <a:lnTo>
                    <a:pt x="168613" y="141040"/>
                  </a:lnTo>
                  <a:lnTo>
                    <a:pt x="162727" y="174638"/>
                  </a:lnTo>
                  <a:lnTo>
                    <a:pt x="153664" y="209968"/>
                  </a:lnTo>
                  <a:lnTo>
                    <a:pt x="149985" y="2267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7" name="SMARTInkShape-2695"/>
            <p:cNvSpPr/>
            <p:nvPr/>
          </p:nvSpPr>
          <p:spPr>
            <a:xfrm>
              <a:off x="242888" y="4090128"/>
              <a:ext cx="148777" cy="195294"/>
            </a:xfrm>
            <a:custGeom>
              <a:avLst/>
              <a:gdLst/>
              <a:ahLst/>
              <a:cxnLst/>
              <a:rect l="0" t="0" r="0" b="0"/>
              <a:pathLst>
                <a:path w="148777" h="195294">
                  <a:moveTo>
                    <a:pt x="7143" y="24672"/>
                  </a:moveTo>
                  <a:lnTo>
                    <a:pt x="7143" y="18521"/>
                  </a:lnTo>
                  <a:lnTo>
                    <a:pt x="17086" y="7672"/>
                  </a:lnTo>
                  <a:lnTo>
                    <a:pt x="27728" y="761"/>
                  </a:lnTo>
                  <a:lnTo>
                    <a:pt x="31979" y="0"/>
                  </a:lnTo>
                  <a:lnTo>
                    <a:pt x="58695" y="2657"/>
                  </a:lnTo>
                  <a:lnTo>
                    <a:pt x="63736" y="4439"/>
                  </a:lnTo>
                  <a:lnTo>
                    <a:pt x="93489" y="28370"/>
                  </a:lnTo>
                  <a:lnTo>
                    <a:pt x="118830" y="60878"/>
                  </a:lnTo>
                  <a:lnTo>
                    <a:pt x="136479" y="89062"/>
                  </a:lnTo>
                  <a:lnTo>
                    <a:pt x="145825" y="124697"/>
                  </a:lnTo>
                  <a:lnTo>
                    <a:pt x="148776" y="146120"/>
                  </a:lnTo>
                  <a:lnTo>
                    <a:pt x="145858" y="163756"/>
                  </a:lnTo>
                  <a:lnTo>
                    <a:pt x="139966" y="179035"/>
                  </a:lnTo>
                  <a:lnTo>
                    <a:pt x="133380" y="186676"/>
                  </a:lnTo>
                  <a:lnTo>
                    <a:pt x="125161" y="191924"/>
                  </a:lnTo>
                  <a:lnTo>
                    <a:pt x="106949" y="195293"/>
                  </a:lnTo>
                  <a:lnTo>
                    <a:pt x="78407" y="195219"/>
                  </a:lnTo>
                  <a:lnTo>
                    <a:pt x="42991" y="181642"/>
                  </a:lnTo>
                  <a:lnTo>
                    <a:pt x="28613" y="172517"/>
                  </a:lnTo>
                  <a:lnTo>
                    <a:pt x="10470" y="157089"/>
                  </a:lnTo>
                  <a:lnTo>
                    <a:pt x="0" y="1532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8" name="SMARTInkShape-2696"/>
            <p:cNvSpPr/>
            <p:nvPr/>
          </p:nvSpPr>
          <p:spPr>
            <a:xfrm>
              <a:off x="250031" y="4164806"/>
              <a:ext cx="64295" cy="114301"/>
            </a:xfrm>
            <a:custGeom>
              <a:avLst/>
              <a:gdLst/>
              <a:ahLst/>
              <a:cxnLst/>
              <a:rect l="0" t="0" r="0" b="0"/>
              <a:pathLst>
                <a:path w="64295" h="114301">
                  <a:moveTo>
                    <a:pt x="64294" y="0"/>
                  </a:moveTo>
                  <a:lnTo>
                    <a:pt x="60502" y="0"/>
                  </a:lnTo>
                  <a:lnTo>
                    <a:pt x="56523" y="4234"/>
                  </a:lnTo>
                  <a:lnTo>
                    <a:pt x="40691" y="33180"/>
                  </a:lnTo>
                  <a:lnTo>
                    <a:pt x="24468" y="66194"/>
                  </a:lnTo>
                  <a:lnTo>
                    <a:pt x="11993" y="92678"/>
                  </a:lnTo>
                  <a:lnTo>
                    <a:pt x="3192" y="104267"/>
                  </a:lnTo>
                  <a:lnTo>
                    <a:pt x="0"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9" name="SMARTInkShape-2697"/>
            <p:cNvSpPr/>
            <p:nvPr/>
          </p:nvSpPr>
          <p:spPr>
            <a:xfrm>
              <a:off x="1164431" y="4150555"/>
              <a:ext cx="142876" cy="49971"/>
            </a:xfrm>
            <a:custGeom>
              <a:avLst/>
              <a:gdLst/>
              <a:ahLst/>
              <a:cxnLst/>
              <a:rect l="0" t="0" r="0" b="0"/>
              <a:pathLst>
                <a:path w="142876" h="49971">
                  <a:moveTo>
                    <a:pt x="0" y="7108"/>
                  </a:moveTo>
                  <a:lnTo>
                    <a:pt x="3793" y="7108"/>
                  </a:lnTo>
                  <a:lnTo>
                    <a:pt x="4910" y="7901"/>
                  </a:lnTo>
                  <a:lnTo>
                    <a:pt x="5654" y="9224"/>
                  </a:lnTo>
                  <a:lnTo>
                    <a:pt x="6151" y="10900"/>
                  </a:lnTo>
                  <a:lnTo>
                    <a:pt x="13208" y="20108"/>
                  </a:lnTo>
                  <a:lnTo>
                    <a:pt x="14260" y="28211"/>
                  </a:lnTo>
                  <a:lnTo>
                    <a:pt x="14285" y="22359"/>
                  </a:lnTo>
                  <a:lnTo>
                    <a:pt x="19197" y="15882"/>
                  </a:lnTo>
                  <a:lnTo>
                    <a:pt x="21563" y="9266"/>
                  </a:lnTo>
                  <a:lnTo>
                    <a:pt x="24930" y="4627"/>
                  </a:lnTo>
                  <a:lnTo>
                    <a:pt x="29072" y="2036"/>
                  </a:lnTo>
                  <a:lnTo>
                    <a:pt x="38198" y="373"/>
                  </a:lnTo>
                  <a:lnTo>
                    <a:pt x="52396" y="0"/>
                  </a:lnTo>
                  <a:lnTo>
                    <a:pt x="67119" y="3767"/>
                  </a:lnTo>
                  <a:lnTo>
                    <a:pt x="101254" y="26700"/>
                  </a:lnTo>
                  <a:lnTo>
                    <a:pt x="135400" y="44837"/>
                  </a:lnTo>
                  <a:lnTo>
                    <a:pt x="142875" y="499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0" name="SMARTInkShape-2698"/>
            <p:cNvSpPr/>
            <p:nvPr/>
          </p:nvSpPr>
          <p:spPr>
            <a:xfrm>
              <a:off x="944055" y="4050506"/>
              <a:ext cx="197829" cy="128169"/>
            </a:xfrm>
            <a:custGeom>
              <a:avLst/>
              <a:gdLst/>
              <a:ahLst/>
              <a:cxnLst/>
              <a:rect l="0" t="0" r="0" b="0"/>
              <a:pathLst>
                <a:path w="197829" h="128169">
                  <a:moveTo>
                    <a:pt x="13208" y="0"/>
                  </a:moveTo>
                  <a:lnTo>
                    <a:pt x="7057" y="0"/>
                  </a:lnTo>
                  <a:lnTo>
                    <a:pt x="0" y="6151"/>
                  </a:lnTo>
                  <a:lnTo>
                    <a:pt x="434" y="7276"/>
                  </a:lnTo>
                  <a:lnTo>
                    <a:pt x="3032" y="10642"/>
                  </a:lnTo>
                  <a:lnTo>
                    <a:pt x="12750" y="17000"/>
                  </a:lnTo>
                  <a:lnTo>
                    <a:pt x="44780" y="28619"/>
                  </a:lnTo>
                  <a:lnTo>
                    <a:pt x="76682" y="38109"/>
                  </a:lnTo>
                  <a:lnTo>
                    <a:pt x="106275" y="45247"/>
                  </a:lnTo>
                  <a:lnTo>
                    <a:pt x="139629" y="54770"/>
                  </a:lnTo>
                  <a:lnTo>
                    <a:pt x="160211" y="64294"/>
                  </a:lnTo>
                  <a:lnTo>
                    <a:pt x="166649" y="68263"/>
                  </a:lnTo>
                  <a:lnTo>
                    <a:pt x="172156" y="70027"/>
                  </a:lnTo>
                  <a:lnTo>
                    <a:pt x="173942" y="71291"/>
                  </a:lnTo>
                  <a:lnTo>
                    <a:pt x="175132" y="72927"/>
                  </a:lnTo>
                  <a:lnTo>
                    <a:pt x="175926" y="74812"/>
                  </a:lnTo>
                  <a:lnTo>
                    <a:pt x="175662" y="76862"/>
                  </a:lnTo>
                  <a:lnTo>
                    <a:pt x="159803" y="109251"/>
                  </a:lnTo>
                  <a:lnTo>
                    <a:pt x="151908" y="119006"/>
                  </a:lnTo>
                  <a:lnTo>
                    <a:pt x="149055" y="128168"/>
                  </a:lnTo>
                  <a:lnTo>
                    <a:pt x="154665" y="123595"/>
                  </a:lnTo>
                  <a:lnTo>
                    <a:pt x="161131" y="121287"/>
                  </a:lnTo>
                  <a:lnTo>
                    <a:pt x="187042" y="97602"/>
                  </a:lnTo>
                  <a:lnTo>
                    <a:pt x="189686" y="92856"/>
                  </a:lnTo>
                  <a:lnTo>
                    <a:pt x="197828" y="70049"/>
                  </a:lnTo>
                  <a:lnTo>
                    <a:pt x="197407" y="67337"/>
                  </a:lnTo>
                  <a:lnTo>
                    <a:pt x="191801" y="500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1" name="SMARTInkShape-2699"/>
            <p:cNvSpPr/>
            <p:nvPr/>
          </p:nvSpPr>
          <p:spPr>
            <a:xfrm>
              <a:off x="1000125" y="3983493"/>
              <a:ext cx="214314" cy="202746"/>
            </a:xfrm>
            <a:custGeom>
              <a:avLst/>
              <a:gdLst/>
              <a:ahLst/>
              <a:cxnLst/>
              <a:rect l="0" t="0" r="0" b="0"/>
              <a:pathLst>
                <a:path w="214314" h="202746">
                  <a:moveTo>
                    <a:pt x="0" y="202745"/>
                  </a:moveTo>
                  <a:lnTo>
                    <a:pt x="794" y="177908"/>
                  </a:lnTo>
                  <a:lnTo>
                    <a:pt x="7276" y="144564"/>
                  </a:lnTo>
                  <a:lnTo>
                    <a:pt x="17000" y="109740"/>
                  </a:lnTo>
                  <a:lnTo>
                    <a:pt x="28619" y="74139"/>
                  </a:lnTo>
                  <a:lnTo>
                    <a:pt x="38109" y="49371"/>
                  </a:lnTo>
                  <a:lnTo>
                    <a:pt x="62331" y="19512"/>
                  </a:lnTo>
                  <a:lnTo>
                    <a:pt x="76324" y="8930"/>
                  </a:lnTo>
                  <a:lnTo>
                    <a:pt x="94317" y="767"/>
                  </a:lnTo>
                  <a:lnTo>
                    <a:pt x="107800" y="0"/>
                  </a:lnTo>
                  <a:lnTo>
                    <a:pt x="138050" y="3155"/>
                  </a:lnTo>
                  <a:lnTo>
                    <a:pt x="171755" y="12615"/>
                  </a:lnTo>
                  <a:lnTo>
                    <a:pt x="194382" y="22637"/>
                  </a:lnTo>
                  <a:lnTo>
                    <a:pt x="207702" y="33844"/>
                  </a:lnTo>
                  <a:lnTo>
                    <a:pt x="214313" y="455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2" name="SMARTInkShape-2700"/>
            <p:cNvSpPr/>
            <p:nvPr/>
          </p:nvSpPr>
          <p:spPr>
            <a:xfrm>
              <a:off x="842963" y="4071938"/>
              <a:ext cx="92869" cy="78545"/>
            </a:xfrm>
            <a:custGeom>
              <a:avLst/>
              <a:gdLst/>
              <a:ahLst/>
              <a:cxnLst/>
              <a:rect l="0" t="0" r="0" b="0"/>
              <a:pathLst>
                <a:path w="92869" h="78545">
                  <a:moveTo>
                    <a:pt x="92868" y="0"/>
                  </a:moveTo>
                  <a:lnTo>
                    <a:pt x="82019" y="0"/>
                  </a:lnTo>
                  <a:lnTo>
                    <a:pt x="77992" y="2116"/>
                  </a:lnTo>
                  <a:lnTo>
                    <a:pt x="54758" y="23848"/>
                  </a:lnTo>
                  <a:lnTo>
                    <a:pt x="52118" y="30707"/>
                  </a:lnTo>
                  <a:lnTo>
                    <a:pt x="50423" y="44253"/>
                  </a:lnTo>
                  <a:lnTo>
                    <a:pt x="52308" y="49566"/>
                  </a:lnTo>
                  <a:lnTo>
                    <a:pt x="54998" y="54573"/>
                  </a:lnTo>
                  <a:lnTo>
                    <a:pt x="56724" y="64254"/>
                  </a:lnTo>
                  <a:lnTo>
                    <a:pt x="57065" y="73810"/>
                  </a:lnTo>
                  <a:lnTo>
                    <a:pt x="56300" y="75401"/>
                  </a:lnTo>
                  <a:lnTo>
                    <a:pt x="54995" y="76461"/>
                  </a:lnTo>
                  <a:lnTo>
                    <a:pt x="51430" y="77639"/>
                  </a:lnTo>
                  <a:lnTo>
                    <a:pt x="29507" y="78544"/>
                  </a:lnTo>
                  <a:lnTo>
                    <a:pt x="22904" y="76448"/>
                  </a:lnTo>
                  <a:lnTo>
                    <a:pt x="17323" y="73664"/>
                  </a:lnTo>
                  <a:lnTo>
                    <a:pt x="9718" y="71303"/>
                  </a:lnTo>
                  <a:lnTo>
                    <a:pt x="0" y="642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3" name="SMARTInkShape-2701"/>
            <p:cNvSpPr/>
            <p:nvPr/>
          </p:nvSpPr>
          <p:spPr>
            <a:xfrm>
              <a:off x="514350" y="3979069"/>
              <a:ext cx="321040" cy="220912"/>
            </a:xfrm>
            <a:custGeom>
              <a:avLst/>
              <a:gdLst/>
              <a:ahLst/>
              <a:cxnLst/>
              <a:rect l="0" t="0" r="0" b="0"/>
              <a:pathLst>
                <a:path w="321040" h="220912">
                  <a:moveTo>
                    <a:pt x="0" y="0"/>
                  </a:moveTo>
                  <a:lnTo>
                    <a:pt x="0" y="16793"/>
                  </a:lnTo>
                  <a:lnTo>
                    <a:pt x="2117" y="21486"/>
                  </a:lnTo>
                  <a:lnTo>
                    <a:pt x="3792" y="23849"/>
                  </a:lnTo>
                  <a:lnTo>
                    <a:pt x="22244" y="35723"/>
                  </a:lnTo>
                  <a:lnTo>
                    <a:pt x="57849" y="50006"/>
                  </a:lnTo>
                  <a:lnTo>
                    <a:pt x="92961" y="61119"/>
                  </a:lnTo>
                  <a:lnTo>
                    <a:pt x="128600" y="63876"/>
                  </a:lnTo>
                  <a:lnTo>
                    <a:pt x="158654" y="58584"/>
                  </a:lnTo>
                  <a:lnTo>
                    <a:pt x="170525" y="56994"/>
                  </a:lnTo>
                  <a:lnTo>
                    <a:pt x="191162" y="47291"/>
                  </a:lnTo>
                  <a:lnTo>
                    <a:pt x="196086" y="42714"/>
                  </a:lnTo>
                  <a:lnTo>
                    <a:pt x="198274" y="38034"/>
                  </a:lnTo>
                  <a:lnTo>
                    <a:pt x="199794" y="26185"/>
                  </a:lnTo>
                  <a:lnTo>
                    <a:pt x="199078" y="24600"/>
                  </a:lnTo>
                  <a:lnTo>
                    <a:pt x="197806" y="23544"/>
                  </a:lnTo>
                  <a:lnTo>
                    <a:pt x="194276" y="22370"/>
                  </a:lnTo>
                  <a:lnTo>
                    <a:pt x="170023" y="21467"/>
                  </a:lnTo>
                  <a:lnTo>
                    <a:pt x="164730" y="23564"/>
                  </a:lnTo>
                  <a:lnTo>
                    <a:pt x="147546" y="34412"/>
                  </a:lnTo>
                  <a:lnTo>
                    <a:pt x="133652" y="55224"/>
                  </a:lnTo>
                  <a:lnTo>
                    <a:pt x="124678" y="78818"/>
                  </a:lnTo>
                  <a:lnTo>
                    <a:pt x="121870" y="112077"/>
                  </a:lnTo>
                  <a:lnTo>
                    <a:pt x="122322" y="142436"/>
                  </a:lnTo>
                  <a:lnTo>
                    <a:pt x="131398" y="174743"/>
                  </a:lnTo>
                  <a:lnTo>
                    <a:pt x="147663" y="208670"/>
                  </a:lnTo>
                  <a:lnTo>
                    <a:pt x="152411" y="215244"/>
                  </a:lnTo>
                  <a:lnTo>
                    <a:pt x="157168" y="218695"/>
                  </a:lnTo>
                  <a:lnTo>
                    <a:pt x="162896" y="220911"/>
                  </a:lnTo>
                  <a:lnTo>
                    <a:pt x="163366" y="220299"/>
                  </a:lnTo>
                  <a:lnTo>
                    <a:pt x="164121" y="213613"/>
                  </a:lnTo>
                  <a:lnTo>
                    <a:pt x="164182" y="211465"/>
                  </a:lnTo>
                  <a:lnTo>
                    <a:pt x="166368" y="206961"/>
                  </a:lnTo>
                  <a:lnTo>
                    <a:pt x="168062" y="204649"/>
                  </a:lnTo>
                  <a:lnTo>
                    <a:pt x="170446" y="193810"/>
                  </a:lnTo>
                  <a:lnTo>
                    <a:pt x="172185" y="161840"/>
                  </a:lnTo>
                  <a:lnTo>
                    <a:pt x="185920" y="128582"/>
                  </a:lnTo>
                  <a:lnTo>
                    <a:pt x="191375" y="119854"/>
                  </a:lnTo>
                  <a:lnTo>
                    <a:pt x="207812" y="107783"/>
                  </a:lnTo>
                  <a:lnTo>
                    <a:pt x="216980" y="103466"/>
                  </a:lnTo>
                  <a:lnTo>
                    <a:pt x="246088" y="100315"/>
                  </a:lnTo>
                  <a:lnTo>
                    <a:pt x="264473" y="100896"/>
                  </a:lnTo>
                  <a:lnTo>
                    <a:pt x="290219" y="109967"/>
                  </a:lnTo>
                  <a:lnTo>
                    <a:pt x="297790" y="116607"/>
                  </a:lnTo>
                  <a:lnTo>
                    <a:pt x="318206" y="140305"/>
                  </a:lnTo>
                  <a:lnTo>
                    <a:pt x="320502" y="147581"/>
                  </a:lnTo>
                  <a:lnTo>
                    <a:pt x="321039" y="152375"/>
                  </a:lnTo>
                  <a:lnTo>
                    <a:pt x="319161" y="157151"/>
                  </a:lnTo>
                  <a:lnTo>
                    <a:pt x="311488" y="166685"/>
                  </a:lnTo>
                  <a:lnTo>
                    <a:pt x="304862" y="169332"/>
                  </a:lnTo>
                  <a:lnTo>
                    <a:pt x="287673" y="171032"/>
                  </a:lnTo>
                  <a:lnTo>
                    <a:pt x="257175"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4" name="SMARTInkShape-2702"/>
            <p:cNvSpPr/>
            <p:nvPr/>
          </p:nvSpPr>
          <p:spPr>
            <a:xfrm>
              <a:off x="557213" y="3886200"/>
              <a:ext cx="92869" cy="200026"/>
            </a:xfrm>
            <a:custGeom>
              <a:avLst/>
              <a:gdLst/>
              <a:ahLst/>
              <a:cxnLst/>
              <a:rect l="0" t="0" r="0" b="0"/>
              <a:pathLst>
                <a:path w="92869" h="200026">
                  <a:moveTo>
                    <a:pt x="92868" y="0"/>
                  </a:moveTo>
                  <a:lnTo>
                    <a:pt x="92868" y="3792"/>
                  </a:lnTo>
                  <a:lnTo>
                    <a:pt x="80683" y="36227"/>
                  </a:lnTo>
                  <a:lnTo>
                    <a:pt x="69019" y="65458"/>
                  </a:lnTo>
                  <a:lnTo>
                    <a:pt x="51490" y="98049"/>
                  </a:lnTo>
                  <a:lnTo>
                    <a:pt x="32592" y="128476"/>
                  </a:lnTo>
                  <a:lnTo>
                    <a:pt x="20416" y="145311"/>
                  </a:lnTo>
                  <a:lnTo>
                    <a:pt x="6875" y="179599"/>
                  </a:lnTo>
                  <a:lnTo>
                    <a:pt x="2037" y="191062"/>
                  </a:lnTo>
                  <a:lnTo>
                    <a:pt x="0"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5" name="SMARTInkShape-2703"/>
            <p:cNvSpPr/>
            <p:nvPr/>
          </p:nvSpPr>
          <p:spPr>
            <a:xfrm>
              <a:off x="407194" y="3857768"/>
              <a:ext cx="178595" cy="114145"/>
            </a:xfrm>
            <a:custGeom>
              <a:avLst/>
              <a:gdLst/>
              <a:ahLst/>
              <a:cxnLst/>
              <a:rect l="0" t="0" r="0" b="0"/>
              <a:pathLst>
                <a:path w="178595" h="114145">
                  <a:moveTo>
                    <a:pt x="178594" y="21288"/>
                  </a:moveTo>
                  <a:lnTo>
                    <a:pt x="174801" y="21288"/>
                  </a:lnTo>
                  <a:lnTo>
                    <a:pt x="173684" y="20495"/>
                  </a:lnTo>
                  <a:lnTo>
                    <a:pt x="172939" y="19172"/>
                  </a:lnTo>
                  <a:lnTo>
                    <a:pt x="171744" y="15137"/>
                  </a:lnTo>
                  <a:lnTo>
                    <a:pt x="167745" y="10646"/>
                  </a:lnTo>
                  <a:lnTo>
                    <a:pt x="163718" y="8621"/>
                  </a:lnTo>
                  <a:lnTo>
                    <a:pt x="131509" y="945"/>
                  </a:lnTo>
                  <a:lnTo>
                    <a:pt x="99456" y="0"/>
                  </a:lnTo>
                  <a:lnTo>
                    <a:pt x="69924" y="669"/>
                  </a:lnTo>
                  <a:lnTo>
                    <a:pt x="37886" y="8677"/>
                  </a:lnTo>
                  <a:lnTo>
                    <a:pt x="34782" y="10500"/>
                  </a:lnTo>
                  <a:lnTo>
                    <a:pt x="32713" y="13302"/>
                  </a:lnTo>
                  <a:lnTo>
                    <a:pt x="30414" y="20650"/>
                  </a:lnTo>
                  <a:lnTo>
                    <a:pt x="30595" y="24037"/>
                  </a:lnTo>
                  <a:lnTo>
                    <a:pt x="32912" y="29919"/>
                  </a:lnTo>
                  <a:lnTo>
                    <a:pt x="58589" y="62164"/>
                  </a:lnTo>
                  <a:lnTo>
                    <a:pt x="93938" y="94000"/>
                  </a:lnTo>
                  <a:lnTo>
                    <a:pt x="97313" y="99378"/>
                  </a:lnTo>
                  <a:lnTo>
                    <a:pt x="99657" y="106802"/>
                  </a:lnTo>
                  <a:lnTo>
                    <a:pt x="99854" y="110359"/>
                  </a:lnTo>
                  <a:lnTo>
                    <a:pt x="99113" y="111625"/>
                  </a:lnTo>
                  <a:lnTo>
                    <a:pt x="97825" y="112469"/>
                  </a:lnTo>
                  <a:lnTo>
                    <a:pt x="92221" y="113657"/>
                  </a:lnTo>
                  <a:lnTo>
                    <a:pt x="57995" y="114144"/>
                  </a:lnTo>
                  <a:lnTo>
                    <a:pt x="48001" y="113358"/>
                  </a:lnTo>
                  <a:lnTo>
                    <a:pt x="15690" y="103515"/>
                  </a:lnTo>
                  <a:lnTo>
                    <a:pt x="0" y="927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6" name="SMARTInkShape-2704"/>
            <p:cNvSpPr/>
            <p:nvPr/>
          </p:nvSpPr>
          <p:spPr>
            <a:xfrm>
              <a:off x="278606" y="3643313"/>
              <a:ext cx="171451" cy="271463"/>
            </a:xfrm>
            <a:custGeom>
              <a:avLst/>
              <a:gdLst/>
              <a:ahLst/>
              <a:cxnLst/>
              <a:rect l="0" t="0" r="0" b="0"/>
              <a:pathLst>
                <a:path w="171451" h="271463">
                  <a:moveTo>
                    <a:pt x="171450" y="0"/>
                  </a:moveTo>
                  <a:lnTo>
                    <a:pt x="149964" y="23602"/>
                  </a:lnTo>
                  <a:lnTo>
                    <a:pt x="132402" y="45529"/>
                  </a:lnTo>
                  <a:lnTo>
                    <a:pt x="119576" y="60409"/>
                  </a:lnTo>
                  <a:lnTo>
                    <a:pt x="101364" y="93297"/>
                  </a:lnTo>
                  <a:lnTo>
                    <a:pt x="78446" y="128644"/>
                  </a:lnTo>
                  <a:lnTo>
                    <a:pt x="55545" y="164313"/>
                  </a:lnTo>
                  <a:lnTo>
                    <a:pt x="37105" y="200026"/>
                  </a:lnTo>
                  <a:lnTo>
                    <a:pt x="19647" y="231922"/>
                  </a:lnTo>
                  <a:lnTo>
                    <a:pt x="3437" y="258949"/>
                  </a:lnTo>
                  <a:lnTo>
                    <a:pt x="0" y="2714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7" name="SMARTInkShape-2705"/>
            <p:cNvSpPr/>
            <p:nvPr/>
          </p:nvSpPr>
          <p:spPr>
            <a:xfrm>
              <a:off x="239737" y="3564731"/>
              <a:ext cx="117452" cy="164308"/>
            </a:xfrm>
            <a:custGeom>
              <a:avLst/>
              <a:gdLst/>
              <a:ahLst/>
              <a:cxnLst/>
              <a:rect l="0" t="0" r="0" b="0"/>
              <a:pathLst>
                <a:path w="117452" h="164308">
                  <a:moveTo>
                    <a:pt x="117451" y="0"/>
                  </a:moveTo>
                  <a:lnTo>
                    <a:pt x="117451" y="6151"/>
                  </a:lnTo>
                  <a:lnTo>
                    <a:pt x="105094" y="21579"/>
                  </a:lnTo>
                  <a:lnTo>
                    <a:pt x="104450" y="23911"/>
                  </a:lnTo>
                  <a:lnTo>
                    <a:pt x="75762" y="55888"/>
                  </a:lnTo>
                  <a:lnTo>
                    <a:pt x="43561" y="80896"/>
                  </a:lnTo>
                  <a:lnTo>
                    <a:pt x="30117" y="90556"/>
                  </a:lnTo>
                  <a:lnTo>
                    <a:pt x="5614" y="123757"/>
                  </a:lnTo>
                  <a:lnTo>
                    <a:pt x="806" y="129880"/>
                  </a:lnTo>
                  <a:lnTo>
                    <a:pt x="0" y="132624"/>
                  </a:lnTo>
                  <a:lnTo>
                    <a:pt x="256" y="135248"/>
                  </a:lnTo>
                  <a:lnTo>
                    <a:pt x="2293" y="142732"/>
                  </a:lnTo>
                  <a:lnTo>
                    <a:pt x="2579" y="145161"/>
                  </a:lnTo>
                  <a:lnTo>
                    <a:pt x="3563" y="146780"/>
                  </a:lnTo>
                  <a:lnTo>
                    <a:pt x="5013" y="147860"/>
                  </a:lnTo>
                  <a:lnTo>
                    <a:pt x="25372" y="155484"/>
                  </a:lnTo>
                  <a:lnTo>
                    <a:pt x="58317" y="161851"/>
                  </a:lnTo>
                  <a:lnTo>
                    <a:pt x="90668" y="164210"/>
                  </a:lnTo>
                  <a:lnTo>
                    <a:pt x="117451" y="1643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68" name="SMARTInkShape-Group379"/>
          <p:cNvGrpSpPr/>
          <p:nvPr/>
        </p:nvGrpSpPr>
        <p:grpSpPr>
          <a:xfrm>
            <a:off x="4443413" y="3672208"/>
            <a:ext cx="3307557" cy="514031"/>
            <a:chOff x="4443413" y="3672208"/>
            <a:chExt cx="3307557" cy="514031"/>
          </a:xfrm>
        </p:grpSpPr>
        <p:sp>
          <p:nvSpPr>
            <p:cNvPr id="1759" name="SMARTInkShape-2706"/>
            <p:cNvSpPr/>
            <p:nvPr/>
          </p:nvSpPr>
          <p:spPr>
            <a:xfrm>
              <a:off x="5550695" y="3729366"/>
              <a:ext cx="253842" cy="149691"/>
            </a:xfrm>
            <a:custGeom>
              <a:avLst/>
              <a:gdLst/>
              <a:ahLst/>
              <a:cxnLst/>
              <a:rect l="0" t="0" r="0" b="0"/>
              <a:pathLst>
                <a:path w="253842" h="149691">
                  <a:moveTo>
                    <a:pt x="0" y="149690"/>
                  </a:moveTo>
                  <a:lnTo>
                    <a:pt x="3791" y="145898"/>
                  </a:lnTo>
                  <a:lnTo>
                    <a:pt x="5653" y="141919"/>
                  </a:lnTo>
                  <a:lnTo>
                    <a:pt x="6150" y="139747"/>
                  </a:lnTo>
                  <a:lnTo>
                    <a:pt x="10935" y="135217"/>
                  </a:lnTo>
                  <a:lnTo>
                    <a:pt x="45391" y="109070"/>
                  </a:lnTo>
                  <a:lnTo>
                    <a:pt x="66438" y="94159"/>
                  </a:lnTo>
                  <a:lnTo>
                    <a:pt x="100294" y="80847"/>
                  </a:lnTo>
                  <a:lnTo>
                    <a:pt x="135766" y="68756"/>
                  </a:lnTo>
                  <a:lnTo>
                    <a:pt x="160197" y="60002"/>
                  </a:lnTo>
                  <a:lnTo>
                    <a:pt x="195533" y="53448"/>
                  </a:lnTo>
                  <a:lnTo>
                    <a:pt x="230063" y="37713"/>
                  </a:lnTo>
                  <a:lnTo>
                    <a:pt x="253366" y="17728"/>
                  </a:lnTo>
                  <a:lnTo>
                    <a:pt x="253841" y="15678"/>
                  </a:lnTo>
                  <a:lnTo>
                    <a:pt x="253365" y="13517"/>
                  </a:lnTo>
                  <a:lnTo>
                    <a:pt x="250689" y="8139"/>
                  </a:lnTo>
                  <a:lnTo>
                    <a:pt x="246433" y="3415"/>
                  </a:lnTo>
                  <a:lnTo>
                    <a:pt x="240229" y="1335"/>
                  </a:lnTo>
                  <a:lnTo>
                    <a:pt x="223311" y="0"/>
                  </a:lnTo>
                  <a:lnTo>
                    <a:pt x="209393" y="3561"/>
                  </a:lnTo>
                  <a:lnTo>
                    <a:pt x="185716" y="12041"/>
                  </a:lnTo>
                  <a:lnTo>
                    <a:pt x="171443" y="15507"/>
                  </a:lnTo>
                  <a:lnTo>
                    <a:pt x="166682" y="17372"/>
                  </a:lnTo>
                  <a:lnTo>
                    <a:pt x="159276" y="23678"/>
                  </a:lnTo>
                  <a:lnTo>
                    <a:pt x="146327" y="40345"/>
                  </a:lnTo>
                  <a:lnTo>
                    <a:pt x="143328" y="58130"/>
                  </a:lnTo>
                  <a:lnTo>
                    <a:pt x="146801" y="69821"/>
                  </a:lnTo>
                  <a:lnTo>
                    <a:pt x="159678" y="91248"/>
                  </a:lnTo>
                  <a:lnTo>
                    <a:pt x="166482" y="98052"/>
                  </a:lnTo>
                  <a:lnTo>
                    <a:pt x="181354" y="106344"/>
                  </a:lnTo>
                  <a:lnTo>
                    <a:pt x="215025" y="119676"/>
                  </a:lnTo>
                  <a:lnTo>
                    <a:pt x="221455" y="1211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0" name="SMARTInkShape-2707"/>
            <p:cNvSpPr/>
            <p:nvPr/>
          </p:nvSpPr>
          <p:spPr>
            <a:xfrm>
              <a:off x="5489985" y="3715131"/>
              <a:ext cx="139289" cy="263777"/>
            </a:xfrm>
            <a:custGeom>
              <a:avLst/>
              <a:gdLst/>
              <a:ahLst/>
              <a:cxnLst/>
              <a:rect l="0" t="0" r="0" b="0"/>
              <a:pathLst>
                <a:path w="139289" h="263777">
                  <a:moveTo>
                    <a:pt x="103570" y="13907"/>
                  </a:moveTo>
                  <a:lnTo>
                    <a:pt x="99779" y="13907"/>
                  </a:lnTo>
                  <a:lnTo>
                    <a:pt x="98661" y="13113"/>
                  </a:lnTo>
                  <a:lnTo>
                    <a:pt x="97917" y="11790"/>
                  </a:lnTo>
                  <a:lnTo>
                    <a:pt x="97420" y="10114"/>
                  </a:lnTo>
                  <a:lnTo>
                    <a:pt x="92929" y="3964"/>
                  </a:lnTo>
                  <a:lnTo>
                    <a:pt x="88787" y="1550"/>
                  </a:lnTo>
                  <a:lnTo>
                    <a:pt x="79660" y="0"/>
                  </a:lnTo>
                  <a:lnTo>
                    <a:pt x="64511" y="488"/>
                  </a:lnTo>
                  <a:lnTo>
                    <a:pt x="55520" y="3445"/>
                  </a:lnTo>
                  <a:lnTo>
                    <a:pt x="22584" y="26029"/>
                  </a:lnTo>
                  <a:lnTo>
                    <a:pt x="9901" y="37695"/>
                  </a:lnTo>
                  <a:lnTo>
                    <a:pt x="602" y="51689"/>
                  </a:lnTo>
                  <a:lnTo>
                    <a:pt x="0" y="54970"/>
                  </a:lnTo>
                  <a:lnTo>
                    <a:pt x="2932" y="72417"/>
                  </a:lnTo>
                  <a:lnTo>
                    <a:pt x="5523" y="74345"/>
                  </a:lnTo>
                  <a:lnTo>
                    <a:pt x="19752" y="77058"/>
                  </a:lnTo>
                  <a:lnTo>
                    <a:pt x="34374" y="77068"/>
                  </a:lnTo>
                  <a:lnTo>
                    <a:pt x="69961" y="63707"/>
                  </a:lnTo>
                  <a:lnTo>
                    <a:pt x="97352" y="51979"/>
                  </a:lnTo>
                  <a:lnTo>
                    <a:pt x="117634" y="37453"/>
                  </a:lnTo>
                  <a:lnTo>
                    <a:pt x="123548" y="35756"/>
                  </a:lnTo>
                  <a:lnTo>
                    <a:pt x="126472" y="37640"/>
                  </a:lnTo>
                  <a:lnTo>
                    <a:pt x="128364" y="39254"/>
                  </a:lnTo>
                  <a:lnTo>
                    <a:pt x="130465" y="43164"/>
                  </a:lnTo>
                  <a:lnTo>
                    <a:pt x="137757" y="73818"/>
                  </a:lnTo>
                  <a:lnTo>
                    <a:pt x="139156" y="108507"/>
                  </a:lnTo>
                  <a:lnTo>
                    <a:pt x="139272" y="142722"/>
                  </a:lnTo>
                  <a:lnTo>
                    <a:pt x="139288" y="178243"/>
                  </a:lnTo>
                  <a:lnTo>
                    <a:pt x="137173" y="211819"/>
                  </a:lnTo>
                  <a:lnTo>
                    <a:pt x="128648" y="247145"/>
                  </a:lnTo>
                  <a:lnTo>
                    <a:pt x="122290" y="257728"/>
                  </a:lnTo>
                  <a:lnTo>
                    <a:pt x="117711" y="261178"/>
                  </a:lnTo>
                  <a:lnTo>
                    <a:pt x="112237" y="262711"/>
                  </a:lnTo>
                  <a:lnTo>
                    <a:pt x="95031" y="263776"/>
                  </a:lnTo>
                  <a:lnTo>
                    <a:pt x="89722" y="261749"/>
                  </a:lnTo>
                  <a:lnTo>
                    <a:pt x="74995" y="2496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1" name="SMARTInkShape-2708"/>
            <p:cNvSpPr/>
            <p:nvPr/>
          </p:nvSpPr>
          <p:spPr>
            <a:xfrm>
              <a:off x="5255388" y="3707632"/>
              <a:ext cx="173863" cy="121419"/>
            </a:xfrm>
            <a:custGeom>
              <a:avLst/>
              <a:gdLst/>
              <a:ahLst/>
              <a:cxnLst/>
              <a:rect l="0" t="0" r="0" b="0"/>
              <a:pathLst>
                <a:path w="173863" h="121419">
                  <a:moveTo>
                    <a:pt x="123857" y="7118"/>
                  </a:moveTo>
                  <a:lnTo>
                    <a:pt x="123857" y="3326"/>
                  </a:lnTo>
                  <a:lnTo>
                    <a:pt x="123062" y="2209"/>
                  </a:lnTo>
                  <a:lnTo>
                    <a:pt x="121739" y="1464"/>
                  </a:lnTo>
                  <a:lnTo>
                    <a:pt x="117705" y="268"/>
                  </a:lnTo>
                  <a:lnTo>
                    <a:pt x="100705" y="0"/>
                  </a:lnTo>
                  <a:lnTo>
                    <a:pt x="69720" y="9919"/>
                  </a:lnTo>
                  <a:lnTo>
                    <a:pt x="39704" y="23577"/>
                  </a:lnTo>
                  <a:lnTo>
                    <a:pt x="7368" y="53109"/>
                  </a:lnTo>
                  <a:lnTo>
                    <a:pt x="1175" y="62219"/>
                  </a:lnTo>
                  <a:lnTo>
                    <a:pt x="0" y="66076"/>
                  </a:lnTo>
                  <a:lnTo>
                    <a:pt x="11" y="69442"/>
                  </a:lnTo>
                  <a:lnTo>
                    <a:pt x="2138" y="75299"/>
                  </a:lnTo>
                  <a:lnTo>
                    <a:pt x="5730" y="80548"/>
                  </a:lnTo>
                  <a:lnTo>
                    <a:pt x="16007" y="87965"/>
                  </a:lnTo>
                  <a:lnTo>
                    <a:pt x="29106" y="91398"/>
                  </a:lnTo>
                  <a:lnTo>
                    <a:pt x="63376" y="92716"/>
                  </a:lnTo>
                  <a:lnTo>
                    <a:pt x="82123" y="89013"/>
                  </a:lnTo>
                  <a:lnTo>
                    <a:pt x="113907" y="70038"/>
                  </a:lnTo>
                  <a:lnTo>
                    <a:pt x="130257" y="55835"/>
                  </a:lnTo>
                  <a:lnTo>
                    <a:pt x="134638" y="49143"/>
                  </a:lnTo>
                  <a:lnTo>
                    <a:pt x="137451" y="33469"/>
                  </a:lnTo>
                  <a:lnTo>
                    <a:pt x="138141" y="7545"/>
                  </a:lnTo>
                  <a:lnTo>
                    <a:pt x="138142" y="17098"/>
                  </a:lnTo>
                  <a:lnTo>
                    <a:pt x="131441" y="48763"/>
                  </a:lnTo>
                  <a:lnTo>
                    <a:pt x="131989" y="62933"/>
                  </a:lnTo>
                  <a:lnTo>
                    <a:pt x="140969" y="89972"/>
                  </a:lnTo>
                  <a:lnTo>
                    <a:pt x="147601" y="97652"/>
                  </a:lnTo>
                  <a:lnTo>
                    <a:pt x="173862" y="1214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2" name="SMARTInkShape-2709"/>
            <p:cNvSpPr/>
            <p:nvPr/>
          </p:nvSpPr>
          <p:spPr>
            <a:xfrm>
              <a:off x="5154843" y="3693639"/>
              <a:ext cx="95559" cy="156692"/>
            </a:xfrm>
            <a:custGeom>
              <a:avLst/>
              <a:gdLst/>
              <a:ahLst/>
              <a:cxnLst/>
              <a:rect l="0" t="0" r="0" b="0"/>
              <a:pathLst>
                <a:path w="95559" h="156692">
                  <a:moveTo>
                    <a:pt x="74382" y="13967"/>
                  </a:moveTo>
                  <a:lnTo>
                    <a:pt x="70590" y="10175"/>
                  </a:lnTo>
                  <a:lnTo>
                    <a:pt x="66611" y="8313"/>
                  </a:lnTo>
                  <a:lnTo>
                    <a:pt x="64439" y="7816"/>
                  </a:lnTo>
                  <a:lnTo>
                    <a:pt x="53662" y="2110"/>
                  </a:lnTo>
                  <a:lnTo>
                    <a:pt x="31113" y="0"/>
                  </a:lnTo>
                  <a:lnTo>
                    <a:pt x="18788" y="3567"/>
                  </a:lnTo>
                  <a:lnTo>
                    <a:pt x="6103" y="11883"/>
                  </a:lnTo>
                  <a:lnTo>
                    <a:pt x="909" y="16481"/>
                  </a:lnTo>
                  <a:lnTo>
                    <a:pt x="0" y="19612"/>
                  </a:lnTo>
                  <a:lnTo>
                    <a:pt x="1107" y="27324"/>
                  </a:lnTo>
                  <a:lnTo>
                    <a:pt x="12726" y="48425"/>
                  </a:lnTo>
                  <a:lnTo>
                    <a:pt x="27748" y="65782"/>
                  </a:lnTo>
                  <a:lnTo>
                    <a:pt x="60329" y="88467"/>
                  </a:lnTo>
                  <a:lnTo>
                    <a:pt x="89275" y="115627"/>
                  </a:lnTo>
                  <a:lnTo>
                    <a:pt x="92907" y="122120"/>
                  </a:lnTo>
                  <a:lnTo>
                    <a:pt x="95558" y="143821"/>
                  </a:lnTo>
                  <a:lnTo>
                    <a:pt x="94849" y="145781"/>
                  </a:lnTo>
                  <a:lnTo>
                    <a:pt x="93583" y="147086"/>
                  </a:lnTo>
                  <a:lnTo>
                    <a:pt x="77910" y="154264"/>
                  </a:lnTo>
                  <a:lnTo>
                    <a:pt x="45735" y="156691"/>
                  </a:lnTo>
                  <a:lnTo>
                    <a:pt x="22779" y="156029"/>
                  </a:lnTo>
                  <a:lnTo>
                    <a:pt x="6397" y="149565"/>
                  </a:lnTo>
                  <a:lnTo>
                    <a:pt x="5246" y="148022"/>
                  </a:lnTo>
                  <a:lnTo>
                    <a:pt x="2945" y="1425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3" name="SMARTInkShape-2710"/>
            <p:cNvSpPr/>
            <p:nvPr/>
          </p:nvSpPr>
          <p:spPr>
            <a:xfrm>
              <a:off x="5016446" y="3716264"/>
              <a:ext cx="132561" cy="162782"/>
            </a:xfrm>
            <a:custGeom>
              <a:avLst/>
              <a:gdLst/>
              <a:ahLst/>
              <a:cxnLst/>
              <a:rect l="0" t="0" r="0" b="0"/>
              <a:pathLst>
                <a:path w="132561" h="162782">
                  <a:moveTo>
                    <a:pt x="77049" y="12774"/>
                  </a:moveTo>
                  <a:lnTo>
                    <a:pt x="73256" y="12774"/>
                  </a:lnTo>
                  <a:lnTo>
                    <a:pt x="41088" y="3954"/>
                  </a:lnTo>
                  <a:lnTo>
                    <a:pt x="26970" y="106"/>
                  </a:lnTo>
                  <a:lnTo>
                    <a:pt x="18278" y="0"/>
                  </a:lnTo>
                  <a:lnTo>
                    <a:pt x="3643" y="4731"/>
                  </a:lnTo>
                  <a:lnTo>
                    <a:pt x="1917" y="6618"/>
                  </a:lnTo>
                  <a:lnTo>
                    <a:pt x="0" y="12949"/>
                  </a:lnTo>
                  <a:lnTo>
                    <a:pt x="1076" y="16065"/>
                  </a:lnTo>
                  <a:lnTo>
                    <a:pt x="18811" y="36604"/>
                  </a:lnTo>
                  <a:lnTo>
                    <a:pt x="35186" y="46998"/>
                  </a:lnTo>
                  <a:lnTo>
                    <a:pt x="59577" y="68923"/>
                  </a:lnTo>
                  <a:lnTo>
                    <a:pt x="93150" y="93604"/>
                  </a:lnTo>
                  <a:lnTo>
                    <a:pt x="116035" y="112760"/>
                  </a:lnTo>
                  <a:lnTo>
                    <a:pt x="130513" y="131686"/>
                  </a:lnTo>
                  <a:lnTo>
                    <a:pt x="132560" y="139971"/>
                  </a:lnTo>
                  <a:lnTo>
                    <a:pt x="131353" y="146829"/>
                  </a:lnTo>
                  <a:lnTo>
                    <a:pt x="126211" y="155152"/>
                  </a:lnTo>
                  <a:lnTo>
                    <a:pt x="124111" y="157699"/>
                  </a:lnTo>
                  <a:lnTo>
                    <a:pt x="117544" y="160528"/>
                  </a:lnTo>
                  <a:lnTo>
                    <a:pt x="82642" y="162660"/>
                  </a:lnTo>
                  <a:lnTo>
                    <a:pt x="51136" y="162781"/>
                  </a:lnTo>
                  <a:lnTo>
                    <a:pt x="19120" y="155516"/>
                  </a:lnTo>
                  <a:lnTo>
                    <a:pt x="16999" y="153973"/>
                  </a:lnTo>
                  <a:lnTo>
                    <a:pt x="12754" y="1485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4" name="SMARTInkShape-2711"/>
            <p:cNvSpPr/>
            <p:nvPr/>
          </p:nvSpPr>
          <p:spPr>
            <a:xfrm>
              <a:off x="4793456" y="3679158"/>
              <a:ext cx="150020" cy="192756"/>
            </a:xfrm>
            <a:custGeom>
              <a:avLst/>
              <a:gdLst/>
              <a:ahLst/>
              <a:cxnLst/>
              <a:rect l="0" t="0" r="0" b="0"/>
              <a:pathLst>
                <a:path w="150020" h="192756">
                  <a:moveTo>
                    <a:pt x="0" y="114173"/>
                  </a:moveTo>
                  <a:lnTo>
                    <a:pt x="0" y="110381"/>
                  </a:lnTo>
                  <a:lnTo>
                    <a:pt x="2117" y="106402"/>
                  </a:lnTo>
                  <a:lnTo>
                    <a:pt x="3792" y="104230"/>
                  </a:lnTo>
                  <a:lnTo>
                    <a:pt x="7771" y="101817"/>
                  </a:lnTo>
                  <a:lnTo>
                    <a:pt x="12185" y="99950"/>
                  </a:lnTo>
                  <a:lnTo>
                    <a:pt x="25720" y="92284"/>
                  </a:lnTo>
                  <a:lnTo>
                    <a:pt x="36831" y="86982"/>
                  </a:lnTo>
                  <a:lnTo>
                    <a:pt x="71363" y="64596"/>
                  </a:lnTo>
                  <a:lnTo>
                    <a:pt x="85703" y="55034"/>
                  </a:lnTo>
                  <a:lnTo>
                    <a:pt x="103832" y="37858"/>
                  </a:lnTo>
                  <a:lnTo>
                    <a:pt x="110846" y="26121"/>
                  </a:lnTo>
                  <a:lnTo>
                    <a:pt x="113618" y="14642"/>
                  </a:lnTo>
                  <a:lnTo>
                    <a:pt x="113845" y="12100"/>
                  </a:lnTo>
                  <a:lnTo>
                    <a:pt x="111981" y="7160"/>
                  </a:lnTo>
                  <a:lnTo>
                    <a:pt x="110373" y="4731"/>
                  </a:lnTo>
                  <a:lnTo>
                    <a:pt x="108507" y="3112"/>
                  </a:lnTo>
                  <a:lnTo>
                    <a:pt x="104317" y="1312"/>
                  </a:lnTo>
                  <a:lnTo>
                    <a:pt x="86655" y="0"/>
                  </a:lnTo>
                  <a:lnTo>
                    <a:pt x="73389" y="3703"/>
                  </a:lnTo>
                  <a:lnTo>
                    <a:pt x="66219" y="9777"/>
                  </a:lnTo>
                  <a:lnTo>
                    <a:pt x="59594" y="16975"/>
                  </a:lnTo>
                  <a:lnTo>
                    <a:pt x="33928" y="38743"/>
                  </a:lnTo>
                  <a:lnTo>
                    <a:pt x="22018" y="59292"/>
                  </a:lnTo>
                  <a:lnTo>
                    <a:pt x="9312" y="94431"/>
                  </a:lnTo>
                  <a:lnTo>
                    <a:pt x="7572" y="117858"/>
                  </a:lnTo>
                  <a:lnTo>
                    <a:pt x="11063" y="132904"/>
                  </a:lnTo>
                  <a:lnTo>
                    <a:pt x="30098" y="161770"/>
                  </a:lnTo>
                  <a:lnTo>
                    <a:pt x="39571" y="169194"/>
                  </a:lnTo>
                  <a:lnTo>
                    <a:pt x="71945" y="182949"/>
                  </a:lnTo>
                  <a:lnTo>
                    <a:pt x="100114" y="190583"/>
                  </a:lnTo>
                  <a:lnTo>
                    <a:pt x="134157" y="192468"/>
                  </a:lnTo>
                  <a:lnTo>
                    <a:pt x="150019" y="1927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5" name="SMARTInkShape-2712"/>
            <p:cNvSpPr/>
            <p:nvPr/>
          </p:nvSpPr>
          <p:spPr>
            <a:xfrm>
              <a:off x="4529138" y="3686815"/>
              <a:ext cx="235744" cy="213674"/>
            </a:xfrm>
            <a:custGeom>
              <a:avLst/>
              <a:gdLst/>
              <a:ahLst/>
              <a:cxnLst/>
              <a:rect l="0" t="0" r="0" b="0"/>
              <a:pathLst>
                <a:path w="235744" h="213674">
                  <a:moveTo>
                    <a:pt x="0" y="27935"/>
                  </a:moveTo>
                  <a:lnTo>
                    <a:pt x="793" y="60185"/>
                  </a:lnTo>
                  <a:lnTo>
                    <a:pt x="6150" y="92713"/>
                  </a:lnTo>
                  <a:lnTo>
                    <a:pt x="6849" y="121388"/>
                  </a:lnTo>
                  <a:lnTo>
                    <a:pt x="11995" y="154433"/>
                  </a:lnTo>
                  <a:lnTo>
                    <a:pt x="12814" y="171867"/>
                  </a:lnTo>
                  <a:lnTo>
                    <a:pt x="7262" y="206320"/>
                  </a:lnTo>
                  <a:lnTo>
                    <a:pt x="7196" y="209611"/>
                  </a:lnTo>
                  <a:lnTo>
                    <a:pt x="7144" y="176015"/>
                  </a:lnTo>
                  <a:lnTo>
                    <a:pt x="7143" y="141072"/>
                  </a:lnTo>
                  <a:lnTo>
                    <a:pt x="9260" y="106363"/>
                  </a:lnTo>
                  <a:lnTo>
                    <a:pt x="14419" y="70777"/>
                  </a:lnTo>
                  <a:lnTo>
                    <a:pt x="24143" y="38868"/>
                  </a:lnTo>
                  <a:lnTo>
                    <a:pt x="42073" y="4220"/>
                  </a:lnTo>
                  <a:lnTo>
                    <a:pt x="43923" y="2600"/>
                  </a:lnTo>
                  <a:lnTo>
                    <a:pt x="48096" y="800"/>
                  </a:lnTo>
                  <a:lnTo>
                    <a:pt x="52597" y="0"/>
                  </a:lnTo>
                  <a:lnTo>
                    <a:pt x="57243" y="1761"/>
                  </a:lnTo>
                  <a:lnTo>
                    <a:pt x="66693" y="9359"/>
                  </a:lnTo>
                  <a:lnTo>
                    <a:pt x="80964" y="33157"/>
                  </a:lnTo>
                  <a:lnTo>
                    <a:pt x="89099" y="67464"/>
                  </a:lnTo>
                  <a:lnTo>
                    <a:pt x="91751" y="86214"/>
                  </a:lnTo>
                  <a:lnTo>
                    <a:pt x="87067" y="120953"/>
                  </a:lnTo>
                  <a:lnTo>
                    <a:pt x="85842" y="155908"/>
                  </a:lnTo>
                  <a:lnTo>
                    <a:pt x="84983" y="164981"/>
                  </a:lnTo>
                  <a:lnTo>
                    <a:pt x="78668" y="177790"/>
                  </a:lnTo>
                  <a:lnTo>
                    <a:pt x="78589" y="167996"/>
                  </a:lnTo>
                  <a:lnTo>
                    <a:pt x="88525" y="144160"/>
                  </a:lnTo>
                  <a:lnTo>
                    <a:pt x="108580" y="112209"/>
                  </a:lnTo>
                  <a:lnTo>
                    <a:pt x="133684" y="80613"/>
                  </a:lnTo>
                  <a:lnTo>
                    <a:pt x="151552" y="58665"/>
                  </a:lnTo>
                  <a:lnTo>
                    <a:pt x="160225" y="53499"/>
                  </a:lnTo>
                  <a:lnTo>
                    <a:pt x="179653" y="49910"/>
                  </a:lnTo>
                  <a:lnTo>
                    <a:pt x="187727" y="49527"/>
                  </a:lnTo>
                  <a:lnTo>
                    <a:pt x="192707" y="51554"/>
                  </a:lnTo>
                  <a:lnTo>
                    <a:pt x="202372" y="59323"/>
                  </a:lnTo>
                  <a:lnTo>
                    <a:pt x="205036" y="65963"/>
                  </a:lnTo>
                  <a:lnTo>
                    <a:pt x="213194" y="97127"/>
                  </a:lnTo>
                  <a:lnTo>
                    <a:pt x="216281" y="126476"/>
                  </a:lnTo>
                  <a:lnTo>
                    <a:pt x="219923" y="143916"/>
                  </a:lnTo>
                  <a:lnTo>
                    <a:pt x="221321" y="177474"/>
                  </a:lnTo>
                  <a:lnTo>
                    <a:pt x="222190" y="186472"/>
                  </a:lnTo>
                  <a:lnTo>
                    <a:pt x="230271" y="206330"/>
                  </a:lnTo>
                  <a:lnTo>
                    <a:pt x="235743" y="21367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6" name="SMARTInkShape-2713"/>
            <p:cNvSpPr/>
            <p:nvPr/>
          </p:nvSpPr>
          <p:spPr>
            <a:xfrm>
              <a:off x="4443413" y="3672208"/>
              <a:ext cx="3307557" cy="35399"/>
            </a:xfrm>
            <a:custGeom>
              <a:avLst/>
              <a:gdLst/>
              <a:ahLst/>
              <a:cxnLst/>
              <a:rect l="0" t="0" r="0" b="0"/>
              <a:pathLst>
                <a:path w="3307557" h="35399">
                  <a:moveTo>
                    <a:pt x="0" y="35398"/>
                  </a:moveTo>
                  <a:lnTo>
                    <a:pt x="33853" y="35398"/>
                  </a:lnTo>
                  <a:lnTo>
                    <a:pt x="63102" y="30489"/>
                  </a:lnTo>
                  <a:lnTo>
                    <a:pt x="96866" y="28696"/>
                  </a:lnTo>
                  <a:lnTo>
                    <a:pt x="129772" y="26269"/>
                  </a:lnTo>
                  <a:lnTo>
                    <a:pt x="153720" y="23403"/>
                  </a:lnTo>
                  <a:lnTo>
                    <a:pt x="180238" y="22130"/>
                  </a:lnTo>
                  <a:lnTo>
                    <a:pt x="210016" y="19447"/>
                  </a:lnTo>
                  <a:lnTo>
                    <a:pt x="241772" y="16403"/>
                  </a:lnTo>
                  <a:lnTo>
                    <a:pt x="274406" y="15049"/>
                  </a:lnTo>
                  <a:lnTo>
                    <a:pt x="307431" y="14448"/>
                  </a:lnTo>
                  <a:lnTo>
                    <a:pt x="341423" y="13387"/>
                  </a:lnTo>
                  <a:lnTo>
                    <a:pt x="359378" y="11993"/>
                  </a:lnTo>
                  <a:lnTo>
                    <a:pt x="377697" y="10270"/>
                  </a:lnTo>
                  <a:lnTo>
                    <a:pt x="397054" y="9121"/>
                  </a:lnTo>
                  <a:lnTo>
                    <a:pt x="417103" y="8355"/>
                  </a:lnTo>
                  <a:lnTo>
                    <a:pt x="437612" y="7845"/>
                  </a:lnTo>
                  <a:lnTo>
                    <a:pt x="458428" y="7504"/>
                  </a:lnTo>
                  <a:lnTo>
                    <a:pt x="479450" y="7277"/>
                  </a:lnTo>
                  <a:lnTo>
                    <a:pt x="500608" y="7126"/>
                  </a:lnTo>
                  <a:lnTo>
                    <a:pt x="521857" y="7025"/>
                  </a:lnTo>
                  <a:lnTo>
                    <a:pt x="543167" y="6958"/>
                  </a:lnTo>
                  <a:lnTo>
                    <a:pt x="564517" y="6913"/>
                  </a:lnTo>
                  <a:lnTo>
                    <a:pt x="586688" y="6883"/>
                  </a:lnTo>
                  <a:lnTo>
                    <a:pt x="609407" y="6863"/>
                  </a:lnTo>
                  <a:lnTo>
                    <a:pt x="632490" y="6850"/>
                  </a:lnTo>
                  <a:lnTo>
                    <a:pt x="655022" y="6841"/>
                  </a:lnTo>
                  <a:lnTo>
                    <a:pt x="677188" y="6835"/>
                  </a:lnTo>
                  <a:lnTo>
                    <a:pt x="699108" y="6831"/>
                  </a:lnTo>
                  <a:lnTo>
                    <a:pt x="722453" y="6829"/>
                  </a:lnTo>
                  <a:lnTo>
                    <a:pt x="746748" y="6827"/>
                  </a:lnTo>
                  <a:lnTo>
                    <a:pt x="771676" y="6826"/>
                  </a:lnTo>
                  <a:lnTo>
                    <a:pt x="796231" y="6825"/>
                  </a:lnTo>
                  <a:lnTo>
                    <a:pt x="820539" y="6824"/>
                  </a:lnTo>
                  <a:lnTo>
                    <a:pt x="844682" y="6824"/>
                  </a:lnTo>
                  <a:lnTo>
                    <a:pt x="868715" y="6824"/>
                  </a:lnTo>
                  <a:lnTo>
                    <a:pt x="892674" y="6824"/>
                  </a:lnTo>
                  <a:lnTo>
                    <a:pt x="916585" y="6824"/>
                  </a:lnTo>
                  <a:lnTo>
                    <a:pt x="941257" y="7617"/>
                  </a:lnTo>
                  <a:lnTo>
                    <a:pt x="966435" y="8940"/>
                  </a:lnTo>
                  <a:lnTo>
                    <a:pt x="991953" y="10616"/>
                  </a:lnTo>
                  <a:lnTo>
                    <a:pt x="1017696" y="11733"/>
                  </a:lnTo>
                  <a:lnTo>
                    <a:pt x="1043589" y="12478"/>
                  </a:lnTo>
                  <a:lnTo>
                    <a:pt x="1069582" y="12974"/>
                  </a:lnTo>
                  <a:lnTo>
                    <a:pt x="1095642" y="13305"/>
                  </a:lnTo>
                  <a:lnTo>
                    <a:pt x="1121747" y="13526"/>
                  </a:lnTo>
                  <a:lnTo>
                    <a:pt x="1147881" y="13673"/>
                  </a:lnTo>
                  <a:lnTo>
                    <a:pt x="1174035" y="13771"/>
                  </a:lnTo>
                  <a:lnTo>
                    <a:pt x="1200202" y="13836"/>
                  </a:lnTo>
                  <a:lnTo>
                    <a:pt x="1226378" y="13880"/>
                  </a:lnTo>
                  <a:lnTo>
                    <a:pt x="1253354" y="13909"/>
                  </a:lnTo>
                  <a:lnTo>
                    <a:pt x="1280863" y="13928"/>
                  </a:lnTo>
                  <a:lnTo>
                    <a:pt x="1308727" y="13941"/>
                  </a:lnTo>
                  <a:lnTo>
                    <a:pt x="1336828" y="13950"/>
                  </a:lnTo>
                  <a:lnTo>
                    <a:pt x="1365087" y="13955"/>
                  </a:lnTo>
                  <a:lnTo>
                    <a:pt x="1393452" y="13959"/>
                  </a:lnTo>
                  <a:lnTo>
                    <a:pt x="1421886" y="13962"/>
                  </a:lnTo>
                  <a:lnTo>
                    <a:pt x="1450368" y="13964"/>
                  </a:lnTo>
                  <a:lnTo>
                    <a:pt x="1478881" y="13965"/>
                  </a:lnTo>
                  <a:lnTo>
                    <a:pt x="1507414" y="13965"/>
                  </a:lnTo>
                  <a:lnTo>
                    <a:pt x="1535961" y="13966"/>
                  </a:lnTo>
                  <a:lnTo>
                    <a:pt x="1564518" y="13966"/>
                  </a:lnTo>
                  <a:lnTo>
                    <a:pt x="1592287" y="13966"/>
                  </a:lnTo>
                  <a:lnTo>
                    <a:pt x="1619530" y="13967"/>
                  </a:lnTo>
                  <a:lnTo>
                    <a:pt x="1646425" y="13967"/>
                  </a:lnTo>
                  <a:lnTo>
                    <a:pt x="1673879" y="14761"/>
                  </a:lnTo>
                  <a:lnTo>
                    <a:pt x="1701706" y="16084"/>
                  </a:lnTo>
                  <a:lnTo>
                    <a:pt x="1729783" y="17759"/>
                  </a:lnTo>
                  <a:lnTo>
                    <a:pt x="1758820" y="18876"/>
                  </a:lnTo>
                  <a:lnTo>
                    <a:pt x="1788497" y="19621"/>
                  </a:lnTo>
                  <a:lnTo>
                    <a:pt x="1818599" y="20118"/>
                  </a:lnTo>
                  <a:lnTo>
                    <a:pt x="1848193" y="20449"/>
                  </a:lnTo>
                  <a:lnTo>
                    <a:pt x="1877447" y="20669"/>
                  </a:lnTo>
                  <a:lnTo>
                    <a:pt x="1906475" y="20817"/>
                  </a:lnTo>
                  <a:lnTo>
                    <a:pt x="1936146" y="20915"/>
                  </a:lnTo>
                  <a:lnTo>
                    <a:pt x="1966245" y="20980"/>
                  </a:lnTo>
                  <a:lnTo>
                    <a:pt x="1996630" y="21024"/>
                  </a:lnTo>
                  <a:lnTo>
                    <a:pt x="2027205" y="21053"/>
                  </a:lnTo>
                  <a:lnTo>
                    <a:pt x="2057908" y="21072"/>
                  </a:lnTo>
                  <a:lnTo>
                    <a:pt x="2088694" y="21085"/>
                  </a:lnTo>
                  <a:lnTo>
                    <a:pt x="2118744" y="21094"/>
                  </a:lnTo>
                  <a:lnTo>
                    <a:pt x="2148302" y="21099"/>
                  </a:lnTo>
                  <a:lnTo>
                    <a:pt x="2177533" y="21103"/>
                  </a:lnTo>
                  <a:lnTo>
                    <a:pt x="2207338" y="21105"/>
                  </a:lnTo>
                  <a:lnTo>
                    <a:pt x="2237527" y="21107"/>
                  </a:lnTo>
                  <a:lnTo>
                    <a:pt x="2267972" y="21108"/>
                  </a:lnTo>
                  <a:lnTo>
                    <a:pt x="2297793" y="21109"/>
                  </a:lnTo>
                  <a:lnTo>
                    <a:pt x="2327200" y="21110"/>
                  </a:lnTo>
                  <a:lnTo>
                    <a:pt x="2356329" y="21110"/>
                  </a:lnTo>
                  <a:lnTo>
                    <a:pt x="2385273" y="20317"/>
                  </a:lnTo>
                  <a:lnTo>
                    <a:pt x="2414095" y="18994"/>
                  </a:lnTo>
                  <a:lnTo>
                    <a:pt x="2442834" y="17318"/>
                  </a:lnTo>
                  <a:lnTo>
                    <a:pt x="2471518" y="16201"/>
                  </a:lnTo>
                  <a:lnTo>
                    <a:pt x="2500166" y="15456"/>
                  </a:lnTo>
                  <a:lnTo>
                    <a:pt x="2528790" y="14960"/>
                  </a:lnTo>
                  <a:lnTo>
                    <a:pt x="2556603" y="14629"/>
                  </a:lnTo>
                  <a:lnTo>
                    <a:pt x="2583877" y="14408"/>
                  </a:lnTo>
                  <a:lnTo>
                    <a:pt x="2610791" y="14261"/>
                  </a:lnTo>
                  <a:lnTo>
                    <a:pt x="2636671" y="14163"/>
                  </a:lnTo>
                  <a:lnTo>
                    <a:pt x="2661862" y="14098"/>
                  </a:lnTo>
                  <a:lnTo>
                    <a:pt x="2686593" y="14054"/>
                  </a:lnTo>
                  <a:lnTo>
                    <a:pt x="2711019" y="13231"/>
                  </a:lnTo>
                  <a:lnTo>
                    <a:pt x="2735239" y="11889"/>
                  </a:lnTo>
                  <a:lnTo>
                    <a:pt x="2759323" y="10201"/>
                  </a:lnTo>
                  <a:lnTo>
                    <a:pt x="2783317" y="9075"/>
                  </a:lnTo>
                  <a:lnTo>
                    <a:pt x="2807251" y="8324"/>
                  </a:lnTo>
                  <a:lnTo>
                    <a:pt x="2831145" y="7824"/>
                  </a:lnTo>
                  <a:lnTo>
                    <a:pt x="2855011" y="6697"/>
                  </a:lnTo>
                  <a:lnTo>
                    <a:pt x="2878859" y="5151"/>
                  </a:lnTo>
                  <a:lnTo>
                    <a:pt x="2902695" y="3327"/>
                  </a:lnTo>
                  <a:lnTo>
                    <a:pt x="2924936" y="2111"/>
                  </a:lnTo>
                  <a:lnTo>
                    <a:pt x="2946113" y="1301"/>
                  </a:lnTo>
                  <a:lnTo>
                    <a:pt x="2966582" y="760"/>
                  </a:lnTo>
                  <a:lnTo>
                    <a:pt x="2986577" y="400"/>
                  </a:lnTo>
                  <a:lnTo>
                    <a:pt x="3006258" y="160"/>
                  </a:lnTo>
                  <a:lnTo>
                    <a:pt x="3025728" y="0"/>
                  </a:lnTo>
                  <a:lnTo>
                    <a:pt x="3045852" y="687"/>
                  </a:lnTo>
                  <a:lnTo>
                    <a:pt x="3066412" y="1938"/>
                  </a:lnTo>
                  <a:lnTo>
                    <a:pt x="3087261" y="3566"/>
                  </a:lnTo>
                  <a:lnTo>
                    <a:pt x="3106718" y="4652"/>
                  </a:lnTo>
                  <a:lnTo>
                    <a:pt x="3125245" y="5376"/>
                  </a:lnTo>
                  <a:lnTo>
                    <a:pt x="3159854" y="6974"/>
                  </a:lnTo>
                  <a:lnTo>
                    <a:pt x="3191110" y="10330"/>
                  </a:lnTo>
                  <a:lnTo>
                    <a:pt x="3220877" y="12350"/>
                  </a:lnTo>
                  <a:lnTo>
                    <a:pt x="3248394" y="14042"/>
                  </a:lnTo>
                  <a:lnTo>
                    <a:pt x="3280149" y="19457"/>
                  </a:lnTo>
                  <a:lnTo>
                    <a:pt x="3307556" y="282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7" name="SMARTInkShape-2714"/>
            <p:cNvSpPr/>
            <p:nvPr/>
          </p:nvSpPr>
          <p:spPr>
            <a:xfrm>
              <a:off x="4450556" y="3686175"/>
              <a:ext cx="57151" cy="500064"/>
            </a:xfrm>
            <a:custGeom>
              <a:avLst/>
              <a:gdLst/>
              <a:ahLst/>
              <a:cxnLst/>
              <a:rect l="0" t="0" r="0" b="0"/>
              <a:pathLst>
                <a:path w="57151" h="500064">
                  <a:moveTo>
                    <a:pt x="57150" y="0"/>
                  </a:moveTo>
                  <a:lnTo>
                    <a:pt x="56357" y="27340"/>
                  </a:lnTo>
                  <a:lnTo>
                    <a:pt x="50999" y="57928"/>
                  </a:lnTo>
                  <a:lnTo>
                    <a:pt x="45293" y="86672"/>
                  </a:lnTo>
                  <a:lnTo>
                    <a:pt x="41226" y="122101"/>
                  </a:lnTo>
                  <a:lnTo>
                    <a:pt x="37351" y="152330"/>
                  </a:lnTo>
                  <a:lnTo>
                    <a:pt x="34086" y="186422"/>
                  </a:lnTo>
                  <a:lnTo>
                    <a:pt x="28091" y="221659"/>
                  </a:lnTo>
                  <a:lnTo>
                    <a:pt x="24391" y="246153"/>
                  </a:lnTo>
                  <a:lnTo>
                    <a:pt x="22747" y="272914"/>
                  </a:lnTo>
                  <a:lnTo>
                    <a:pt x="19899" y="298566"/>
                  </a:lnTo>
                  <a:lnTo>
                    <a:pt x="16782" y="323196"/>
                  </a:lnTo>
                  <a:lnTo>
                    <a:pt x="15396" y="347372"/>
                  </a:lnTo>
                  <a:lnTo>
                    <a:pt x="12664" y="371346"/>
                  </a:lnTo>
                  <a:lnTo>
                    <a:pt x="8780" y="405039"/>
                  </a:lnTo>
                  <a:lnTo>
                    <a:pt x="7628" y="433013"/>
                  </a:lnTo>
                  <a:lnTo>
                    <a:pt x="7240" y="463800"/>
                  </a:lnTo>
                  <a:lnTo>
                    <a:pt x="88" y="499480"/>
                  </a:lnTo>
                  <a:lnTo>
                    <a:pt x="0" y="5000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75" name="SMARTInkShape-Group380"/>
          <p:cNvGrpSpPr/>
          <p:nvPr/>
        </p:nvGrpSpPr>
        <p:grpSpPr>
          <a:xfrm>
            <a:off x="3214688" y="3879056"/>
            <a:ext cx="978694" cy="200026"/>
            <a:chOff x="3214688" y="3879056"/>
            <a:chExt cx="978694" cy="200026"/>
          </a:xfrm>
        </p:grpSpPr>
        <p:sp>
          <p:nvSpPr>
            <p:cNvPr id="1769" name="SMARTInkShape-2715"/>
            <p:cNvSpPr/>
            <p:nvPr/>
          </p:nvSpPr>
          <p:spPr>
            <a:xfrm>
              <a:off x="4014788" y="3957762"/>
              <a:ext cx="178594" cy="121320"/>
            </a:xfrm>
            <a:custGeom>
              <a:avLst/>
              <a:gdLst/>
              <a:ahLst/>
              <a:cxnLst/>
              <a:rect l="0" t="0" r="0" b="0"/>
              <a:pathLst>
                <a:path w="178594" h="121320">
                  <a:moveTo>
                    <a:pt x="0" y="21307"/>
                  </a:moveTo>
                  <a:lnTo>
                    <a:pt x="0" y="31250"/>
                  </a:lnTo>
                  <a:lnTo>
                    <a:pt x="2116" y="35780"/>
                  </a:lnTo>
                  <a:lnTo>
                    <a:pt x="4909" y="40439"/>
                  </a:lnTo>
                  <a:lnTo>
                    <a:pt x="7135" y="49845"/>
                  </a:lnTo>
                  <a:lnTo>
                    <a:pt x="10933" y="46078"/>
                  </a:lnTo>
                  <a:lnTo>
                    <a:pt x="12796" y="42106"/>
                  </a:lnTo>
                  <a:lnTo>
                    <a:pt x="14884" y="30749"/>
                  </a:lnTo>
                  <a:lnTo>
                    <a:pt x="24204" y="18915"/>
                  </a:lnTo>
                  <a:lnTo>
                    <a:pt x="44284" y="4637"/>
                  </a:lnTo>
                  <a:lnTo>
                    <a:pt x="51696" y="1992"/>
                  </a:lnTo>
                  <a:lnTo>
                    <a:pt x="83442" y="0"/>
                  </a:lnTo>
                  <a:lnTo>
                    <a:pt x="102413" y="5603"/>
                  </a:lnTo>
                  <a:lnTo>
                    <a:pt x="116687" y="12862"/>
                  </a:lnTo>
                  <a:lnTo>
                    <a:pt x="144462" y="38279"/>
                  </a:lnTo>
                  <a:lnTo>
                    <a:pt x="156535" y="59202"/>
                  </a:lnTo>
                  <a:lnTo>
                    <a:pt x="168986" y="93031"/>
                  </a:lnTo>
                  <a:lnTo>
                    <a:pt x="178593" y="1213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0" name="SMARTInkShape-2716"/>
            <p:cNvSpPr/>
            <p:nvPr/>
          </p:nvSpPr>
          <p:spPr>
            <a:xfrm>
              <a:off x="3875219" y="3907631"/>
              <a:ext cx="117619" cy="104659"/>
            </a:xfrm>
            <a:custGeom>
              <a:avLst/>
              <a:gdLst/>
              <a:ahLst/>
              <a:cxnLst/>
              <a:rect l="0" t="0" r="0" b="0"/>
              <a:pathLst>
                <a:path w="117619" h="104659">
                  <a:moveTo>
                    <a:pt x="46700" y="21432"/>
                  </a:moveTo>
                  <a:lnTo>
                    <a:pt x="36757" y="21432"/>
                  </a:lnTo>
                  <a:lnTo>
                    <a:pt x="32227" y="23548"/>
                  </a:lnTo>
                  <a:lnTo>
                    <a:pt x="20482" y="32823"/>
                  </a:lnTo>
                  <a:lnTo>
                    <a:pt x="10976" y="37263"/>
                  </a:lnTo>
                  <a:lnTo>
                    <a:pt x="8597" y="39130"/>
                  </a:lnTo>
                  <a:lnTo>
                    <a:pt x="5953" y="43320"/>
                  </a:lnTo>
                  <a:lnTo>
                    <a:pt x="0" y="59739"/>
                  </a:lnTo>
                  <a:lnTo>
                    <a:pt x="1603" y="65709"/>
                  </a:lnTo>
                  <a:lnTo>
                    <a:pt x="11314" y="84108"/>
                  </a:lnTo>
                  <a:lnTo>
                    <a:pt x="13584" y="87029"/>
                  </a:lnTo>
                  <a:lnTo>
                    <a:pt x="35741" y="98723"/>
                  </a:lnTo>
                  <a:lnTo>
                    <a:pt x="59857" y="104658"/>
                  </a:lnTo>
                  <a:lnTo>
                    <a:pt x="92661" y="101753"/>
                  </a:lnTo>
                  <a:lnTo>
                    <a:pt x="102317" y="100786"/>
                  </a:lnTo>
                  <a:lnTo>
                    <a:pt x="106002" y="98941"/>
                  </a:lnTo>
                  <a:lnTo>
                    <a:pt x="112215" y="92657"/>
                  </a:lnTo>
                  <a:lnTo>
                    <a:pt x="115505" y="86690"/>
                  </a:lnTo>
                  <a:lnTo>
                    <a:pt x="117357" y="76751"/>
                  </a:lnTo>
                  <a:lnTo>
                    <a:pt x="117618" y="72599"/>
                  </a:lnTo>
                  <a:lnTo>
                    <a:pt x="115790" y="65868"/>
                  </a:lnTo>
                  <a:lnTo>
                    <a:pt x="94086" y="33120"/>
                  </a:lnTo>
                  <a:lnTo>
                    <a:pt x="84641" y="19780"/>
                  </a:lnTo>
                  <a:lnTo>
                    <a:pt x="64086" y="3448"/>
                  </a:lnTo>
                  <a:lnTo>
                    <a:pt x="5384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1" name="SMARTInkShape-2717"/>
            <p:cNvSpPr/>
            <p:nvPr/>
          </p:nvSpPr>
          <p:spPr>
            <a:xfrm>
              <a:off x="3786188" y="3914775"/>
              <a:ext cx="42863" cy="92870"/>
            </a:xfrm>
            <a:custGeom>
              <a:avLst/>
              <a:gdLst/>
              <a:ahLst/>
              <a:cxnLst/>
              <a:rect l="0" t="0" r="0" b="0"/>
              <a:pathLst>
                <a:path w="42863" h="92870">
                  <a:moveTo>
                    <a:pt x="0" y="0"/>
                  </a:moveTo>
                  <a:lnTo>
                    <a:pt x="3792" y="0"/>
                  </a:lnTo>
                  <a:lnTo>
                    <a:pt x="4909" y="794"/>
                  </a:lnTo>
                  <a:lnTo>
                    <a:pt x="5654" y="2117"/>
                  </a:lnTo>
                  <a:lnTo>
                    <a:pt x="6150" y="3792"/>
                  </a:lnTo>
                  <a:lnTo>
                    <a:pt x="10641" y="9943"/>
                  </a:lnTo>
                  <a:lnTo>
                    <a:pt x="14783" y="12357"/>
                  </a:lnTo>
                  <a:lnTo>
                    <a:pt x="16999" y="13000"/>
                  </a:lnTo>
                  <a:lnTo>
                    <a:pt x="18476" y="14223"/>
                  </a:lnTo>
                  <a:lnTo>
                    <a:pt x="20118" y="17698"/>
                  </a:lnTo>
                  <a:lnTo>
                    <a:pt x="21421" y="52308"/>
                  </a:lnTo>
                  <a:lnTo>
                    <a:pt x="21430" y="66668"/>
                  </a:lnTo>
                  <a:lnTo>
                    <a:pt x="23547" y="71434"/>
                  </a:lnTo>
                  <a:lnTo>
                    <a:pt x="26340" y="76198"/>
                  </a:lnTo>
                  <a:lnTo>
                    <a:pt x="28706" y="83343"/>
                  </a:lnTo>
                  <a:lnTo>
                    <a:pt x="35624" y="92745"/>
                  </a:lnTo>
                  <a:lnTo>
                    <a:pt x="42862"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2" name="SMARTInkShape-2718"/>
            <p:cNvSpPr/>
            <p:nvPr/>
          </p:nvSpPr>
          <p:spPr>
            <a:xfrm>
              <a:off x="3694427" y="3930178"/>
              <a:ext cx="76022" cy="134285"/>
            </a:xfrm>
            <a:custGeom>
              <a:avLst/>
              <a:gdLst/>
              <a:ahLst/>
              <a:cxnLst/>
              <a:rect l="0" t="0" r="0" b="0"/>
              <a:pathLst>
                <a:path w="76022" h="134285">
                  <a:moveTo>
                    <a:pt x="34611" y="34603"/>
                  </a:moveTo>
                  <a:lnTo>
                    <a:pt x="34611" y="30811"/>
                  </a:lnTo>
                  <a:lnTo>
                    <a:pt x="32494" y="26832"/>
                  </a:lnTo>
                  <a:lnTo>
                    <a:pt x="29701" y="22418"/>
                  </a:lnTo>
                  <a:lnTo>
                    <a:pt x="27335" y="15471"/>
                  </a:lnTo>
                  <a:lnTo>
                    <a:pt x="16850" y="2651"/>
                  </a:lnTo>
                  <a:lnTo>
                    <a:pt x="12694" y="558"/>
                  </a:lnTo>
                  <a:lnTo>
                    <a:pt x="10475" y="0"/>
                  </a:lnTo>
                  <a:lnTo>
                    <a:pt x="8995" y="422"/>
                  </a:lnTo>
                  <a:lnTo>
                    <a:pt x="8009" y="1497"/>
                  </a:lnTo>
                  <a:lnTo>
                    <a:pt x="6118" y="4808"/>
                  </a:lnTo>
                  <a:lnTo>
                    <a:pt x="1386" y="11135"/>
                  </a:lnTo>
                  <a:lnTo>
                    <a:pt x="0" y="15706"/>
                  </a:lnTo>
                  <a:lnTo>
                    <a:pt x="425" y="18036"/>
                  </a:lnTo>
                  <a:lnTo>
                    <a:pt x="4814" y="25108"/>
                  </a:lnTo>
                  <a:lnTo>
                    <a:pt x="30334" y="57865"/>
                  </a:lnTo>
                  <a:lnTo>
                    <a:pt x="59752" y="93169"/>
                  </a:lnTo>
                  <a:lnTo>
                    <a:pt x="74206" y="110509"/>
                  </a:lnTo>
                  <a:lnTo>
                    <a:pt x="76021" y="115435"/>
                  </a:lnTo>
                  <a:lnTo>
                    <a:pt x="75711" y="117860"/>
                  </a:lnTo>
                  <a:lnTo>
                    <a:pt x="71195" y="126050"/>
                  </a:lnTo>
                  <a:lnTo>
                    <a:pt x="66793" y="130843"/>
                  </a:lnTo>
                  <a:lnTo>
                    <a:pt x="62672" y="132939"/>
                  </a:lnTo>
                  <a:lnTo>
                    <a:pt x="53559" y="134284"/>
                  </a:lnTo>
                  <a:lnTo>
                    <a:pt x="48853" y="132352"/>
                  </a:lnTo>
                  <a:lnTo>
                    <a:pt x="44115" y="129641"/>
                  </a:lnTo>
                  <a:lnTo>
                    <a:pt x="36986" y="127321"/>
                  </a:lnTo>
                  <a:lnTo>
                    <a:pt x="29846" y="122753"/>
                  </a:lnTo>
                  <a:lnTo>
                    <a:pt x="25085" y="121406"/>
                  </a:lnTo>
                  <a:lnTo>
                    <a:pt x="23498" y="120253"/>
                  </a:lnTo>
                  <a:lnTo>
                    <a:pt x="22439" y="118691"/>
                  </a:lnTo>
                  <a:lnTo>
                    <a:pt x="20323" y="1131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3" name="SMARTInkShape-2719"/>
            <p:cNvSpPr/>
            <p:nvPr/>
          </p:nvSpPr>
          <p:spPr>
            <a:xfrm>
              <a:off x="3214688" y="3886211"/>
              <a:ext cx="414338" cy="150009"/>
            </a:xfrm>
            <a:custGeom>
              <a:avLst/>
              <a:gdLst/>
              <a:ahLst/>
              <a:cxnLst/>
              <a:rect l="0" t="0" r="0" b="0"/>
              <a:pathLst>
                <a:path w="414338" h="150009">
                  <a:moveTo>
                    <a:pt x="0" y="42852"/>
                  </a:moveTo>
                  <a:lnTo>
                    <a:pt x="0" y="35795"/>
                  </a:lnTo>
                  <a:lnTo>
                    <a:pt x="7584" y="35734"/>
                  </a:lnTo>
                  <a:lnTo>
                    <a:pt x="13425" y="37836"/>
                  </a:lnTo>
                  <a:lnTo>
                    <a:pt x="16093" y="39508"/>
                  </a:lnTo>
                  <a:lnTo>
                    <a:pt x="27434" y="41861"/>
                  </a:lnTo>
                  <a:lnTo>
                    <a:pt x="59604" y="42793"/>
                  </a:lnTo>
                  <a:lnTo>
                    <a:pt x="80712" y="44957"/>
                  </a:lnTo>
                  <a:lnTo>
                    <a:pt x="115976" y="49553"/>
                  </a:lnTo>
                  <a:lnTo>
                    <a:pt x="149445" y="49937"/>
                  </a:lnTo>
                  <a:lnTo>
                    <a:pt x="179615" y="49987"/>
                  </a:lnTo>
                  <a:lnTo>
                    <a:pt x="211602" y="43844"/>
                  </a:lnTo>
                  <a:lnTo>
                    <a:pt x="246028" y="35634"/>
                  </a:lnTo>
                  <a:lnTo>
                    <a:pt x="256854" y="28079"/>
                  </a:lnTo>
                  <a:lnTo>
                    <a:pt x="266636" y="18943"/>
                  </a:lnTo>
                  <a:lnTo>
                    <a:pt x="269317" y="14234"/>
                  </a:lnTo>
                  <a:lnTo>
                    <a:pt x="271336" y="1397"/>
                  </a:lnTo>
                  <a:lnTo>
                    <a:pt x="270585" y="928"/>
                  </a:lnTo>
                  <a:lnTo>
                    <a:pt x="258459" y="25"/>
                  </a:lnTo>
                  <a:lnTo>
                    <a:pt x="253762" y="0"/>
                  </a:lnTo>
                  <a:lnTo>
                    <a:pt x="243552" y="3785"/>
                  </a:lnTo>
                  <a:lnTo>
                    <a:pt x="219900" y="19122"/>
                  </a:lnTo>
                  <a:lnTo>
                    <a:pt x="211255" y="34749"/>
                  </a:lnTo>
                  <a:lnTo>
                    <a:pt x="207976" y="51864"/>
                  </a:lnTo>
                  <a:lnTo>
                    <a:pt x="207274" y="70075"/>
                  </a:lnTo>
                  <a:lnTo>
                    <a:pt x="209332" y="76911"/>
                  </a:lnTo>
                  <a:lnTo>
                    <a:pt x="219359" y="90258"/>
                  </a:lnTo>
                  <a:lnTo>
                    <a:pt x="227096" y="97556"/>
                  </a:lnTo>
                  <a:lnTo>
                    <a:pt x="247789" y="111109"/>
                  </a:lnTo>
                  <a:lnTo>
                    <a:pt x="269413" y="113870"/>
                  </a:lnTo>
                  <a:lnTo>
                    <a:pt x="276636" y="111986"/>
                  </a:lnTo>
                  <a:lnTo>
                    <a:pt x="287742" y="104309"/>
                  </a:lnTo>
                  <a:lnTo>
                    <a:pt x="290604" y="99799"/>
                  </a:lnTo>
                  <a:lnTo>
                    <a:pt x="292669" y="95149"/>
                  </a:lnTo>
                  <a:lnTo>
                    <a:pt x="305191" y="78565"/>
                  </a:lnTo>
                  <a:lnTo>
                    <a:pt x="307713" y="66663"/>
                  </a:lnTo>
                  <a:lnTo>
                    <a:pt x="319343" y="52377"/>
                  </a:lnTo>
                  <a:lnTo>
                    <a:pt x="326307" y="46027"/>
                  </a:lnTo>
                  <a:lnTo>
                    <a:pt x="331027" y="44262"/>
                  </a:lnTo>
                  <a:lnTo>
                    <a:pt x="352426" y="42888"/>
                  </a:lnTo>
                  <a:lnTo>
                    <a:pt x="363361" y="46655"/>
                  </a:lnTo>
                  <a:lnTo>
                    <a:pt x="378177" y="57326"/>
                  </a:lnTo>
                  <a:lnTo>
                    <a:pt x="395261" y="73819"/>
                  </a:lnTo>
                  <a:lnTo>
                    <a:pt x="397921" y="80692"/>
                  </a:lnTo>
                  <a:lnTo>
                    <a:pt x="399898" y="88244"/>
                  </a:lnTo>
                  <a:lnTo>
                    <a:pt x="404679" y="97753"/>
                  </a:lnTo>
                  <a:lnTo>
                    <a:pt x="407922" y="125982"/>
                  </a:lnTo>
                  <a:lnTo>
                    <a:pt x="412835" y="135678"/>
                  </a:lnTo>
                  <a:lnTo>
                    <a:pt x="414337" y="1500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4" name="SMARTInkShape-2720"/>
            <p:cNvSpPr/>
            <p:nvPr/>
          </p:nvSpPr>
          <p:spPr>
            <a:xfrm>
              <a:off x="3321844" y="3879056"/>
              <a:ext cx="7145" cy="150020"/>
            </a:xfrm>
            <a:custGeom>
              <a:avLst/>
              <a:gdLst/>
              <a:ahLst/>
              <a:cxnLst/>
              <a:rect l="0" t="0" r="0" b="0"/>
              <a:pathLst>
                <a:path w="7145" h="150020">
                  <a:moveTo>
                    <a:pt x="0" y="0"/>
                  </a:moveTo>
                  <a:lnTo>
                    <a:pt x="0" y="10849"/>
                  </a:lnTo>
                  <a:lnTo>
                    <a:pt x="2116" y="14876"/>
                  </a:lnTo>
                  <a:lnTo>
                    <a:pt x="4909" y="19312"/>
                  </a:lnTo>
                  <a:lnTo>
                    <a:pt x="6702" y="28627"/>
                  </a:lnTo>
                  <a:lnTo>
                    <a:pt x="7056" y="38110"/>
                  </a:lnTo>
                  <a:lnTo>
                    <a:pt x="194" y="73770"/>
                  </a:lnTo>
                  <a:lnTo>
                    <a:pt x="2" y="108516"/>
                  </a:lnTo>
                  <a:lnTo>
                    <a:pt x="0" y="137792"/>
                  </a:lnTo>
                  <a:lnTo>
                    <a:pt x="2116" y="142733"/>
                  </a:lnTo>
                  <a:lnTo>
                    <a:pt x="7144" y="1500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776" name="SMARTInkShape-2721"/>
          <p:cNvSpPr/>
          <p:nvPr/>
        </p:nvSpPr>
        <p:spPr>
          <a:xfrm>
            <a:off x="2464594" y="4000500"/>
            <a:ext cx="14288" cy="171451"/>
          </a:xfrm>
          <a:custGeom>
            <a:avLst/>
            <a:gdLst/>
            <a:ahLst/>
            <a:cxnLst/>
            <a:rect l="0" t="0" r="0" b="0"/>
            <a:pathLst>
              <a:path w="14288" h="171451">
                <a:moveTo>
                  <a:pt x="14287" y="0"/>
                </a:moveTo>
                <a:lnTo>
                  <a:pt x="13494" y="24974"/>
                </a:lnTo>
                <a:lnTo>
                  <a:pt x="7805" y="52489"/>
                </a:lnTo>
                <a:lnTo>
                  <a:pt x="6408" y="85881"/>
                </a:lnTo>
                <a:lnTo>
                  <a:pt x="444" y="121314"/>
                </a:lnTo>
                <a:lnTo>
                  <a:pt x="852" y="144445"/>
                </a:lnTo>
                <a:lnTo>
                  <a:pt x="6158" y="159124"/>
                </a:lnTo>
                <a:lnTo>
                  <a:pt x="5693" y="160851"/>
                </a:lnTo>
                <a:lnTo>
                  <a:pt x="4589" y="162003"/>
                </a:lnTo>
                <a:lnTo>
                  <a:pt x="3059" y="162771"/>
                </a:lnTo>
                <a:lnTo>
                  <a:pt x="2040" y="164076"/>
                </a:lnTo>
                <a:lnTo>
                  <a:pt x="0"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781" name="SMARTInkShape-Group382"/>
          <p:cNvGrpSpPr/>
          <p:nvPr/>
        </p:nvGrpSpPr>
        <p:grpSpPr>
          <a:xfrm>
            <a:off x="2371725" y="3786617"/>
            <a:ext cx="850107" cy="499634"/>
            <a:chOff x="2371725" y="3786617"/>
            <a:chExt cx="850107" cy="499634"/>
          </a:xfrm>
        </p:grpSpPr>
        <p:sp>
          <p:nvSpPr>
            <p:cNvPr id="1777" name="SMARTInkShape-2722"/>
            <p:cNvSpPr/>
            <p:nvPr/>
          </p:nvSpPr>
          <p:spPr>
            <a:xfrm>
              <a:off x="2686050" y="4100513"/>
              <a:ext cx="171451" cy="28576"/>
            </a:xfrm>
            <a:custGeom>
              <a:avLst/>
              <a:gdLst/>
              <a:ahLst/>
              <a:cxnLst/>
              <a:rect l="0" t="0" r="0" b="0"/>
              <a:pathLst>
                <a:path w="171451" h="28576">
                  <a:moveTo>
                    <a:pt x="0" y="0"/>
                  </a:moveTo>
                  <a:lnTo>
                    <a:pt x="32188" y="0"/>
                  </a:lnTo>
                  <a:lnTo>
                    <a:pt x="64770" y="2116"/>
                  </a:lnTo>
                  <a:lnTo>
                    <a:pt x="92963" y="9942"/>
                  </a:lnTo>
                  <a:lnTo>
                    <a:pt x="126372" y="19132"/>
                  </a:lnTo>
                  <a:lnTo>
                    <a:pt x="171450"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8" name="SMARTInkShape-2723"/>
            <p:cNvSpPr/>
            <p:nvPr/>
          </p:nvSpPr>
          <p:spPr>
            <a:xfrm>
              <a:off x="2671852" y="4009092"/>
              <a:ext cx="235655" cy="277159"/>
            </a:xfrm>
            <a:custGeom>
              <a:avLst/>
              <a:gdLst/>
              <a:ahLst/>
              <a:cxnLst/>
              <a:rect l="0" t="0" r="0" b="0"/>
              <a:pathLst>
                <a:path w="235655" h="277159">
                  <a:moveTo>
                    <a:pt x="21342" y="98564"/>
                  </a:moveTo>
                  <a:lnTo>
                    <a:pt x="21342" y="129882"/>
                  </a:lnTo>
                  <a:lnTo>
                    <a:pt x="19225" y="150758"/>
                  </a:lnTo>
                  <a:lnTo>
                    <a:pt x="14639" y="183854"/>
                  </a:lnTo>
                  <a:lnTo>
                    <a:pt x="13600" y="192827"/>
                  </a:lnTo>
                  <a:lnTo>
                    <a:pt x="8073" y="207658"/>
                  </a:lnTo>
                  <a:lnTo>
                    <a:pt x="7356" y="215114"/>
                  </a:lnTo>
                  <a:lnTo>
                    <a:pt x="6462" y="216745"/>
                  </a:lnTo>
                  <a:lnTo>
                    <a:pt x="5072" y="217833"/>
                  </a:lnTo>
                  <a:lnTo>
                    <a:pt x="212" y="219881"/>
                  </a:lnTo>
                  <a:lnTo>
                    <a:pt x="0" y="216178"/>
                  </a:lnTo>
                  <a:lnTo>
                    <a:pt x="6398" y="187894"/>
                  </a:lnTo>
                  <a:lnTo>
                    <a:pt x="10760" y="155248"/>
                  </a:lnTo>
                  <a:lnTo>
                    <a:pt x="21516" y="125589"/>
                  </a:lnTo>
                  <a:lnTo>
                    <a:pt x="33271" y="91217"/>
                  </a:lnTo>
                  <a:lnTo>
                    <a:pt x="45157" y="59467"/>
                  </a:lnTo>
                  <a:lnTo>
                    <a:pt x="55474" y="39306"/>
                  </a:lnTo>
                  <a:lnTo>
                    <a:pt x="72736" y="19049"/>
                  </a:lnTo>
                  <a:lnTo>
                    <a:pt x="96822" y="1811"/>
                  </a:lnTo>
                  <a:lnTo>
                    <a:pt x="101984" y="0"/>
                  </a:lnTo>
                  <a:lnTo>
                    <a:pt x="104472" y="311"/>
                  </a:lnTo>
                  <a:lnTo>
                    <a:pt x="109353" y="2774"/>
                  </a:lnTo>
                  <a:lnTo>
                    <a:pt x="130877" y="22412"/>
                  </a:lnTo>
                  <a:lnTo>
                    <a:pt x="140404" y="38395"/>
                  </a:lnTo>
                  <a:lnTo>
                    <a:pt x="147813" y="61544"/>
                  </a:lnTo>
                  <a:lnTo>
                    <a:pt x="151860" y="96960"/>
                  </a:lnTo>
                  <a:lnTo>
                    <a:pt x="161296" y="127869"/>
                  </a:lnTo>
                  <a:lnTo>
                    <a:pt x="167624" y="162954"/>
                  </a:lnTo>
                  <a:lnTo>
                    <a:pt x="176523" y="192935"/>
                  </a:lnTo>
                  <a:lnTo>
                    <a:pt x="180034" y="211193"/>
                  </a:lnTo>
                  <a:lnTo>
                    <a:pt x="190612" y="235663"/>
                  </a:lnTo>
                  <a:lnTo>
                    <a:pt x="209468" y="264126"/>
                  </a:lnTo>
                  <a:lnTo>
                    <a:pt x="214226" y="267397"/>
                  </a:lnTo>
                  <a:lnTo>
                    <a:pt x="218987" y="269645"/>
                  </a:lnTo>
                  <a:lnTo>
                    <a:pt x="226130" y="274579"/>
                  </a:lnTo>
                  <a:lnTo>
                    <a:pt x="235654" y="27715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9" name="SMARTInkShape-2724"/>
            <p:cNvSpPr/>
            <p:nvPr/>
          </p:nvSpPr>
          <p:spPr>
            <a:xfrm>
              <a:off x="2371725" y="3947010"/>
              <a:ext cx="260376" cy="235760"/>
            </a:xfrm>
            <a:custGeom>
              <a:avLst/>
              <a:gdLst/>
              <a:ahLst/>
              <a:cxnLst/>
              <a:rect l="0" t="0" r="0" b="0"/>
              <a:pathLst>
                <a:path w="260376" h="235760">
                  <a:moveTo>
                    <a:pt x="0" y="24915"/>
                  </a:moveTo>
                  <a:lnTo>
                    <a:pt x="0" y="14972"/>
                  </a:lnTo>
                  <a:lnTo>
                    <a:pt x="2117" y="10442"/>
                  </a:lnTo>
                  <a:lnTo>
                    <a:pt x="3792" y="8122"/>
                  </a:lnTo>
                  <a:lnTo>
                    <a:pt x="7771" y="5545"/>
                  </a:lnTo>
                  <a:lnTo>
                    <a:pt x="16590" y="4095"/>
                  </a:lnTo>
                  <a:lnTo>
                    <a:pt x="48719" y="0"/>
                  </a:lnTo>
                  <a:lnTo>
                    <a:pt x="83468" y="8728"/>
                  </a:lnTo>
                  <a:lnTo>
                    <a:pt x="118893" y="20216"/>
                  </a:lnTo>
                  <a:lnTo>
                    <a:pt x="149515" y="35393"/>
                  </a:lnTo>
                  <a:lnTo>
                    <a:pt x="178494" y="53678"/>
                  </a:lnTo>
                  <a:lnTo>
                    <a:pt x="213506" y="78121"/>
                  </a:lnTo>
                  <a:lnTo>
                    <a:pt x="240080" y="112362"/>
                  </a:lnTo>
                  <a:lnTo>
                    <a:pt x="251404" y="127113"/>
                  </a:lnTo>
                  <a:lnTo>
                    <a:pt x="260207" y="151095"/>
                  </a:lnTo>
                  <a:lnTo>
                    <a:pt x="260375" y="160635"/>
                  </a:lnTo>
                  <a:lnTo>
                    <a:pt x="257803" y="169372"/>
                  </a:lnTo>
                  <a:lnTo>
                    <a:pt x="247419" y="187832"/>
                  </a:lnTo>
                  <a:lnTo>
                    <a:pt x="240668" y="194690"/>
                  </a:lnTo>
                  <a:lnTo>
                    <a:pt x="225826" y="203012"/>
                  </a:lnTo>
                  <a:lnTo>
                    <a:pt x="191148" y="215636"/>
                  </a:lnTo>
                  <a:lnTo>
                    <a:pt x="156934" y="223215"/>
                  </a:lnTo>
                  <a:lnTo>
                    <a:pt x="121414" y="230759"/>
                  </a:lnTo>
                  <a:lnTo>
                    <a:pt x="93492" y="234026"/>
                  </a:lnTo>
                  <a:lnTo>
                    <a:pt x="88522" y="235759"/>
                  </a:lnTo>
                  <a:lnTo>
                    <a:pt x="78766" y="235570"/>
                  </a:lnTo>
                  <a:lnTo>
                    <a:pt x="57150" y="2320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0" name="SMARTInkShape-2725"/>
            <p:cNvSpPr/>
            <p:nvPr/>
          </p:nvSpPr>
          <p:spPr>
            <a:xfrm>
              <a:off x="2886075" y="3786617"/>
              <a:ext cx="335757" cy="263890"/>
            </a:xfrm>
            <a:custGeom>
              <a:avLst/>
              <a:gdLst/>
              <a:ahLst/>
              <a:cxnLst/>
              <a:rect l="0" t="0" r="0" b="0"/>
              <a:pathLst>
                <a:path w="335757" h="263890">
                  <a:moveTo>
                    <a:pt x="0" y="263889"/>
                  </a:moveTo>
                  <a:lnTo>
                    <a:pt x="0" y="253946"/>
                  </a:lnTo>
                  <a:lnTo>
                    <a:pt x="2117" y="249416"/>
                  </a:lnTo>
                  <a:lnTo>
                    <a:pt x="9943" y="240040"/>
                  </a:lnTo>
                  <a:lnTo>
                    <a:pt x="43064" y="218909"/>
                  </a:lnTo>
                  <a:lnTo>
                    <a:pt x="73572" y="190149"/>
                  </a:lnTo>
                  <a:lnTo>
                    <a:pt x="108833" y="155041"/>
                  </a:lnTo>
                  <a:lnTo>
                    <a:pt x="137392" y="121585"/>
                  </a:lnTo>
                  <a:lnTo>
                    <a:pt x="166624" y="90317"/>
                  </a:lnTo>
                  <a:lnTo>
                    <a:pt x="192250" y="62390"/>
                  </a:lnTo>
                  <a:lnTo>
                    <a:pt x="197721" y="51256"/>
                  </a:lnTo>
                  <a:lnTo>
                    <a:pt x="198489" y="48315"/>
                  </a:lnTo>
                  <a:lnTo>
                    <a:pt x="199795" y="46354"/>
                  </a:lnTo>
                  <a:lnTo>
                    <a:pt x="201459" y="45047"/>
                  </a:lnTo>
                  <a:lnTo>
                    <a:pt x="203362" y="44176"/>
                  </a:lnTo>
                  <a:lnTo>
                    <a:pt x="204631" y="42801"/>
                  </a:lnTo>
                  <a:lnTo>
                    <a:pt x="206041" y="39157"/>
                  </a:lnTo>
                  <a:lnTo>
                    <a:pt x="205623" y="38662"/>
                  </a:lnTo>
                  <a:lnTo>
                    <a:pt x="199249" y="41453"/>
                  </a:lnTo>
                  <a:lnTo>
                    <a:pt x="197127" y="41780"/>
                  </a:lnTo>
                  <a:lnTo>
                    <a:pt x="192651" y="44259"/>
                  </a:lnTo>
                  <a:lnTo>
                    <a:pt x="186429" y="48007"/>
                  </a:lnTo>
                  <a:lnTo>
                    <a:pt x="153568" y="61554"/>
                  </a:lnTo>
                  <a:lnTo>
                    <a:pt x="122380" y="71022"/>
                  </a:lnTo>
                  <a:lnTo>
                    <a:pt x="93054" y="84328"/>
                  </a:lnTo>
                  <a:lnTo>
                    <a:pt x="64330" y="96540"/>
                  </a:lnTo>
                  <a:lnTo>
                    <a:pt x="32372" y="109021"/>
                  </a:lnTo>
                  <a:lnTo>
                    <a:pt x="17889" y="112913"/>
                  </a:lnTo>
                  <a:lnTo>
                    <a:pt x="12449" y="113445"/>
                  </a:lnTo>
                  <a:lnTo>
                    <a:pt x="10680" y="112793"/>
                  </a:lnTo>
                  <a:lnTo>
                    <a:pt x="9501" y="111564"/>
                  </a:lnTo>
                  <a:lnTo>
                    <a:pt x="7609" y="107682"/>
                  </a:lnTo>
                  <a:lnTo>
                    <a:pt x="34590" y="79317"/>
                  </a:lnTo>
                  <a:lnTo>
                    <a:pt x="68173" y="58002"/>
                  </a:lnTo>
                  <a:lnTo>
                    <a:pt x="103705" y="30430"/>
                  </a:lnTo>
                  <a:lnTo>
                    <a:pt x="139407" y="11886"/>
                  </a:lnTo>
                  <a:lnTo>
                    <a:pt x="159329" y="2827"/>
                  </a:lnTo>
                  <a:lnTo>
                    <a:pt x="179536" y="0"/>
                  </a:lnTo>
                  <a:lnTo>
                    <a:pt x="185098" y="1878"/>
                  </a:lnTo>
                  <a:lnTo>
                    <a:pt x="190216" y="4565"/>
                  </a:lnTo>
                  <a:lnTo>
                    <a:pt x="206161" y="10224"/>
                  </a:lnTo>
                  <a:lnTo>
                    <a:pt x="212806" y="16476"/>
                  </a:lnTo>
                  <a:lnTo>
                    <a:pt x="234098" y="47945"/>
                  </a:lnTo>
                  <a:lnTo>
                    <a:pt x="254920" y="80076"/>
                  </a:lnTo>
                  <a:lnTo>
                    <a:pt x="274075" y="99493"/>
                  </a:lnTo>
                  <a:lnTo>
                    <a:pt x="306732" y="122590"/>
                  </a:lnTo>
                  <a:lnTo>
                    <a:pt x="335756" y="1424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94" name="SMARTInkShape-Group383"/>
          <p:cNvGrpSpPr/>
          <p:nvPr/>
        </p:nvGrpSpPr>
        <p:grpSpPr>
          <a:xfrm>
            <a:off x="2400300" y="3543300"/>
            <a:ext cx="1678782" cy="378465"/>
            <a:chOff x="2400300" y="3543300"/>
            <a:chExt cx="1678782" cy="378465"/>
          </a:xfrm>
        </p:grpSpPr>
        <p:sp>
          <p:nvSpPr>
            <p:cNvPr id="1782" name="SMARTInkShape-2726"/>
            <p:cNvSpPr/>
            <p:nvPr/>
          </p:nvSpPr>
          <p:spPr>
            <a:xfrm>
              <a:off x="3436144" y="3550444"/>
              <a:ext cx="7145" cy="21432"/>
            </a:xfrm>
            <a:custGeom>
              <a:avLst/>
              <a:gdLst/>
              <a:ahLst/>
              <a:cxnLst/>
              <a:rect l="0" t="0" r="0" b="0"/>
              <a:pathLst>
                <a:path w="7145" h="21432">
                  <a:moveTo>
                    <a:pt x="7144" y="21431"/>
                  </a:moveTo>
                  <a:lnTo>
                    <a:pt x="993" y="15280"/>
                  </a:lnTo>
                  <a:lnTo>
                    <a:pt x="294" y="10789"/>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3" name="SMARTInkShape-2727"/>
            <p:cNvSpPr/>
            <p:nvPr/>
          </p:nvSpPr>
          <p:spPr>
            <a:xfrm>
              <a:off x="3929063" y="3694729"/>
              <a:ext cx="150019" cy="120035"/>
            </a:xfrm>
            <a:custGeom>
              <a:avLst/>
              <a:gdLst/>
              <a:ahLst/>
              <a:cxnLst/>
              <a:rect l="0" t="0" r="0" b="0"/>
              <a:pathLst>
                <a:path w="150019" h="120035">
                  <a:moveTo>
                    <a:pt x="0" y="27165"/>
                  </a:moveTo>
                  <a:lnTo>
                    <a:pt x="0" y="30957"/>
                  </a:lnTo>
                  <a:lnTo>
                    <a:pt x="793" y="32074"/>
                  </a:lnTo>
                  <a:lnTo>
                    <a:pt x="2116" y="32819"/>
                  </a:lnTo>
                  <a:lnTo>
                    <a:pt x="3792" y="33316"/>
                  </a:lnTo>
                  <a:lnTo>
                    <a:pt x="14473" y="39832"/>
                  </a:lnTo>
                  <a:lnTo>
                    <a:pt x="28452" y="41444"/>
                  </a:lnTo>
                  <a:lnTo>
                    <a:pt x="32330" y="41450"/>
                  </a:lnTo>
                  <a:lnTo>
                    <a:pt x="33459" y="40657"/>
                  </a:lnTo>
                  <a:lnTo>
                    <a:pt x="34213" y="39335"/>
                  </a:lnTo>
                  <a:lnTo>
                    <a:pt x="36314" y="29267"/>
                  </a:lnTo>
                  <a:lnTo>
                    <a:pt x="50180" y="12861"/>
                  </a:lnTo>
                  <a:lnTo>
                    <a:pt x="59318" y="5729"/>
                  </a:lnTo>
                  <a:lnTo>
                    <a:pt x="69963" y="705"/>
                  </a:lnTo>
                  <a:lnTo>
                    <a:pt x="72835" y="0"/>
                  </a:lnTo>
                  <a:lnTo>
                    <a:pt x="80260" y="1333"/>
                  </a:lnTo>
                  <a:lnTo>
                    <a:pt x="91249" y="6546"/>
                  </a:lnTo>
                  <a:lnTo>
                    <a:pt x="116765" y="25609"/>
                  </a:lnTo>
                  <a:lnTo>
                    <a:pt x="133148" y="47143"/>
                  </a:lnTo>
                  <a:lnTo>
                    <a:pt x="139640" y="63776"/>
                  </a:lnTo>
                  <a:lnTo>
                    <a:pt x="148339" y="98515"/>
                  </a:lnTo>
                  <a:lnTo>
                    <a:pt x="150018" y="1200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4" name="SMARTInkShape-2728"/>
            <p:cNvSpPr/>
            <p:nvPr/>
          </p:nvSpPr>
          <p:spPr>
            <a:xfrm>
              <a:off x="3822226" y="3657626"/>
              <a:ext cx="113501" cy="128428"/>
            </a:xfrm>
            <a:custGeom>
              <a:avLst/>
              <a:gdLst/>
              <a:ahLst/>
              <a:cxnLst/>
              <a:rect l="0" t="0" r="0" b="0"/>
              <a:pathLst>
                <a:path w="113501" h="128428">
                  <a:moveTo>
                    <a:pt x="13968" y="7118"/>
                  </a:moveTo>
                  <a:lnTo>
                    <a:pt x="7817" y="967"/>
                  </a:lnTo>
                  <a:lnTo>
                    <a:pt x="0" y="0"/>
                  </a:lnTo>
                  <a:lnTo>
                    <a:pt x="9651" y="9919"/>
                  </a:lnTo>
                  <a:lnTo>
                    <a:pt x="14166" y="12332"/>
                  </a:lnTo>
                  <a:lnTo>
                    <a:pt x="18818" y="14198"/>
                  </a:lnTo>
                  <a:lnTo>
                    <a:pt x="30648" y="24092"/>
                  </a:lnTo>
                  <a:lnTo>
                    <a:pt x="33288" y="30801"/>
                  </a:lnTo>
                  <a:lnTo>
                    <a:pt x="34982" y="44252"/>
                  </a:lnTo>
                  <a:lnTo>
                    <a:pt x="33097" y="49551"/>
                  </a:lnTo>
                  <a:lnTo>
                    <a:pt x="30407" y="54552"/>
                  </a:lnTo>
                  <a:lnTo>
                    <a:pt x="21829" y="83444"/>
                  </a:lnTo>
                  <a:lnTo>
                    <a:pt x="22118" y="95967"/>
                  </a:lnTo>
                  <a:lnTo>
                    <a:pt x="26878" y="108938"/>
                  </a:lnTo>
                  <a:lnTo>
                    <a:pt x="31083" y="115342"/>
                  </a:lnTo>
                  <a:lnTo>
                    <a:pt x="41705" y="123410"/>
                  </a:lnTo>
                  <a:lnTo>
                    <a:pt x="54906" y="127035"/>
                  </a:lnTo>
                  <a:lnTo>
                    <a:pt x="86857" y="128427"/>
                  </a:lnTo>
                  <a:lnTo>
                    <a:pt x="96105" y="126385"/>
                  </a:lnTo>
                  <a:lnTo>
                    <a:pt x="99682" y="124730"/>
                  </a:lnTo>
                  <a:lnTo>
                    <a:pt x="105773" y="118656"/>
                  </a:lnTo>
                  <a:lnTo>
                    <a:pt x="110333" y="111459"/>
                  </a:lnTo>
                  <a:lnTo>
                    <a:pt x="112359" y="105615"/>
                  </a:lnTo>
                  <a:lnTo>
                    <a:pt x="113500" y="94069"/>
                  </a:lnTo>
                  <a:lnTo>
                    <a:pt x="110046" y="80594"/>
                  </a:lnTo>
                  <a:lnTo>
                    <a:pt x="101767" y="67522"/>
                  </a:lnTo>
                  <a:lnTo>
                    <a:pt x="92549" y="571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5" name="SMARTInkShape-2729"/>
            <p:cNvSpPr/>
            <p:nvPr/>
          </p:nvSpPr>
          <p:spPr>
            <a:xfrm>
              <a:off x="3557588" y="3700764"/>
              <a:ext cx="228601" cy="85425"/>
            </a:xfrm>
            <a:custGeom>
              <a:avLst/>
              <a:gdLst/>
              <a:ahLst/>
              <a:cxnLst/>
              <a:rect l="0" t="0" r="0" b="0"/>
              <a:pathLst>
                <a:path w="228601" h="85425">
                  <a:moveTo>
                    <a:pt x="0" y="13986"/>
                  </a:moveTo>
                  <a:lnTo>
                    <a:pt x="0" y="10194"/>
                  </a:lnTo>
                  <a:lnTo>
                    <a:pt x="793" y="9077"/>
                  </a:lnTo>
                  <a:lnTo>
                    <a:pt x="2116" y="8332"/>
                  </a:lnTo>
                  <a:lnTo>
                    <a:pt x="37584" y="717"/>
                  </a:lnTo>
                  <a:lnTo>
                    <a:pt x="65287" y="0"/>
                  </a:lnTo>
                  <a:lnTo>
                    <a:pt x="94839" y="3580"/>
                  </a:lnTo>
                  <a:lnTo>
                    <a:pt x="123703" y="5876"/>
                  </a:lnTo>
                  <a:lnTo>
                    <a:pt x="152363" y="10348"/>
                  </a:lnTo>
                  <a:lnTo>
                    <a:pt x="183995" y="13267"/>
                  </a:lnTo>
                  <a:lnTo>
                    <a:pt x="201184" y="14567"/>
                  </a:lnTo>
                  <a:lnTo>
                    <a:pt x="218473" y="20108"/>
                  </a:lnTo>
                  <a:lnTo>
                    <a:pt x="224364" y="24619"/>
                  </a:lnTo>
                  <a:lnTo>
                    <a:pt x="226717" y="28766"/>
                  </a:lnTo>
                  <a:lnTo>
                    <a:pt x="228351" y="40244"/>
                  </a:lnTo>
                  <a:lnTo>
                    <a:pt x="228598" y="75703"/>
                  </a:lnTo>
                  <a:lnTo>
                    <a:pt x="228600" y="854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6" name="SMARTInkShape-2730"/>
            <p:cNvSpPr/>
            <p:nvPr/>
          </p:nvSpPr>
          <p:spPr>
            <a:xfrm>
              <a:off x="3651483" y="3614738"/>
              <a:ext cx="56124" cy="178594"/>
            </a:xfrm>
            <a:custGeom>
              <a:avLst/>
              <a:gdLst/>
              <a:ahLst/>
              <a:cxnLst/>
              <a:rect l="0" t="0" r="0" b="0"/>
              <a:pathLst>
                <a:path w="56124" h="178594">
                  <a:moveTo>
                    <a:pt x="27548" y="0"/>
                  </a:moveTo>
                  <a:lnTo>
                    <a:pt x="21397" y="0"/>
                  </a:lnTo>
                  <a:lnTo>
                    <a:pt x="21066" y="793"/>
                  </a:lnTo>
                  <a:lnTo>
                    <a:pt x="20699" y="3792"/>
                  </a:lnTo>
                  <a:lnTo>
                    <a:pt x="19807" y="4909"/>
                  </a:lnTo>
                  <a:lnTo>
                    <a:pt x="16699" y="6150"/>
                  </a:lnTo>
                  <a:lnTo>
                    <a:pt x="12672" y="10935"/>
                  </a:lnTo>
                  <a:lnTo>
                    <a:pt x="9030" y="18353"/>
                  </a:lnTo>
                  <a:lnTo>
                    <a:pt x="4171" y="52221"/>
                  </a:lnTo>
                  <a:lnTo>
                    <a:pt x="0" y="75226"/>
                  </a:lnTo>
                  <a:lnTo>
                    <a:pt x="4879" y="95851"/>
                  </a:lnTo>
                  <a:lnTo>
                    <a:pt x="19585" y="128980"/>
                  </a:lnTo>
                  <a:lnTo>
                    <a:pt x="40585" y="161541"/>
                  </a:lnTo>
                  <a:lnTo>
                    <a:pt x="56123" y="178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7" name="SMARTInkShape-2731"/>
            <p:cNvSpPr/>
            <p:nvPr/>
          </p:nvSpPr>
          <p:spPr>
            <a:xfrm>
              <a:off x="3422398" y="3722188"/>
              <a:ext cx="120903" cy="71144"/>
            </a:xfrm>
            <a:custGeom>
              <a:avLst/>
              <a:gdLst/>
              <a:ahLst/>
              <a:cxnLst/>
              <a:rect l="0" t="0" r="0" b="0"/>
              <a:pathLst>
                <a:path w="120903" h="71144">
                  <a:moveTo>
                    <a:pt x="85183" y="6850"/>
                  </a:moveTo>
                  <a:lnTo>
                    <a:pt x="81391" y="6850"/>
                  </a:lnTo>
                  <a:lnTo>
                    <a:pt x="80274" y="6056"/>
                  </a:lnTo>
                  <a:lnTo>
                    <a:pt x="79529" y="4733"/>
                  </a:lnTo>
                  <a:lnTo>
                    <a:pt x="79032" y="3057"/>
                  </a:lnTo>
                  <a:lnTo>
                    <a:pt x="77114" y="1940"/>
                  </a:lnTo>
                  <a:lnTo>
                    <a:pt x="58240" y="0"/>
                  </a:lnTo>
                  <a:lnTo>
                    <a:pt x="25608" y="6999"/>
                  </a:lnTo>
                  <a:lnTo>
                    <a:pt x="12145" y="12362"/>
                  </a:lnTo>
                  <a:lnTo>
                    <a:pt x="5626" y="16708"/>
                  </a:lnTo>
                  <a:lnTo>
                    <a:pt x="2200" y="21285"/>
                  </a:lnTo>
                  <a:lnTo>
                    <a:pt x="0" y="26899"/>
                  </a:lnTo>
                  <a:lnTo>
                    <a:pt x="1815" y="29783"/>
                  </a:lnTo>
                  <a:lnTo>
                    <a:pt x="3411" y="31663"/>
                  </a:lnTo>
                  <a:lnTo>
                    <a:pt x="7300" y="33753"/>
                  </a:lnTo>
                  <a:lnTo>
                    <a:pt x="20057" y="35094"/>
                  </a:lnTo>
                  <a:lnTo>
                    <a:pt x="51143" y="36199"/>
                  </a:lnTo>
                  <a:lnTo>
                    <a:pt x="65727" y="41573"/>
                  </a:lnTo>
                  <a:lnTo>
                    <a:pt x="75578" y="43165"/>
                  </a:lnTo>
                  <a:lnTo>
                    <a:pt x="92322" y="54913"/>
                  </a:lnTo>
                  <a:lnTo>
                    <a:pt x="97088" y="56786"/>
                  </a:lnTo>
                  <a:lnTo>
                    <a:pt x="120902" y="711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8" name="SMARTInkShape-2732"/>
            <p:cNvSpPr/>
            <p:nvPr/>
          </p:nvSpPr>
          <p:spPr>
            <a:xfrm>
              <a:off x="2829051" y="3664770"/>
              <a:ext cx="85147" cy="256995"/>
            </a:xfrm>
            <a:custGeom>
              <a:avLst/>
              <a:gdLst/>
              <a:ahLst/>
              <a:cxnLst/>
              <a:rect l="0" t="0" r="0" b="0"/>
              <a:pathLst>
                <a:path w="85147" h="256995">
                  <a:moveTo>
                    <a:pt x="64168" y="7118"/>
                  </a:moveTo>
                  <a:lnTo>
                    <a:pt x="64168" y="3325"/>
                  </a:lnTo>
                  <a:lnTo>
                    <a:pt x="63374" y="2208"/>
                  </a:lnTo>
                  <a:lnTo>
                    <a:pt x="62051" y="1463"/>
                  </a:lnTo>
                  <a:lnTo>
                    <a:pt x="56892" y="170"/>
                  </a:lnTo>
                  <a:lnTo>
                    <a:pt x="47168" y="0"/>
                  </a:lnTo>
                  <a:lnTo>
                    <a:pt x="42589" y="2102"/>
                  </a:lnTo>
                  <a:lnTo>
                    <a:pt x="25901" y="12954"/>
                  </a:lnTo>
                  <a:lnTo>
                    <a:pt x="4723" y="37791"/>
                  </a:lnTo>
                  <a:lnTo>
                    <a:pt x="2029" y="44827"/>
                  </a:lnTo>
                  <a:lnTo>
                    <a:pt x="0" y="60196"/>
                  </a:lnTo>
                  <a:lnTo>
                    <a:pt x="752" y="61553"/>
                  </a:lnTo>
                  <a:lnTo>
                    <a:pt x="2047" y="62458"/>
                  </a:lnTo>
                  <a:lnTo>
                    <a:pt x="7662" y="63731"/>
                  </a:lnTo>
                  <a:lnTo>
                    <a:pt x="9828" y="63910"/>
                  </a:lnTo>
                  <a:lnTo>
                    <a:pt x="14352" y="61992"/>
                  </a:lnTo>
                  <a:lnTo>
                    <a:pt x="23724" y="54293"/>
                  </a:lnTo>
                  <a:lnTo>
                    <a:pt x="37714" y="37123"/>
                  </a:lnTo>
                  <a:lnTo>
                    <a:pt x="45267" y="32359"/>
                  </a:lnTo>
                  <a:lnTo>
                    <a:pt x="51269" y="30242"/>
                  </a:lnTo>
                  <a:lnTo>
                    <a:pt x="53188" y="28884"/>
                  </a:lnTo>
                  <a:lnTo>
                    <a:pt x="54466" y="27185"/>
                  </a:lnTo>
                  <a:lnTo>
                    <a:pt x="55319" y="25258"/>
                  </a:lnTo>
                  <a:lnTo>
                    <a:pt x="56681" y="23974"/>
                  </a:lnTo>
                  <a:lnTo>
                    <a:pt x="63025" y="21743"/>
                  </a:lnTo>
                  <a:lnTo>
                    <a:pt x="63406" y="22424"/>
                  </a:lnTo>
                  <a:lnTo>
                    <a:pt x="70310" y="55200"/>
                  </a:lnTo>
                  <a:lnTo>
                    <a:pt x="73296" y="86386"/>
                  </a:lnTo>
                  <a:lnTo>
                    <a:pt x="77776" y="121508"/>
                  </a:lnTo>
                  <a:lnTo>
                    <a:pt x="82158" y="157148"/>
                  </a:lnTo>
                  <a:lnTo>
                    <a:pt x="85146" y="192857"/>
                  </a:lnTo>
                  <a:lnTo>
                    <a:pt x="84604" y="206350"/>
                  </a:lnTo>
                  <a:lnTo>
                    <a:pt x="74949" y="241349"/>
                  </a:lnTo>
                  <a:lnTo>
                    <a:pt x="68597" y="251232"/>
                  </a:lnTo>
                  <a:lnTo>
                    <a:pt x="64020" y="254519"/>
                  </a:lnTo>
                  <a:lnTo>
                    <a:pt x="56980" y="256370"/>
                  </a:lnTo>
                  <a:lnTo>
                    <a:pt x="43698" y="256994"/>
                  </a:lnTo>
                  <a:lnTo>
                    <a:pt x="40996" y="256252"/>
                  </a:lnTo>
                  <a:lnTo>
                    <a:pt x="39195" y="254964"/>
                  </a:lnTo>
                  <a:lnTo>
                    <a:pt x="37994" y="253311"/>
                  </a:lnTo>
                  <a:lnTo>
                    <a:pt x="36400" y="252209"/>
                  </a:lnTo>
                  <a:lnTo>
                    <a:pt x="28449" y="2500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9" name="SMARTInkShape-2733"/>
            <p:cNvSpPr/>
            <p:nvPr/>
          </p:nvSpPr>
          <p:spPr>
            <a:xfrm>
              <a:off x="3194640" y="3543300"/>
              <a:ext cx="77199" cy="235745"/>
            </a:xfrm>
            <a:custGeom>
              <a:avLst/>
              <a:gdLst/>
              <a:ahLst/>
              <a:cxnLst/>
              <a:rect l="0" t="0" r="0" b="0"/>
              <a:pathLst>
                <a:path w="77199" h="235745">
                  <a:moveTo>
                    <a:pt x="34335" y="0"/>
                  </a:moveTo>
                  <a:lnTo>
                    <a:pt x="30543" y="35227"/>
                  </a:lnTo>
                  <a:lnTo>
                    <a:pt x="21978" y="69256"/>
                  </a:lnTo>
                  <a:lnTo>
                    <a:pt x="14599" y="100666"/>
                  </a:lnTo>
                  <a:lnTo>
                    <a:pt x="3288" y="132025"/>
                  </a:lnTo>
                  <a:lnTo>
                    <a:pt x="0" y="151037"/>
                  </a:lnTo>
                  <a:lnTo>
                    <a:pt x="2819" y="167960"/>
                  </a:lnTo>
                  <a:lnTo>
                    <a:pt x="16586" y="197719"/>
                  </a:lnTo>
                  <a:lnTo>
                    <a:pt x="25388" y="209848"/>
                  </a:lnTo>
                  <a:lnTo>
                    <a:pt x="36708" y="218414"/>
                  </a:lnTo>
                  <a:lnTo>
                    <a:pt x="71323" y="233112"/>
                  </a:lnTo>
                  <a:lnTo>
                    <a:pt x="77198" y="2357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0" name="SMARTInkShape-2734"/>
            <p:cNvSpPr/>
            <p:nvPr/>
          </p:nvSpPr>
          <p:spPr>
            <a:xfrm>
              <a:off x="3107557" y="3650750"/>
              <a:ext cx="250007" cy="128295"/>
            </a:xfrm>
            <a:custGeom>
              <a:avLst/>
              <a:gdLst/>
              <a:ahLst/>
              <a:cxnLst/>
              <a:rect l="0" t="0" r="0" b="0"/>
              <a:pathLst>
                <a:path w="250007" h="128295">
                  <a:moveTo>
                    <a:pt x="7118" y="6850"/>
                  </a:moveTo>
                  <a:lnTo>
                    <a:pt x="967" y="6850"/>
                  </a:lnTo>
                  <a:lnTo>
                    <a:pt x="636" y="6056"/>
                  </a:lnTo>
                  <a:lnTo>
                    <a:pt x="0" y="0"/>
                  </a:lnTo>
                  <a:lnTo>
                    <a:pt x="30843" y="517"/>
                  </a:lnTo>
                  <a:lnTo>
                    <a:pt x="56922" y="5414"/>
                  </a:lnTo>
                  <a:lnTo>
                    <a:pt x="89432" y="11893"/>
                  </a:lnTo>
                  <a:lnTo>
                    <a:pt x="123406" y="18045"/>
                  </a:lnTo>
                  <a:lnTo>
                    <a:pt x="153933" y="21015"/>
                  </a:lnTo>
                  <a:lnTo>
                    <a:pt x="182293" y="26569"/>
                  </a:lnTo>
                  <a:lnTo>
                    <a:pt x="217188" y="37894"/>
                  </a:lnTo>
                  <a:lnTo>
                    <a:pt x="228993" y="44976"/>
                  </a:lnTo>
                  <a:lnTo>
                    <a:pt x="245071" y="65391"/>
                  </a:lnTo>
                  <a:lnTo>
                    <a:pt x="247812" y="72820"/>
                  </a:lnTo>
                  <a:lnTo>
                    <a:pt x="249968" y="108156"/>
                  </a:lnTo>
                  <a:lnTo>
                    <a:pt x="250006" y="128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1" name="SMARTInkShape-2735"/>
            <p:cNvSpPr/>
            <p:nvPr/>
          </p:nvSpPr>
          <p:spPr>
            <a:xfrm>
              <a:off x="2972919" y="3679031"/>
              <a:ext cx="125927" cy="84170"/>
            </a:xfrm>
            <a:custGeom>
              <a:avLst/>
              <a:gdLst/>
              <a:ahLst/>
              <a:cxnLst/>
              <a:rect l="0" t="0" r="0" b="0"/>
              <a:pathLst>
                <a:path w="125927" h="84170">
                  <a:moveTo>
                    <a:pt x="56031" y="7144"/>
                  </a:moveTo>
                  <a:lnTo>
                    <a:pt x="25970" y="7144"/>
                  </a:lnTo>
                  <a:lnTo>
                    <a:pt x="20710" y="9261"/>
                  </a:lnTo>
                  <a:lnTo>
                    <a:pt x="10866" y="17087"/>
                  </a:lnTo>
                  <a:lnTo>
                    <a:pt x="8176" y="21617"/>
                  </a:lnTo>
                  <a:lnTo>
                    <a:pt x="0" y="44262"/>
                  </a:lnTo>
                  <a:lnTo>
                    <a:pt x="421" y="46971"/>
                  </a:lnTo>
                  <a:lnTo>
                    <a:pt x="3005" y="52097"/>
                  </a:lnTo>
                  <a:lnTo>
                    <a:pt x="21853" y="72800"/>
                  </a:lnTo>
                  <a:lnTo>
                    <a:pt x="31316" y="76012"/>
                  </a:lnTo>
                  <a:lnTo>
                    <a:pt x="65003" y="84010"/>
                  </a:lnTo>
                  <a:lnTo>
                    <a:pt x="77481" y="84169"/>
                  </a:lnTo>
                  <a:lnTo>
                    <a:pt x="103345" y="75682"/>
                  </a:lnTo>
                  <a:lnTo>
                    <a:pt x="119657" y="64226"/>
                  </a:lnTo>
                  <a:lnTo>
                    <a:pt x="122261" y="61867"/>
                  </a:lnTo>
                  <a:lnTo>
                    <a:pt x="125154" y="55014"/>
                  </a:lnTo>
                  <a:lnTo>
                    <a:pt x="125926" y="50963"/>
                  </a:lnTo>
                  <a:lnTo>
                    <a:pt x="124666" y="42230"/>
                  </a:lnTo>
                  <a:lnTo>
                    <a:pt x="115193" y="19761"/>
                  </a:lnTo>
                  <a:lnTo>
                    <a:pt x="108081" y="7755"/>
                  </a:lnTo>
                  <a:lnTo>
                    <a:pt x="10603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2" name="SMARTInkShape-2736"/>
            <p:cNvSpPr/>
            <p:nvPr/>
          </p:nvSpPr>
          <p:spPr>
            <a:xfrm>
              <a:off x="2657475" y="3657726"/>
              <a:ext cx="92804" cy="114175"/>
            </a:xfrm>
            <a:custGeom>
              <a:avLst/>
              <a:gdLst/>
              <a:ahLst/>
              <a:cxnLst/>
              <a:rect l="0" t="0" r="0" b="0"/>
              <a:pathLst>
                <a:path w="92804" h="114175">
                  <a:moveTo>
                    <a:pt x="0" y="57024"/>
                  </a:moveTo>
                  <a:lnTo>
                    <a:pt x="10642" y="57024"/>
                  </a:lnTo>
                  <a:lnTo>
                    <a:pt x="38444" y="50542"/>
                  </a:lnTo>
                  <a:lnTo>
                    <a:pt x="52489" y="49283"/>
                  </a:lnTo>
                  <a:lnTo>
                    <a:pt x="84341" y="39246"/>
                  </a:lnTo>
                  <a:lnTo>
                    <a:pt x="87183" y="36441"/>
                  </a:lnTo>
                  <a:lnTo>
                    <a:pt x="90342" y="29090"/>
                  </a:lnTo>
                  <a:lnTo>
                    <a:pt x="92770" y="7136"/>
                  </a:lnTo>
                  <a:lnTo>
                    <a:pt x="92803" y="4715"/>
                  </a:lnTo>
                  <a:lnTo>
                    <a:pt x="92031" y="3101"/>
                  </a:lnTo>
                  <a:lnTo>
                    <a:pt x="90723" y="2025"/>
                  </a:lnTo>
                  <a:lnTo>
                    <a:pt x="87152" y="830"/>
                  </a:lnTo>
                  <a:lnTo>
                    <a:pt x="76074" y="0"/>
                  </a:lnTo>
                  <a:lnTo>
                    <a:pt x="71382" y="2047"/>
                  </a:lnTo>
                  <a:lnTo>
                    <a:pt x="41473" y="29875"/>
                  </a:lnTo>
                  <a:lnTo>
                    <a:pt x="38276" y="37285"/>
                  </a:lnTo>
                  <a:lnTo>
                    <a:pt x="29083" y="72845"/>
                  </a:lnTo>
                  <a:lnTo>
                    <a:pt x="28675" y="86872"/>
                  </a:lnTo>
                  <a:lnTo>
                    <a:pt x="30230" y="89623"/>
                  </a:lnTo>
                  <a:lnTo>
                    <a:pt x="47248" y="103790"/>
                  </a:lnTo>
                  <a:lnTo>
                    <a:pt x="57075" y="108507"/>
                  </a:lnTo>
                  <a:lnTo>
                    <a:pt x="64294" y="1141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3" name="SMARTInkShape-2737"/>
            <p:cNvSpPr/>
            <p:nvPr/>
          </p:nvSpPr>
          <p:spPr>
            <a:xfrm>
              <a:off x="2400300" y="3614738"/>
              <a:ext cx="185739" cy="157163"/>
            </a:xfrm>
            <a:custGeom>
              <a:avLst/>
              <a:gdLst/>
              <a:ahLst/>
              <a:cxnLst/>
              <a:rect l="0" t="0" r="0" b="0"/>
              <a:pathLst>
                <a:path w="185739" h="157163">
                  <a:moveTo>
                    <a:pt x="21431" y="0"/>
                  </a:moveTo>
                  <a:lnTo>
                    <a:pt x="17639" y="3792"/>
                  </a:lnTo>
                  <a:lnTo>
                    <a:pt x="15777" y="7770"/>
                  </a:lnTo>
                  <a:lnTo>
                    <a:pt x="13690" y="19132"/>
                  </a:lnTo>
                  <a:lnTo>
                    <a:pt x="9436" y="27011"/>
                  </a:lnTo>
                  <a:lnTo>
                    <a:pt x="7203" y="61848"/>
                  </a:lnTo>
                  <a:lnTo>
                    <a:pt x="6368" y="73711"/>
                  </a:lnTo>
                  <a:lnTo>
                    <a:pt x="995" y="87778"/>
                  </a:lnTo>
                  <a:lnTo>
                    <a:pt x="26" y="105736"/>
                  </a:lnTo>
                  <a:lnTo>
                    <a:pt x="0" y="79450"/>
                  </a:lnTo>
                  <a:lnTo>
                    <a:pt x="2117" y="72881"/>
                  </a:lnTo>
                  <a:lnTo>
                    <a:pt x="21486" y="37687"/>
                  </a:lnTo>
                  <a:lnTo>
                    <a:pt x="30967" y="26582"/>
                  </a:lnTo>
                  <a:lnTo>
                    <a:pt x="65388" y="4772"/>
                  </a:lnTo>
                  <a:lnTo>
                    <a:pt x="72982" y="2121"/>
                  </a:lnTo>
                  <a:lnTo>
                    <a:pt x="87000" y="419"/>
                  </a:lnTo>
                  <a:lnTo>
                    <a:pt x="98715" y="3916"/>
                  </a:lnTo>
                  <a:lnTo>
                    <a:pt x="129880" y="23852"/>
                  </a:lnTo>
                  <a:lnTo>
                    <a:pt x="142732" y="43495"/>
                  </a:lnTo>
                  <a:lnTo>
                    <a:pt x="153969" y="66758"/>
                  </a:lnTo>
                  <a:lnTo>
                    <a:pt x="161792" y="99373"/>
                  </a:lnTo>
                  <a:lnTo>
                    <a:pt x="170359" y="133557"/>
                  </a:lnTo>
                  <a:lnTo>
                    <a:pt x="173082" y="140850"/>
                  </a:lnTo>
                  <a:lnTo>
                    <a:pt x="185738" y="1571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795" name="SMARTInkShape-2738"/>
          <p:cNvSpPr/>
          <p:nvPr/>
        </p:nvSpPr>
        <p:spPr>
          <a:xfrm>
            <a:off x="2471738" y="3666797"/>
            <a:ext cx="38616" cy="126498"/>
          </a:xfrm>
          <a:custGeom>
            <a:avLst/>
            <a:gdLst/>
            <a:ahLst/>
            <a:cxnLst/>
            <a:rect l="0" t="0" r="0" b="0"/>
            <a:pathLst>
              <a:path w="38616" h="126498">
                <a:moveTo>
                  <a:pt x="21431" y="12234"/>
                </a:moveTo>
                <a:lnTo>
                  <a:pt x="21431" y="18385"/>
                </a:lnTo>
                <a:lnTo>
                  <a:pt x="15280" y="25442"/>
                </a:lnTo>
                <a:lnTo>
                  <a:pt x="14581" y="29994"/>
                </a:lnTo>
                <a:lnTo>
                  <a:pt x="14292" y="64592"/>
                </a:lnTo>
                <a:lnTo>
                  <a:pt x="14289" y="70694"/>
                </a:lnTo>
                <a:lnTo>
                  <a:pt x="12171" y="76052"/>
                </a:lnTo>
                <a:lnTo>
                  <a:pt x="10495" y="78592"/>
                </a:lnTo>
                <a:lnTo>
                  <a:pt x="8137" y="89751"/>
                </a:lnTo>
                <a:lnTo>
                  <a:pt x="7169" y="114538"/>
                </a:lnTo>
                <a:lnTo>
                  <a:pt x="5038" y="119351"/>
                </a:lnTo>
                <a:lnTo>
                  <a:pt x="25" y="126497"/>
                </a:lnTo>
                <a:lnTo>
                  <a:pt x="0" y="94613"/>
                </a:lnTo>
                <a:lnTo>
                  <a:pt x="2116" y="60067"/>
                </a:lnTo>
                <a:lnTo>
                  <a:pt x="9942" y="37029"/>
                </a:lnTo>
                <a:lnTo>
                  <a:pt x="33493" y="3561"/>
                </a:lnTo>
                <a:lnTo>
                  <a:pt x="3861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808" name="SMARTInkShape-Group385"/>
          <p:cNvGrpSpPr/>
          <p:nvPr/>
        </p:nvGrpSpPr>
        <p:grpSpPr>
          <a:xfrm>
            <a:off x="829034" y="3579145"/>
            <a:ext cx="1556980" cy="257050"/>
            <a:chOff x="829034" y="3579145"/>
            <a:chExt cx="1556980" cy="257050"/>
          </a:xfrm>
        </p:grpSpPr>
        <p:sp>
          <p:nvSpPr>
            <p:cNvPr id="1796" name="SMARTInkShape-2739"/>
            <p:cNvSpPr/>
            <p:nvPr/>
          </p:nvSpPr>
          <p:spPr>
            <a:xfrm>
              <a:off x="2228850" y="3721894"/>
              <a:ext cx="157164" cy="7145"/>
            </a:xfrm>
            <a:custGeom>
              <a:avLst/>
              <a:gdLst/>
              <a:ahLst/>
              <a:cxnLst/>
              <a:rect l="0" t="0" r="0" b="0"/>
              <a:pathLst>
                <a:path w="157164" h="7145">
                  <a:moveTo>
                    <a:pt x="0" y="7144"/>
                  </a:moveTo>
                  <a:lnTo>
                    <a:pt x="3792" y="7144"/>
                  </a:lnTo>
                  <a:lnTo>
                    <a:pt x="4910" y="6350"/>
                  </a:lnTo>
                  <a:lnTo>
                    <a:pt x="5654" y="5027"/>
                  </a:lnTo>
                  <a:lnTo>
                    <a:pt x="6151" y="3351"/>
                  </a:lnTo>
                  <a:lnTo>
                    <a:pt x="8069" y="2234"/>
                  </a:lnTo>
                  <a:lnTo>
                    <a:pt x="25752" y="196"/>
                  </a:lnTo>
                  <a:lnTo>
                    <a:pt x="59798" y="5"/>
                  </a:lnTo>
                  <a:lnTo>
                    <a:pt x="95001" y="0"/>
                  </a:lnTo>
                  <a:lnTo>
                    <a:pt x="128147" y="0"/>
                  </a:lnTo>
                  <a:lnTo>
                    <a:pt x="15716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7" name="SMARTInkShape-2740"/>
            <p:cNvSpPr/>
            <p:nvPr/>
          </p:nvSpPr>
          <p:spPr>
            <a:xfrm>
              <a:off x="2036056" y="3729179"/>
              <a:ext cx="135645" cy="107016"/>
            </a:xfrm>
            <a:custGeom>
              <a:avLst/>
              <a:gdLst/>
              <a:ahLst/>
              <a:cxnLst/>
              <a:rect l="0" t="0" r="0" b="0"/>
              <a:pathLst>
                <a:path w="135645" h="107016">
                  <a:moveTo>
                    <a:pt x="7057" y="42721"/>
                  </a:moveTo>
                  <a:lnTo>
                    <a:pt x="7057" y="76564"/>
                  </a:lnTo>
                  <a:lnTo>
                    <a:pt x="7057" y="87594"/>
                  </a:lnTo>
                  <a:lnTo>
                    <a:pt x="4940" y="92563"/>
                  </a:lnTo>
                  <a:lnTo>
                    <a:pt x="906" y="98428"/>
                  </a:lnTo>
                  <a:lnTo>
                    <a:pt x="575" y="98115"/>
                  </a:lnTo>
                  <a:lnTo>
                    <a:pt x="0" y="93593"/>
                  </a:lnTo>
                  <a:lnTo>
                    <a:pt x="6071" y="76709"/>
                  </a:lnTo>
                  <a:lnTo>
                    <a:pt x="7656" y="61753"/>
                  </a:lnTo>
                  <a:lnTo>
                    <a:pt x="27634" y="26696"/>
                  </a:lnTo>
                  <a:lnTo>
                    <a:pt x="37054" y="14072"/>
                  </a:lnTo>
                  <a:lnTo>
                    <a:pt x="48665" y="5305"/>
                  </a:lnTo>
                  <a:lnTo>
                    <a:pt x="58367" y="1472"/>
                  </a:lnTo>
                  <a:lnTo>
                    <a:pt x="83580" y="0"/>
                  </a:lnTo>
                  <a:lnTo>
                    <a:pt x="90809" y="2038"/>
                  </a:lnTo>
                  <a:lnTo>
                    <a:pt x="101917" y="9814"/>
                  </a:lnTo>
                  <a:lnTo>
                    <a:pt x="104779" y="14337"/>
                  </a:lnTo>
                  <a:lnTo>
                    <a:pt x="119366" y="50055"/>
                  </a:lnTo>
                  <a:lnTo>
                    <a:pt x="122883" y="64209"/>
                  </a:lnTo>
                  <a:lnTo>
                    <a:pt x="126836" y="78456"/>
                  </a:lnTo>
                  <a:lnTo>
                    <a:pt x="128554" y="87178"/>
                  </a:lnTo>
                  <a:lnTo>
                    <a:pt x="135644" y="107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8" name="SMARTInkShape-2741"/>
            <p:cNvSpPr/>
            <p:nvPr/>
          </p:nvSpPr>
          <p:spPr>
            <a:xfrm>
              <a:off x="1907799" y="3686175"/>
              <a:ext cx="69942" cy="121111"/>
            </a:xfrm>
            <a:custGeom>
              <a:avLst/>
              <a:gdLst/>
              <a:ahLst/>
              <a:cxnLst/>
              <a:rect l="0" t="0" r="0" b="0"/>
              <a:pathLst>
                <a:path w="69942" h="121111">
                  <a:moveTo>
                    <a:pt x="49589" y="35719"/>
                  </a:moveTo>
                  <a:lnTo>
                    <a:pt x="45796" y="35719"/>
                  </a:lnTo>
                  <a:lnTo>
                    <a:pt x="44679" y="36513"/>
                  </a:lnTo>
                  <a:lnTo>
                    <a:pt x="43934" y="37835"/>
                  </a:lnTo>
                  <a:lnTo>
                    <a:pt x="43438" y="39511"/>
                  </a:lnTo>
                  <a:lnTo>
                    <a:pt x="23329" y="73328"/>
                  </a:lnTo>
                  <a:lnTo>
                    <a:pt x="2756" y="104038"/>
                  </a:lnTo>
                  <a:lnTo>
                    <a:pt x="0" y="112792"/>
                  </a:lnTo>
                  <a:lnTo>
                    <a:pt x="1885" y="115746"/>
                  </a:lnTo>
                  <a:lnTo>
                    <a:pt x="3498" y="117646"/>
                  </a:lnTo>
                  <a:lnTo>
                    <a:pt x="7408" y="119755"/>
                  </a:lnTo>
                  <a:lnTo>
                    <a:pt x="16386" y="121110"/>
                  </a:lnTo>
                  <a:lnTo>
                    <a:pt x="35946" y="113629"/>
                  </a:lnTo>
                  <a:lnTo>
                    <a:pt x="40493" y="111471"/>
                  </a:lnTo>
                  <a:lnTo>
                    <a:pt x="47663" y="104840"/>
                  </a:lnTo>
                  <a:lnTo>
                    <a:pt x="66145" y="79834"/>
                  </a:lnTo>
                  <a:lnTo>
                    <a:pt x="69575" y="66341"/>
                  </a:lnTo>
                  <a:lnTo>
                    <a:pt x="69941" y="46765"/>
                  </a:lnTo>
                  <a:lnTo>
                    <a:pt x="65232" y="29202"/>
                  </a:lnTo>
                  <a:lnTo>
                    <a:pt x="51880" y="5883"/>
                  </a:lnTo>
                  <a:lnTo>
                    <a:pt x="4244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9" name="SMARTInkShape-2742"/>
            <p:cNvSpPr/>
            <p:nvPr/>
          </p:nvSpPr>
          <p:spPr>
            <a:xfrm>
              <a:off x="1850231" y="3636169"/>
              <a:ext cx="14289" cy="35720"/>
            </a:xfrm>
            <a:custGeom>
              <a:avLst/>
              <a:gdLst/>
              <a:ahLst/>
              <a:cxnLst/>
              <a:rect l="0" t="0" r="0" b="0"/>
              <a:pathLst>
                <a:path w="14289" h="35720">
                  <a:moveTo>
                    <a:pt x="14288" y="35719"/>
                  </a:moveTo>
                  <a:lnTo>
                    <a:pt x="10495" y="31926"/>
                  </a:lnTo>
                  <a:lnTo>
                    <a:pt x="8633" y="27948"/>
                  </a:lnTo>
                  <a:lnTo>
                    <a:pt x="6546" y="16586"/>
                  </a:lnTo>
                  <a:lnTo>
                    <a:pt x="1528" y="7127"/>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0" name="SMARTInkShape-2743"/>
            <p:cNvSpPr/>
            <p:nvPr/>
          </p:nvSpPr>
          <p:spPr>
            <a:xfrm>
              <a:off x="1821656" y="3721894"/>
              <a:ext cx="28576" cy="85726"/>
            </a:xfrm>
            <a:custGeom>
              <a:avLst/>
              <a:gdLst/>
              <a:ahLst/>
              <a:cxnLst/>
              <a:rect l="0" t="0" r="0" b="0"/>
              <a:pathLst>
                <a:path w="28576" h="85726">
                  <a:moveTo>
                    <a:pt x="28575" y="0"/>
                  </a:moveTo>
                  <a:lnTo>
                    <a:pt x="28575" y="3792"/>
                  </a:lnTo>
                  <a:lnTo>
                    <a:pt x="27782" y="4909"/>
                  </a:lnTo>
                  <a:lnTo>
                    <a:pt x="26459" y="5654"/>
                  </a:lnTo>
                  <a:lnTo>
                    <a:pt x="24783" y="6151"/>
                  </a:lnTo>
                  <a:lnTo>
                    <a:pt x="23666" y="8069"/>
                  </a:lnTo>
                  <a:lnTo>
                    <a:pt x="21300" y="17560"/>
                  </a:lnTo>
                  <a:lnTo>
                    <a:pt x="16718" y="26546"/>
                  </a:lnTo>
                  <a:lnTo>
                    <a:pt x="14214" y="38116"/>
                  </a:lnTo>
                  <a:lnTo>
                    <a:pt x="9592" y="47718"/>
                  </a:lnTo>
                  <a:lnTo>
                    <a:pt x="484" y="83024"/>
                  </a:lnTo>
                  <a:lnTo>
                    <a:pt x="0"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1" name="SMARTInkShape-2744"/>
            <p:cNvSpPr/>
            <p:nvPr/>
          </p:nvSpPr>
          <p:spPr>
            <a:xfrm>
              <a:off x="1693069" y="3673201"/>
              <a:ext cx="92870" cy="147581"/>
            </a:xfrm>
            <a:custGeom>
              <a:avLst/>
              <a:gdLst/>
              <a:ahLst/>
              <a:cxnLst/>
              <a:rect l="0" t="0" r="0" b="0"/>
              <a:pathLst>
                <a:path w="92870" h="147581">
                  <a:moveTo>
                    <a:pt x="92869" y="20118"/>
                  </a:moveTo>
                  <a:lnTo>
                    <a:pt x="92869" y="16326"/>
                  </a:lnTo>
                  <a:lnTo>
                    <a:pt x="92075" y="15208"/>
                  </a:lnTo>
                  <a:lnTo>
                    <a:pt x="90752" y="14463"/>
                  </a:lnTo>
                  <a:lnTo>
                    <a:pt x="89076" y="13967"/>
                  </a:lnTo>
                  <a:lnTo>
                    <a:pt x="72284" y="3118"/>
                  </a:lnTo>
                  <a:lnTo>
                    <a:pt x="55284" y="0"/>
                  </a:lnTo>
                  <a:lnTo>
                    <a:pt x="46266" y="1387"/>
                  </a:lnTo>
                  <a:lnTo>
                    <a:pt x="38819" y="3855"/>
                  </a:lnTo>
                  <a:lnTo>
                    <a:pt x="30217" y="4952"/>
                  </a:lnTo>
                  <a:lnTo>
                    <a:pt x="26495" y="6833"/>
                  </a:lnTo>
                  <a:lnTo>
                    <a:pt x="20242" y="13155"/>
                  </a:lnTo>
                  <a:lnTo>
                    <a:pt x="16934" y="19140"/>
                  </a:lnTo>
                  <a:lnTo>
                    <a:pt x="14810" y="29449"/>
                  </a:lnTo>
                  <a:lnTo>
                    <a:pt x="20094" y="44833"/>
                  </a:lnTo>
                  <a:lnTo>
                    <a:pt x="27297" y="58485"/>
                  </a:lnTo>
                  <a:lnTo>
                    <a:pt x="57354" y="91571"/>
                  </a:lnTo>
                  <a:lnTo>
                    <a:pt x="77972" y="114477"/>
                  </a:lnTo>
                  <a:lnTo>
                    <a:pt x="83428" y="125599"/>
                  </a:lnTo>
                  <a:lnTo>
                    <a:pt x="84193" y="128539"/>
                  </a:lnTo>
                  <a:lnTo>
                    <a:pt x="83910" y="131292"/>
                  </a:lnTo>
                  <a:lnTo>
                    <a:pt x="81479" y="136468"/>
                  </a:lnTo>
                  <a:lnTo>
                    <a:pt x="79719" y="138166"/>
                  </a:lnTo>
                  <a:lnTo>
                    <a:pt x="65100" y="144907"/>
                  </a:lnTo>
                  <a:lnTo>
                    <a:pt x="51921" y="147580"/>
                  </a:lnTo>
                  <a:lnTo>
                    <a:pt x="44771" y="146088"/>
                  </a:lnTo>
                  <a:lnTo>
                    <a:pt x="38155" y="143573"/>
                  </a:lnTo>
                  <a:lnTo>
                    <a:pt x="0" y="1415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2" name="SMARTInkShape-2745"/>
            <p:cNvSpPr/>
            <p:nvPr/>
          </p:nvSpPr>
          <p:spPr>
            <a:xfrm>
              <a:off x="1579222" y="3671975"/>
              <a:ext cx="113383" cy="135645"/>
            </a:xfrm>
            <a:custGeom>
              <a:avLst/>
              <a:gdLst/>
              <a:ahLst/>
              <a:cxnLst/>
              <a:rect l="0" t="0" r="0" b="0"/>
              <a:pathLst>
                <a:path w="113383" h="135645">
                  <a:moveTo>
                    <a:pt x="56697" y="7056"/>
                  </a:moveTo>
                  <a:lnTo>
                    <a:pt x="45290" y="2147"/>
                  </a:lnTo>
                  <a:lnTo>
                    <a:pt x="12791" y="0"/>
                  </a:lnTo>
                  <a:lnTo>
                    <a:pt x="7285" y="2068"/>
                  </a:lnTo>
                  <a:lnTo>
                    <a:pt x="1075" y="6071"/>
                  </a:lnTo>
                  <a:lnTo>
                    <a:pt x="0" y="14349"/>
                  </a:lnTo>
                  <a:lnTo>
                    <a:pt x="1436" y="17475"/>
                  </a:lnTo>
                  <a:lnTo>
                    <a:pt x="23943" y="38029"/>
                  </a:lnTo>
                  <a:lnTo>
                    <a:pt x="57689" y="60177"/>
                  </a:lnTo>
                  <a:lnTo>
                    <a:pt x="93149" y="87289"/>
                  </a:lnTo>
                  <a:lnTo>
                    <a:pt x="105907" y="101427"/>
                  </a:lnTo>
                  <a:lnTo>
                    <a:pt x="111494" y="112541"/>
                  </a:lnTo>
                  <a:lnTo>
                    <a:pt x="113382" y="123407"/>
                  </a:lnTo>
                  <a:lnTo>
                    <a:pt x="112743" y="125105"/>
                  </a:lnTo>
                  <a:lnTo>
                    <a:pt x="111524" y="126237"/>
                  </a:lnTo>
                  <a:lnTo>
                    <a:pt x="108052" y="128288"/>
                  </a:lnTo>
                  <a:lnTo>
                    <a:pt x="103863" y="131845"/>
                  </a:lnTo>
                  <a:lnTo>
                    <a:pt x="89457" y="134518"/>
                  </a:lnTo>
                  <a:lnTo>
                    <a:pt x="55215" y="135578"/>
                  </a:lnTo>
                  <a:lnTo>
                    <a:pt x="28122" y="1356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3" name="SMARTInkShape-2746"/>
            <p:cNvSpPr/>
            <p:nvPr/>
          </p:nvSpPr>
          <p:spPr>
            <a:xfrm>
              <a:off x="1388916" y="3680148"/>
              <a:ext cx="153767" cy="141759"/>
            </a:xfrm>
            <a:custGeom>
              <a:avLst/>
              <a:gdLst/>
              <a:ahLst/>
              <a:cxnLst/>
              <a:rect l="0" t="0" r="0" b="0"/>
              <a:pathLst>
                <a:path w="153767" h="141759">
                  <a:moveTo>
                    <a:pt x="4115" y="70321"/>
                  </a:moveTo>
                  <a:lnTo>
                    <a:pt x="4115" y="66529"/>
                  </a:lnTo>
                  <a:lnTo>
                    <a:pt x="3322" y="65411"/>
                  </a:lnTo>
                  <a:lnTo>
                    <a:pt x="1999" y="64666"/>
                  </a:lnTo>
                  <a:lnTo>
                    <a:pt x="323" y="64170"/>
                  </a:lnTo>
                  <a:lnTo>
                    <a:pt x="0" y="63839"/>
                  </a:lnTo>
                  <a:lnTo>
                    <a:pt x="578" y="63618"/>
                  </a:lnTo>
                  <a:lnTo>
                    <a:pt x="33890" y="63179"/>
                  </a:lnTo>
                  <a:lnTo>
                    <a:pt x="54976" y="67293"/>
                  </a:lnTo>
                  <a:lnTo>
                    <a:pt x="89751" y="63487"/>
                  </a:lnTo>
                  <a:lnTo>
                    <a:pt x="99326" y="62521"/>
                  </a:lnTo>
                  <a:lnTo>
                    <a:pt x="132700" y="54366"/>
                  </a:lnTo>
                  <a:lnTo>
                    <a:pt x="140639" y="50530"/>
                  </a:lnTo>
                  <a:lnTo>
                    <a:pt x="149946" y="39267"/>
                  </a:lnTo>
                  <a:lnTo>
                    <a:pt x="152273" y="34559"/>
                  </a:lnTo>
                  <a:lnTo>
                    <a:pt x="153766" y="25068"/>
                  </a:lnTo>
                  <a:lnTo>
                    <a:pt x="151854" y="20311"/>
                  </a:lnTo>
                  <a:lnTo>
                    <a:pt x="144159" y="10789"/>
                  </a:lnTo>
                  <a:lnTo>
                    <a:pt x="139646" y="8143"/>
                  </a:lnTo>
                  <a:lnTo>
                    <a:pt x="113223" y="0"/>
                  </a:lnTo>
                  <a:lnTo>
                    <a:pt x="99238" y="3007"/>
                  </a:lnTo>
                  <a:lnTo>
                    <a:pt x="66020" y="18829"/>
                  </a:lnTo>
                  <a:lnTo>
                    <a:pt x="52532" y="30810"/>
                  </a:lnTo>
                  <a:lnTo>
                    <a:pt x="32876" y="63234"/>
                  </a:lnTo>
                  <a:lnTo>
                    <a:pt x="27718" y="75365"/>
                  </a:lnTo>
                  <a:lnTo>
                    <a:pt x="26994" y="78446"/>
                  </a:lnTo>
                  <a:lnTo>
                    <a:pt x="28307" y="86103"/>
                  </a:lnTo>
                  <a:lnTo>
                    <a:pt x="42377" y="118033"/>
                  </a:lnTo>
                  <a:lnTo>
                    <a:pt x="61265" y="14175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4" name="SMARTInkShape-2747"/>
            <p:cNvSpPr/>
            <p:nvPr/>
          </p:nvSpPr>
          <p:spPr>
            <a:xfrm>
              <a:off x="1293151" y="3664744"/>
              <a:ext cx="78450" cy="135732"/>
            </a:xfrm>
            <a:custGeom>
              <a:avLst/>
              <a:gdLst/>
              <a:ahLst/>
              <a:cxnLst/>
              <a:rect l="0" t="0" r="0" b="0"/>
              <a:pathLst>
                <a:path w="78450" h="135732">
                  <a:moveTo>
                    <a:pt x="78449" y="0"/>
                  </a:moveTo>
                  <a:lnTo>
                    <a:pt x="68506" y="0"/>
                  </a:lnTo>
                  <a:lnTo>
                    <a:pt x="37501" y="8819"/>
                  </a:lnTo>
                  <a:lnTo>
                    <a:pt x="19023" y="20064"/>
                  </a:lnTo>
                  <a:lnTo>
                    <a:pt x="4958" y="40928"/>
                  </a:lnTo>
                  <a:lnTo>
                    <a:pt x="1376" y="54901"/>
                  </a:lnTo>
                  <a:lnTo>
                    <a:pt x="0" y="79563"/>
                  </a:lnTo>
                  <a:lnTo>
                    <a:pt x="3699" y="91484"/>
                  </a:lnTo>
                  <a:lnTo>
                    <a:pt x="13615" y="105070"/>
                  </a:lnTo>
                  <a:lnTo>
                    <a:pt x="44292" y="128413"/>
                  </a:lnTo>
                  <a:lnTo>
                    <a:pt x="57018" y="135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5" name="SMARTInkShape-2748"/>
            <p:cNvSpPr/>
            <p:nvPr/>
          </p:nvSpPr>
          <p:spPr>
            <a:xfrm>
              <a:off x="1114425" y="3693356"/>
              <a:ext cx="107157" cy="135695"/>
            </a:xfrm>
            <a:custGeom>
              <a:avLst/>
              <a:gdLst/>
              <a:ahLst/>
              <a:cxnLst/>
              <a:rect l="0" t="0" r="0" b="0"/>
              <a:pathLst>
                <a:path w="107157" h="135695">
                  <a:moveTo>
                    <a:pt x="0" y="35682"/>
                  </a:moveTo>
                  <a:lnTo>
                    <a:pt x="0" y="41832"/>
                  </a:lnTo>
                  <a:lnTo>
                    <a:pt x="6151" y="58832"/>
                  </a:lnTo>
                  <a:lnTo>
                    <a:pt x="7741" y="69682"/>
                  </a:lnTo>
                  <a:lnTo>
                    <a:pt x="14261" y="92682"/>
                  </a:lnTo>
                  <a:lnTo>
                    <a:pt x="14287" y="58831"/>
                  </a:lnTo>
                  <a:lnTo>
                    <a:pt x="15081" y="33827"/>
                  </a:lnTo>
                  <a:lnTo>
                    <a:pt x="19991" y="24637"/>
                  </a:lnTo>
                  <a:lnTo>
                    <a:pt x="31080" y="11982"/>
                  </a:lnTo>
                  <a:lnTo>
                    <a:pt x="41929" y="4759"/>
                  </a:lnTo>
                  <a:lnTo>
                    <a:pt x="51405" y="1384"/>
                  </a:lnTo>
                  <a:lnTo>
                    <a:pt x="73793" y="0"/>
                  </a:lnTo>
                  <a:lnTo>
                    <a:pt x="78570" y="2096"/>
                  </a:lnTo>
                  <a:lnTo>
                    <a:pt x="88104" y="9909"/>
                  </a:lnTo>
                  <a:lnTo>
                    <a:pt x="90751" y="16554"/>
                  </a:lnTo>
                  <a:lnTo>
                    <a:pt x="92721" y="24005"/>
                  </a:lnTo>
                  <a:lnTo>
                    <a:pt x="97499" y="33457"/>
                  </a:lnTo>
                  <a:lnTo>
                    <a:pt x="99914" y="69118"/>
                  </a:lnTo>
                  <a:lnTo>
                    <a:pt x="100007" y="102362"/>
                  </a:lnTo>
                  <a:lnTo>
                    <a:pt x="100012" y="122377"/>
                  </a:lnTo>
                  <a:lnTo>
                    <a:pt x="102129" y="127924"/>
                  </a:lnTo>
                  <a:lnTo>
                    <a:pt x="107156" y="1356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6" name="SMARTInkShape-2749"/>
            <p:cNvSpPr/>
            <p:nvPr/>
          </p:nvSpPr>
          <p:spPr>
            <a:xfrm>
              <a:off x="986238" y="3657600"/>
              <a:ext cx="99179" cy="153316"/>
            </a:xfrm>
            <a:custGeom>
              <a:avLst/>
              <a:gdLst/>
              <a:ahLst/>
              <a:cxnLst/>
              <a:rect l="0" t="0" r="0" b="0"/>
              <a:pathLst>
                <a:path w="99179" h="153316">
                  <a:moveTo>
                    <a:pt x="85325" y="0"/>
                  </a:moveTo>
                  <a:lnTo>
                    <a:pt x="64532" y="0"/>
                  </a:lnTo>
                  <a:lnTo>
                    <a:pt x="61144" y="1588"/>
                  </a:lnTo>
                  <a:lnTo>
                    <a:pt x="36926" y="23292"/>
                  </a:lnTo>
                  <a:lnTo>
                    <a:pt x="19508" y="45489"/>
                  </a:lnTo>
                  <a:lnTo>
                    <a:pt x="8677" y="78750"/>
                  </a:lnTo>
                  <a:lnTo>
                    <a:pt x="1628" y="99575"/>
                  </a:lnTo>
                  <a:lnTo>
                    <a:pt x="0" y="118976"/>
                  </a:lnTo>
                  <a:lnTo>
                    <a:pt x="3511" y="133324"/>
                  </a:lnTo>
                  <a:lnTo>
                    <a:pt x="9578" y="143837"/>
                  </a:lnTo>
                  <a:lnTo>
                    <a:pt x="14088" y="147272"/>
                  </a:lnTo>
                  <a:lnTo>
                    <a:pt x="27244" y="153269"/>
                  </a:lnTo>
                  <a:lnTo>
                    <a:pt x="35963" y="153315"/>
                  </a:lnTo>
                  <a:lnTo>
                    <a:pt x="44336" y="150690"/>
                  </a:lnTo>
                  <a:lnTo>
                    <a:pt x="78463" y="133283"/>
                  </a:lnTo>
                  <a:lnTo>
                    <a:pt x="87084" y="122394"/>
                  </a:lnTo>
                  <a:lnTo>
                    <a:pt x="96314" y="104492"/>
                  </a:lnTo>
                  <a:lnTo>
                    <a:pt x="99178" y="84717"/>
                  </a:lnTo>
                  <a:lnTo>
                    <a:pt x="93823" y="68387"/>
                  </a:lnTo>
                  <a:lnTo>
                    <a:pt x="81658" y="41334"/>
                  </a:lnTo>
                  <a:lnTo>
                    <a:pt x="71037"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7" name="SMARTInkShape-2750"/>
            <p:cNvSpPr/>
            <p:nvPr/>
          </p:nvSpPr>
          <p:spPr>
            <a:xfrm>
              <a:off x="829034" y="3579145"/>
              <a:ext cx="142430" cy="242762"/>
            </a:xfrm>
            <a:custGeom>
              <a:avLst/>
              <a:gdLst/>
              <a:ahLst/>
              <a:cxnLst/>
              <a:rect l="0" t="0" r="0" b="0"/>
              <a:pathLst>
                <a:path w="142430" h="242762">
                  <a:moveTo>
                    <a:pt x="135372" y="21305"/>
                  </a:moveTo>
                  <a:lnTo>
                    <a:pt x="135372" y="38305"/>
                  </a:lnTo>
                  <a:lnTo>
                    <a:pt x="133256" y="42884"/>
                  </a:lnTo>
                  <a:lnTo>
                    <a:pt x="130463" y="47564"/>
                  </a:lnTo>
                  <a:lnTo>
                    <a:pt x="129222" y="52290"/>
                  </a:lnTo>
                  <a:lnTo>
                    <a:pt x="129684" y="54662"/>
                  </a:lnTo>
                  <a:lnTo>
                    <a:pt x="134768" y="64022"/>
                  </a:lnTo>
                  <a:lnTo>
                    <a:pt x="135293" y="70194"/>
                  </a:lnTo>
                  <a:lnTo>
                    <a:pt x="135365" y="65062"/>
                  </a:lnTo>
                  <a:lnTo>
                    <a:pt x="140280" y="58641"/>
                  </a:lnTo>
                  <a:lnTo>
                    <a:pt x="141854" y="52035"/>
                  </a:lnTo>
                  <a:lnTo>
                    <a:pt x="142429" y="40326"/>
                  </a:lnTo>
                  <a:lnTo>
                    <a:pt x="135235" y="17203"/>
                  </a:lnTo>
                  <a:lnTo>
                    <a:pt x="129848" y="7148"/>
                  </a:lnTo>
                  <a:lnTo>
                    <a:pt x="129308" y="4723"/>
                  </a:lnTo>
                  <a:lnTo>
                    <a:pt x="128154" y="3107"/>
                  </a:lnTo>
                  <a:lnTo>
                    <a:pt x="126592" y="2029"/>
                  </a:lnTo>
                  <a:lnTo>
                    <a:pt x="122173" y="300"/>
                  </a:lnTo>
                  <a:lnTo>
                    <a:pt x="113822" y="0"/>
                  </a:lnTo>
                  <a:lnTo>
                    <a:pt x="107803" y="2046"/>
                  </a:lnTo>
                  <a:lnTo>
                    <a:pt x="72360" y="27516"/>
                  </a:lnTo>
                  <a:lnTo>
                    <a:pt x="51619" y="50071"/>
                  </a:lnTo>
                  <a:lnTo>
                    <a:pt x="29879" y="84126"/>
                  </a:lnTo>
                  <a:lnTo>
                    <a:pt x="12413" y="114921"/>
                  </a:lnTo>
                  <a:lnTo>
                    <a:pt x="3733" y="149991"/>
                  </a:lnTo>
                  <a:lnTo>
                    <a:pt x="0" y="182820"/>
                  </a:lnTo>
                  <a:lnTo>
                    <a:pt x="3540" y="197396"/>
                  </a:lnTo>
                  <a:lnTo>
                    <a:pt x="9616" y="211769"/>
                  </a:lnTo>
                  <a:lnTo>
                    <a:pt x="16245" y="219197"/>
                  </a:lnTo>
                  <a:lnTo>
                    <a:pt x="39169" y="235430"/>
                  </a:lnTo>
                  <a:lnTo>
                    <a:pt x="55803" y="240589"/>
                  </a:lnTo>
                  <a:lnTo>
                    <a:pt x="78222" y="2427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15" name="SMARTInkShape-Group386"/>
          <p:cNvGrpSpPr/>
          <p:nvPr/>
        </p:nvGrpSpPr>
        <p:grpSpPr>
          <a:xfrm>
            <a:off x="4916340" y="3407569"/>
            <a:ext cx="1112986" cy="213954"/>
            <a:chOff x="4916340" y="3407569"/>
            <a:chExt cx="1112986" cy="213954"/>
          </a:xfrm>
        </p:grpSpPr>
        <p:sp>
          <p:nvSpPr>
            <p:cNvPr id="1809" name="SMARTInkShape-2751"/>
            <p:cNvSpPr/>
            <p:nvPr/>
          </p:nvSpPr>
          <p:spPr>
            <a:xfrm>
              <a:off x="5886450" y="3471887"/>
              <a:ext cx="142876" cy="121322"/>
            </a:xfrm>
            <a:custGeom>
              <a:avLst/>
              <a:gdLst/>
              <a:ahLst/>
              <a:cxnLst/>
              <a:rect l="0" t="0" r="0" b="0"/>
              <a:pathLst>
                <a:path w="142876" h="121322">
                  <a:moveTo>
                    <a:pt x="0" y="64269"/>
                  </a:moveTo>
                  <a:lnTo>
                    <a:pt x="31455" y="64269"/>
                  </a:lnTo>
                  <a:lnTo>
                    <a:pt x="59575" y="63476"/>
                  </a:lnTo>
                  <a:lnTo>
                    <a:pt x="73038" y="58566"/>
                  </a:lnTo>
                  <a:lnTo>
                    <a:pt x="94326" y="45137"/>
                  </a:lnTo>
                  <a:lnTo>
                    <a:pt x="104423" y="30924"/>
                  </a:lnTo>
                  <a:lnTo>
                    <a:pt x="106346" y="23786"/>
                  </a:lnTo>
                  <a:lnTo>
                    <a:pt x="107049" y="11881"/>
                  </a:lnTo>
                  <a:lnTo>
                    <a:pt x="104992" y="7119"/>
                  </a:lnTo>
                  <a:lnTo>
                    <a:pt x="103332" y="4738"/>
                  </a:lnTo>
                  <a:lnTo>
                    <a:pt x="99371" y="2092"/>
                  </a:lnTo>
                  <a:lnTo>
                    <a:pt x="94171" y="916"/>
                  </a:lnTo>
                  <a:lnTo>
                    <a:pt x="61160" y="0"/>
                  </a:lnTo>
                  <a:lnTo>
                    <a:pt x="48196" y="777"/>
                  </a:lnTo>
                  <a:lnTo>
                    <a:pt x="41794" y="3771"/>
                  </a:lnTo>
                  <a:lnTo>
                    <a:pt x="12933" y="30674"/>
                  </a:lnTo>
                  <a:lnTo>
                    <a:pt x="9717" y="37696"/>
                  </a:lnTo>
                  <a:lnTo>
                    <a:pt x="7210" y="72954"/>
                  </a:lnTo>
                  <a:lnTo>
                    <a:pt x="7968" y="80829"/>
                  </a:lnTo>
                  <a:lnTo>
                    <a:pt x="12856" y="89725"/>
                  </a:lnTo>
                  <a:lnTo>
                    <a:pt x="23937" y="102272"/>
                  </a:lnTo>
                  <a:lnTo>
                    <a:pt x="34785" y="109484"/>
                  </a:lnTo>
                  <a:lnTo>
                    <a:pt x="60278" y="118905"/>
                  </a:lnTo>
                  <a:lnTo>
                    <a:pt x="91510" y="121321"/>
                  </a:lnTo>
                  <a:lnTo>
                    <a:pt x="98351" y="119259"/>
                  </a:lnTo>
                  <a:lnTo>
                    <a:pt x="104036" y="116490"/>
                  </a:lnTo>
                  <a:lnTo>
                    <a:pt x="116584" y="114567"/>
                  </a:lnTo>
                  <a:lnTo>
                    <a:pt x="142875" y="1142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0" name="SMARTInkShape-2752"/>
            <p:cNvSpPr/>
            <p:nvPr/>
          </p:nvSpPr>
          <p:spPr>
            <a:xfrm>
              <a:off x="5214938" y="3493320"/>
              <a:ext cx="635793" cy="128203"/>
            </a:xfrm>
            <a:custGeom>
              <a:avLst/>
              <a:gdLst/>
              <a:ahLst/>
              <a:cxnLst/>
              <a:rect l="0" t="0" r="0" b="0"/>
              <a:pathLst>
                <a:path w="635793" h="128203">
                  <a:moveTo>
                    <a:pt x="0" y="21405"/>
                  </a:moveTo>
                  <a:lnTo>
                    <a:pt x="0" y="10763"/>
                  </a:lnTo>
                  <a:lnTo>
                    <a:pt x="793" y="9548"/>
                  </a:lnTo>
                  <a:lnTo>
                    <a:pt x="2116" y="8738"/>
                  </a:lnTo>
                  <a:lnTo>
                    <a:pt x="6496" y="7838"/>
                  </a:lnTo>
                  <a:lnTo>
                    <a:pt x="17888" y="6537"/>
                  </a:lnTo>
                  <a:lnTo>
                    <a:pt x="38075" y="1505"/>
                  </a:lnTo>
                  <a:lnTo>
                    <a:pt x="68551" y="276"/>
                  </a:lnTo>
                  <a:lnTo>
                    <a:pt x="95805" y="63"/>
                  </a:lnTo>
                  <a:lnTo>
                    <a:pt x="123990" y="0"/>
                  </a:lnTo>
                  <a:lnTo>
                    <a:pt x="156254" y="773"/>
                  </a:lnTo>
                  <a:lnTo>
                    <a:pt x="188969" y="6125"/>
                  </a:lnTo>
                  <a:lnTo>
                    <a:pt x="208453" y="7715"/>
                  </a:lnTo>
                  <a:lnTo>
                    <a:pt x="225119" y="14376"/>
                  </a:lnTo>
                  <a:lnTo>
                    <a:pt x="226279" y="15925"/>
                  </a:lnTo>
                  <a:lnTo>
                    <a:pt x="227568" y="19763"/>
                  </a:lnTo>
                  <a:lnTo>
                    <a:pt x="228588" y="55169"/>
                  </a:lnTo>
                  <a:lnTo>
                    <a:pt x="227805" y="81623"/>
                  </a:lnTo>
                  <a:lnTo>
                    <a:pt x="222118" y="104662"/>
                  </a:lnTo>
                  <a:lnTo>
                    <a:pt x="221750" y="112912"/>
                  </a:lnTo>
                  <a:lnTo>
                    <a:pt x="222446" y="115747"/>
                  </a:lnTo>
                  <a:lnTo>
                    <a:pt x="223703" y="117637"/>
                  </a:lnTo>
                  <a:lnTo>
                    <a:pt x="225335" y="118897"/>
                  </a:lnTo>
                  <a:lnTo>
                    <a:pt x="227149" y="122414"/>
                  </a:lnTo>
                  <a:lnTo>
                    <a:pt x="228515" y="128202"/>
                  </a:lnTo>
                  <a:lnTo>
                    <a:pt x="230716" y="96046"/>
                  </a:lnTo>
                  <a:lnTo>
                    <a:pt x="240456" y="62143"/>
                  </a:lnTo>
                  <a:lnTo>
                    <a:pt x="242961" y="53143"/>
                  </a:lnTo>
                  <a:lnTo>
                    <a:pt x="248399" y="42991"/>
                  </a:lnTo>
                  <a:lnTo>
                    <a:pt x="248943" y="40558"/>
                  </a:lnTo>
                  <a:lnTo>
                    <a:pt x="250099" y="38936"/>
                  </a:lnTo>
                  <a:lnTo>
                    <a:pt x="251664" y="37855"/>
                  </a:lnTo>
                  <a:lnTo>
                    <a:pt x="255520" y="35860"/>
                  </a:lnTo>
                  <a:lnTo>
                    <a:pt x="263003" y="29668"/>
                  </a:lnTo>
                  <a:lnTo>
                    <a:pt x="267721" y="28881"/>
                  </a:lnTo>
                  <a:lnTo>
                    <a:pt x="271916" y="30813"/>
                  </a:lnTo>
                  <a:lnTo>
                    <a:pt x="276426" y="33524"/>
                  </a:lnTo>
                  <a:lnTo>
                    <a:pt x="283428" y="35844"/>
                  </a:lnTo>
                  <a:lnTo>
                    <a:pt x="290530" y="40412"/>
                  </a:lnTo>
                  <a:lnTo>
                    <a:pt x="324129" y="50049"/>
                  </a:lnTo>
                  <a:lnTo>
                    <a:pt x="347540" y="56398"/>
                  </a:lnTo>
                  <a:lnTo>
                    <a:pt x="360237" y="56115"/>
                  </a:lnTo>
                  <a:lnTo>
                    <a:pt x="390828" y="48292"/>
                  </a:lnTo>
                  <a:lnTo>
                    <a:pt x="402020" y="40122"/>
                  </a:lnTo>
                  <a:lnTo>
                    <a:pt x="404894" y="35544"/>
                  </a:lnTo>
                  <a:lnTo>
                    <a:pt x="406965" y="30864"/>
                  </a:lnTo>
                  <a:lnTo>
                    <a:pt x="411800" y="23767"/>
                  </a:lnTo>
                  <a:lnTo>
                    <a:pt x="413209" y="19015"/>
                  </a:lnTo>
                  <a:lnTo>
                    <a:pt x="412792" y="17430"/>
                  </a:lnTo>
                  <a:lnTo>
                    <a:pt x="411719" y="16374"/>
                  </a:lnTo>
                  <a:lnTo>
                    <a:pt x="410211" y="15670"/>
                  </a:lnTo>
                  <a:lnTo>
                    <a:pt x="409206" y="14407"/>
                  </a:lnTo>
                  <a:lnTo>
                    <a:pt x="408087" y="10886"/>
                  </a:lnTo>
                  <a:lnTo>
                    <a:pt x="406996" y="9630"/>
                  </a:lnTo>
                  <a:lnTo>
                    <a:pt x="403666" y="8234"/>
                  </a:lnTo>
                  <a:lnTo>
                    <a:pt x="390424" y="7216"/>
                  </a:lnTo>
                  <a:lnTo>
                    <a:pt x="379559" y="10939"/>
                  </a:lnTo>
                  <a:lnTo>
                    <a:pt x="364769" y="21595"/>
                  </a:lnTo>
                  <a:lnTo>
                    <a:pt x="360557" y="26252"/>
                  </a:lnTo>
                  <a:lnTo>
                    <a:pt x="352573" y="46166"/>
                  </a:lnTo>
                  <a:lnTo>
                    <a:pt x="351168" y="55164"/>
                  </a:lnTo>
                  <a:lnTo>
                    <a:pt x="352660" y="62338"/>
                  </a:lnTo>
                  <a:lnTo>
                    <a:pt x="355846" y="70840"/>
                  </a:lnTo>
                  <a:lnTo>
                    <a:pt x="358906" y="80502"/>
                  </a:lnTo>
                  <a:lnTo>
                    <a:pt x="360715" y="84616"/>
                  </a:lnTo>
                  <a:lnTo>
                    <a:pt x="366957" y="91303"/>
                  </a:lnTo>
                  <a:lnTo>
                    <a:pt x="383899" y="102064"/>
                  </a:lnTo>
                  <a:lnTo>
                    <a:pt x="397823" y="105629"/>
                  </a:lnTo>
                  <a:lnTo>
                    <a:pt x="420106" y="106998"/>
                  </a:lnTo>
                  <a:lnTo>
                    <a:pt x="426956" y="104955"/>
                  </a:lnTo>
                  <a:lnTo>
                    <a:pt x="456715" y="85642"/>
                  </a:lnTo>
                  <a:lnTo>
                    <a:pt x="459258" y="83280"/>
                  </a:lnTo>
                  <a:lnTo>
                    <a:pt x="462083" y="76421"/>
                  </a:lnTo>
                  <a:lnTo>
                    <a:pt x="464132" y="68875"/>
                  </a:lnTo>
                  <a:lnTo>
                    <a:pt x="468955" y="59371"/>
                  </a:lnTo>
                  <a:lnTo>
                    <a:pt x="474946" y="37742"/>
                  </a:lnTo>
                  <a:lnTo>
                    <a:pt x="483799" y="21988"/>
                  </a:lnTo>
                  <a:lnTo>
                    <a:pt x="485692" y="16902"/>
                  </a:lnTo>
                  <a:lnTo>
                    <a:pt x="490424" y="9575"/>
                  </a:lnTo>
                  <a:lnTo>
                    <a:pt x="491810" y="4770"/>
                  </a:lnTo>
                  <a:lnTo>
                    <a:pt x="492973" y="3172"/>
                  </a:lnTo>
                  <a:lnTo>
                    <a:pt x="494542" y="2105"/>
                  </a:lnTo>
                  <a:lnTo>
                    <a:pt x="498971" y="395"/>
                  </a:lnTo>
                  <a:lnTo>
                    <a:pt x="503532" y="3891"/>
                  </a:lnTo>
                  <a:lnTo>
                    <a:pt x="523903" y="23827"/>
                  </a:lnTo>
                  <a:lnTo>
                    <a:pt x="526533" y="28567"/>
                  </a:lnTo>
                  <a:lnTo>
                    <a:pt x="540939" y="62337"/>
                  </a:lnTo>
                  <a:lnTo>
                    <a:pt x="542918" y="97409"/>
                  </a:lnTo>
                  <a:lnTo>
                    <a:pt x="542921" y="98841"/>
                  </a:lnTo>
                  <a:lnTo>
                    <a:pt x="543716" y="99222"/>
                  </a:lnTo>
                  <a:lnTo>
                    <a:pt x="546716" y="99647"/>
                  </a:lnTo>
                  <a:lnTo>
                    <a:pt x="547834" y="98966"/>
                  </a:lnTo>
                  <a:lnTo>
                    <a:pt x="548578" y="97719"/>
                  </a:lnTo>
                  <a:lnTo>
                    <a:pt x="549627" y="92170"/>
                  </a:lnTo>
                  <a:lnTo>
                    <a:pt x="549774" y="90013"/>
                  </a:lnTo>
                  <a:lnTo>
                    <a:pt x="552054" y="85500"/>
                  </a:lnTo>
                  <a:lnTo>
                    <a:pt x="553773" y="83185"/>
                  </a:lnTo>
                  <a:lnTo>
                    <a:pt x="555683" y="76379"/>
                  </a:lnTo>
                  <a:lnTo>
                    <a:pt x="557327" y="68857"/>
                  </a:lnTo>
                  <a:lnTo>
                    <a:pt x="573978" y="41534"/>
                  </a:lnTo>
                  <a:lnTo>
                    <a:pt x="584219" y="31143"/>
                  </a:lnTo>
                  <a:lnTo>
                    <a:pt x="605514" y="15681"/>
                  </a:lnTo>
                  <a:lnTo>
                    <a:pt x="608577" y="14892"/>
                  </a:lnTo>
                  <a:lnTo>
                    <a:pt x="610506" y="14682"/>
                  </a:lnTo>
                  <a:lnTo>
                    <a:pt x="611791" y="15335"/>
                  </a:lnTo>
                  <a:lnTo>
                    <a:pt x="612648" y="16565"/>
                  </a:lnTo>
                  <a:lnTo>
                    <a:pt x="614394" y="20048"/>
                  </a:lnTo>
                  <a:lnTo>
                    <a:pt x="619046" y="26471"/>
                  </a:lnTo>
                  <a:lnTo>
                    <a:pt x="620777" y="33401"/>
                  </a:lnTo>
                  <a:lnTo>
                    <a:pt x="623609" y="64896"/>
                  </a:lnTo>
                  <a:lnTo>
                    <a:pt x="634173" y="98327"/>
                  </a:lnTo>
                  <a:lnTo>
                    <a:pt x="635792" y="1071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1" name="SMARTInkShape-2753"/>
            <p:cNvSpPr/>
            <p:nvPr/>
          </p:nvSpPr>
          <p:spPr>
            <a:xfrm>
              <a:off x="5314950" y="3407569"/>
              <a:ext cx="35721" cy="200026"/>
            </a:xfrm>
            <a:custGeom>
              <a:avLst/>
              <a:gdLst/>
              <a:ahLst/>
              <a:cxnLst/>
              <a:rect l="0" t="0" r="0" b="0"/>
              <a:pathLst>
                <a:path w="35721" h="200026">
                  <a:moveTo>
                    <a:pt x="35720" y="0"/>
                  </a:moveTo>
                  <a:lnTo>
                    <a:pt x="35720" y="3792"/>
                  </a:lnTo>
                  <a:lnTo>
                    <a:pt x="16081" y="17888"/>
                  </a:lnTo>
                  <a:lnTo>
                    <a:pt x="11116" y="26735"/>
                  </a:lnTo>
                  <a:lnTo>
                    <a:pt x="3701" y="58609"/>
                  </a:lnTo>
                  <a:lnTo>
                    <a:pt x="325" y="93990"/>
                  </a:lnTo>
                  <a:lnTo>
                    <a:pt x="29" y="129679"/>
                  </a:lnTo>
                  <a:lnTo>
                    <a:pt x="2" y="161603"/>
                  </a:lnTo>
                  <a:lnTo>
                    <a:pt x="0" y="184321"/>
                  </a:lnTo>
                  <a:lnTo>
                    <a:pt x="794" y="187174"/>
                  </a:lnTo>
                  <a:lnTo>
                    <a:pt x="2117" y="189077"/>
                  </a:lnTo>
                  <a:lnTo>
                    <a:pt x="3794" y="190345"/>
                  </a:lnTo>
                  <a:lnTo>
                    <a:pt x="5654" y="193870"/>
                  </a:lnTo>
                  <a:lnTo>
                    <a:pt x="7145"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2" name="SMARTInkShape-2754"/>
            <p:cNvSpPr/>
            <p:nvPr/>
          </p:nvSpPr>
          <p:spPr>
            <a:xfrm>
              <a:off x="5079205" y="3493294"/>
              <a:ext cx="142876" cy="92870"/>
            </a:xfrm>
            <a:custGeom>
              <a:avLst/>
              <a:gdLst/>
              <a:ahLst/>
              <a:cxnLst/>
              <a:rect l="0" t="0" r="0" b="0"/>
              <a:pathLst>
                <a:path w="142876" h="92870">
                  <a:moveTo>
                    <a:pt x="142875" y="0"/>
                  </a:moveTo>
                  <a:lnTo>
                    <a:pt x="139084" y="0"/>
                  </a:lnTo>
                  <a:lnTo>
                    <a:pt x="135105" y="2116"/>
                  </a:lnTo>
                  <a:lnTo>
                    <a:pt x="132933" y="3792"/>
                  </a:lnTo>
                  <a:lnTo>
                    <a:pt x="126286" y="5654"/>
                  </a:lnTo>
                  <a:lnTo>
                    <a:pt x="113619" y="8819"/>
                  </a:lnTo>
                  <a:lnTo>
                    <a:pt x="80012" y="23695"/>
                  </a:lnTo>
                  <a:lnTo>
                    <a:pt x="70486" y="31962"/>
                  </a:lnTo>
                  <a:lnTo>
                    <a:pt x="55787" y="48088"/>
                  </a:lnTo>
                  <a:lnTo>
                    <a:pt x="23734" y="72713"/>
                  </a:lnTo>
                  <a:lnTo>
                    <a:pt x="13295" y="80635"/>
                  </a:lnTo>
                  <a:lnTo>
                    <a:pt x="9878" y="85579"/>
                  </a:lnTo>
                  <a:lnTo>
                    <a:pt x="8967" y="88009"/>
                  </a:lnTo>
                  <a:lnTo>
                    <a:pt x="7566" y="89629"/>
                  </a:lnTo>
                  <a:lnTo>
                    <a:pt x="0"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3" name="SMARTInkShape-2755"/>
            <p:cNvSpPr/>
            <p:nvPr/>
          </p:nvSpPr>
          <p:spPr>
            <a:xfrm>
              <a:off x="5100638" y="3479006"/>
              <a:ext cx="128588" cy="107158"/>
            </a:xfrm>
            <a:custGeom>
              <a:avLst/>
              <a:gdLst/>
              <a:ahLst/>
              <a:cxnLst/>
              <a:rect l="0" t="0" r="0" b="0"/>
              <a:pathLst>
                <a:path w="128588" h="107158">
                  <a:moveTo>
                    <a:pt x="0" y="0"/>
                  </a:moveTo>
                  <a:lnTo>
                    <a:pt x="0" y="10642"/>
                  </a:lnTo>
                  <a:lnTo>
                    <a:pt x="3792" y="20792"/>
                  </a:lnTo>
                  <a:lnTo>
                    <a:pt x="12979" y="33535"/>
                  </a:lnTo>
                  <a:lnTo>
                    <a:pt x="43064" y="62328"/>
                  </a:lnTo>
                  <a:lnTo>
                    <a:pt x="76211" y="86998"/>
                  </a:lnTo>
                  <a:lnTo>
                    <a:pt x="109538" y="103916"/>
                  </a:lnTo>
                  <a:lnTo>
                    <a:pt x="128587"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4" name="SMARTInkShape-2756"/>
            <p:cNvSpPr/>
            <p:nvPr/>
          </p:nvSpPr>
          <p:spPr>
            <a:xfrm>
              <a:off x="4916340" y="3422187"/>
              <a:ext cx="136029" cy="156833"/>
            </a:xfrm>
            <a:custGeom>
              <a:avLst/>
              <a:gdLst/>
              <a:ahLst/>
              <a:cxnLst/>
              <a:rect l="0" t="0" r="0" b="0"/>
              <a:pathLst>
                <a:path w="136029" h="156833">
                  <a:moveTo>
                    <a:pt x="27135" y="63963"/>
                  </a:moveTo>
                  <a:lnTo>
                    <a:pt x="30927" y="63963"/>
                  </a:lnTo>
                  <a:lnTo>
                    <a:pt x="66004" y="52106"/>
                  </a:lnTo>
                  <a:lnTo>
                    <a:pt x="98617" y="44163"/>
                  </a:lnTo>
                  <a:lnTo>
                    <a:pt x="107324" y="42463"/>
                  </a:lnTo>
                  <a:lnTo>
                    <a:pt x="125762" y="32684"/>
                  </a:lnTo>
                  <a:lnTo>
                    <a:pt x="130500" y="28101"/>
                  </a:lnTo>
                  <a:lnTo>
                    <a:pt x="132606" y="23418"/>
                  </a:lnTo>
                  <a:lnTo>
                    <a:pt x="134069" y="11567"/>
                  </a:lnTo>
                  <a:lnTo>
                    <a:pt x="133349" y="9982"/>
                  </a:lnTo>
                  <a:lnTo>
                    <a:pt x="132076" y="8926"/>
                  </a:lnTo>
                  <a:lnTo>
                    <a:pt x="130433" y="8221"/>
                  </a:lnTo>
                  <a:lnTo>
                    <a:pt x="130925" y="6958"/>
                  </a:lnTo>
                  <a:lnTo>
                    <a:pt x="135706" y="3438"/>
                  </a:lnTo>
                  <a:lnTo>
                    <a:pt x="136028" y="2182"/>
                  </a:lnTo>
                  <a:lnTo>
                    <a:pt x="134655" y="1344"/>
                  </a:lnTo>
                  <a:lnTo>
                    <a:pt x="124838" y="0"/>
                  </a:lnTo>
                  <a:lnTo>
                    <a:pt x="94824" y="4644"/>
                  </a:lnTo>
                  <a:lnTo>
                    <a:pt x="71139" y="8501"/>
                  </a:lnTo>
                  <a:lnTo>
                    <a:pt x="60979" y="13120"/>
                  </a:lnTo>
                  <a:lnTo>
                    <a:pt x="28543" y="37505"/>
                  </a:lnTo>
                  <a:lnTo>
                    <a:pt x="18732" y="48627"/>
                  </a:lnTo>
                  <a:lnTo>
                    <a:pt x="3421" y="75986"/>
                  </a:lnTo>
                  <a:lnTo>
                    <a:pt x="0" y="90191"/>
                  </a:lnTo>
                  <a:lnTo>
                    <a:pt x="1317" y="97580"/>
                  </a:lnTo>
                  <a:lnTo>
                    <a:pt x="15390" y="126170"/>
                  </a:lnTo>
                  <a:lnTo>
                    <a:pt x="22180" y="133415"/>
                  </a:lnTo>
                  <a:lnTo>
                    <a:pt x="44886" y="147045"/>
                  </a:lnTo>
                  <a:lnTo>
                    <a:pt x="63880" y="153579"/>
                  </a:lnTo>
                  <a:lnTo>
                    <a:pt x="93748" y="156189"/>
                  </a:lnTo>
                  <a:lnTo>
                    <a:pt x="120005" y="1568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816" name="SMARTInkShape-2757"/>
          <p:cNvSpPr/>
          <p:nvPr/>
        </p:nvSpPr>
        <p:spPr>
          <a:xfrm>
            <a:off x="4636294" y="3450431"/>
            <a:ext cx="214313" cy="64295"/>
          </a:xfrm>
          <a:custGeom>
            <a:avLst/>
            <a:gdLst/>
            <a:ahLst/>
            <a:cxnLst/>
            <a:rect l="0" t="0" r="0" b="0"/>
            <a:pathLst>
              <a:path w="214313" h="64295">
                <a:moveTo>
                  <a:pt x="0" y="0"/>
                </a:moveTo>
                <a:lnTo>
                  <a:pt x="10642" y="10642"/>
                </a:lnTo>
                <a:lnTo>
                  <a:pt x="14784" y="12668"/>
                </a:lnTo>
                <a:lnTo>
                  <a:pt x="26259" y="14868"/>
                </a:lnTo>
                <a:lnTo>
                  <a:pt x="35731" y="19900"/>
                </a:lnTo>
                <a:lnTo>
                  <a:pt x="49038" y="24921"/>
                </a:lnTo>
                <a:lnTo>
                  <a:pt x="66954" y="32763"/>
                </a:lnTo>
                <a:lnTo>
                  <a:pt x="100184" y="36253"/>
                </a:lnTo>
                <a:lnTo>
                  <a:pt x="129707" y="45628"/>
                </a:lnTo>
                <a:lnTo>
                  <a:pt x="162337" y="51547"/>
                </a:lnTo>
                <a:lnTo>
                  <a:pt x="179174" y="56043"/>
                </a:lnTo>
                <a:lnTo>
                  <a:pt x="204020" y="57879"/>
                </a:lnTo>
                <a:lnTo>
                  <a:pt x="214312" y="64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838" name="SMARTInkShape-Group388"/>
          <p:cNvGrpSpPr/>
          <p:nvPr/>
        </p:nvGrpSpPr>
        <p:grpSpPr>
          <a:xfrm>
            <a:off x="4714875" y="3072805"/>
            <a:ext cx="2403192" cy="284759"/>
            <a:chOff x="4714875" y="3072805"/>
            <a:chExt cx="2403192" cy="284759"/>
          </a:xfrm>
        </p:grpSpPr>
        <p:sp>
          <p:nvSpPr>
            <p:cNvPr id="1817" name="SMARTInkShape-2758"/>
            <p:cNvSpPr/>
            <p:nvPr/>
          </p:nvSpPr>
          <p:spPr>
            <a:xfrm>
              <a:off x="7000875" y="3200400"/>
              <a:ext cx="28576" cy="35720"/>
            </a:xfrm>
            <a:custGeom>
              <a:avLst/>
              <a:gdLst/>
              <a:ahLst/>
              <a:cxnLst/>
              <a:rect l="0" t="0" r="0" b="0"/>
              <a:pathLst>
                <a:path w="28576" h="35720">
                  <a:moveTo>
                    <a:pt x="0" y="0"/>
                  </a:moveTo>
                  <a:lnTo>
                    <a:pt x="0" y="9943"/>
                  </a:lnTo>
                  <a:lnTo>
                    <a:pt x="2117" y="14473"/>
                  </a:lnTo>
                  <a:lnTo>
                    <a:pt x="16793" y="30967"/>
                  </a:lnTo>
                  <a:lnTo>
                    <a:pt x="21486" y="33607"/>
                  </a:lnTo>
                  <a:lnTo>
                    <a:pt x="28575"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8" name="SMARTInkShape-2759"/>
            <p:cNvSpPr/>
            <p:nvPr/>
          </p:nvSpPr>
          <p:spPr>
            <a:xfrm>
              <a:off x="7008019" y="3072805"/>
              <a:ext cx="110048" cy="99021"/>
            </a:xfrm>
            <a:custGeom>
              <a:avLst/>
              <a:gdLst/>
              <a:ahLst/>
              <a:cxnLst/>
              <a:rect l="0" t="0" r="0" b="0"/>
              <a:pathLst>
                <a:path w="110048" h="99021">
                  <a:moveTo>
                    <a:pt x="0" y="6151"/>
                  </a:moveTo>
                  <a:lnTo>
                    <a:pt x="6151" y="0"/>
                  </a:lnTo>
                  <a:lnTo>
                    <a:pt x="38168" y="7865"/>
                  </a:lnTo>
                  <a:lnTo>
                    <a:pt x="50301" y="12469"/>
                  </a:lnTo>
                  <a:lnTo>
                    <a:pt x="85602" y="39984"/>
                  </a:lnTo>
                  <a:lnTo>
                    <a:pt x="94402" y="46588"/>
                  </a:lnTo>
                  <a:lnTo>
                    <a:pt x="109112" y="64579"/>
                  </a:lnTo>
                  <a:lnTo>
                    <a:pt x="110047" y="67328"/>
                  </a:lnTo>
                  <a:lnTo>
                    <a:pt x="109878" y="69955"/>
                  </a:lnTo>
                  <a:lnTo>
                    <a:pt x="107571" y="74989"/>
                  </a:lnTo>
                  <a:lnTo>
                    <a:pt x="97372" y="87085"/>
                  </a:lnTo>
                  <a:lnTo>
                    <a:pt x="86618" y="94249"/>
                  </a:lnTo>
                  <a:lnTo>
                    <a:pt x="63852" y="98078"/>
                  </a:lnTo>
                  <a:lnTo>
                    <a:pt x="28575" y="990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9" name="SMARTInkShape-2760"/>
            <p:cNvSpPr/>
            <p:nvPr/>
          </p:nvSpPr>
          <p:spPr>
            <a:xfrm>
              <a:off x="6893719" y="3164708"/>
              <a:ext cx="54033" cy="71412"/>
            </a:xfrm>
            <a:custGeom>
              <a:avLst/>
              <a:gdLst/>
              <a:ahLst/>
              <a:cxnLst/>
              <a:rect l="0" t="0" r="0" b="0"/>
              <a:pathLst>
                <a:path w="54033" h="71412">
                  <a:moveTo>
                    <a:pt x="0" y="14261"/>
                  </a:moveTo>
                  <a:lnTo>
                    <a:pt x="17889" y="13467"/>
                  </a:lnTo>
                  <a:lnTo>
                    <a:pt x="42306" y="7558"/>
                  </a:lnTo>
                  <a:lnTo>
                    <a:pt x="44873" y="7411"/>
                  </a:lnTo>
                  <a:lnTo>
                    <a:pt x="46585" y="6519"/>
                  </a:lnTo>
                  <a:lnTo>
                    <a:pt x="47725" y="5131"/>
                  </a:lnTo>
                  <a:lnTo>
                    <a:pt x="49556" y="992"/>
                  </a:lnTo>
                  <a:lnTo>
                    <a:pt x="51922" y="426"/>
                  </a:lnTo>
                  <a:lnTo>
                    <a:pt x="54032" y="174"/>
                  </a:lnTo>
                  <a:lnTo>
                    <a:pt x="50693" y="0"/>
                  </a:lnTo>
                  <a:lnTo>
                    <a:pt x="44438" y="4888"/>
                  </a:lnTo>
                  <a:lnTo>
                    <a:pt x="37068" y="8044"/>
                  </a:lnTo>
                  <a:lnTo>
                    <a:pt x="4847" y="38015"/>
                  </a:lnTo>
                  <a:lnTo>
                    <a:pt x="2154" y="42810"/>
                  </a:lnTo>
                  <a:lnTo>
                    <a:pt x="425" y="52356"/>
                  </a:lnTo>
                  <a:lnTo>
                    <a:pt x="3918" y="63295"/>
                  </a:lnTo>
                  <a:lnTo>
                    <a:pt x="5787" y="66000"/>
                  </a:lnTo>
                  <a:lnTo>
                    <a:pt x="14287" y="7141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0" name="SMARTInkShape-2761"/>
            <p:cNvSpPr/>
            <p:nvPr/>
          </p:nvSpPr>
          <p:spPr>
            <a:xfrm>
              <a:off x="6789926" y="3136106"/>
              <a:ext cx="45555" cy="100014"/>
            </a:xfrm>
            <a:custGeom>
              <a:avLst/>
              <a:gdLst/>
              <a:ahLst/>
              <a:cxnLst/>
              <a:rect l="0" t="0" r="0" b="0"/>
              <a:pathLst>
                <a:path w="45555" h="100014">
                  <a:moveTo>
                    <a:pt x="18068" y="0"/>
                  </a:moveTo>
                  <a:lnTo>
                    <a:pt x="28710" y="0"/>
                  </a:lnTo>
                  <a:lnTo>
                    <a:pt x="29924" y="794"/>
                  </a:lnTo>
                  <a:lnTo>
                    <a:pt x="30735" y="2117"/>
                  </a:lnTo>
                  <a:lnTo>
                    <a:pt x="31275" y="3792"/>
                  </a:lnTo>
                  <a:lnTo>
                    <a:pt x="32429" y="4910"/>
                  </a:lnTo>
                  <a:lnTo>
                    <a:pt x="39567" y="7742"/>
                  </a:lnTo>
                  <a:lnTo>
                    <a:pt x="45554" y="13269"/>
                  </a:lnTo>
                  <a:lnTo>
                    <a:pt x="45123" y="14402"/>
                  </a:lnTo>
                  <a:lnTo>
                    <a:pt x="29634" y="31279"/>
                  </a:lnTo>
                  <a:lnTo>
                    <a:pt x="9506" y="45272"/>
                  </a:lnTo>
                  <a:lnTo>
                    <a:pt x="6325" y="52136"/>
                  </a:lnTo>
                  <a:lnTo>
                    <a:pt x="4117" y="59684"/>
                  </a:lnTo>
                  <a:lnTo>
                    <a:pt x="491" y="65685"/>
                  </a:lnTo>
                  <a:lnTo>
                    <a:pt x="0" y="69190"/>
                  </a:lnTo>
                  <a:lnTo>
                    <a:pt x="1570" y="77318"/>
                  </a:lnTo>
                  <a:lnTo>
                    <a:pt x="6918" y="87026"/>
                  </a:lnTo>
                  <a:lnTo>
                    <a:pt x="13530" y="94930"/>
                  </a:lnTo>
                  <a:lnTo>
                    <a:pt x="18168" y="97754"/>
                  </a:lnTo>
                  <a:lnTo>
                    <a:pt x="32355" y="1000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1" name="SMARTInkShape-2762"/>
            <p:cNvSpPr/>
            <p:nvPr/>
          </p:nvSpPr>
          <p:spPr>
            <a:xfrm>
              <a:off x="6736556" y="3200400"/>
              <a:ext cx="7145" cy="28576"/>
            </a:xfrm>
            <a:custGeom>
              <a:avLst/>
              <a:gdLst/>
              <a:ahLst/>
              <a:cxnLst/>
              <a:rect l="0" t="0" r="0" b="0"/>
              <a:pathLst>
                <a:path w="7145" h="28576">
                  <a:moveTo>
                    <a:pt x="7144" y="0"/>
                  </a:moveTo>
                  <a:lnTo>
                    <a:pt x="7144" y="6151"/>
                  </a:lnTo>
                  <a:lnTo>
                    <a:pt x="2234" y="12651"/>
                  </a:lnTo>
                  <a:lnTo>
                    <a:pt x="662" y="19271"/>
                  </a:lnTo>
                  <a:lnTo>
                    <a:pt x="0"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2" name="SMARTInkShape-2763"/>
            <p:cNvSpPr/>
            <p:nvPr/>
          </p:nvSpPr>
          <p:spPr>
            <a:xfrm>
              <a:off x="6672263" y="3093244"/>
              <a:ext cx="14288" cy="135732"/>
            </a:xfrm>
            <a:custGeom>
              <a:avLst/>
              <a:gdLst/>
              <a:ahLst/>
              <a:cxnLst/>
              <a:rect l="0" t="0" r="0" b="0"/>
              <a:pathLst>
                <a:path w="14288" h="135732">
                  <a:moveTo>
                    <a:pt x="0" y="0"/>
                  </a:moveTo>
                  <a:lnTo>
                    <a:pt x="0" y="22943"/>
                  </a:lnTo>
                  <a:lnTo>
                    <a:pt x="6702" y="57302"/>
                  </a:lnTo>
                  <a:lnTo>
                    <a:pt x="7118" y="90496"/>
                  </a:lnTo>
                  <a:lnTo>
                    <a:pt x="7932" y="109539"/>
                  </a:lnTo>
                  <a:lnTo>
                    <a:pt x="14287" y="135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3" name="SMARTInkShape-2764"/>
            <p:cNvSpPr/>
            <p:nvPr/>
          </p:nvSpPr>
          <p:spPr>
            <a:xfrm>
              <a:off x="6508701" y="3100682"/>
              <a:ext cx="126429" cy="149591"/>
            </a:xfrm>
            <a:custGeom>
              <a:avLst/>
              <a:gdLst/>
              <a:ahLst/>
              <a:cxnLst/>
              <a:rect l="0" t="0" r="0" b="0"/>
              <a:pathLst>
                <a:path w="126429" h="149591">
                  <a:moveTo>
                    <a:pt x="49262" y="6849"/>
                  </a:moveTo>
                  <a:lnTo>
                    <a:pt x="49262" y="0"/>
                  </a:lnTo>
                  <a:lnTo>
                    <a:pt x="49262" y="3585"/>
                  </a:lnTo>
                  <a:lnTo>
                    <a:pt x="48468" y="4673"/>
                  </a:lnTo>
                  <a:lnTo>
                    <a:pt x="39319" y="10355"/>
                  </a:lnTo>
                  <a:lnTo>
                    <a:pt x="18294" y="43691"/>
                  </a:lnTo>
                  <a:lnTo>
                    <a:pt x="11158" y="55513"/>
                  </a:lnTo>
                  <a:lnTo>
                    <a:pt x="3025" y="89291"/>
                  </a:lnTo>
                  <a:lnTo>
                    <a:pt x="0" y="104156"/>
                  </a:lnTo>
                  <a:lnTo>
                    <a:pt x="270" y="116996"/>
                  </a:lnTo>
                  <a:lnTo>
                    <a:pt x="5024" y="130061"/>
                  </a:lnTo>
                  <a:lnTo>
                    <a:pt x="9228" y="136487"/>
                  </a:lnTo>
                  <a:lnTo>
                    <a:pt x="19849" y="144568"/>
                  </a:lnTo>
                  <a:lnTo>
                    <a:pt x="29257" y="148196"/>
                  </a:lnTo>
                  <a:lnTo>
                    <a:pt x="54358" y="149590"/>
                  </a:lnTo>
                  <a:lnTo>
                    <a:pt x="73141" y="143995"/>
                  </a:lnTo>
                  <a:lnTo>
                    <a:pt x="90020" y="135246"/>
                  </a:lnTo>
                  <a:lnTo>
                    <a:pt x="108670" y="118757"/>
                  </a:lnTo>
                  <a:lnTo>
                    <a:pt x="123069" y="94536"/>
                  </a:lnTo>
                  <a:lnTo>
                    <a:pt x="126428" y="84336"/>
                  </a:lnTo>
                  <a:lnTo>
                    <a:pt x="125097" y="76742"/>
                  </a:lnTo>
                  <a:lnTo>
                    <a:pt x="115168" y="47402"/>
                  </a:lnTo>
                  <a:lnTo>
                    <a:pt x="92124" y="211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4" name="SMARTInkShape-2765"/>
            <p:cNvSpPr/>
            <p:nvPr/>
          </p:nvSpPr>
          <p:spPr>
            <a:xfrm>
              <a:off x="6515100" y="3114675"/>
              <a:ext cx="21432" cy="157164"/>
            </a:xfrm>
            <a:custGeom>
              <a:avLst/>
              <a:gdLst/>
              <a:ahLst/>
              <a:cxnLst/>
              <a:rect l="0" t="0" r="0" b="0"/>
              <a:pathLst>
                <a:path w="21432" h="157164">
                  <a:moveTo>
                    <a:pt x="0" y="0"/>
                  </a:moveTo>
                  <a:lnTo>
                    <a:pt x="0" y="13735"/>
                  </a:lnTo>
                  <a:lnTo>
                    <a:pt x="2117" y="20127"/>
                  </a:lnTo>
                  <a:lnTo>
                    <a:pt x="3793" y="22943"/>
                  </a:lnTo>
                  <a:lnTo>
                    <a:pt x="6151" y="34491"/>
                  </a:lnTo>
                  <a:lnTo>
                    <a:pt x="7057" y="65806"/>
                  </a:lnTo>
                  <a:lnTo>
                    <a:pt x="6333" y="87464"/>
                  </a:lnTo>
                  <a:lnTo>
                    <a:pt x="3023" y="102204"/>
                  </a:lnTo>
                  <a:lnTo>
                    <a:pt x="7472" y="130158"/>
                  </a:lnTo>
                  <a:lnTo>
                    <a:pt x="15935" y="149832"/>
                  </a:lnTo>
                  <a:lnTo>
                    <a:pt x="21431" y="1571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5" name="SMARTInkShape-2766"/>
            <p:cNvSpPr/>
            <p:nvPr/>
          </p:nvSpPr>
          <p:spPr>
            <a:xfrm>
              <a:off x="6379370" y="3186617"/>
              <a:ext cx="84607" cy="77951"/>
            </a:xfrm>
            <a:custGeom>
              <a:avLst/>
              <a:gdLst/>
              <a:ahLst/>
              <a:cxnLst/>
              <a:rect l="0" t="0" r="0" b="0"/>
              <a:pathLst>
                <a:path w="84607" h="77951">
                  <a:moveTo>
                    <a:pt x="0" y="42358"/>
                  </a:moveTo>
                  <a:lnTo>
                    <a:pt x="0" y="38566"/>
                  </a:lnTo>
                  <a:lnTo>
                    <a:pt x="2116" y="34587"/>
                  </a:lnTo>
                  <a:lnTo>
                    <a:pt x="4909" y="30173"/>
                  </a:lnTo>
                  <a:lnTo>
                    <a:pt x="12650" y="11230"/>
                  </a:lnTo>
                  <a:lnTo>
                    <a:pt x="16998" y="5240"/>
                  </a:lnTo>
                  <a:lnTo>
                    <a:pt x="23694" y="2049"/>
                  </a:lnTo>
                  <a:lnTo>
                    <a:pt x="40927" y="0"/>
                  </a:lnTo>
                  <a:lnTo>
                    <a:pt x="48087" y="1836"/>
                  </a:lnTo>
                  <a:lnTo>
                    <a:pt x="59151" y="9483"/>
                  </a:lnTo>
                  <a:lnTo>
                    <a:pt x="68980" y="19431"/>
                  </a:lnTo>
                  <a:lnTo>
                    <a:pt x="75383" y="30626"/>
                  </a:lnTo>
                  <a:lnTo>
                    <a:pt x="84606" y="57947"/>
                  </a:lnTo>
                  <a:lnTo>
                    <a:pt x="84185" y="60689"/>
                  </a:lnTo>
                  <a:lnTo>
                    <a:pt x="78383" y="74839"/>
                  </a:lnTo>
                  <a:lnTo>
                    <a:pt x="76861" y="75918"/>
                  </a:lnTo>
                  <a:lnTo>
                    <a:pt x="72260" y="77117"/>
                  </a:lnTo>
                  <a:lnTo>
                    <a:pt x="55660" y="77950"/>
                  </a:lnTo>
                  <a:lnTo>
                    <a:pt x="35207" y="70289"/>
                  </a:lnTo>
                  <a:lnTo>
                    <a:pt x="21430" y="63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6" name="SMARTInkShape-2767"/>
            <p:cNvSpPr/>
            <p:nvPr/>
          </p:nvSpPr>
          <p:spPr>
            <a:xfrm>
              <a:off x="6379370" y="3228975"/>
              <a:ext cx="14200" cy="114301"/>
            </a:xfrm>
            <a:custGeom>
              <a:avLst/>
              <a:gdLst/>
              <a:ahLst/>
              <a:cxnLst/>
              <a:rect l="0" t="0" r="0" b="0"/>
              <a:pathLst>
                <a:path w="14200" h="114301">
                  <a:moveTo>
                    <a:pt x="7143" y="0"/>
                  </a:moveTo>
                  <a:lnTo>
                    <a:pt x="7936" y="17888"/>
                  </a:lnTo>
                  <a:lnTo>
                    <a:pt x="13293" y="44434"/>
                  </a:lnTo>
                  <a:lnTo>
                    <a:pt x="14199" y="75920"/>
                  </a:lnTo>
                  <a:lnTo>
                    <a:pt x="7434" y="109112"/>
                  </a:lnTo>
                  <a:lnTo>
                    <a:pt x="6543" y="110841"/>
                  </a:lnTo>
                  <a:lnTo>
                    <a:pt x="5155" y="111994"/>
                  </a:lnTo>
                  <a:lnTo>
                    <a:pt x="0"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7" name="SMARTInkShape-2768"/>
            <p:cNvSpPr/>
            <p:nvPr/>
          </p:nvSpPr>
          <p:spPr>
            <a:xfrm>
              <a:off x="6165055" y="3207544"/>
              <a:ext cx="85684" cy="150020"/>
            </a:xfrm>
            <a:custGeom>
              <a:avLst/>
              <a:gdLst/>
              <a:ahLst/>
              <a:cxnLst/>
              <a:rect l="0" t="0" r="0" b="0"/>
              <a:pathLst>
                <a:path w="85684" h="150020">
                  <a:moveTo>
                    <a:pt x="64295" y="0"/>
                  </a:moveTo>
                  <a:lnTo>
                    <a:pt x="51088" y="0"/>
                  </a:lnTo>
                  <a:lnTo>
                    <a:pt x="46535" y="3792"/>
                  </a:lnTo>
                  <a:lnTo>
                    <a:pt x="44495" y="7771"/>
                  </a:lnTo>
                  <a:lnTo>
                    <a:pt x="43951" y="9943"/>
                  </a:lnTo>
                  <a:lnTo>
                    <a:pt x="42795" y="11391"/>
                  </a:lnTo>
                  <a:lnTo>
                    <a:pt x="21843" y="28183"/>
                  </a:lnTo>
                  <a:lnTo>
                    <a:pt x="34443" y="28565"/>
                  </a:lnTo>
                  <a:lnTo>
                    <a:pt x="48687" y="15574"/>
                  </a:lnTo>
                  <a:lnTo>
                    <a:pt x="51537" y="14859"/>
                  </a:lnTo>
                  <a:lnTo>
                    <a:pt x="56042" y="14400"/>
                  </a:lnTo>
                  <a:lnTo>
                    <a:pt x="63204" y="20448"/>
                  </a:lnTo>
                  <a:lnTo>
                    <a:pt x="75621" y="40834"/>
                  </a:lnTo>
                  <a:lnTo>
                    <a:pt x="84618" y="76306"/>
                  </a:lnTo>
                  <a:lnTo>
                    <a:pt x="85683" y="108650"/>
                  </a:lnTo>
                  <a:lnTo>
                    <a:pt x="84913" y="117345"/>
                  </a:lnTo>
                  <a:lnTo>
                    <a:pt x="80017" y="130372"/>
                  </a:lnTo>
                  <a:lnTo>
                    <a:pt x="68933" y="144864"/>
                  </a:lnTo>
                  <a:lnTo>
                    <a:pt x="62123" y="147728"/>
                  </a:lnTo>
                  <a:lnTo>
                    <a:pt x="28079" y="149959"/>
                  </a:lnTo>
                  <a:lnTo>
                    <a:pt x="0" y="1500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8" name="SMARTInkShape-2769"/>
            <p:cNvSpPr/>
            <p:nvPr/>
          </p:nvSpPr>
          <p:spPr>
            <a:xfrm>
              <a:off x="6022180" y="3186451"/>
              <a:ext cx="71441" cy="63956"/>
            </a:xfrm>
            <a:custGeom>
              <a:avLst/>
              <a:gdLst/>
              <a:ahLst/>
              <a:cxnLst/>
              <a:rect l="0" t="0" r="0" b="0"/>
              <a:pathLst>
                <a:path w="71441" h="63956">
                  <a:moveTo>
                    <a:pt x="0" y="28237"/>
                  </a:moveTo>
                  <a:lnTo>
                    <a:pt x="0" y="63850"/>
                  </a:lnTo>
                  <a:lnTo>
                    <a:pt x="0" y="49518"/>
                  </a:lnTo>
                  <a:lnTo>
                    <a:pt x="2118" y="43516"/>
                  </a:lnTo>
                  <a:lnTo>
                    <a:pt x="4911" y="38202"/>
                  </a:lnTo>
                  <a:lnTo>
                    <a:pt x="13209" y="12578"/>
                  </a:lnTo>
                  <a:lnTo>
                    <a:pt x="14362" y="10654"/>
                  </a:lnTo>
                  <a:lnTo>
                    <a:pt x="15925" y="9371"/>
                  </a:lnTo>
                  <a:lnTo>
                    <a:pt x="19778" y="7152"/>
                  </a:lnTo>
                  <a:lnTo>
                    <a:pt x="26410" y="2234"/>
                  </a:lnTo>
                  <a:lnTo>
                    <a:pt x="33403" y="424"/>
                  </a:lnTo>
                  <a:lnTo>
                    <a:pt x="38130" y="0"/>
                  </a:lnTo>
                  <a:lnTo>
                    <a:pt x="42877" y="1929"/>
                  </a:lnTo>
                  <a:lnTo>
                    <a:pt x="48599" y="5842"/>
                  </a:lnTo>
                  <a:lnTo>
                    <a:pt x="49381" y="8494"/>
                  </a:lnTo>
                  <a:lnTo>
                    <a:pt x="49590" y="10312"/>
                  </a:lnTo>
                  <a:lnTo>
                    <a:pt x="51939" y="14449"/>
                  </a:lnTo>
                  <a:lnTo>
                    <a:pt x="53676" y="16664"/>
                  </a:lnTo>
                  <a:lnTo>
                    <a:pt x="55606" y="23358"/>
                  </a:lnTo>
                  <a:lnTo>
                    <a:pt x="57259" y="30831"/>
                  </a:lnTo>
                  <a:lnTo>
                    <a:pt x="62670" y="42096"/>
                  </a:lnTo>
                  <a:lnTo>
                    <a:pt x="63211" y="44620"/>
                  </a:lnTo>
                  <a:lnTo>
                    <a:pt x="71440" y="639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9" name="SMARTInkShape-2770"/>
            <p:cNvSpPr/>
            <p:nvPr/>
          </p:nvSpPr>
          <p:spPr>
            <a:xfrm>
              <a:off x="5965030" y="3107531"/>
              <a:ext cx="1" cy="14289"/>
            </a:xfrm>
            <a:custGeom>
              <a:avLst/>
              <a:gdLst/>
              <a:ahLst/>
              <a:cxnLst/>
              <a:rect l="0" t="0" r="0" b="0"/>
              <a:pathLst>
                <a:path w="1" h="14289">
                  <a:moveTo>
                    <a:pt x="0" y="14288"/>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0" name="SMARTInkShape-2771"/>
            <p:cNvSpPr/>
            <p:nvPr/>
          </p:nvSpPr>
          <p:spPr>
            <a:xfrm>
              <a:off x="5957888" y="3171825"/>
              <a:ext cx="14288" cy="57151"/>
            </a:xfrm>
            <a:custGeom>
              <a:avLst/>
              <a:gdLst/>
              <a:ahLst/>
              <a:cxnLst/>
              <a:rect l="0" t="0" r="0" b="0"/>
              <a:pathLst>
                <a:path w="14288" h="57151">
                  <a:moveTo>
                    <a:pt x="0" y="0"/>
                  </a:moveTo>
                  <a:lnTo>
                    <a:pt x="0" y="16793"/>
                  </a:lnTo>
                  <a:lnTo>
                    <a:pt x="7275" y="39827"/>
                  </a:lnTo>
                  <a:lnTo>
                    <a:pt x="12667" y="49877"/>
                  </a:lnTo>
                  <a:lnTo>
                    <a:pt x="14287"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1" name="SMARTInkShape-2772"/>
            <p:cNvSpPr/>
            <p:nvPr/>
          </p:nvSpPr>
          <p:spPr>
            <a:xfrm>
              <a:off x="5836862" y="3128963"/>
              <a:ext cx="85181" cy="146654"/>
            </a:xfrm>
            <a:custGeom>
              <a:avLst/>
              <a:gdLst/>
              <a:ahLst/>
              <a:cxnLst/>
              <a:rect l="0" t="0" r="0" b="0"/>
              <a:pathLst>
                <a:path w="85181" h="146654">
                  <a:moveTo>
                    <a:pt x="56733" y="85725"/>
                  </a:moveTo>
                  <a:lnTo>
                    <a:pt x="32883" y="85725"/>
                  </a:lnTo>
                  <a:lnTo>
                    <a:pt x="28140" y="87841"/>
                  </a:lnTo>
                  <a:lnTo>
                    <a:pt x="4343" y="109574"/>
                  </a:lnTo>
                  <a:lnTo>
                    <a:pt x="1699" y="114316"/>
                  </a:lnTo>
                  <a:lnTo>
                    <a:pt x="209" y="123565"/>
                  </a:lnTo>
                  <a:lnTo>
                    <a:pt x="0" y="127620"/>
                  </a:lnTo>
                  <a:lnTo>
                    <a:pt x="1885" y="134243"/>
                  </a:lnTo>
                  <a:lnTo>
                    <a:pt x="3499" y="137120"/>
                  </a:lnTo>
                  <a:lnTo>
                    <a:pt x="6162" y="139038"/>
                  </a:lnTo>
                  <a:lnTo>
                    <a:pt x="19726" y="144233"/>
                  </a:lnTo>
                  <a:lnTo>
                    <a:pt x="22536" y="146162"/>
                  </a:lnTo>
                  <a:lnTo>
                    <a:pt x="25997" y="146653"/>
                  </a:lnTo>
                  <a:lnTo>
                    <a:pt x="47288" y="142517"/>
                  </a:lnTo>
                  <a:lnTo>
                    <a:pt x="55445" y="139276"/>
                  </a:lnTo>
                  <a:lnTo>
                    <a:pt x="62245" y="133073"/>
                  </a:lnTo>
                  <a:lnTo>
                    <a:pt x="80449" y="108389"/>
                  </a:lnTo>
                  <a:lnTo>
                    <a:pt x="83867" y="94909"/>
                  </a:lnTo>
                  <a:lnTo>
                    <a:pt x="85180" y="66645"/>
                  </a:lnTo>
                  <a:lnTo>
                    <a:pt x="79578" y="47619"/>
                  </a:lnTo>
                  <a:lnTo>
                    <a:pt x="72945" y="28573"/>
                  </a:lnTo>
                  <a:lnTo>
                    <a:pt x="71081" y="19843"/>
                  </a:lnTo>
                  <a:lnTo>
                    <a:pt x="65534" y="7770"/>
                  </a:lnTo>
                  <a:lnTo>
                    <a:pt x="6387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2" name="SMARTInkShape-2773"/>
            <p:cNvSpPr/>
            <p:nvPr/>
          </p:nvSpPr>
          <p:spPr>
            <a:xfrm>
              <a:off x="5650705" y="3158922"/>
              <a:ext cx="142876" cy="112917"/>
            </a:xfrm>
            <a:custGeom>
              <a:avLst/>
              <a:gdLst/>
              <a:ahLst/>
              <a:cxnLst/>
              <a:rect l="0" t="0" r="0" b="0"/>
              <a:pathLst>
                <a:path w="142876" h="112917">
                  <a:moveTo>
                    <a:pt x="0" y="41478"/>
                  </a:moveTo>
                  <a:lnTo>
                    <a:pt x="23152" y="41478"/>
                  </a:lnTo>
                  <a:lnTo>
                    <a:pt x="55194" y="32659"/>
                  </a:lnTo>
                  <a:lnTo>
                    <a:pt x="69912" y="21360"/>
                  </a:lnTo>
                  <a:lnTo>
                    <a:pt x="70760" y="18514"/>
                  </a:lnTo>
                  <a:lnTo>
                    <a:pt x="71398" y="3288"/>
                  </a:lnTo>
                  <a:lnTo>
                    <a:pt x="70619" y="1731"/>
                  </a:lnTo>
                  <a:lnTo>
                    <a:pt x="69305" y="693"/>
                  </a:lnTo>
                  <a:lnTo>
                    <a:pt x="67634" y="0"/>
                  </a:lnTo>
                  <a:lnTo>
                    <a:pt x="65727" y="332"/>
                  </a:lnTo>
                  <a:lnTo>
                    <a:pt x="58457" y="3799"/>
                  </a:lnTo>
                  <a:lnTo>
                    <a:pt x="50853" y="4888"/>
                  </a:lnTo>
                  <a:lnTo>
                    <a:pt x="47396" y="6766"/>
                  </a:lnTo>
                  <a:lnTo>
                    <a:pt x="23870" y="32618"/>
                  </a:lnTo>
                  <a:lnTo>
                    <a:pt x="17480" y="43968"/>
                  </a:lnTo>
                  <a:lnTo>
                    <a:pt x="15234" y="53505"/>
                  </a:lnTo>
                  <a:lnTo>
                    <a:pt x="14709" y="61640"/>
                  </a:lnTo>
                  <a:lnTo>
                    <a:pt x="16592" y="68431"/>
                  </a:lnTo>
                  <a:lnTo>
                    <a:pt x="18206" y="71353"/>
                  </a:lnTo>
                  <a:lnTo>
                    <a:pt x="20075" y="73301"/>
                  </a:lnTo>
                  <a:lnTo>
                    <a:pt x="38338" y="81764"/>
                  </a:lnTo>
                  <a:lnTo>
                    <a:pt x="51700" y="83832"/>
                  </a:lnTo>
                  <a:lnTo>
                    <a:pt x="55899" y="84001"/>
                  </a:lnTo>
                  <a:lnTo>
                    <a:pt x="62680" y="82073"/>
                  </a:lnTo>
                  <a:lnTo>
                    <a:pt x="69133" y="79364"/>
                  </a:lnTo>
                  <a:lnTo>
                    <a:pt x="80898" y="77045"/>
                  </a:lnTo>
                  <a:lnTo>
                    <a:pt x="89764" y="71684"/>
                  </a:lnTo>
                  <a:lnTo>
                    <a:pt x="111901" y="51777"/>
                  </a:lnTo>
                  <a:lnTo>
                    <a:pt x="121442" y="47128"/>
                  </a:lnTo>
                  <a:lnTo>
                    <a:pt x="126206" y="43989"/>
                  </a:lnTo>
                  <a:lnTo>
                    <a:pt x="134321" y="41809"/>
                  </a:lnTo>
                  <a:lnTo>
                    <a:pt x="134792" y="42492"/>
                  </a:lnTo>
                  <a:lnTo>
                    <a:pt x="136443" y="53682"/>
                  </a:lnTo>
                  <a:lnTo>
                    <a:pt x="140617" y="60616"/>
                  </a:lnTo>
                  <a:lnTo>
                    <a:pt x="142207" y="68492"/>
                  </a:lnTo>
                  <a:lnTo>
                    <a:pt x="142871" y="103333"/>
                  </a:lnTo>
                  <a:lnTo>
                    <a:pt x="142875" y="1129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3" name="SMARTInkShape-2774"/>
            <p:cNvSpPr/>
            <p:nvPr/>
          </p:nvSpPr>
          <p:spPr>
            <a:xfrm>
              <a:off x="5508832" y="3165099"/>
              <a:ext cx="149019" cy="78165"/>
            </a:xfrm>
            <a:custGeom>
              <a:avLst/>
              <a:gdLst/>
              <a:ahLst/>
              <a:cxnLst/>
              <a:rect l="0" t="0" r="0" b="0"/>
              <a:pathLst>
                <a:path w="149019" h="78165">
                  <a:moveTo>
                    <a:pt x="20431" y="6726"/>
                  </a:moveTo>
                  <a:lnTo>
                    <a:pt x="16638" y="6726"/>
                  </a:lnTo>
                  <a:lnTo>
                    <a:pt x="15521" y="7520"/>
                  </a:lnTo>
                  <a:lnTo>
                    <a:pt x="14776" y="8843"/>
                  </a:lnTo>
                  <a:lnTo>
                    <a:pt x="13483" y="14002"/>
                  </a:lnTo>
                  <a:lnTo>
                    <a:pt x="12510" y="26790"/>
                  </a:lnTo>
                  <a:lnTo>
                    <a:pt x="6438" y="47892"/>
                  </a:lnTo>
                  <a:lnTo>
                    <a:pt x="6230" y="52878"/>
                  </a:lnTo>
                  <a:lnTo>
                    <a:pt x="5407" y="54163"/>
                  </a:lnTo>
                  <a:lnTo>
                    <a:pt x="4065" y="55019"/>
                  </a:lnTo>
                  <a:lnTo>
                    <a:pt x="0" y="56394"/>
                  </a:lnTo>
                  <a:lnTo>
                    <a:pt x="5238" y="56703"/>
                  </a:lnTo>
                  <a:lnTo>
                    <a:pt x="5741" y="54603"/>
                  </a:lnTo>
                  <a:lnTo>
                    <a:pt x="5875" y="52931"/>
                  </a:lnTo>
                  <a:lnTo>
                    <a:pt x="8141" y="48958"/>
                  </a:lnTo>
                  <a:lnTo>
                    <a:pt x="17518" y="37599"/>
                  </a:lnTo>
                  <a:lnTo>
                    <a:pt x="21971" y="28141"/>
                  </a:lnTo>
                  <a:lnTo>
                    <a:pt x="25084" y="23387"/>
                  </a:lnTo>
                  <a:lnTo>
                    <a:pt x="27630" y="16249"/>
                  </a:lnTo>
                  <a:lnTo>
                    <a:pt x="32265" y="9107"/>
                  </a:lnTo>
                  <a:lnTo>
                    <a:pt x="33628" y="4344"/>
                  </a:lnTo>
                  <a:lnTo>
                    <a:pt x="34785" y="2757"/>
                  </a:lnTo>
                  <a:lnTo>
                    <a:pt x="36350" y="1699"/>
                  </a:lnTo>
                  <a:lnTo>
                    <a:pt x="40773" y="0"/>
                  </a:lnTo>
                  <a:lnTo>
                    <a:pt x="41135" y="655"/>
                  </a:lnTo>
                  <a:lnTo>
                    <a:pt x="42592" y="7676"/>
                  </a:lnTo>
                  <a:lnTo>
                    <a:pt x="46752" y="17944"/>
                  </a:lnTo>
                  <a:lnTo>
                    <a:pt x="49602" y="39271"/>
                  </a:lnTo>
                  <a:lnTo>
                    <a:pt x="54621" y="49432"/>
                  </a:lnTo>
                  <a:lnTo>
                    <a:pt x="55130" y="51865"/>
                  </a:lnTo>
                  <a:lnTo>
                    <a:pt x="56264" y="53488"/>
                  </a:lnTo>
                  <a:lnTo>
                    <a:pt x="57813" y="54569"/>
                  </a:lnTo>
                  <a:lnTo>
                    <a:pt x="59641" y="55290"/>
                  </a:lnTo>
                  <a:lnTo>
                    <a:pt x="60857" y="56564"/>
                  </a:lnTo>
                  <a:lnTo>
                    <a:pt x="62972" y="62756"/>
                  </a:lnTo>
                  <a:lnTo>
                    <a:pt x="63198" y="59752"/>
                  </a:lnTo>
                  <a:lnTo>
                    <a:pt x="64023" y="58745"/>
                  </a:lnTo>
                  <a:lnTo>
                    <a:pt x="67057" y="57627"/>
                  </a:lnTo>
                  <a:lnTo>
                    <a:pt x="68183" y="56535"/>
                  </a:lnTo>
                  <a:lnTo>
                    <a:pt x="69435" y="53205"/>
                  </a:lnTo>
                  <a:lnTo>
                    <a:pt x="70563" y="52000"/>
                  </a:lnTo>
                  <a:lnTo>
                    <a:pt x="80292" y="46114"/>
                  </a:lnTo>
                  <a:lnTo>
                    <a:pt x="82754" y="41959"/>
                  </a:lnTo>
                  <a:lnTo>
                    <a:pt x="84642" y="37466"/>
                  </a:lnTo>
                  <a:lnTo>
                    <a:pt x="97030" y="21001"/>
                  </a:lnTo>
                  <a:lnTo>
                    <a:pt x="97690" y="18624"/>
                  </a:lnTo>
                  <a:lnTo>
                    <a:pt x="98925" y="17039"/>
                  </a:lnTo>
                  <a:lnTo>
                    <a:pt x="102413" y="15278"/>
                  </a:lnTo>
                  <a:lnTo>
                    <a:pt x="103660" y="15603"/>
                  </a:lnTo>
                  <a:lnTo>
                    <a:pt x="104492" y="16613"/>
                  </a:lnTo>
                  <a:lnTo>
                    <a:pt x="105827" y="20144"/>
                  </a:lnTo>
                  <a:lnTo>
                    <a:pt x="109851" y="24549"/>
                  </a:lnTo>
                  <a:lnTo>
                    <a:pt x="111766" y="30787"/>
                  </a:lnTo>
                  <a:lnTo>
                    <a:pt x="113412" y="38057"/>
                  </a:lnTo>
                  <a:lnTo>
                    <a:pt x="120935" y="49192"/>
                  </a:lnTo>
                  <a:lnTo>
                    <a:pt x="149018" y="781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4" name="SMARTInkShape-2775"/>
            <p:cNvSpPr/>
            <p:nvPr/>
          </p:nvSpPr>
          <p:spPr>
            <a:xfrm>
              <a:off x="5293520" y="3221876"/>
              <a:ext cx="185736" cy="78413"/>
            </a:xfrm>
            <a:custGeom>
              <a:avLst/>
              <a:gdLst/>
              <a:ahLst/>
              <a:cxnLst/>
              <a:rect l="0" t="0" r="0" b="0"/>
              <a:pathLst>
                <a:path w="185736" h="78413">
                  <a:moveTo>
                    <a:pt x="0" y="7099"/>
                  </a:moveTo>
                  <a:lnTo>
                    <a:pt x="0" y="27684"/>
                  </a:lnTo>
                  <a:lnTo>
                    <a:pt x="2116" y="34240"/>
                  </a:lnTo>
                  <a:lnTo>
                    <a:pt x="4909" y="39799"/>
                  </a:lnTo>
                  <a:lnTo>
                    <a:pt x="7274" y="47391"/>
                  </a:lnTo>
                  <a:lnTo>
                    <a:pt x="11856" y="54668"/>
                  </a:lnTo>
                  <a:lnTo>
                    <a:pt x="13206" y="59462"/>
                  </a:lnTo>
                  <a:lnTo>
                    <a:pt x="14360" y="61057"/>
                  </a:lnTo>
                  <a:lnTo>
                    <a:pt x="15923" y="62121"/>
                  </a:lnTo>
                  <a:lnTo>
                    <a:pt x="21108" y="64125"/>
                  </a:lnTo>
                  <a:lnTo>
                    <a:pt x="21429" y="30003"/>
                  </a:lnTo>
                  <a:lnTo>
                    <a:pt x="22223" y="23629"/>
                  </a:lnTo>
                  <a:lnTo>
                    <a:pt x="28705" y="3850"/>
                  </a:lnTo>
                  <a:lnTo>
                    <a:pt x="30249" y="2552"/>
                  </a:lnTo>
                  <a:lnTo>
                    <a:pt x="34081" y="1109"/>
                  </a:lnTo>
                  <a:lnTo>
                    <a:pt x="46265" y="0"/>
                  </a:lnTo>
                  <a:lnTo>
                    <a:pt x="50459" y="2092"/>
                  </a:lnTo>
                  <a:lnTo>
                    <a:pt x="52689" y="3761"/>
                  </a:lnTo>
                  <a:lnTo>
                    <a:pt x="55167" y="7732"/>
                  </a:lnTo>
                  <a:lnTo>
                    <a:pt x="60550" y="20541"/>
                  </a:lnTo>
                  <a:lnTo>
                    <a:pt x="68463" y="33449"/>
                  </a:lnTo>
                  <a:lnTo>
                    <a:pt x="72966" y="48346"/>
                  </a:lnTo>
                  <a:lnTo>
                    <a:pt x="83741" y="64107"/>
                  </a:lnTo>
                  <a:lnTo>
                    <a:pt x="85637" y="68948"/>
                  </a:lnTo>
                  <a:lnTo>
                    <a:pt x="92539" y="78116"/>
                  </a:lnTo>
                  <a:lnTo>
                    <a:pt x="96563" y="78412"/>
                  </a:lnTo>
                  <a:lnTo>
                    <a:pt x="97712" y="77660"/>
                  </a:lnTo>
                  <a:lnTo>
                    <a:pt x="98478" y="76365"/>
                  </a:lnTo>
                  <a:lnTo>
                    <a:pt x="99557" y="70749"/>
                  </a:lnTo>
                  <a:lnTo>
                    <a:pt x="99708" y="68582"/>
                  </a:lnTo>
                  <a:lnTo>
                    <a:pt x="101993" y="64058"/>
                  </a:lnTo>
                  <a:lnTo>
                    <a:pt x="109928" y="50894"/>
                  </a:lnTo>
                  <a:lnTo>
                    <a:pt x="121899" y="23005"/>
                  </a:lnTo>
                  <a:lnTo>
                    <a:pt x="134346" y="8605"/>
                  </a:lnTo>
                  <a:lnTo>
                    <a:pt x="137231" y="7768"/>
                  </a:lnTo>
                  <a:lnTo>
                    <a:pt x="146568" y="7111"/>
                  </a:lnTo>
                  <a:lnTo>
                    <a:pt x="147718" y="7901"/>
                  </a:lnTo>
                  <a:lnTo>
                    <a:pt x="148484" y="9221"/>
                  </a:lnTo>
                  <a:lnTo>
                    <a:pt x="148995" y="10895"/>
                  </a:lnTo>
                  <a:lnTo>
                    <a:pt x="173859" y="44916"/>
                  </a:lnTo>
                  <a:lnTo>
                    <a:pt x="176489" y="49836"/>
                  </a:lnTo>
                  <a:lnTo>
                    <a:pt x="178451" y="54668"/>
                  </a:lnTo>
                  <a:lnTo>
                    <a:pt x="185735" y="642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5" name="SMARTInkShape-2776"/>
            <p:cNvSpPr/>
            <p:nvPr/>
          </p:nvSpPr>
          <p:spPr>
            <a:xfrm>
              <a:off x="5201974" y="3207544"/>
              <a:ext cx="54708" cy="71018"/>
            </a:xfrm>
            <a:custGeom>
              <a:avLst/>
              <a:gdLst/>
              <a:ahLst/>
              <a:cxnLst/>
              <a:rect l="0" t="0" r="0" b="0"/>
              <a:pathLst>
                <a:path w="54708" h="71018">
                  <a:moveTo>
                    <a:pt x="48681" y="21431"/>
                  </a:moveTo>
                  <a:lnTo>
                    <a:pt x="48681" y="15280"/>
                  </a:lnTo>
                  <a:lnTo>
                    <a:pt x="47889" y="14949"/>
                  </a:lnTo>
                  <a:lnTo>
                    <a:pt x="44890" y="14581"/>
                  </a:lnTo>
                  <a:lnTo>
                    <a:pt x="40911" y="12301"/>
                  </a:lnTo>
                  <a:lnTo>
                    <a:pt x="36498" y="9436"/>
                  </a:lnTo>
                  <a:lnTo>
                    <a:pt x="29550" y="7823"/>
                  </a:lnTo>
                  <a:lnTo>
                    <a:pt x="24833" y="7445"/>
                  </a:lnTo>
                  <a:lnTo>
                    <a:pt x="20091" y="9394"/>
                  </a:lnTo>
                  <a:lnTo>
                    <a:pt x="17715" y="11025"/>
                  </a:lnTo>
                  <a:lnTo>
                    <a:pt x="15076" y="14954"/>
                  </a:lnTo>
                  <a:lnTo>
                    <a:pt x="13108" y="19346"/>
                  </a:lnTo>
                  <a:lnTo>
                    <a:pt x="1655" y="38273"/>
                  </a:lnTo>
                  <a:lnTo>
                    <a:pt x="0" y="44262"/>
                  </a:lnTo>
                  <a:lnTo>
                    <a:pt x="353" y="46971"/>
                  </a:lnTo>
                  <a:lnTo>
                    <a:pt x="2861" y="52096"/>
                  </a:lnTo>
                  <a:lnTo>
                    <a:pt x="10144" y="61855"/>
                  </a:lnTo>
                  <a:lnTo>
                    <a:pt x="11711" y="66649"/>
                  </a:lnTo>
                  <a:lnTo>
                    <a:pt x="13716" y="68245"/>
                  </a:lnTo>
                  <a:lnTo>
                    <a:pt x="23329" y="70492"/>
                  </a:lnTo>
                  <a:lnTo>
                    <a:pt x="28947" y="71017"/>
                  </a:lnTo>
                  <a:lnTo>
                    <a:pt x="34091" y="69134"/>
                  </a:lnTo>
                  <a:lnTo>
                    <a:pt x="39022" y="66445"/>
                  </a:lnTo>
                  <a:lnTo>
                    <a:pt x="43859" y="65250"/>
                  </a:lnTo>
                  <a:lnTo>
                    <a:pt x="45467" y="64137"/>
                  </a:lnTo>
                  <a:lnTo>
                    <a:pt x="46539" y="62602"/>
                  </a:lnTo>
                  <a:lnTo>
                    <a:pt x="48523" y="58779"/>
                  </a:lnTo>
                  <a:lnTo>
                    <a:pt x="52051" y="54434"/>
                  </a:lnTo>
                  <a:lnTo>
                    <a:pt x="54707" y="39941"/>
                  </a:lnTo>
                  <a:lnTo>
                    <a:pt x="53211" y="31510"/>
                  </a:lnTo>
                  <a:lnTo>
                    <a:pt x="50695" y="24323"/>
                  </a:lnTo>
                  <a:lnTo>
                    <a:pt x="4868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6" name="SMARTInkShape-2777"/>
            <p:cNvSpPr/>
            <p:nvPr/>
          </p:nvSpPr>
          <p:spPr>
            <a:xfrm>
              <a:off x="4979622" y="3150394"/>
              <a:ext cx="149592" cy="164307"/>
            </a:xfrm>
            <a:custGeom>
              <a:avLst/>
              <a:gdLst/>
              <a:ahLst/>
              <a:cxnLst/>
              <a:rect l="0" t="0" r="0" b="0"/>
              <a:pathLst>
                <a:path w="149592" h="164307">
                  <a:moveTo>
                    <a:pt x="149591" y="0"/>
                  </a:moveTo>
                  <a:lnTo>
                    <a:pt x="149591" y="17760"/>
                  </a:lnTo>
                  <a:lnTo>
                    <a:pt x="147474" y="21916"/>
                  </a:lnTo>
                  <a:lnTo>
                    <a:pt x="143440" y="27259"/>
                  </a:lnTo>
                  <a:lnTo>
                    <a:pt x="142534" y="34610"/>
                  </a:lnTo>
                  <a:lnTo>
                    <a:pt x="142464" y="39615"/>
                  </a:lnTo>
                  <a:lnTo>
                    <a:pt x="142448" y="25094"/>
                  </a:lnTo>
                  <a:lnTo>
                    <a:pt x="140330" y="20942"/>
                  </a:lnTo>
                  <a:lnTo>
                    <a:pt x="132504" y="11809"/>
                  </a:lnTo>
                  <a:lnTo>
                    <a:pt x="127974" y="9217"/>
                  </a:lnTo>
                  <a:lnTo>
                    <a:pt x="118598" y="7553"/>
                  </a:lnTo>
                  <a:lnTo>
                    <a:pt x="100551" y="7180"/>
                  </a:lnTo>
                  <a:lnTo>
                    <a:pt x="93928" y="9276"/>
                  </a:lnTo>
                  <a:lnTo>
                    <a:pt x="58691" y="28630"/>
                  </a:lnTo>
                  <a:lnTo>
                    <a:pt x="22985" y="58826"/>
                  </a:lnTo>
                  <a:lnTo>
                    <a:pt x="4451" y="90585"/>
                  </a:lnTo>
                  <a:lnTo>
                    <a:pt x="535" y="108763"/>
                  </a:lnTo>
                  <a:lnTo>
                    <a:pt x="0" y="115278"/>
                  </a:lnTo>
                  <a:lnTo>
                    <a:pt x="1879" y="120820"/>
                  </a:lnTo>
                  <a:lnTo>
                    <a:pt x="16375" y="144227"/>
                  </a:lnTo>
                  <a:lnTo>
                    <a:pt x="27217" y="152095"/>
                  </a:lnTo>
                  <a:lnTo>
                    <a:pt x="50805" y="161071"/>
                  </a:lnTo>
                  <a:lnTo>
                    <a:pt x="85458" y="163880"/>
                  </a:lnTo>
                  <a:lnTo>
                    <a:pt x="106728"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7" name="SMARTInkShape-2778"/>
            <p:cNvSpPr/>
            <p:nvPr/>
          </p:nvSpPr>
          <p:spPr>
            <a:xfrm>
              <a:off x="4714875" y="3200400"/>
              <a:ext cx="128589" cy="21432"/>
            </a:xfrm>
            <a:custGeom>
              <a:avLst/>
              <a:gdLst/>
              <a:ahLst/>
              <a:cxnLst/>
              <a:rect l="0" t="0" r="0" b="0"/>
              <a:pathLst>
                <a:path w="128589" h="21432">
                  <a:moveTo>
                    <a:pt x="0" y="21431"/>
                  </a:moveTo>
                  <a:lnTo>
                    <a:pt x="0" y="15280"/>
                  </a:lnTo>
                  <a:lnTo>
                    <a:pt x="794" y="14949"/>
                  </a:lnTo>
                  <a:lnTo>
                    <a:pt x="9887" y="12302"/>
                  </a:lnTo>
                  <a:lnTo>
                    <a:pt x="20127" y="8672"/>
                  </a:lnTo>
                  <a:lnTo>
                    <a:pt x="51648" y="7184"/>
                  </a:lnTo>
                  <a:lnTo>
                    <a:pt x="83440" y="7146"/>
                  </a:lnTo>
                  <a:lnTo>
                    <a:pt x="108134" y="7144"/>
                  </a:lnTo>
                  <a:lnTo>
                    <a:pt x="113676" y="5027"/>
                  </a:lnTo>
                  <a:lnTo>
                    <a:pt x="118785" y="2234"/>
                  </a:lnTo>
                  <a:lnTo>
                    <a:pt x="12858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49" name="SMARTInkShape-Group389"/>
          <p:cNvGrpSpPr/>
          <p:nvPr/>
        </p:nvGrpSpPr>
        <p:grpSpPr>
          <a:xfrm>
            <a:off x="6124060" y="2428875"/>
            <a:ext cx="1576904" cy="278263"/>
            <a:chOff x="6124060" y="2428875"/>
            <a:chExt cx="1576904" cy="278263"/>
          </a:xfrm>
        </p:grpSpPr>
        <p:sp>
          <p:nvSpPr>
            <p:cNvPr id="1839" name="SMARTInkShape-2779"/>
            <p:cNvSpPr/>
            <p:nvPr/>
          </p:nvSpPr>
          <p:spPr>
            <a:xfrm>
              <a:off x="7493794" y="2529342"/>
              <a:ext cx="207170" cy="156709"/>
            </a:xfrm>
            <a:custGeom>
              <a:avLst/>
              <a:gdLst/>
              <a:ahLst/>
              <a:cxnLst/>
              <a:rect l="0" t="0" r="0" b="0"/>
              <a:pathLst>
                <a:path w="207170" h="156709">
                  <a:moveTo>
                    <a:pt x="0" y="92414"/>
                  </a:moveTo>
                  <a:lnTo>
                    <a:pt x="10642" y="103056"/>
                  </a:lnTo>
                  <a:lnTo>
                    <a:pt x="12667" y="107198"/>
                  </a:lnTo>
                  <a:lnTo>
                    <a:pt x="13968" y="112532"/>
                  </a:lnTo>
                  <a:lnTo>
                    <a:pt x="21129" y="120661"/>
                  </a:lnTo>
                  <a:lnTo>
                    <a:pt x="21430" y="87135"/>
                  </a:lnTo>
                  <a:lnTo>
                    <a:pt x="22225" y="59194"/>
                  </a:lnTo>
                  <a:lnTo>
                    <a:pt x="35905" y="27988"/>
                  </a:lnTo>
                  <a:lnTo>
                    <a:pt x="45280" y="12837"/>
                  </a:lnTo>
                  <a:lnTo>
                    <a:pt x="56190" y="4718"/>
                  </a:lnTo>
                  <a:lnTo>
                    <a:pt x="69477" y="1078"/>
                  </a:lnTo>
                  <a:lnTo>
                    <a:pt x="79676" y="0"/>
                  </a:lnTo>
                  <a:lnTo>
                    <a:pt x="113590" y="5736"/>
                  </a:lnTo>
                  <a:lnTo>
                    <a:pt x="122186" y="10499"/>
                  </a:lnTo>
                  <a:lnTo>
                    <a:pt x="147967" y="29944"/>
                  </a:lnTo>
                  <a:lnTo>
                    <a:pt x="172718" y="61565"/>
                  </a:lnTo>
                  <a:lnTo>
                    <a:pt x="182343" y="80529"/>
                  </a:lnTo>
                  <a:lnTo>
                    <a:pt x="193310" y="115963"/>
                  </a:lnTo>
                  <a:lnTo>
                    <a:pt x="205090" y="150544"/>
                  </a:lnTo>
                  <a:lnTo>
                    <a:pt x="207169" y="1567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0" name="SMARTInkShape-2780"/>
            <p:cNvSpPr/>
            <p:nvPr/>
          </p:nvSpPr>
          <p:spPr>
            <a:xfrm>
              <a:off x="7358247" y="2493169"/>
              <a:ext cx="98818" cy="156735"/>
            </a:xfrm>
            <a:custGeom>
              <a:avLst/>
              <a:gdLst/>
              <a:ahLst/>
              <a:cxnLst/>
              <a:rect l="0" t="0" r="0" b="0"/>
              <a:pathLst>
                <a:path w="98818" h="156735">
                  <a:moveTo>
                    <a:pt x="28391" y="0"/>
                  </a:moveTo>
                  <a:lnTo>
                    <a:pt x="27597" y="24835"/>
                  </a:lnTo>
                  <a:lnTo>
                    <a:pt x="13917" y="57210"/>
                  </a:lnTo>
                  <a:lnTo>
                    <a:pt x="2966" y="89995"/>
                  </a:lnTo>
                  <a:lnTo>
                    <a:pt x="0" y="121624"/>
                  </a:lnTo>
                  <a:lnTo>
                    <a:pt x="691" y="130255"/>
                  </a:lnTo>
                  <a:lnTo>
                    <a:pt x="3645" y="136737"/>
                  </a:lnTo>
                  <a:lnTo>
                    <a:pt x="22761" y="152279"/>
                  </a:lnTo>
                  <a:lnTo>
                    <a:pt x="30122" y="154992"/>
                  </a:lnTo>
                  <a:lnTo>
                    <a:pt x="51575" y="156734"/>
                  </a:lnTo>
                  <a:lnTo>
                    <a:pt x="60655" y="154855"/>
                  </a:lnTo>
                  <a:lnTo>
                    <a:pt x="83748" y="142672"/>
                  </a:lnTo>
                  <a:lnTo>
                    <a:pt x="86726" y="140359"/>
                  </a:lnTo>
                  <a:lnTo>
                    <a:pt x="94711" y="125725"/>
                  </a:lnTo>
                  <a:lnTo>
                    <a:pt x="98817" y="105150"/>
                  </a:lnTo>
                  <a:lnTo>
                    <a:pt x="98735" y="90598"/>
                  </a:lnTo>
                  <a:lnTo>
                    <a:pt x="95903" y="81012"/>
                  </a:lnTo>
                  <a:lnTo>
                    <a:pt x="81914" y="61922"/>
                  </a:lnTo>
                  <a:lnTo>
                    <a:pt x="49749" y="30692"/>
                  </a:lnTo>
                  <a:lnTo>
                    <a:pt x="30909" y="17741"/>
                  </a:lnTo>
                  <a:lnTo>
                    <a:pt x="14103" y="142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1" name="SMARTInkShape-2781"/>
            <p:cNvSpPr/>
            <p:nvPr/>
          </p:nvSpPr>
          <p:spPr>
            <a:xfrm>
              <a:off x="7293769" y="2443163"/>
              <a:ext cx="1" cy="14288"/>
            </a:xfrm>
            <a:custGeom>
              <a:avLst/>
              <a:gdLst/>
              <a:ahLst/>
              <a:cxnLst/>
              <a:rect l="0" t="0" r="0" b="0"/>
              <a:pathLst>
                <a:path w="1" h="14288">
                  <a:moveTo>
                    <a:pt x="0" y="14287"/>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2" name="SMARTInkShape-2782"/>
            <p:cNvSpPr/>
            <p:nvPr/>
          </p:nvSpPr>
          <p:spPr>
            <a:xfrm>
              <a:off x="7001282" y="2500315"/>
              <a:ext cx="263589" cy="128586"/>
            </a:xfrm>
            <a:custGeom>
              <a:avLst/>
              <a:gdLst/>
              <a:ahLst/>
              <a:cxnLst/>
              <a:rect l="0" t="0" r="0" b="0"/>
              <a:pathLst>
                <a:path w="263589" h="128586">
                  <a:moveTo>
                    <a:pt x="21024" y="35716"/>
                  </a:moveTo>
                  <a:lnTo>
                    <a:pt x="17231" y="31924"/>
                  </a:lnTo>
                  <a:lnTo>
                    <a:pt x="13253" y="30062"/>
                  </a:lnTo>
                  <a:lnTo>
                    <a:pt x="4231" y="28867"/>
                  </a:lnTo>
                  <a:lnTo>
                    <a:pt x="2685" y="27975"/>
                  </a:lnTo>
                  <a:lnTo>
                    <a:pt x="1655" y="26587"/>
                  </a:lnTo>
                  <a:lnTo>
                    <a:pt x="0" y="22448"/>
                  </a:lnTo>
                  <a:lnTo>
                    <a:pt x="23307" y="21518"/>
                  </a:lnTo>
                  <a:lnTo>
                    <a:pt x="50844" y="20653"/>
                  </a:lnTo>
                  <a:lnTo>
                    <a:pt x="83917" y="15778"/>
                  </a:lnTo>
                  <a:lnTo>
                    <a:pt x="117408" y="10788"/>
                  </a:lnTo>
                  <a:lnTo>
                    <a:pt x="145186" y="8222"/>
                  </a:lnTo>
                  <a:lnTo>
                    <a:pt x="176519" y="2445"/>
                  </a:lnTo>
                  <a:lnTo>
                    <a:pt x="208787" y="212"/>
                  </a:lnTo>
                  <a:lnTo>
                    <a:pt x="243436" y="6"/>
                  </a:lnTo>
                  <a:lnTo>
                    <a:pt x="247790" y="0"/>
                  </a:lnTo>
                  <a:lnTo>
                    <a:pt x="252873" y="3791"/>
                  </a:lnTo>
                  <a:lnTo>
                    <a:pt x="255037" y="7769"/>
                  </a:lnTo>
                  <a:lnTo>
                    <a:pt x="263588" y="41607"/>
                  </a:lnTo>
                  <a:lnTo>
                    <a:pt x="257197" y="76506"/>
                  </a:lnTo>
                  <a:lnTo>
                    <a:pt x="256785" y="108939"/>
                  </a:lnTo>
                  <a:lnTo>
                    <a:pt x="256768" y="12858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3" name="SMARTInkShape-2783"/>
            <p:cNvSpPr/>
            <p:nvPr/>
          </p:nvSpPr>
          <p:spPr>
            <a:xfrm>
              <a:off x="7088275" y="2428875"/>
              <a:ext cx="126914" cy="235745"/>
            </a:xfrm>
            <a:custGeom>
              <a:avLst/>
              <a:gdLst/>
              <a:ahLst/>
              <a:cxnLst/>
              <a:rect l="0" t="0" r="0" b="0"/>
              <a:pathLst>
                <a:path w="126914" h="235745">
                  <a:moveTo>
                    <a:pt x="48331" y="0"/>
                  </a:moveTo>
                  <a:lnTo>
                    <a:pt x="48331" y="10642"/>
                  </a:lnTo>
                  <a:lnTo>
                    <a:pt x="46214" y="14784"/>
                  </a:lnTo>
                  <a:lnTo>
                    <a:pt x="44538" y="17000"/>
                  </a:lnTo>
                  <a:lnTo>
                    <a:pt x="42677" y="23695"/>
                  </a:lnTo>
                  <a:lnTo>
                    <a:pt x="41482" y="40928"/>
                  </a:lnTo>
                  <a:lnTo>
                    <a:pt x="37085" y="50205"/>
                  </a:lnTo>
                  <a:lnTo>
                    <a:pt x="33690" y="54901"/>
                  </a:lnTo>
                  <a:lnTo>
                    <a:pt x="29918" y="66469"/>
                  </a:lnTo>
                  <a:lnTo>
                    <a:pt x="19394" y="101693"/>
                  </a:lnTo>
                  <a:lnTo>
                    <a:pt x="11091" y="135252"/>
                  </a:lnTo>
                  <a:lnTo>
                    <a:pt x="308" y="166381"/>
                  </a:lnTo>
                  <a:lnTo>
                    <a:pt x="0" y="178722"/>
                  </a:lnTo>
                  <a:lnTo>
                    <a:pt x="5678" y="203649"/>
                  </a:lnTo>
                  <a:lnTo>
                    <a:pt x="15335" y="220336"/>
                  </a:lnTo>
                  <a:lnTo>
                    <a:pt x="18396" y="223091"/>
                  </a:lnTo>
                  <a:lnTo>
                    <a:pt x="43868" y="233026"/>
                  </a:lnTo>
                  <a:lnTo>
                    <a:pt x="77080" y="235505"/>
                  </a:lnTo>
                  <a:lnTo>
                    <a:pt x="112496" y="235730"/>
                  </a:lnTo>
                  <a:lnTo>
                    <a:pt x="126913" y="2357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4" name="SMARTInkShape-2784"/>
            <p:cNvSpPr/>
            <p:nvPr/>
          </p:nvSpPr>
          <p:spPr>
            <a:xfrm>
              <a:off x="6893763" y="2573063"/>
              <a:ext cx="128544" cy="77269"/>
            </a:xfrm>
            <a:custGeom>
              <a:avLst/>
              <a:gdLst/>
              <a:ahLst/>
              <a:cxnLst/>
              <a:rect l="0" t="0" r="0" b="0"/>
              <a:pathLst>
                <a:path w="128544" h="77269">
                  <a:moveTo>
                    <a:pt x="71393" y="20118"/>
                  </a:moveTo>
                  <a:lnTo>
                    <a:pt x="71393" y="13967"/>
                  </a:lnTo>
                  <a:lnTo>
                    <a:pt x="66483" y="7467"/>
                  </a:lnTo>
                  <a:lnTo>
                    <a:pt x="65242" y="3119"/>
                  </a:lnTo>
                  <a:lnTo>
                    <a:pt x="64118" y="1641"/>
                  </a:lnTo>
                  <a:lnTo>
                    <a:pt x="60751" y="0"/>
                  </a:lnTo>
                  <a:lnTo>
                    <a:pt x="58742" y="356"/>
                  </a:lnTo>
                  <a:lnTo>
                    <a:pt x="51329" y="3856"/>
                  </a:lnTo>
                  <a:lnTo>
                    <a:pt x="40225" y="6039"/>
                  </a:lnTo>
                  <a:lnTo>
                    <a:pt x="31555" y="11361"/>
                  </a:lnTo>
                  <a:lnTo>
                    <a:pt x="5736" y="35824"/>
                  </a:lnTo>
                  <a:lnTo>
                    <a:pt x="2525" y="41121"/>
                  </a:lnTo>
                  <a:lnTo>
                    <a:pt x="1098" y="46915"/>
                  </a:lnTo>
                  <a:lnTo>
                    <a:pt x="0" y="68412"/>
                  </a:lnTo>
                  <a:lnTo>
                    <a:pt x="7554" y="73410"/>
                  </a:lnTo>
                  <a:lnTo>
                    <a:pt x="10577" y="73902"/>
                  </a:lnTo>
                  <a:lnTo>
                    <a:pt x="13387" y="73437"/>
                  </a:lnTo>
                  <a:lnTo>
                    <a:pt x="19419" y="71597"/>
                  </a:lnTo>
                  <a:lnTo>
                    <a:pt x="36226" y="68299"/>
                  </a:lnTo>
                  <a:lnTo>
                    <a:pt x="62181" y="55677"/>
                  </a:lnTo>
                  <a:lnTo>
                    <a:pt x="86948" y="33008"/>
                  </a:lnTo>
                  <a:lnTo>
                    <a:pt x="90213" y="27699"/>
                  </a:lnTo>
                  <a:lnTo>
                    <a:pt x="92458" y="22694"/>
                  </a:lnTo>
                  <a:lnTo>
                    <a:pt x="99867" y="13101"/>
                  </a:lnTo>
                  <a:lnTo>
                    <a:pt x="99968" y="43942"/>
                  </a:lnTo>
                  <a:lnTo>
                    <a:pt x="102085" y="48698"/>
                  </a:lnTo>
                  <a:lnTo>
                    <a:pt x="104878" y="53458"/>
                  </a:lnTo>
                  <a:lnTo>
                    <a:pt x="107244" y="60600"/>
                  </a:lnTo>
                  <a:lnTo>
                    <a:pt x="110610" y="65362"/>
                  </a:lnTo>
                  <a:lnTo>
                    <a:pt x="128543" y="772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5" name="SMARTInkShape-2785"/>
            <p:cNvSpPr/>
            <p:nvPr/>
          </p:nvSpPr>
          <p:spPr>
            <a:xfrm>
              <a:off x="6687310" y="2557463"/>
              <a:ext cx="156404" cy="135732"/>
            </a:xfrm>
            <a:custGeom>
              <a:avLst/>
              <a:gdLst/>
              <a:ahLst/>
              <a:cxnLst/>
              <a:rect l="0" t="0" r="0" b="0"/>
              <a:pathLst>
                <a:path w="156404" h="135732">
                  <a:moveTo>
                    <a:pt x="156403" y="0"/>
                  </a:moveTo>
                  <a:lnTo>
                    <a:pt x="152610" y="0"/>
                  </a:lnTo>
                  <a:lnTo>
                    <a:pt x="148632" y="2116"/>
                  </a:lnTo>
                  <a:lnTo>
                    <a:pt x="144218" y="4909"/>
                  </a:lnTo>
                  <a:lnTo>
                    <a:pt x="117923" y="12667"/>
                  </a:lnTo>
                  <a:lnTo>
                    <a:pt x="84601" y="19777"/>
                  </a:lnTo>
                  <a:lnTo>
                    <a:pt x="49198" y="34844"/>
                  </a:lnTo>
                  <a:lnTo>
                    <a:pt x="27158" y="47775"/>
                  </a:lnTo>
                  <a:lnTo>
                    <a:pt x="5010" y="74041"/>
                  </a:lnTo>
                  <a:lnTo>
                    <a:pt x="949" y="87378"/>
                  </a:lnTo>
                  <a:lnTo>
                    <a:pt x="0" y="93868"/>
                  </a:lnTo>
                  <a:lnTo>
                    <a:pt x="3257" y="105776"/>
                  </a:lnTo>
                  <a:lnTo>
                    <a:pt x="11344" y="112628"/>
                  </a:lnTo>
                  <a:lnTo>
                    <a:pt x="49246" y="1357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6" name="SMARTInkShape-2786"/>
            <p:cNvSpPr/>
            <p:nvPr/>
          </p:nvSpPr>
          <p:spPr>
            <a:xfrm>
              <a:off x="6515100" y="2593181"/>
              <a:ext cx="135732" cy="113957"/>
            </a:xfrm>
            <a:custGeom>
              <a:avLst/>
              <a:gdLst/>
              <a:ahLst/>
              <a:cxnLst/>
              <a:rect l="0" t="0" r="0" b="0"/>
              <a:pathLst>
                <a:path w="135732" h="113957">
                  <a:moveTo>
                    <a:pt x="0" y="21432"/>
                  </a:moveTo>
                  <a:lnTo>
                    <a:pt x="0" y="55224"/>
                  </a:lnTo>
                  <a:lnTo>
                    <a:pt x="7771" y="84296"/>
                  </a:lnTo>
                  <a:lnTo>
                    <a:pt x="14474" y="97473"/>
                  </a:lnTo>
                  <a:lnTo>
                    <a:pt x="19132" y="102852"/>
                  </a:lnTo>
                  <a:lnTo>
                    <a:pt x="35723" y="112559"/>
                  </a:lnTo>
                  <a:lnTo>
                    <a:pt x="49037" y="113956"/>
                  </a:lnTo>
                  <a:lnTo>
                    <a:pt x="55661" y="112031"/>
                  </a:lnTo>
                  <a:lnTo>
                    <a:pt x="83417" y="94368"/>
                  </a:lnTo>
                  <a:lnTo>
                    <a:pt x="98381" y="77937"/>
                  </a:lnTo>
                  <a:lnTo>
                    <a:pt x="118999" y="45366"/>
                  </a:lnTo>
                  <a:lnTo>
                    <a:pt x="132551" y="18852"/>
                  </a:lnTo>
                  <a:lnTo>
                    <a:pt x="13573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7" name="SMARTInkShape-2787"/>
            <p:cNvSpPr/>
            <p:nvPr/>
          </p:nvSpPr>
          <p:spPr>
            <a:xfrm>
              <a:off x="6351159" y="2464594"/>
              <a:ext cx="120021" cy="241449"/>
            </a:xfrm>
            <a:custGeom>
              <a:avLst/>
              <a:gdLst/>
              <a:ahLst/>
              <a:cxnLst/>
              <a:rect l="0" t="0" r="0" b="0"/>
              <a:pathLst>
                <a:path w="120021" h="241449">
                  <a:moveTo>
                    <a:pt x="99646" y="142875"/>
                  </a:moveTo>
                  <a:lnTo>
                    <a:pt x="99646" y="139082"/>
                  </a:lnTo>
                  <a:lnTo>
                    <a:pt x="98854" y="137965"/>
                  </a:lnTo>
                  <a:lnTo>
                    <a:pt x="97530" y="137220"/>
                  </a:lnTo>
                  <a:lnTo>
                    <a:pt x="89760" y="136172"/>
                  </a:lnTo>
                  <a:lnTo>
                    <a:pt x="85912" y="136025"/>
                  </a:lnTo>
                  <a:lnTo>
                    <a:pt x="79520" y="137978"/>
                  </a:lnTo>
                  <a:lnTo>
                    <a:pt x="44461" y="157221"/>
                  </a:lnTo>
                  <a:lnTo>
                    <a:pt x="12926" y="183490"/>
                  </a:lnTo>
                  <a:lnTo>
                    <a:pt x="2409" y="204861"/>
                  </a:lnTo>
                  <a:lnTo>
                    <a:pt x="0" y="222750"/>
                  </a:lnTo>
                  <a:lnTo>
                    <a:pt x="1914" y="228116"/>
                  </a:lnTo>
                  <a:lnTo>
                    <a:pt x="9610" y="238029"/>
                  </a:lnTo>
                  <a:lnTo>
                    <a:pt x="16239" y="240728"/>
                  </a:lnTo>
                  <a:lnTo>
                    <a:pt x="20229" y="241448"/>
                  </a:lnTo>
                  <a:lnTo>
                    <a:pt x="28897" y="240131"/>
                  </a:lnTo>
                  <a:lnTo>
                    <a:pt x="61588" y="226057"/>
                  </a:lnTo>
                  <a:lnTo>
                    <a:pt x="72054" y="219027"/>
                  </a:lnTo>
                  <a:lnTo>
                    <a:pt x="93769" y="188689"/>
                  </a:lnTo>
                  <a:lnTo>
                    <a:pt x="108305" y="164272"/>
                  </a:lnTo>
                  <a:lnTo>
                    <a:pt x="112267" y="147539"/>
                  </a:lnTo>
                  <a:lnTo>
                    <a:pt x="117507" y="113973"/>
                  </a:lnTo>
                  <a:lnTo>
                    <a:pt x="120020" y="92772"/>
                  </a:lnTo>
                  <a:lnTo>
                    <a:pt x="115285" y="59254"/>
                  </a:lnTo>
                  <a:lnTo>
                    <a:pt x="114014" y="23935"/>
                  </a:lnTo>
                  <a:lnTo>
                    <a:pt x="11393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8" name="SMARTInkShape-2788"/>
            <p:cNvSpPr/>
            <p:nvPr/>
          </p:nvSpPr>
          <p:spPr>
            <a:xfrm>
              <a:off x="6124060" y="2428892"/>
              <a:ext cx="291029" cy="242872"/>
            </a:xfrm>
            <a:custGeom>
              <a:avLst/>
              <a:gdLst/>
              <a:ahLst/>
              <a:cxnLst/>
              <a:rect l="0" t="0" r="0" b="0"/>
              <a:pathLst>
                <a:path w="291029" h="242872">
                  <a:moveTo>
                    <a:pt x="291028" y="7127"/>
                  </a:moveTo>
                  <a:lnTo>
                    <a:pt x="287235" y="7127"/>
                  </a:lnTo>
                  <a:lnTo>
                    <a:pt x="286118" y="6333"/>
                  </a:lnTo>
                  <a:lnTo>
                    <a:pt x="285373" y="5010"/>
                  </a:lnTo>
                  <a:lnTo>
                    <a:pt x="284877" y="3334"/>
                  </a:lnTo>
                  <a:lnTo>
                    <a:pt x="282957" y="2217"/>
                  </a:lnTo>
                  <a:lnTo>
                    <a:pt x="267877" y="277"/>
                  </a:lnTo>
                  <a:lnTo>
                    <a:pt x="232697" y="0"/>
                  </a:lnTo>
                  <a:lnTo>
                    <a:pt x="202953" y="2103"/>
                  </a:lnTo>
                  <a:lnTo>
                    <a:pt x="170531" y="9927"/>
                  </a:lnTo>
                  <a:lnTo>
                    <a:pt x="136287" y="19116"/>
                  </a:lnTo>
                  <a:lnTo>
                    <a:pt x="105768" y="30691"/>
                  </a:lnTo>
                  <a:lnTo>
                    <a:pt x="70240" y="49549"/>
                  </a:lnTo>
                  <a:lnTo>
                    <a:pt x="65254" y="52077"/>
                  </a:lnTo>
                  <a:lnTo>
                    <a:pt x="61931" y="55350"/>
                  </a:lnTo>
                  <a:lnTo>
                    <a:pt x="52367" y="72783"/>
                  </a:lnTo>
                  <a:lnTo>
                    <a:pt x="51751" y="75504"/>
                  </a:lnTo>
                  <a:lnTo>
                    <a:pt x="52135" y="78111"/>
                  </a:lnTo>
                  <a:lnTo>
                    <a:pt x="53185" y="80644"/>
                  </a:lnTo>
                  <a:lnTo>
                    <a:pt x="54678" y="82332"/>
                  </a:lnTo>
                  <a:lnTo>
                    <a:pt x="58454" y="84208"/>
                  </a:lnTo>
                  <a:lnTo>
                    <a:pt x="83100" y="91165"/>
                  </a:lnTo>
                  <a:lnTo>
                    <a:pt x="113274" y="97539"/>
                  </a:lnTo>
                  <a:lnTo>
                    <a:pt x="144471" y="99672"/>
                  </a:lnTo>
                  <a:lnTo>
                    <a:pt x="176176" y="99993"/>
                  </a:lnTo>
                  <a:lnTo>
                    <a:pt x="172772" y="99995"/>
                  </a:lnTo>
                  <a:lnTo>
                    <a:pt x="168885" y="102112"/>
                  </a:lnTo>
                  <a:lnTo>
                    <a:pt x="162923" y="105699"/>
                  </a:lnTo>
                  <a:lnTo>
                    <a:pt x="132988" y="116788"/>
                  </a:lnTo>
                  <a:lnTo>
                    <a:pt x="98031" y="130704"/>
                  </a:lnTo>
                  <a:lnTo>
                    <a:pt x="62412" y="151870"/>
                  </a:lnTo>
                  <a:lnTo>
                    <a:pt x="30498" y="170082"/>
                  </a:lnTo>
                  <a:lnTo>
                    <a:pt x="11112" y="188305"/>
                  </a:lnTo>
                  <a:lnTo>
                    <a:pt x="2332" y="201656"/>
                  </a:lnTo>
                  <a:lnTo>
                    <a:pt x="0" y="208149"/>
                  </a:lnTo>
                  <a:lnTo>
                    <a:pt x="172" y="210991"/>
                  </a:lnTo>
                  <a:lnTo>
                    <a:pt x="2479" y="216267"/>
                  </a:lnTo>
                  <a:lnTo>
                    <a:pt x="8241" y="223699"/>
                  </a:lnTo>
                  <a:lnTo>
                    <a:pt x="18767" y="230928"/>
                  </a:lnTo>
                  <a:lnTo>
                    <a:pt x="42250" y="239689"/>
                  </a:lnTo>
                  <a:lnTo>
                    <a:pt x="74052" y="242242"/>
                  </a:lnTo>
                  <a:lnTo>
                    <a:pt x="105290" y="24287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53" name="SMARTInkShape-Group390"/>
          <p:cNvGrpSpPr/>
          <p:nvPr/>
        </p:nvGrpSpPr>
        <p:grpSpPr>
          <a:xfrm>
            <a:off x="2929930" y="3067697"/>
            <a:ext cx="1606352" cy="432276"/>
            <a:chOff x="2929930" y="3067697"/>
            <a:chExt cx="1606352" cy="432276"/>
          </a:xfrm>
        </p:grpSpPr>
        <p:sp>
          <p:nvSpPr>
            <p:cNvPr id="1850" name="SMARTInkShape-2789"/>
            <p:cNvSpPr/>
            <p:nvPr/>
          </p:nvSpPr>
          <p:spPr>
            <a:xfrm>
              <a:off x="4303181" y="3157660"/>
              <a:ext cx="233101" cy="35597"/>
            </a:xfrm>
            <a:custGeom>
              <a:avLst/>
              <a:gdLst/>
              <a:ahLst/>
              <a:cxnLst/>
              <a:rect l="0" t="0" r="0" b="0"/>
              <a:pathLst>
                <a:path w="233101" h="35597">
                  <a:moveTo>
                    <a:pt x="47363" y="28453"/>
                  </a:moveTo>
                  <a:lnTo>
                    <a:pt x="43571" y="28453"/>
                  </a:lnTo>
                  <a:lnTo>
                    <a:pt x="11403" y="13979"/>
                  </a:lnTo>
                  <a:lnTo>
                    <a:pt x="3600" y="9320"/>
                  </a:lnTo>
                  <a:lnTo>
                    <a:pt x="132" y="4603"/>
                  </a:lnTo>
                  <a:lnTo>
                    <a:pt x="0" y="3028"/>
                  </a:lnTo>
                  <a:lnTo>
                    <a:pt x="706" y="1978"/>
                  </a:lnTo>
                  <a:lnTo>
                    <a:pt x="1971" y="1278"/>
                  </a:lnTo>
                  <a:lnTo>
                    <a:pt x="27957" y="0"/>
                  </a:lnTo>
                  <a:lnTo>
                    <a:pt x="55548" y="3706"/>
                  </a:lnTo>
                  <a:lnTo>
                    <a:pt x="88858" y="9832"/>
                  </a:lnTo>
                  <a:lnTo>
                    <a:pt x="123864" y="16673"/>
                  </a:lnTo>
                  <a:lnTo>
                    <a:pt x="149626" y="21365"/>
                  </a:lnTo>
                  <a:lnTo>
                    <a:pt x="175363" y="26096"/>
                  </a:lnTo>
                  <a:lnTo>
                    <a:pt x="206115" y="32429"/>
                  </a:lnTo>
                  <a:lnTo>
                    <a:pt x="233100" y="3559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1" name="SMARTInkShape-2790"/>
            <p:cNvSpPr/>
            <p:nvPr/>
          </p:nvSpPr>
          <p:spPr>
            <a:xfrm>
              <a:off x="4422283" y="3067697"/>
              <a:ext cx="71137" cy="239860"/>
            </a:xfrm>
            <a:custGeom>
              <a:avLst/>
              <a:gdLst/>
              <a:ahLst/>
              <a:cxnLst/>
              <a:rect l="0" t="0" r="0" b="0"/>
              <a:pathLst>
                <a:path w="71137" h="239860">
                  <a:moveTo>
                    <a:pt x="6842" y="4116"/>
                  </a:moveTo>
                  <a:lnTo>
                    <a:pt x="6842" y="323"/>
                  </a:lnTo>
                  <a:lnTo>
                    <a:pt x="7636" y="0"/>
                  </a:lnTo>
                  <a:lnTo>
                    <a:pt x="12993" y="3417"/>
                  </a:lnTo>
                  <a:lnTo>
                    <a:pt x="13544" y="5922"/>
                  </a:lnTo>
                  <a:lnTo>
                    <a:pt x="13899" y="17790"/>
                  </a:lnTo>
                  <a:lnTo>
                    <a:pt x="8320" y="47838"/>
                  </a:lnTo>
                  <a:lnTo>
                    <a:pt x="6243" y="78694"/>
                  </a:lnTo>
                  <a:lnTo>
                    <a:pt x="1226" y="110246"/>
                  </a:lnTo>
                  <a:lnTo>
                    <a:pt x="0" y="139644"/>
                  </a:lnTo>
                  <a:lnTo>
                    <a:pt x="3580" y="161218"/>
                  </a:lnTo>
                  <a:lnTo>
                    <a:pt x="19838" y="194872"/>
                  </a:lnTo>
                  <a:lnTo>
                    <a:pt x="30007" y="210655"/>
                  </a:lnTo>
                  <a:lnTo>
                    <a:pt x="43075" y="223268"/>
                  </a:lnTo>
                  <a:lnTo>
                    <a:pt x="71136" y="2398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2" name="SMARTInkShape-2791"/>
            <p:cNvSpPr/>
            <p:nvPr/>
          </p:nvSpPr>
          <p:spPr>
            <a:xfrm>
              <a:off x="2929930" y="3229401"/>
              <a:ext cx="1420615" cy="270572"/>
            </a:xfrm>
            <a:custGeom>
              <a:avLst/>
              <a:gdLst/>
              <a:ahLst/>
              <a:cxnLst/>
              <a:rect l="0" t="0" r="0" b="0"/>
              <a:pathLst>
                <a:path w="1420615" h="270572">
                  <a:moveTo>
                    <a:pt x="6151" y="78155"/>
                  </a:moveTo>
                  <a:lnTo>
                    <a:pt x="0" y="78155"/>
                  </a:lnTo>
                  <a:lnTo>
                    <a:pt x="3094" y="74363"/>
                  </a:lnTo>
                  <a:lnTo>
                    <a:pt x="9026" y="72501"/>
                  </a:lnTo>
                  <a:lnTo>
                    <a:pt x="36839" y="70414"/>
                  </a:lnTo>
                  <a:lnTo>
                    <a:pt x="63045" y="66160"/>
                  </a:lnTo>
                  <a:lnTo>
                    <a:pt x="95593" y="64547"/>
                  </a:lnTo>
                  <a:lnTo>
                    <a:pt x="130372" y="63275"/>
                  </a:lnTo>
                  <a:lnTo>
                    <a:pt x="165019" y="58224"/>
                  </a:lnTo>
                  <a:lnTo>
                    <a:pt x="195745" y="51700"/>
                  </a:lnTo>
                  <a:lnTo>
                    <a:pt x="230339" y="42385"/>
                  </a:lnTo>
                  <a:lnTo>
                    <a:pt x="242315" y="36857"/>
                  </a:lnTo>
                  <a:lnTo>
                    <a:pt x="264038" y="19614"/>
                  </a:lnTo>
                  <a:lnTo>
                    <a:pt x="267611" y="14301"/>
                  </a:lnTo>
                  <a:lnTo>
                    <a:pt x="268564" y="11774"/>
                  </a:lnTo>
                  <a:lnTo>
                    <a:pt x="268406" y="9295"/>
                  </a:lnTo>
                  <a:lnTo>
                    <a:pt x="266113" y="4423"/>
                  </a:lnTo>
                  <a:lnTo>
                    <a:pt x="263597" y="2807"/>
                  </a:lnTo>
                  <a:lnTo>
                    <a:pt x="250268" y="213"/>
                  </a:lnTo>
                  <a:lnTo>
                    <a:pt x="247477" y="0"/>
                  </a:lnTo>
                  <a:lnTo>
                    <a:pt x="240142" y="3997"/>
                  </a:lnTo>
                  <a:lnTo>
                    <a:pt x="208455" y="27020"/>
                  </a:lnTo>
                  <a:lnTo>
                    <a:pt x="203220" y="37966"/>
                  </a:lnTo>
                  <a:lnTo>
                    <a:pt x="199860" y="64396"/>
                  </a:lnTo>
                  <a:lnTo>
                    <a:pt x="206913" y="99656"/>
                  </a:lnTo>
                  <a:lnTo>
                    <a:pt x="209048" y="106777"/>
                  </a:lnTo>
                  <a:lnTo>
                    <a:pt x="217771" y="118922"/>
                  </a:lnTo>
                  <a:lnTo>
                    <a:pt x="242774" y="139654"/>
                  </a:lnTo>
                  <a:lnTo>
                    <a:pt x="274759" y="152539"/>
                  </a:lnTo>
                  <a:lnTo>
                    <a:pt x="306910" y="156184"/>
                  </a:lnTo>
                  <a:lnTo>
                    <a:pt x="316564" y="154374"/>
                  </a:lnTo>
                  <a:lnTo>
                    <a:pt x="320249" y="152780"/>
                  </a:lnTo>
                  <a:lnTo>
                    <a:pt x="326461" y="146776"/>
                  </a:lnTo>
                  <a:lnTo>
                    <a:pt x="336916" y="129986"/>
                  </a:lnTo>
                  <a:lnTo>
                    <a:pt x="340429" y="116091"/>
                  </a:lnTo>
                  <a:lnTo>
                    <a:pt x="343829" y="92421"/>
                  </a:lnTo>
                  <a:lnTo>
                    <a:pt x="351812" y="73388"/>
                  </a:lnTo>
                  <a:lnTo>
                    <a:pt x="358481" y="65982"/>
                  </a:lnTo>
                  <a:lnTo>
                    <a:pt x="375697" y="54761"/>
                  </a:lnTo>
                  <a:lnTo>
                    <a:pt x="389666" y="51115"/>
                  </a:lnTo>
                  <a:lnTo>
                    <a:pt x="421134" y="49782"/>
                  </a:lnTo>
                  <a:lnTo>
                    <a:pt x="449191" y="49620"/>
                  </a:lnTo>
                  <a:lnTo>
                    <a:pt x="481780" y="54498"/>
                  </a:lnTo>
                  <a:lnTo>
                    <a:pt x="514059" y="56431"/>
                  </a:lnTo>
                  <a:lnTo>
                    <a:pt x="523724" y="54477"/>
                  </a:lnTo>
                  <a:lnTo>
                    <a:pt x="527412" y="52844"/>
                  </a:lnTo>
                  <a:lnTo>
                    <a:pt x="530665" y="52550"/>
                  </a:lnTo>
                  <a:lnTo>
                    <a:pt x="540292" y="56018"/>
                  </a:lnTo>
                  <a:lnTo>
                    <a:pt x="540045" y="57047"/>
                  </a:lnTo>
                  <a:lnTo>
                    <a:pt x="536699" y="62288"/>
                  </a:lnTo>
                  <a:lnTo>
                    <a:pt x="535638" y="66605"/>
                  </a:lnTo>
                  <a:lnTo>
                    <a:pt x="530933" y="71170"/>
                  </a:lnTo>
                  <a:lnTo>
                    <a:pt x="500221" y="87429"/>
                  </a:lnTo>
                  <a:lnTo>
                    <a:pt x="487240" y="100218"/>
                  </a:lnTo>
                  <a:lnTo>
                    <a:pt x="469084" y="123482"/>
                  </a:lnTo>
                  <a:lnTo>
                    <a:pt x="465050" y="137711"/>
                  </a:lnTo>
                  <a:lnTo>
                    <a:pt x="463575" y="157710"/>
                  </a:lnTo>
                  <a:lnTo>
                    <a:pt x="467684" y="165371"/>
                  </a:lnTo>
                  <a:lnTo>
                    <a:pt x="471002" y="169637"/>
                  </a:lnTo>
                  <a:lnTo>
                    <a:pt x="478922" y="174376"/>
                  </a:lnTo>
                  <a:lnTo>
                    <a:pt x="483257" y="175640"/>
                  </a:lnTo>
                  <a:lnTo>
                    <a:pt x="492306" y="174928"/>
                  </a:lnTo>
                  <a:lnTo>
                    <a:pt x="515789" y="169950"/>
                  </a:lnTo>
                  <a:lnTo>
                    <a:pt x="543524" y="151609"/>
                  </a:lnTo>
                  <a:lnTo>
                    <a:pt x="550048" y="143610"/>
                  </a:lnTo>
                  <a:lnTo>
                    <a:pt x="553477" y="134763"/>
                  </a:lnTo>
                  <a:lnTo>
                    <a:pt x="556206" y="101032"/>
                  </a:lnTo>
                  <a:lnTo>
                    <a:pt x="555417" y="100550"/>
                  </a:lnTo>
                  <a:lnTo>
                    <a:pt x="552423" y="100015"/>
                  </a:lnTo>
                  <a:lnTo>
                    <a:pt x="551308" y="101459"/>
                  </a:lnTo>
                  <a:lnTo>
                    <a:pt x="549517" y="113068"/>
                  </a:lnTo>
                  <a:lnTo>
                    <a:pt x="549102" y="134288"/>
                  </a:lnTo>
                  <a:lnTo>
                    <a:pt x="552876" y="147615"/>
                  </a:lnTo>
                  <a:lnTo>
                    <a:pt x="561263" y="160638"/>
                  </a:lnTo>
                  <a:lnTo>
                    <a:pt x="572926" y="173292"/>
                  </a:lnTo>
                  <a:lnTo>
                    <a:pt x="579784" y="176001"/>
                  </a:lnTo>
                  <a:lnTo>
                    <a:pt x="583836" y="176723"/>
                  </a:lnTo>
                  <a:lnTo>
                    <a:pt x="590454" y="175409"/>
                  </a:lnTo>
                  <a:lnTo>
                    <a:pt x="596042" y="172973"/>
                  </a:lnTo>
                  <a:lnTo>
                    <a:pt x="601170" y="171890"/>
                  </a:lnTo>
                  <a:lnTo>
                    <a:pt x="606096" y="167176"/>
                  </a:lnTo>
                  <a:lnTo>
                    <a:pt x="611725" y="160582"/>
                  </a:lnTo>
                  <a:lnTo>
                    <a:pt x="623025" y="151614"/>
                  </a:lnTo>
                  <a:lnTo>
                    <a:pt x="631753" y="138462"/>
                  </a:lnTo>
                  <a:lnTo>
                    <a:pt x="646649" y="104146"/>
                  </a:lnTo>
                  <a:lnTo>
                    <a:pt x="654628" y="86121"/>
                  </a:lnTo>
                  <a:lnTo>
                    <a:pt x="686025" y="56920"/>
                  </a:lnTo>
                  <a:lnTo>
                    <a:pt x="716894" y="40708"/>
                  </a:lnTo>
                  <a:lnTo>
                    <a:pt x="735854" y="36897"/>
                  </a:lnTo>
                  <a:lnTo>
                    <a:pt x="767825" y="41584"/>
                  </a:lnTo>
                  <a:lnTo>
                    <a:pt x="800676" y="42387"/>
                  </a:lnTo>
                  <a:lnTo>
                    <a:pt x="807213" y="42414"/>
                  </a:lnTo>
                  <a:lnTo>
                    <a:pt x="809274" y="43216"/>
                  </a:lnTo>
                  <a:lnTo>
                    <a:pt x="810647" y="44543"/>
                  </a:lnTo>
                  <a:lnTo>
                    <a:pt x="811563" y="46222"/>
                  </a:lnTo>
                  <a:lnTo>
                    <a:pt x="811380" y="48135"/>
                  </a:lnTo>
                  <a:lnTo>
                    <a:pt x="809060" y="52378"/>
                  </a:lnTo>
                  <a:lnTo>
                    <a:pt x="777027" y="85931"/>
                  </a:lnTo>
                  <a:lnTo>
                    <a:pt x="756815" y="108275"/>
                  </a:lnTo>
                  <a:lnTo>
                    <a:pt x="752530" y="116942"/>
                  </a:lnTo>
                  <a:lnTo>
                    <a:pt x="749553" y="136366"/>
                  </a:lnTo>
                  <a:lnTo>
                    <a:pt x="750990" y="139187"/>
                  </a:lnTo>
                  <a:lnTo>
                    <a:pt x="756820" y="144439"/>
                  </a:lnTo>
                  <a:lnTo>
                    <a:pt x="764703" y="147302"/>
                  </a:lnTo>
                  <a:lnTo>
                    <a:pt x="778906" y="149140"/>
                  </a:lnTo>
                  <a:lnTo>
                    <a:pt x="790653" y="145666"/>
                  </a:lnTo>
                  <a:lnTo>
                    <a:pt x="814459" y="126638"/>
                  </a:lnTo>
                  <a:lnTo>
                    <a:pt x="837173" y="91371"/>
                  </a:lnTo>
                  <a:lnTo>
                    <a:pt x="839838" y="85881"/>
                  </a:lnTo>
                  <a:lnTo>
                    <a:pt x="841549" y="79682"/>
                  </a:lnTo>
                  <a:lnTo>
                    <a:pt x="841689" y="79966"/>
                  </a:lnTo>
                  <a:lnTo>
                    <a:pt x="846877" y="114994"/>
                  </a:lnTo>
                  <a:lnTo>
                    <a:pt x="853827" y="150423"/>
                  </a:lnTo>
                  <a:lnTo>
                    <a:pt x="855177" y="164249"/>
                  </a:lnTo>
                  <a:lnTo>
                    <a:pt x="862127" y="178332"/>
                  </a:lnTo>
                  <a:lnTo>
                    <a:pt x="870773" y="192528"/>
                  </a:lnTo>
                  <a:lnTo>
                    <a:pt x="876323" y="221045"/>
                  </a:lnTo>
                  <a:lnTo>
                    <a:pt x="876288" y="234530"/>
                  </a:lnTo>
                  <a:lnTo>
                    <a:pt x="871806" y="250254"/>
                  </a:lnTo>
                  <a:lnTo>
                    <a:pt x="867665" y="257302"/>
                  </a:lnTo>
                  <a:lnTo>
                    <a:pt x="857080" y="265732"/>
                  </a:lnTo>
                  <a:lnTo>
                    <a:pt x="843889" y="269465"/>
                  </a:lnTo>
                  <a:lnTo>
                    <a:pt x="829927" y="270571"/>
                  </a:lnTo>
                  <a:lnTo>
                    <a:pt x="811943" y="267106"/>
                  </a:lnTo>
                  <a:lnTo>
                    <a:pt x="785327" y="253121"/>
                  </a:lnTo>
                  <a:lnTo>
                    <a:pt x="769801" y="239711"/>
                  </a:lnTo>
                  <a:lnTo>
                    <a:pt x="759820" y="224889"/>
                  </a:lnTo>
                  <a:lnTo>
                    <a:pt x="743085" y="192023"/>
                  </a:lnTo>
                  <a:lnTo>
                    <a:pt x="737264" y="170896"/>
                  </a:lnTo>
                  <a:lnTo>
                    <a:pt x="740136" y="156680"/>
                  </a:lnTo>
                  <a:lnTo>
                    <a:pt x="754915" y="128150"/>
                  </a:lnTo>
                  <a:lnTo>
                    <a:pt x="787702" y="98096"/>
                  </a:lnTo>
                  <a:lnTo>
                    <a:pt x="819697" y="78302"/>
                  </a:lnTo>
                  <a:lnTo>
                    <a:pt x="848947" y="62633"/>
                  </a:lnTo>
                  <a:lnTo>
                    <a:pt x="881018" y="53709"/>
                  </a:lnTo>
                  <a:lnTo>
                    <a:pt x="897165" y="49943"/>
                  </a:lnTo>
                  <a:lnTo>
                    <a:pt x="897817" y="50616"/>
                  </a:lnTo>
                  <a:lnTo>
                    <a:pt x="898541" y="53480"/>
                  </a:lnTo>
                  <a:lnTo>
                    <a:pt x="899116" y="86699"/>
                  </a:lnTo>
                  <a:lnTo>
                    <a:pt x="899119" y="94533"/>
                  </a:lnTo>
                  <a:lnTo>
                    <a:pt x="901236" y="99457"/>
                  </a:lnTo>
                  <a:lnTo>
                    <a:pt x="909063" y="109086"/>
                  </a:lnTo>
                  <a:lnTo>
                    <a:pt x="915710" y="111746"/>
                  </a:lnTo>
                  <a:lnTo>
                    <a:pt x="919705" y="112455"/>
                  </a:lnTo>
                  <a:lnTo>
                    <a:pt x="926261" y="111127"/>
                  </a:lnTo>
                  <a:lnTo>
                    <a:pt x="932614" y="108684"/>
                  </a:lnTo>
                  <a:lnTo>
                    <a:pt x="940729" y="107599"/>
                  </a:lnTo>
                  <a:lnTo>
                    <a:pt x="944322" y="105722"/>
                  </a:lnTo>
                  <a:lnTo>
                    <a:pt x="960820" y="87321"/>
                  </a:lnTo>
                  <a:lnTo>
                    <a:pt x="972911" y="65888"/>
                  </a:lnTo>
                  <a:lnTo>
                    <a:pt x="984349" y="30447"/>
                  </a:lnTo>
                  <a:lnTo>
                    <a:pt x="984747" y="28603"/>
                  </a:lnTo>
                  <a:lnTo>
                    <a:pt x="988608" y="28283"/>
                  </a:lnTo>
                  <a:lnTo>
                    <a:pt x="989735" y="29032"/>
                  </a:lnTo>
                  <a:lnTo>
                    <a:pt x="990487" y="30326"/>
                  </a:lnTo>
                  <a:lnTo>
                    <a:pt x="991321" y="34673"/>
                  </a:lnTo>
                  <a:lnTo>
                    <a:pt x="991971" y="67019"/>
                  </a:lnTo>
                  <a:lnTo>
                    <a:pt x="991190" y="79971"/>
                  </a:lnTo>
                  <a:lnTo>
                    <a:pt x="985837" y="94436"/>
                  </a:lnTo>
                  <a:lnTo>
                    <a:pt x="984871" y="106302"/>
                  </a:lnTo>
                  <a:lnTo>
                    <a:pt x="984847" y="96749"/>
                  </a:lnTo>
                  <a:lnTo>
                    <a:pt x="986963" y="92240"/>
                  </a:lnTo>
                  <a:lnTo>
                    <a:pt x="988638" y="89926"/>
                  </a:lnTo>
                  <a:lnTo>
                    <a:pt x="1004972" y="76021"/>
                  </a:lnTo>
                  <a:lnTo>
                    <a:pt x="1011253" y="68475"/>
                  </a:lnTo>
                  <a:lnTo>
                    <a:pt x="1046859" y="47286"/>
                  </a:lnTo>
                  <a:lnTo>
                    <a:pt x="1067757" y="42862"/>
                  </a:lnTo>
                  <a:lnTo>
                    <a:pt x="1073529" y="42563"/>
                  </a:lnTo>
                  <a:lnTo>
                    <a:pt x="1074924" y="44108"/>
                  </a:lnTo>
                  <a:lnTo>
                    <a:pt x="1076887" y="53074"/>
                  </a:lnTo>
                  <a:lnTo>
                    <a:pt x="1077605" y="66082"/>
                  </a:lnTo>
                  <a:lnTo>
                    <a:pt x="1070699" y="99454"/>
                  </a:lnTo>
                  <a:lnTo>
                    <a:pt x="1070578" y="106304"/>
                  </a:lnTo>
                  <a:lnTo>
                    <a:pt x="1074364" y="106604"/>
                  </a:lnTo>
                  <a:lnTo>
                    <a:pt x="1097306" y="96776"/>
                  </a:lnTo>
                  <a:lnTo>
                    <a:pt x="1132791" y="75763"/>
                  </a:lnTo>
                  <a:lnTo>
                    <a:pt x="1148565" y="69521"/>
                  </a:lnTo>
                  <a:lnTo>
                    <a:pt x="1151141" y="67636"/>
                  </a:lnTo>
                  <a:lnTo>
                    <a:pt x="1152860" y="67174"/>
                  </a:lnTo>
                  <a:lnTo>
                    <a:pt x="1154004" y="67659"/>
                  </a:lnTo>
                  <a:lnTo>
                    <a:pt x="1154768" y="68777"/>
                  </a:lnTo>
                  <a:lnTo>
                    <a:pt x="1156071" y="69522"/>
                  </a:lnTo>
                  <a:lnTo>
                    <a:pt x="1159635" y="70350"/>
                  </a:lnTo>
                  <a:lnTo>
                    <a:pt x="1160903" y="71364"/>
                  </a:lnTo>
                  <a:lnTo>
                    <a:pt x="1162312" y="74608"/>
                  </a:lnTo>
                  <a:lnTo>
                    <a:pt x="1163481" y="75790"/>
                  </a:lnTo>
                  <a:lnTo>
                    <a:pt x="1171061" y="79805"/>
                  </a:lnTo>
                  <a:lnTo>
                    <a:pt x="1183994" y="88006"/>
                  </a:lnTo>
                  <a:lnTo>
                    <a:pt x="1197222" y="91128"/>
                  </a:lnTo>
                  <a:lnTo>
                    <a:pt x="1225390" y="92327"/>
                  </a:lnTo>
                  <a:lnTo>
                    <a:pt x="1244409" y="86717"/>
                  </a:lnTo>
                  <a:lnTo>
                    <a:pt x="1261336" y="77965"/>
                  </a:lnTo>
                  <a:lnTo>
                    <a:pt x="1264423" y="75647"/>
                  </a:lnTo>
                  <a:lnTo>
                    <a:pt x="1267852" y="68838"/>
                  </a:lnTo>
                  <a:lnTo>
                    <a:pt x="1270169" y="61314"/>
                  </a:lnTo>
                  <a:lnTo>
                    <a:pt x="1273845" y="55325"/>
                  </a:lnTo>
                  <a:lnTo>
                    <a:pt x="1274349" y="53410"/>
                  </a:lnTo>
                  <a:lnTo>
                    <a:pt x="1273892" y="52133"/>
                  </a:lnTo>
                  <a:lnTo>
                    <a:pt x="1272793" y="51282"/>
                  </a:lnTo>
                  <a:lnTo>
                    <a:pt x="1271572" y="48220"/>
                  </a:lnTo>
                  <a:lnTo>
                    <a:pt x="1271246" y="46292"/>
                  </a:lnTo>
                  <a:lnTo>
                    <a:pt x="1270235" y="45007"/>
                  </a:lnTo>
                  <a:lnTo>
                    <a:pt x="1266996" y="43579"/>
                  </a:lnTo>
                  <a:lnTo>
                    <a:pt x="1256917" y="46567"/>
                  </a:lnTo>
                  <a:lnTo>
                    <a:pt x="1244992" y="54688"/>
                  </a:lnTo>
                  <a:lnTo>
                    <a:pt x="1229167" y="69614"/>
                  </a:lnTo>
                  <a:lnTo>
                    <a:pt x="1229482" y="70874"/>
                  </a:lnTo>
                  <a:lnTo>
                    <a:pt x="1237801" y="80832"/>
                  </a:lnTo>
                  <a:lnTo>
                    <a:pt x="1248355" y="87768"/>
                  </a:lnTo>
                  <a:lnTo>
                    <a:pt x="1261536" y="91058"/>
                  </a:lnTo>
                  <a:lnTo>
                    <a:pt x="1292715" y="92260"/>
                  </a:lnTo>
                  <a:lnTo>
                    <a:pt x="1327836" y="92419"/>
                  </a:lnTo>
                  <a:lnTo>
                    <a:pt x="1363476" y="92440"/>
                  </a:lnTo>
                  <a:lnTo>
                    <a:pt x="1398370" y="85740"/>
                  </a:lnTo>
                  <a:lnTo>
                    <a:pt x="1404755" y="85386"/>
                  </a:lnTo>
                  <a:lnTo>
                    <a:pt x="1405278" y="86151"/>
                  </a:lnTo>
                  <a:lnTo>
                    <a:pt x="1405860" y="89117"/>
                  </a:lnTo>
                  <a:lnTo>
                    <a:pt x="1406810" y="90226"/>
                  </a:lnTo>
                  <a:lnTo>
                    <a:pt x="1412436" y="92151"/>
                  </a:lnTo>
                  <a:lnTo>
                    <a:pt x="1412781" y="91454"/>
                  </a:lnTo>
                  <a:lnTo>
                    <a:pt x="1413164" y="88564"/>
                  </a:lnTo>
                  <a:lnTo>
                    <a:pt x="1415450" y="84634"/>
                  </a:lnTo>
                  <a:lnTo>
                    <a:pt x="1418319" y="80241"/>
                  </a:lnTo>
                  <a:lnTo>
                    <a:pt x="1420614" y="710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56" name="SMARTInkShape-Group391"/>
          <p:cNvGrpSpPr/>
          <p:nvPr/>
        </p:nvGrpSpPr>
        <p:grpSpPr>
          <a:xfrm>
            <a:off x="2016117" y="3143250"/>
            <a:ext cx="1069984" cy="313744"/>
            <a:chOff x="2016117" y="3143250"/>
            <a:chExt cx="1069984" cy="313744"/>
          </a:xfrm>
        </p:grpSpPr>
        <p:sp>
          <p:nvSpPr>
            <p:cNvPr id="1854" name="SMARTInkShape-2792"/>
            <p:cNvSpPr/>
            <p:nvPr/>
          </p:nvSpPr>
          <p:spPr>
            <a:xfrm>
              <a:off x="3050582" y="3150394"/>
              <a:ext cx="35519" cy="257176"/>
            </a:xfrm>
            <a:custGeom>
              <a:avLst/>
              <a:gdLst/>
              <a:ahLst/>
              <a:cxnLst/>
              <a:rect l="0" t="0" r="0" b="0"/>
              <a:pathLst>
                <a:path w="35519" h="257176">
                  <a:moveTo>
                    <a:pt x="14087" y="0"/>
                  </a:moveTo>
                  <a:lnTo>
                    <a:pt x="10294" y="0"/>
                  </a:lnTo>
                  <a:lnTo>
                    <a:pt x="9177" y="794"/>
                  </a:lnTo>
                  <a:lnTo>
                    <a:pt x="8432" y="2116"/>
                  </a:lnTo>
                  <a:lnTo>
                    <a:pt x="7384" y="9887"/>
                  </a:lnTo>
                  <a:lnTo>
                    <a:pt x="4957" y="24361"/>
                  </a:lnTo>
                  <a:lnTo>
                    <a:pt x="818" y="50585"/>
                  </a:lnTo>
                  <a:lnTo>
                    <a:pt x="0" y="84399"/>
                  </a:lnTo>
                  <a:lnTo>
                    <a:pt x="653" y="112231"/>
                  </a:lnTo>
                  <a:lnTo>
                    <a:pt x="4726" y="140586"/>
                  </a:lnTo>
                  <a:lnTo>
                    <a:pt x="7080" y="168302"/>
                  </a:lnTo>
                  <a:lnTo>
                    <a:pt x="14584" y="199403"/>
                  </a:lnTo>
                  <a:lnTo>
                    <a:pt x="28418" y="235062"/>
                  </a:lnTo>
                  <a:lnTo>
                    <a:pt x="33414" y="247712"/>
                  </a:lnTo>
                  <a:lnTo>
                    <a:pt x="35518" y="2571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5" name="SMARTInkShape-2793"/>
            <p:cNvSpPr/>
            <p:nvPr/>
          </p:nvSpPr>
          <p:spPr>
            <a:xfrm>
              <a:off x="2016117" y="3143250"/>
              <a:ext cx="948540" cy="313744"/>
            </a:xfrm>
            <a:custGeom>
              <a:avLst/>
              <a:gdLst/>
              <a:ahLst/>
              <a:cxnLst/>
              <a:rect l="0" t="0" r="0" b="0"/>
              <a:pathLst>
                <a:path w="948540" h="313744">
                  <a:moveTo>
                    <a:pt x="169871" y="0"/>
                  </a:moveTo>
                  <a:lnTo>
                    <a:pt x="176021" y="0"/>
                  </a:lnTo>
                  <a:lnTo>
                    <a:pt x="186870" y="9943"/>
                  </a:lnTo>
                  <a:lnTo>
                    <a:pt x="189332" y="14473"/>
                  </a:lnTo>
                  <a:lnTo>
                    <a:pt x="191220" y="19133"/>
                  </a:lnTo>
                  <a:lnTo>
                    <a:pt x="195952" y="26218"/>
                  </a:lnTo>
                  <a:lnTo>
                    <a:pt x="198117" y="34311"/>
                  </a:lnTo>
                  <a:lnTo>
                    <a:pt x="198417" y="41746"/>
                  </a:lnTo>
                  <a:lnTo>
                    <a:pt x="198445" y="25854"/>
                  </a:lnTo>
                  <a:lnTo>
                    <a:pt x="196329" y="21280"/>
                  </a:lnTo>
                  <a:lnTo>
                    <a:pt x="188503" y="11877"/>
                  </a:lnTo>
                  <a:lnTo>
                    <a:pt x="181856" y="9247"/>
                  </a:lnTo>
                  <a:lnTo>
                    <a:pt x="168446" y="7559"/>
                  </a:lnTo>
                  <a:lnTo>
                    <a:pt x="133399" y="17123"/>
                  </a:lnTo>
                  <a:lnTo>
                    <a:pt x="105428" y="32781"/>
                  </a:lnTo>
                  <a:lnTo>
                    <a:pt x="74856" y="57981"/>
                  </a:lnTo>
                  <a:lnTo>
                    <a:pt x="42270" y="89681"/>
                  </a:lnTo>
                  <a:lnTo>
                    <a:pt x="23937" y="117148"/>
                  </a:lnTo>
                  <a:lnTo>
                    <a:pt x="12243" y="145395"/>
                  </a:lnTo>
                  <a:lnTo>
                    <a:pt x="3751" y="173872"/>
                  </a:lnTo>
                  <a:lnTo>
                    <a:pt x="0" y="202419"/>
                  </a:lnTo>
                  <a:lnTo>
                    <a:pt x="6473" y="230985"/>
                  </a:lnTo>
                  <a:lnTo>
                    <a:pt x="18445" y="255765"/>
                  </a:lnTo>
                  <a:lnTo>
                    <a:pt x="51009" y="278188"/>
                  </a:lnTo>
                  <a:lnTo>
                    <a:pt x="76033" y="290592"/>
                  </a:lnTo>
                  <a:lnTo>
                    <a:pt x="100383" y="300602"/>
                  </a:lnTo>
                  <a:lnTo>
                    <a:pt x="124435" y="307697"/>
                  </a:lnTo>
                  <a:lnTo>
                    <a:pt x="150471" y="311379"/>
                  </a:lnTo>
                  <a:lnTo>
                    <a:pt x="178711" y="313016"/>
                  </a:lnTo>
                  <a:lnTo>
                    <a:pt x="209783" y="313743"/>
                  </a:lnTo>
                  <a:lnTo>
                    <a:pt x="239997" y="311950"/>
                  </a:lnTo>
                  <a:lnTo>
                    <a:pt x="269300" y="308507"/>
                  </a:lnTo>
                  <a:lnTo>
                    <a:pt x="298199" y="304331"/>
                  </a:lnTo>
                  <a:lnTo>
                    <a:pt x="324801" y="297712"/>
                  </a:lnTo>
                  <a:lnTo>
                    <a:pt x="346679" y="288685"/>
                  </a:lnTo>
                  <a:lnTo>
                    <a:pt x="378058" y="260413"/>
                  </a:lnTo>
                  <a:lnTo>
                    <a:pt x="403005" y="235857"/>
                  </a:lnTo>
                  <a:lnTo>
                    <a:pt x="408423" y="226269"/>
                  </a:lnTo>
                  <a:lnTo>
                    <a:pt x="410831" y="216716"/>
                  </a:lnTo>
                  <a:lnTo>
                    <a:pt x="409785" y="209295"/>
                  </a:lnTo>
                  <a:lnTo>
                    <a:pt x="408395" y="206205"/>
                  </a:lnTo>
                  <a:lnTo>
                    <a:pt x="406674" y="204145"/>
                  </a:lnTo>
                  <a:lnTo>
                    <a:pt x="402646" y="201856"/>
                  </a:lnTo>
                  <a:lnTo>
                    <a:pt x="392123" y="200568"/>
                  </a:lnTo>
                  <a:lnTo>
                    <a:pt x="378951" y="203978"/>
                  </a:lnTo>
                  <a:lnTo>
                    <a:pt x="364994" y="213808"/>
                  </a:lnTo>
                  <a:lnTo>
                    <a:pt x="351759" y="231352"/>
                  </a:lnTo>
                  <a:lnTo>
                    <a:pt x="344766" y="246173"/>
                  </a:lnTo>
                  <a:lnTo>
                    <a:pt x="342852" y="258635"/>
                  </a:lnTo>
                  <a:lnTo>
                    <a:pt x="345516" y="264498"/>
                  </a:lnTo>
                  <a:lnTo>
                    <a:pt x="362848" y="279541"/>
                  </a:lnTo>
                  <a:lnTo>
                    <a:pt x="392437" y="294771"/>
                  </a:lnTo>
                  <a:lnTo>
                    <a:pt x="425824" y="303907"/>
                  </a:lnTo>
                  <a:lnTo>
                    <a:pt x="453583" y="305417"/>
                  </a:lnTo>
                  <a:lnTo>
                    <a:pt x="481916" y="301191"/>
                  </a:lnTo>
                  <a:lnTo>
                    <a:pt x="500910" y="297111"/>
                  </a:lnTo>
                  <a:lnTo>
                    <a:pt x="507244" y="294117"/>
                  </a:lnTo>
                  <a:lnTo>
                    <a:pt x="511468" y="290535"/>
                  </a:lnTo>
                  <a:lnTo>
                    <a:pt x="532598" y="258457"/>
                  </a:lnTo>
                  <a:lnTo>
                    <a:pt x="537458" y="247426"/>
                  </a:lnTo>
                  <a:lnTo>
                    <a:pt x="540834" y="217762"/>
                  </a:lnTo>
                  <a:lnTo>
                    <a:pt x="536885" y="205527"/>
                  </a:lnTo>
                  <a:lnTo>
                    <a:pt x="529838" y="193739"/>
                  </a:lnTo>
                  <a:lnTo>
                    <a:pt x="498367" y="166125"/>
                  </a:lnTo>
                  <a:lnTo>
                    <a:pt x="488906" y="161146"/>
                  </a:lnTo>
                  <a:lnTo>
                    <a:pt x="465139" y="157687"/>
                  </a:lnTo>
                  <a:lnTo>
                    <a:pt x="461966" y="158306"/>
                  </a:lnTo>
                  <a:lnTo>
                    <a:pt x="459851" y="159512"/>
                  </a:lnTo>
                  <a:lnTo>
                    <a:pt x="458441" y="161110"/>
                  </a:lnTo>
                  <a:lnTo>
                    <a:pt x="458294" y="162175"/>
                  </a:lnTo>
                  <a:lnTo>
                    <a:pt x="458991" y="162886"/>
                  </a:lnTo>
                  <a:lnTo>
                    <a:pt x="460249" y="163359"/>
                  </a:lnTo>
                  <a:lnTo>
                    <a:pt x="493227" y="187225"/>
                  </a:lnTo>
                  <a:lnTo>
                    <a:pt x="528217" y="212271"/>
                  </a:lnTo>
                  <a:lnTo>
                    <a:pt x="560079" y="240536"/>
                  </a:lnTo>
                  <a:lnTo>
                    <a:pt x="585150" y="271442"/>
                  </a:lnTo>
                  <a:lnTo>
                    <a:pt x="615468" y="288598"/>
                  </a:lnTo>
                  <a:lnTo>
                    <a:pt x="632393" y="303040"/>
                  </a:lnTo>
                  <a:lnTo>
                    <a:pt x="647172" y="310155"/>
                  </a:lnTo>
                  <a:lnTo>
                    <a:pt x="656113" y="310355"/>
                  </a:lnTo>
                  <a:lnTo>
                    <a:pt x="683635" y="301896"/>
                  </a:lnTo>
                  <a:lnTo>
                    <a:pt x="691369" y="297424"/>
                  </a:lnTo>
                  <a:lnTo>
                    <a:pt x="692955" y="294327"/>
                  </a:lnTo>
                  <a:lnTo>
                    <a:pt x="693218" y="290674"/>
                  </a:lnTo>
                  <a:lnTo>
                    <a:pt x="692600" y="286651"/>
                  </a:lnTo>
                  <a:lnTo>
                    <a:pt x="696147" y="275832"/>
                  </a:lnTo>
                  <a:lnTo>
                    <a:pt x="707567" y="253276"/>
                  </a:lnTo>
                  <a:lnTo>
                    <a:pt x="711763" y="218011"/>
                  </a:lnTo>
                  <a:lnTo>
                    <a:pt x="712705" y="183975"/>
                  </a:lnTo>
                  <a:lnTo>
                    <a:pt x="712755" y="180985"/>
                  </a:lnTo>
                  <a:lnTo>
                    <a:pt x="713562" y="180188"/>
                  </a:lnTo>
                  <a:lnTo>
                    <a:pt x="716576" y="179302"/>
                  </a:lnTo>
                  <a:lnTo>
                    <a:pt x="718491" y="179860"/>
                  </a:lnTo>
                  <a:lnTo>
                    <a:pt x="727267" y="186458"/>
                  </a:lnTo>
                  <a:lnTo>
                    <a:pt x="739014" y="198532"/>
                  </a:lnTo>
                  <a:lnTo>
                    <a:pt x="764537" y="231728"/>
                  </a:lnTo>
                  <a:lnTo>
                    <a:pt x="773026" y="251100"/>
                  </a:lnTo>
                  <a:lnTo>
                    <a:pt x="783833" y="263866"/>
                  </a:lnTo>
                  <a:lnTo>
                    <a:pt x="784948" y="258526"/>
                  </a:lnTo>
                  <a:lnTo>
                    <a:pt x="807835" y="226907"/>
                  </a:lnTo>
                  <a:lnTo>
                    <a:pt x="834430" y="201993"/>
                  </a:lnTo>
                  <a:lnTo>
                    <a:pt x="853327" y="190889"/>
                  </a:lnTo>
                  <a:lnTo>
                    <a:pt x="871553" y="186755"/>
                  </a:lnTo>
                  <a:lnTo>
                    <a:pt x="878075" y="186190"/>
                  </a:lnTo>
                  <a:lnTo>
                    <a:pt x="883620" y="188055"/>
                  </a:lnTo>
                  <a:lnTo>
                    <a:pt x="893647" y="195720"/>
                  </a:lnTo>
                  <a:lnTo>
                    <a:pt x="896361" y="202345"/>
                  </a:lnTo>
                  <a:lnTo>
                    <a:pt x="902198" y="233499"/>
                  </a:lnTo>
                  <a:lnTo>
                    <a:pt x="909164" y="268100"/>
                  </a:lnTo>
                  <a:lnTo>
                    <a:pt x="913558" y="272396"/>
                  </a:lnTo>
                  <a:lnTo>
                    <a:pt x="940895" y="287627"/>
                  </a:lnTo>
                  <a:lnTo>
                    <a:pt x="945142" y="292670"/>
                  </a:lnTo>
                  <a:lnTo>
                    <a:pt x="948539" y="3000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857" name="SMARTInkShape-2794"/>
          <p:cNvSpPr/>
          <p:nvPr/>
        </p:nvSpPr>
        <p:spPr>
          <a:xfrm>
            <a:off x="3107531" y="2614613"/>
            <a:ext cx="955383" cy="192882"/>
          </a:xfrm>
          <a:custGeom>
            <a:avLst/>
            <a:gdLst/>
            <a:ahLst/>
            <a:cxnLst/>
            <a:rect l="0" t="0" r="0" b="0"/>
            <a:pathLst>
              <a:path w="955383" h="192882">
                <a:moveTo>
                  <a:pt x="0" y="0"/>
                </a:moveTo>
                <a:lnTo>
                  <a:pt x="31333" y="0"/>
                </a:lnTo>
                <a:lnTo>
                  <a:pt x="65309" y="2116"/>
                </a:lnTo>
                <a:lnTo>
                  <a:pt x="97403" y="7770"/>
                </a:lnTo>
                <a:lnTo>
                  <a:pt x="124253" y="12978"/>
                </a:lnTo>
                <a:lnTo>
                  <a:pt x="154707" y="20584"/>
                </a:lnTo>
                <a:lnTo>
                  <a:pt x="186763" y="29257"/>
                </a:lnTo>
                <a:lnTo>
                  <a:pt x="219531" y="37609"/>
                </a:lnTo>
                <a:lnTo>
                  <a:pt x="252615" y="43967"/>
                </a:lnTo>
                <a:lnTo>
                  <a:pt x="287957" y="53672"/>
                </a:lnTo>
                <a:lnTo>
                  <a:pt x="306271" y="59594"/>
                </a:lnTo>
                <a:lnTo>
                  <a:pt x="341438" y="70406"/>
                </a:lnTo>
                <a:lnTo>
                  <a:pt x="376381" y="80504"/>
                </a:lnTo>
                <a:lnTo>
                  <a:pt x="394590" y="85419"/>
                </a:lnTo>
                <a:lnTo>
                  <a:pt x="413079" y="90284"/>
                </a:lnTo>
                <a:lnTo>
                  <a:pt x="448438" y="99922"/>
                </a:lnTo>
                <a:lnTo>
                  <a:pt x="482675" y="109497"/>
                </a:lnTo>
                <a:lnTo>
                  <a:pt x="516412" y="119044"/>
                </a:lnTo>
                <a:lnTo>
                  <a:pt x="552044" y="130696"/>
                </a:lnTo>
                <a:lnTo>
                  <a:pt x="570436" y="137136"/>
                </a:lnTo>
                <a:lnTo>
                  <a:pt x="605687" y="148526"/>
                </a:lnTo>
                <a:lnTo>
                  <a:pt x="639876" y="158880"/>
                </a:lnTo>
                <a:lnTo>
                  <a:pt x="673591" y="168774"/>
                </a:lnTo>
                <a:lnTo>
                  <a:pt x="704980" y="176345"/>
                </a:lnTo>
                <a:lnTo>
                  <a:pt x="734806" y="182357"/>
                </a:lnTo>
                <a:lnTo>
                  <a:pt x="763937" y="187674"/>
                </a:lnTo>
                <a:lnTo>
                  <a:pt x="792759" y="190567"/>
                </a:lnTo>
                <a:lnTo>
                  <a:pt x="820650" y="191852"/>
                </a:lnTo>
                <a:lnTo>
                  <a:pt x="846275" y="192424"/>
                </a:lnTo>
                <a:lnTo>
                  <a:pt x="879222" y="192745"/>
                </a:lnTo>
                <a:lnTo>
                  <a:pt x="905300" y="189048"/>
                </a:lnTo>
                <a:lnTo>
                  <a:pt x="924316" y="179133"/>
                </a:lnTo>
                <a:lnTo>
                  <a:pt x="944169" y="161561"/>
                </a:lnTo>
                <a:lnTo>
                  <a:pt x="950914" y="152238"/>
                </a:lnTo>
                <a:lnTo>
                  <a:pt x="954441" y="142803"/>
                </a:lnTo>
                <a:lnTo>
                  <a:pt x="955382" y="138064"/>
                </a:lnTo>
                <a:lnTo>
                  <a:pt x="954310" y="128566"/>
                </a:lnTo>
                <a:lnTo>
                  <a:pt x="947155" y="109533"/>
                </a:lnTo>
                <a:lnTo>
                  <a:pt x="936629" y="95248"/>
                </a:lnTo>
                <a:lnTo>
                  <a:pt x="907443" y="76199"/>
                </a:lnTo>
                <a:lnTo>
                  <a:pt x="880412" y="62706"/>
                </a:lnTo>
                <a:lnTo>
                  <a:pt x="850708" y="54121"/>
                </a:lnTo>
                <a:lnTo>
                  <a:pt x="825767" y="51835"/>
                </a:lnTo>
                <a:lnTo>
                  <a:pt x="798808" y="50819"/>
                </a:lnTo>
                <a:lnTo>
                  <a:pt x="770951" y="50367"/>
                </a:lnTo>
                <a:lnTo>
                  <a:pt x="742695" y="50166"/>
                </a:lnTo>
                <a:lnTo>
                  <a:pt x="712145" y="52194"/>
                </a:lnTo>
                <a:lnTo>
                  <a:pt x="680840" y="55741"/>
                </a:lnTo>
                <a:lnTo>
                  <a:pt x="651052" y="59963"/>
                </a:lnTo>
                <a:lnTo>
                  <a:pt x="619821" y="64485"/>
                </a:lnTo>
                <a:lnTo>
                  <a:pt x="587420" y="69141"/>
                </a:lnTo>
                <a:lnTo>
                  <a:pt x="554499" y="73856"/>
                </a:lnTo>
                <a:lnTo>
                  <a:pt x="519229" y="80714"/>
                </a:lnTo>
                <a:lnTo>
                  <a:pt x="500934" y="84766"/>
                </a:lnTo>
                <a:lnTo>
                  <a:pt x="465790" y="93500"/>
                </a:lnTo>
                <a:lnTo>
                  <a:pt x="431649" y="102674"/>
                </a:lnTo>
                <a:lnTo>
                  <a:pt x="397954" y="112043"/>
                </a:lnTo>
                <a:lnTo>
                  <a:pt x="364458" y="119382"/>
                </a:lnTo>
                <a:lnTo>
                  <a:pt x="331051" y="126083"/>
                </a:lnTo>
                <a:lnTo>
                  <a:pt x="297681" y="134354"/>
                </a:lnTo>
                <a:lnTo>
                  <a:pt x="266447" y="143321"/>
                </a:lnTo>
                <a:lnTo>
                  <a:pt x="236690" y="151804"/>
                </a:lnTo>
                <a:lnTo>
                  <a:pt x="207589" y="158220"/>
                </a:lnTo>
                <a:lnTo>
                  <a:pt x="178781" y="163718"/>
                </a:lnTo>
                <a:lnTo>
                  <a:pt x="150102" y="168807"/>
                </a:lnTo>
                <a:lnTo>
                  <a:pt x="121481" y="173714"/>
                </a:lnTo>
                <a:lnTo>
                  <a:pt x="89970" y="184732"/>
                </a:lnTo>
                <a:lnTo>
                  <a:pt x="50007" y="1928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870" name="SMARTInkShape-Group393"/>
          <p:cNvGrpSpPr/>
          <p:nvPr/>
        </p:nvGrpSpPr>
        <p:grpSpPr>
          <a:xfrm>
            <a:off x="4080074" y="2536031"/>
            <a:ext cx="1318378" cy="307183"/>
            <a:chOff x="4080074" y="2536031"/>
            <a:chExt cx="1318378" cy="307183"/>
          </a:xfrm>
        </p:grpSpPr>
        <p:sp>
          <p:nvSpPr>
            <p:cNvPr id="1858" name="SMARTInkShape-2795"/>
            <p:cNvSpPr/>
            <p:nvPr/>
          </p:nvSpPr>
          <p:spPr>
            <a:xfrm>
              <a:off x="4080074" y="2721769"/>
              <a:ext cx="84733" cy="7145"/>
            </a:xfrm>
            <a:custGeom>
              <a:avLst/>
              <a:gdLst/>
              <a:ahLst/>
              <a:cxnLst/>
              <a:rect l="0" t="0" r="0" b="0"/>
              <a:pathLst>
                <a:path w="84733" h="7145">
                  <a:moveTo>
                    <a:pt x="6151" y="0"/>
                  </a:moveTo>
                  <a:lnTo>
                    <a:pt x="0" y="0"/>
                  </a:lnTo>
                  <a:lnTo>
                    <a:pt x="34769" y="0"/>
                  </a:lnTo>
                  <a:lnTo>
                    <a:pt x="37136" y="0"/>
                  </a:lnTo>
                  <a:lnTo>
                    <a:pt x="41883" y="2116"/>
                  </a:lnTo>
                  <a:lnTo>
                    <a:pt x="46638" y="4909"/>
                  </a:lnTo>
                  <a:lnTo>
                    <a:pt x="56158" y="6702"/>
                  </a:lnTo>
                  <a:lnTo>
                    <a:pt x="84732" y="71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9" name="SMARTInkShape-2796"/>
            <p:cNvSpPr/>
            <p:nvPr/>
          </p:nvSpPr>
          <p:spPr>
            <a:xfrm>
              <a:off x="5115444" y="2672879"/>
              <a:ext cx="103313" cy="120328"/>
            </a:xfrm>
            <a:custGeom>
              <a:avLst/>
              <a:gdLst/>
              <a:ahLst/>
              <a:cxnLst/>
              <a:rect l="0" t="0" r="0" b="0"/>
              <a:pathLst>
                <a:path w="103313" h="120328">
                  <a:moveTo>
                    <a:pt x="13769" y="48890"/>
                  </a:moveTo>
                  <a:lnTo>
                    <a:pt x="47628" y="48890"/>
                  </a:lnTo>
                  <a:lnTo>
                    <a:pt x="56070" y="48890"/>
                  </a:lnTo>
                  <a:lnTo>
                    <a:pt x="62467" y="46773"/>
                  </a:lnTo>
                  <a:lnTo>
                    <a:pt x="94414" y="25041"/>
                  </a:lnTo>
                  <a:lnTo>
                    <a:pt x="97236" y="20298"/>
                  </a:lnTo>
                  <a:lnTo>
                    <a:pt x="99283" y="15545"/>
                  </a:lnTo>
                  <a:lnTo>
                    <a:pt x="102840" y="10787"/>
                  </a:lnTo>
                  <a:lnTo>
                    <a:pt x="103312" y="9200"/>
                  </a:lnTo>
                  <a:lnTo>
                    <a:pt x="102833" y="8143"/>
                  </a:lnTo>
                  <a:lnTo>
                    <a:pt x="101720" y="7437"/>
                  </a:lnTo>
                  <a:lnTo>
                    <a:pt x="100978" y="6173"/>
                  </a:lnTo>
                  <a:lnTo>
                    <a:pt x="100153" y="2653"/>
                  </a:lnTo>
                  <a:lnTo>
                    <a:pt x="98346" y="1396"/>
                  </a:lnTo>
                  <a:lnTo>
                    <a:pt x="92104" y="0"/>
                  </a:lnTo>
                  <a:lnTo>
                    <a:pt x="89011" y="422"/>
                  </a:lnTo>
                  <a:lnTo>
                    <a:pt x="76227" y="4685"/>
                  </a:lnTo>
                  <a:lnTo>
                    <a:pt x="54857" y="9554"/>
                  </a:lnTo>
                  <a:lnTo>
                    <a:pt x="38466" y="19684"/>
                  </a:lnTo>
                  <a:lnTo>
                    <a:pt x="5384" y="54691"/>
                  </a:lnTo>
                  <a:lnTo>
                    <a:pt x="2105" y="63639"/>
                  </a:lnTo>
                  <a:lnTo>
                    <a:pt x="0" y="82319"/>
                  </a:lnTo>
                  <a:lnTo>
                    <a:pt x="1828" y="89676"/>
                  </a:lnTo>
                  <a:lnTo>
                    <a:pt x="3426" y="92749"/>
                  </a:lnTo>
                  <a:lnTo>
                    <a:pt x="9437" y="98281"/>
                  </a:lnTo>
                  <a:lnTo>
                    <a:pt x="33976" y="115529"/>
                  </a:lnTo>
                  <a:lnTo>
                    <a:pt x="56631" y="1203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0" name="SMARTInkShape-2797"/>
            <p:cNvSpPr/>
            <p:nvPr/>
          </p:nvSpPr>
          <p:spPr>
            <a:xfrm>
              <a:off x="4672013" y="2586332"/>
              <a:ext cx="105328" cy="185220"/>
            </a:xfrm>
            <a:custGeom>
              <a:avLst/>
              <a:gdLst/>
              <a:ahLst/>
              <a:cxnLst/>
              <a:rect l="0" t="0" r="0" b="0"/>
              <a:pathLst>
                <a:path w="105328" h="185220">
                  <a:moveTo>
                    <a:pt x="21431" y="6849"/>
                  </a:moveTo>
                  <a:lnTo>
                    <a:pt x="21431" y="0"/>
                  </a:lnTo>
                  <a:lnTo>
                    <a:pt x="20637" y="13495"/>
                  </a:lnTo>
                  <a:lnTo>
                    <a:pt x="10040" y="45386"/>
                  </a:lnTo>
                  <a:lnTo>
                    <a:pt x="3733" y="78658"/>
                  </a:lnTo>
                  <a:lnTo>
                    <a:pt x="491" y="111938"/>
                  </a:lnTo>
                  <a:lnTo>
                    <a:pt x="858" y="142455"/>
                  </a:lnTo>
                  <a:lnTo>
                    <a:pt x="6159" y="164652"/>
                  </a:lnTo>
                  <a:lnTo>
                    <a:pt x="14437" y="176813"/>
                  </a:lnTo>
                  <a:lnTo>
                    <a:pt x="20439" y="181608"/>
                  </a:lnTo>
                  <a:lnTo>
                    <a:pt x="26546" y="183738"/>
                  </a:lnTo>
                  <a:lnTo>
                    <a:pt x="47984" y="185219"/>
                  </a:lnTo>
                  <a:lnTo>
                    <a:pt x="62019" y="181584"/>
                  </a:lnTo>
                  <a:lnTo>
                    <a:pt x="94462" y="159031"/>
                  </a:lnTo>
                  <a:lnTo>
                    <a:pt x="100985" y="150950"/>
                  </a:lnTo>
                  <a:lnTo>
                    <a:pt x="104413" y="142067"/>
                  </a:lnTo>
                  <a:lnTo>
                    <a:pt x="105327" y="137476"/>
                  </a:lnTo>
                  <a:lnTo>
                    <a:pt x="104226" y="130257"/>
                  </a:lnTo>
                  <a:lnTo>
                    <a:pt x="92611" y="108524"/>
                  </a:lnTo>
                  <a:lnTo>
                    <a:pt x="87198" y="102838"/>
                  </a:lnTo>
                  <a:lnTo>
                    <a:pt x="79500" y="97665"/>
                  </a:lnTo>
                  <a:lnTo>
                    <a:pt x="62449" y="94083"/>
                  </a:lnTo>
                  <a:lnTo>
                    <a:pt x="27420" y="92707"/>
                  </a:lnTo>
                  <a:lnTo>
                    <a:pt x="0" y="997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1" name="SMARTInkShape-2798"/>
            <p:cNvSpPr/>
            <p:nvPr/>
          </p:nvSpPr>
          <p:spPr>
            <a:xfrm>
              <a:off x="4264819" y="2780392"/>
              <a:ext cx="1050132" cy="62822"/>
            </a:xfrm>
            <a:custGeom>
              <a:avLst/>
              <a:gdLst/>
              <a:ahLst/>
              <a:cxnLst/>
              <a:rect l="0" t="0" r="0" b="0"/>
              <a:pathLst>
                <a:path w="1050132" h="62822">
                  <a:moveTo>
                    <a:pt x="0" y="34246"/>
                  </a:moveTo>
                  <a:lnTo>
                    <a:pt x="3792" y="30453"/>
                  </a:lnTo>
                  <a:lnTo>
                    <a:pt x="7771" y="28591"/>
                  </a:lnTo>
                  <a:lnTo>
                    <a:pt x="9943" y="28095"/>
                  </a:lnTo>
                  <a:lnTo>
                    <a:pt x="19926" y="22388"/>
                  </a:lnTo>
                  <a:lnTo>
                    <a:pt x="54896" y="13902"/>
                  </a:lnTo>
                  <a:lnTo>
                    <a:pt x="86369" y="10841"/>
                  </a:lnTo>
                  <a:lnTo>
                    <a:pt x="121528" y="6351"/>
                  </a:lnTo>
                  <a:lnTo>
                    <a:pt x="157173" y="1968"/>
                  </a:lnTo>
                  <a:lnTo>
                    <a:pt x="191443" y="0"/>
                  </a:lnTo>
                  <a:lnTo>
                    <a:pt x="219354" y="3638"/>
                  </a:lnTo>
                  <a:lnTo>
                    <a:pt x="247733" y="5068"/>
                  </a:lnTo>
                  <a:lnTo>
                    <a:pt x="276250" y="5492"/>
                  </a:lnTo>
                  <a:lnTo>
                    <a:pt x="304807" y="6412"/>
                  </a:lnTo>
                  <a:lnTo>
                    <a:pt x="334171" y="10564"/>
                  </a:lnTo>
                  <a:lnTo>
                    <a:pt x="367654" y="12148"/>
                  </a:lnTo>
                  <a:lnTo>
                    <a:pt x="401916" y="13410"/>
                  </a:lnTo>
                  <a:lnTo>
                    <a:pt x="432529" y="17665"/>
                  </a:lnTo>
                  <a:lnTo>
                    <a:pt x="462502" y="19279"/>
                  </a:lnTo>
                  <a:lnTo>
                    <a:pt x="495371" y="19757"/>
                  </a:lnTo>
                  <a:lnTo>
                    <a:pt x="526365" y="20692"/>
                  </a:lnTo>
                  <a:lnTo>
                    <a:pt x="559538" y="24850"/>
                  </a:lnTo>
                  <a:lnTo>
                    <a:pt x="590621" y="26435"/>
                  </a:lnTo>
                  <a:lnTo>
                    <a:pt x="624614" y="26904"/>
                  </a:lnTo>
                  <a:lnTo>
                    <a:pt x="659028" y="27837"/>
                  </a:lnTo>
                  <a:lnTo>
                    <a:pt x="690479" y="31994"/>
                  </a:lnTo>
                  <a:lnTo>
                    <a:pt x="724580" y="34372"/>
                  </a:lnTo>
                  <a:lnTo>
                    <a:pt x="759820" y="38957"/>
                  </a:lnTo>
                  <a:lnTo>
                    <a:pt x="794603" y="41463"/>
                  </a:lnTo>
                  <a:lnTo>
                    <a:pt x="826164" y="46085"/>
                  </a:lnTo>
                  <a:lnTo>
                    <a:pt x="859504" y="48602"/>
                  </a:lnTo>
                  <a:lnTo>
                    <a:pt x="889844" y="53228"/>
                  </a:lnTo>
                  <a:lnTo>
                    <a:pt x="918942" y="54951"/>
                  </a:lnTo>
                  <a:lnTo>
                    <a:pt x="947672" y="56255"/>
                  </a:lnTo>
                  <a:lnTo>
                    <a:pt x="981591" y="61289"/>
                  </a:lnTo>
                  <a:lnTo>
                    <a:pt x="1013207" y="62619"/>
                  </a:lnTo>
                  <a:lnTo>
                    <a:pt x="1048907" y="62820"/>
                  </a:lnTo>
                  <a:lnTo>
                    <a:pt x="1050128" y="62821"/>
                  </a:lnTo>
                  <a:lnTo>
                    <a:pt x="1050131" y="5567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2" name="SMARTInkShape-2799"/>
            <p:cNvSpPr/>
            <p:nvPr/>
          </p:nvSpPr>
          <p:spPr>
            <a:xfrm>
              <a:off x="4493419" y="2679059"/>
              <a:ext cx="114301" cy="85573"/>
            </a:xfrm>
            <a:custGeom>
              <a:avLst/>
              <a:gdLst/>
              <a:ahLst/>
              <a:cxnLst/>
              <a:rect l="0" t="0" r="0" b="0"/>
              <a:pathLst>
                <a:path w="114301" h="85573">
                  <a:moveTo>
                    <a:pt x="0" y="28422"/>
                  </a:moveTo>
                  <a:lnTo>
                    <a:pt x="3792" y="32215"/>
                  </a:lnTo>
                  <a:lnTo>
                    <a:pt x="5654" y="36193"/>
                  </a:lnTo>
                  <a:lnTo>
                    <a:pt x="7118" y="70031"/>
                  </a:lnTo>
                  <a:lnTo>
                    <a:pt x="7143" y="84361"/>
                  </a:lnTo>
                  <a:lnTo>
                    <a:pt x="7144" y="68748"/>
                  </a:lnTo>
                  <a:lnTo>
                    <a:pt x="13294" y="48452"/>
                  </a:lnTo>
                  <a:lnTo>
                    <a:pt x="24704" y="33231"/>
                  </a:lnTo>
                  <a:lnTo>
                    <a:pt x="47586" y="3747"/>
                  </a:lnTo>
                  <a:lnTo>
                    <a:pt x="52370" y="1580"/>
                  </a:lnTo>
                  <a:lnTo>
                    <a:pt x="66673" y="0"/>
                  </a:lnTo>
                  <a:lnTo>
                    <a:pt x="71436" y="2032"/>
                  </a:lnTo>
                  <a:lnTo>
                    <a:pt x="80962" y="9804"/>
                  </a:lnTo>
                  <a:lnTo>
                    <a:pt x="88106" y="20436"/>
                  </a:lnTo>
                  <a:lnTo>
                    <a:pt x="98337" y="51403"/>
                  </a:lnTo>
                  <a:lnTo>
                    <a:pt x="101632" y="64600"/>
                  </a:lnTo>
                  <a:lnTo>
                    <a:pt x="107060" y="85038"/>
                  </a:lnTo>
                  <a:lnTo>
                    <a:pt x="114300" y="855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3" name="SMARTInkShape-2800"/>
            <p:cNvSpPr/>
            <p:nvPr/>
          </p:nvSpPr>
          <p:spPr>
            <a:xfrm>
              <a:off x="4814888" y="2614613"/>
              <a:ext cx="7144" cy="7144"/>
            </a:xfrm>
            <a:custGeom>
              <a:avLst/>
              <a:gdLst/>
              <a:ahLst/>
              <a:cxnLst/>
              <a:rect l="0" t="0" r="0" b="0"/>
              <a:pathLst>
                <a:path w="7144" h="7144">
                  <a:moveTo>
                    <a:pt x="7143" y="7143"/>
                  </a:moveTo>
                  <a:lnTo>
                    <a:pt x="7143" y="992"/>
                  </a:lnTo>
                  <a:lnTo>
                    <a:pt x="6350" y="661"/>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4" name="SMARTInkShape-2801"/>
            <p:cNvSpPr/>
            <p:nvPr/>
          </p:nvSpPr>
          <p:spPr>
            <a:xfrm>
              <a:off x="4839827" y="2671763"/>
              <a:ext cx="139369" cy="107157"/>
            </a:xfrm>
            <a:custGeom>
              <a:avLst/>
              <a:gdLst/>
              <a:ahLst/>
              <a:cxnLst/>
              <a:rect l="0" t="0" r="0" b="0"/>
              <a:pathLst>
                <a:path w="139369" h="107157">
                  <a:moveTo>
                    <a:pt x="67928" y="0"/>
                  </a:moveTo>
                  <a:lnTo>
                    <a:pt x="64137" y="3792"/>
                  </a:lnTo>
                  <a:lnTo>
                    <a:pt x="62275" y="7770"/>
                  </a:lnTo>
                  <a:lnTo>
                    <a:pt x="61778" y="9942"/>
                  </a:lnTo>
                  <a:lnTo>
                    <a:pt x="57287" y="16792"/>
                  </a:lnTo>
                  <a:lnTo>
                    <a:pt x="47865" y="26218"/>
                  </a:lnTo>
                  <a:lnTo>
                    <a:pt x="36761" y="34138"/>
                  </a:lnTo>
                  <a:lnTo>
                    <a:pt x="15933" y="62363"/>
                  </a:lnTo>
                  <a:lnTo>
                    <a:pt x="9101" y="68198"/>
                  </a:lnTo>
                  <a:lnTo>
                    <a:pt x="563" y="80849"/>
                  </a:lnTo>
                  <a:lnTo>
                    <a:pt x="0" y="83268"/>
                  </a:lnTo>
                  <a:lnTo>
                    <a:pt x="418" y="85674"/>
                  </a:lnTo>
                  <a:lnTo>
                    <a:pt x="1490" y="88072"/>
                  </a:lnTo>
                  <a:lnTo>
                    <a:pt x="2999" y="89671"/>
                  </a:lnTo>
                  <a:lnTo>
                    <a:pt x="13390" y="96240"/>
                  </a:lnTo>
                  <a:lnTo>
                    <a:pt x="16489" y="96703"/>
                  </a:lnTo>
                  <a:lnTo>
                    <a:pt x="46938" y="87606"/>
                  </a:lnTo>
                  <a:lnTo>
                    <a:pt x="62591" y="80020"/>
                  </a:lnTo>
                  <a:lnTo>
                    <a:pt x="76490" y="68071"/>
                  </a:lnTo>
                  <a:lnTo>
                    <a:pt x="98755" y="34710"/>
                  </a:lnTo>
                  <a:lnTo>
                    <a:pt x="101473" y="27068"/>
                  </a:lnTo>
                  <a:lnTo>
                    <a:pt x="103219" y="13019"/>
                  </a:lnTo>
                  <a:lnTo>
                    <a:pt x="101340" y="7638"/>
                  </a:lnTo>
                  <a:lnTo>
                    <a:pt x="97459" y="1508"/>
                  </a:lnTo>
                  <a:lnTo>
                    <a:pt x="96347" y="1799"/>
                  </a:lnTo>
                  <a:lnTo>
                    <a:pt x="90437" y="6283"/>
                  </a:lnTo>
                  <a:lnTo>
                    <a:pt x="89839" y="8877"/>
                  </a:lnTo>
                  <a:lnTo>
                    <a:pt x="89369" y="43986"/>
                  </a:lnTo>
                  <a:lnTo>
                    <a:pt x="95066" y="64339"/>
                  </a:lnTo>
                  <a:lnTo>
                    <a:pt x="102340" y="75596"/>
                  </a:lnTo>
                  <a:lnTo>
                    <a:pt x="118618" y="91103"/>
                  </a:lnTo>
                  <a:lnTo>
                    <a:pt x="139368"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5" name="SMARTInkShape-2802"/>
            <p:cNvSpPr/>
            <p:nvPr/>
          </p:nvSpPr>
          <p:spPr>
            <a:xfrm>
              <a:off x="5043488" y="2678906"/>
              <a:ext cx="64293" cy="107034"/>
            </a:xfrm>
            <a:custGeom>
              <a:avLst/>
              <a:gdLst/>
              <a:ahLst/>
              <a:cxnLst/>
              <a:rect l="0" t="0" r="0" b="0"/>
              <a:pathLst>
                <a:path w="64293" h="107034">
                  <a:moveTo>
                    <a:pt x="64292" y="0"/>
                  </a:moveTo>
                  <a:lnTo>
                    <a:pt x="41143" y="0"/>
                  </a:lnTo>
                  <a:lnTo>
                    <a:pt x="29741" y="3793"/>
                  </a:lnTo>
                  <a:lnTo>
                    <a:pt x="14754" y="12357"/>
                  </a:lnTo>
                  <a:lnTo>
                    <a:pt x="12217" y="13001"/>
                  </a:lnTo>
                  <a:lnTo>
                    <a:pt x="10526" y="15017"/>
                  </a:lnTo>
                  <a:lnTo>
                    <a:pt x="8146" y="24646"/>
                  </a:lnTo>
                  <a:lnTo>
                    <a:pt x="7589" y="30269"/>
                  </a:lnTo>
                  <a:lnTo>
                    <a:pt x="9458" y="35413"/>
                  </a:lnTo>
                  <a:lnTo>
                    <a:pt x="11067" y="37896"/>
                  </a:lnTo>
                  <a:lnTo>
                    <a:pt x="45168" y="73523"/>
                  </a:lnTo>
                  <a:lnTo>
                    <a:pt x="47855" y="78450"/>
                  </a:lnTo>
                  <a:lnTo>
                    <a:pt x="49581" y="88081"/>
                  </a:lnTo>
                  <a:lnTo>
                    <a:pt x="49880" y="95242"/>
                  </a:lnTo>
                  <a:lnTo>
                    <a:pt x="47833" y="100009"/>
                  </a:lnTo>
                  <a:lnTo>
                    <a:pt x="46177" y="102392"/>
                  </a:lnTo>
                  <a:lnTo>
                    <a:pt x="42219" y="105039"/>
                  </a:lnTo>
                  <a:lnTo>
                    <a:pt x="35528" y="106529"/>
                  </a:lnTo>
                  <a:lnTo>
                    <a:pt x="26155" y="107033"/>
                  </a:lnTo>
                  <a:lnTo>
                    <a:pt x="5751" y="100995"/>
                  </a:lnTo>
                  <a:lnTo>
                    <a:pt x="3834" y="99874"/>
                  </a:lnTo>
                  <a:lnTo>
                    <a:pt x="2556" y="98333"/>
                  </a:lnTo>
                  <a:lnTo>
                    <a:pt x="0"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6" name="SMARTInkShape-2803"/>
            <p:cNvSpPr/>
            <p:nvPr/>
          </p:nvSpPr>
          <p:spPr>
            <a:xfrm>
              <a:off x="5258324" y="2536031"/>
              <a:ext cx="140128" cy="270024"/>
            </a:xfrm>
            <a:custGeom>
              <a:avLst/>
              <a:gdLst/>
              <a:ahLst/>
              <a:cxnLst/>
              <a:rect l="0" t="0" r="0" b="0"/>
              <a:pathLst>
                <a:path w="140128" h="270024">
                  <a:moveTo>
                    <a:pt x="106631" y="171450"/>
                  </a:moveTo>
                  <a:lnTo>
                    <a:pt x="100481" y="171450"/>
                  </a:lnTo>
                  <a:lnTo>
                    <a:pt x="100150" y="170657"/>
                  </a:lnTo>
                  <a:lnTo>
                    <a:pt x="99783" y="167658"/>
                  </a:lnTo>
                  <a:lnTo>
                    <a:pt x="98891" y="166541"/>
                  </a:lnTo>
                  <a:lnTo>
                    <a:pt x="95783" y="165299"/>
                  </a:lnTo>
                  <a:lnTo>
                    <a:pt x="85779" y="168393"/>
                  </a:lnTo>
                  <a:lnTo>
                    <a:pt x="68176" y="177343"/>
                  </a:lnTo>
                  <a:lnTo>
                    <a:pt x="47295" y="191459"/>
                  </a:lnTo>
                  <a:lnTo>
                    <a:pt x="35810" y="197805"/>
                  </a:lnTo>
                  <a:lnTo>
                    <a:pt x="5442" y="229670"/>
                  </a:lnTo>
                  <a:lnTo>
                    <a:pt x="2128" y="237278"/>
                  </a:lnTo>
                  <a:lnTo>
                    <a:pt x="0" y="251305"/>
                  </a:lnTo>
                  <a:lnTo>
                    <a:pt x="1825" y="256683"/>
                  </a:lnTo>
                  <a:lnTo>
                    <a:pt x="3423" y="259228"/>
                  </a:lnTo>
                  <a:lnTo>
                    <a:pt x="13257" y="266603"/>
                  </a:lnTo>
                  <a:lnTo>
                    <a:pt x="26226" y="270023"/>
                  </a:lnTo>
                  <a:lnTo>
                    <a:pt x="54649" y="265475"/>
                  </a:lnTo>
                  <a:lnTo>
                    <a:pt x="79313" y="254816"/>
                  </a:lnTo>
                  <a:lnTo>
                    <a:pt x="106880" y="237659"/>
                  </a:lnTo>
                  <a:lnTo>
                    <a:pt x="116798" y="226277"/>
                  </a:lnTo>
                  <a:lnTo>
                    <a:pt x="132283" y="192575"/>
                  </a:lnTo>
                  <a:lnTo>
                    <a:pt x="140127" y="162129"/>
                  </a:lnTo>
                  <a:lnTo>
                    <a:pt x="139576" y="137203"/>
                  </a:lnTo>
                  <a:lnTo>
                    <a:pt x="136070" y="103655"/>
                  </a:lnTo>
                  <a:lnTo>
                    <a:pt x="124765" y="72157"/>
                  </a:lnTo>
                  <a:lnTo>
                    <a:pt x="111949" y="45122"/>
                  </a:lnTo>
                  <a:lnTo>
                    <a:pt x="87790" y="10554"/>
                  </a:lnTo>
                  <a:lnTo>
                    <a:pt x="7805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7" name="SMARTInkShape-2804"/>
            <p:cNvSpPr/>
            <p:nvPr/>
          </p:nvSpPr>
          <p:spPr>
            <a:xfrm>
              <a:off x="4250532" y="2664751"/>
              <a:ext cx="78582" cy="127313"/>
            </a:xfrm>
            <a:custGeom>
              <a:avLst/>
              <a:gdLst/>
              <a:ahLst/>
              <a:cxnLst/>
              <a:rect l="0" t="0" r="0" b="0"/>
              <a:pathLst>
                <a:path w="78582" h="127313">
                  <a:moveTo>
                    <a:pt x="28574" y="28443"/>
                  </a:moveTo>
                  <a:lnTo>
                    <a:pt x="28574" y="38386"/>
                  </a:lnTo>
                  <a:lnTo>
                    <a:pt x="26458" y="42916"/>
                  </a:lnTo>
                  <a:lnTo>
                    <a:pt x="23665" y="47575"/>
                  </a:lnTo>
                  <a:lnTo>
                    <a:pt x="22092" y="55455"/>
                  </a:lnTo>
                  <a:lnTo>
                    <a:pt x="20833" y="67491"/>
                  </a:lnTo>
                  <a:lnTo>
                    <a:pt x="15785" y="80317"/>
                  </a:lnTo>
                  <a:lnTo>
                    <a:pt x="9086" y="92165"/>
                  </a:lnTo>
                  <a:lnTo>
                    <a:pt x="5197" y="112628"/>
                  </a:lnTo>
                  <a:lnTo>
                    <a:pt x="1026" y="119596"/>
                  </a:lnTo>
                  <a:lnTo>
                    <a:pt x="89" y="127312"/>
                  </a:lnTo>
                  <a:lnTo>
                    <a:pt x="0" y="93693"/>
                  </a:lnTo>
                  <a:lnTo>
                    <a:pt x="793" y="76580"/>
                  </a:lnTo>
                  <a:lnTo>
                    <a:pt x="5654" y="62617"/>
                  </a:lnTo>
                  <a:lnTo>
                    <a:pt x="8818" y="49416"/>
                  </a:lnTo>
                  <a:lnTo>
                    <a:pt x="21915" y="15819"/>
                  </a:lnTo>
                  <a:lnTo>
                    <a:pt x="31052" y="4959"/>
                  </a:lnTo>
                  <a:lnTo>
                    <a:pt x="35761" y="2130"/>
                  </a:lnTo>
                  <a:lnTo>
                    <a:pt x="45252" y="315"/>
                  </a:lnTo>
                  <a:lnTo>
                    <a:pt x="52389" y="0"/>
                  </a:lnTo>
                  <a:lnTo>
                    <a:pt x="57150" y="2043"/>
                  </a:lnTo>
                  <a:lnTo>
                    <a:pt x="62882" y="6030"/>
                  </a:lnTo>
                  <a:lnTo>
                    <a:pt x="68924" y="17430"/>
                  </a:lnTo>
                  <a:lnTo>
                    <a:pt x="72010" y="33075"/>
                  </a:lnTo>
                  <a:lnTo>
                    <a:pt x="76281" y="41104"/>
                  </a:lnTo>
                  <a:lnTo>
                    <a:pt x="78521" y="73636"/>
                  </a:lnTo>
                  <a:lnTo>
                    <a:pt x="78581" y="1070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8" name="SMARTInkShape-2805"/>
            <p:cNvSpPr/>
            <p:nvPr/>
          </p:nvSpPr>
          <p:spPr>
            <a:xfrm>
              <a:off x="4793457" y="2664619"/>
              <a:ext cx="7144" cy="114301"/>
            </a:xfrm>
            <a:custGeom>
              <a:avLst/>
              <a:gdLst/>
              <a:ahLst/>
              <a:cxnLst/>
              <a:rect l="0" t="0" r="0" b="0"/>
              <a:pathLst>
                <a:path w="7144" h="114301">
                  <a:moveTo>
                    <a:pt x="7143" y="0"/>
                  </a:moveTo>
                  <a:lnTo>
                    <a:pt x="7143" y="20585"/>
                  </a:lnTo>
                  <a:lnTo>
                    <a:pt x="5026" y="27140"/>
                  </a:lnTo>
                  <a:lnTo>
                    <a:pt x="2234" y="33493"/>
                  </a:lnTo>
                  <a:lnTo>
                    <a:pt x="86" y="69155"/>
                  </a:lnTo>
                  <a:lnTo>
                    <a:pt x="1" y="104498"/>
                  </a:lnTo>
                  <a:lnTo>
                    <a:pt x="0" y="109414"/>
                  </a:lnTo>
                  <a:lnTo>
                    <a:pt x="793" y="111043"/>
                  </a:lnTo>
                  <a:lnTo>
                    <a:pt x="2116" y="112128"/>
                  </a:lnTo>
                  <a:lnTo>
                    <a:pt x="7143" y="114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9" name="SMARTInkShape-2806"/>
            <p:cNvSpPr/>
            <p:nvPr/>
          </p:nvSpPr>
          <p:spPr>
            <a:xfrm>
              <a:off x="4379155" y="2671763"/>
              <a:ext cx="85555" cy="92530"/>
            </a:xfrm>
            <a:custGeom>
              <a:avLst/>
              <a:gdLst/>
              <a:ahLst/>
              <a:cxnLst/>
              <a:rect l="0" t="0" r="0" b="0"/>
              <a:pathLst>
                <a:path w="85555" h="92530">
                  <a:moveTo>
                    <a:pt x="28539" y="0"/>
                  </a:moveTo>
                  <a:lnTo>
                    <a:pt x="28539" y="3792"/>
                  </a:lnTo>
                  <a:lnTo>
                    <a:pt x="27745" y="4909"/>
                  </a:lnTo>
                  <a:lnTo>
                    <a:pt x="26422" y="5654"/>
                  </a:lnTo>
                  <a:lnTo>
                    <a:pt x="24747" y="6150"/>
                  </a:lnTo>
                  <a:lnTo>
                    <a:pt x="20768" y="10935"/>
                  </a:lnTo>
                  <a:lnTo>
                    <a:pt x="3114" y="38909"/>
                  </a:lnTo>
                  <a:lnTo>
                    <a:pt x="46" y="73707"/>
                  </a:lnTo>
                  <a:lnTo>
                    <a:pt x="0" y="79855"/>
                  </a:lnTo>
                  <a:lnTo>
                    <a:pt x="782" y="81811"/>
                  </a:lnTo>
                  <a:lnTo>
                    <a:pt x="2097" y="83116"/>
                  </a:lnTo>
                  <a:lnTo>
                    <a:pt x="7740" y="87068"/>
                  </a:lnTo>
                  <a:lnTo>
                    <a:pt x="9910" y="89002"/>
                  </a:lnTo>
                  <a:lnTo>
                    <a:pt x="16555" y="91150"/>
                  </a:lnTo>
                  <a:lnTo>
                    <a:pt x="33756" y="92529"/>
                  </a:lnTo>
                  <a:lnTo>
                    <a:pt x="47724" y="88975"/>
                  </a:lnTo>
                  <a:lnTo>
                    <a:pt x="69303" y="78382"/>
                  </a:lnTo>
                  <a:lnTo>
                    <a:pt x="80512" y="69017"/>
                  </a:lnTo>
                  <a:lnTo>
                    <a:pt x="83388" y="64276"/>
                  </a:lnTo>
                  <a:lnTo>
                    <a:pt x="85007" y="55028"/>
                  </a:lnTo>
                  <a:lnTo>
                    <a:pt x="85554" y="41473"/>
                  </a:lnTo>
                  <a:lnTo>
                    <a:pt x="83512" y="36159"/>
                  </a:lnTo>
                  <a:lnTo>
                    <a:pt x="68893" y="19075"/>
                  </a:lnTo>
                  <a:lnTo>
                    <a:pt x="4282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871" name="SMARTInkShape-2807"/>
          <p:cNvSpPr/>
          <p:nvPr/>
        </p:nvSpPr>
        <p:spPr>
          <a:xfrm>
            <a:off x="4032726" y="2423987"/>
            <a:ext cx="324963" cy="261844"/>
          </a:xfrm>
          <a:custGeom>
            <a:avLst/>
            <a:gdLst/>
            <a:ahLst/>
            <a:cxnLst/>
            <a:rect l="0" t="0" r="0" b="0"/>
            <a:pathLst>
              <a:path w="324963" h="261844">
                <a:moveTo>
                  <a:pt x="167799" y="83469"/>
                </a:moveTo>
                <a:lnTo>
                  <a:pt x="164007" y="79677"/>
                </a:lnTo>
                <a:lnTo>
                  <a:pt x="162096" y="79354"/>
                </a:lnTo>
                <a:lnTo>
                  <a:pt x="160028" y="79932"/>
                </a:lnTo>
                <a:lnTo>
                  <a:pt x="157856" y="81111"/>
                </a:lnTo>
                <a:lnTo>
                  <a:pt x="142170" y="83003"/>
                </a:lnTo>
                <a:lnTo>
                  <a:pt x="110096" y="87200"/>
                </a:lnTo>
                <a:lnTo>
                  <a:pt x="74857" y="95818"/>
                </a:lnTo>
                <a:lnTo>
                  <a:pt x="55594" y="99299"/>
                </a:lnTo>
                <a:lnTo>
                  <a:pt x="25053" y="109866"/>
                </a:lnTo>
                <a:lnTo>
                  <a:pt x="10587" y="116867"/>
                </a:lnTo>
                <a:lnTo>
                  <a:pt x="634" y="128721"/>
                </a:lnTo>
                <a:lnTo>
                  <a:pt x="0" y="131099"/>
                </a:lnTo>
                <a:lnTo>
                  <a:pt x="370" y="133479"/>
                </a:lnTo>
                <a:lnTo>
                  <a:pt x="2899" y="138240"/>
                </a:lnTo>
                <a:lnTo>
                  <a:pt x="6668" y="143001"/>
                </a:lnTo>
                <a:lnTo>
                  <a:pt x="13106" y="145646"/>
                </a:lnTo>
                <a:lnTo>
                  <a:pt x="17045" y="146352"/>
                </a:lnTo>
                <a:lnTo>
                  <a:pt x="47911" y="163733"/>
                </a:lnTo>
                <a:lnTo>
                  <a:pt x="76031" y="174613"/>
                </a:lnTo>
                <a:lnTo>
                  <a:pt x="107103" y="191225"/>
                </a:lnTo>
                <a:lnTo>
                  <a:pt x="139986" y="220206"/>
                </a:lnTo>
                <a:lnTo>
                  <a:pt x="155751" y="241899"/>
                </a:lnTo>
                <a:lnTo>
                  <a:pt x="158476" y="249397"/>
                </a:lnTo>
                <a:lnTo>
                  <a:pt x="160225" y="259561"/>
                </a:lnTo>
                <a:lnTo>
                  <a:pt x="159575" y="260395"/>
                </a:lnTo>
                <a:lnTo>
                  <a:pt x="154466" y="261843"/>
                </a:lnTo>
                <a:lnTo>
                  <a:pt x="143652" y="252101"/>
                </a:lnTo>
                <a:lnTo>
                  <a:pt x="136744" y="241472"/>
                </a:lnTo>
                <a:lnTo>
                  <a:pt x="133462" y="228269"/>
                </a:lnTo>
                <a:lnTo>
                  <a:pt x="132262" y="197082"/>
                </a:lnTo>
                <a:lnTo>
                  <a:pt x="132116" y="165266"/>
                </a:lnTo>
                <a:lnTo>
                  <a:pt x="132091" y="137780"/>
                </a:lnTo>
                <a:lnTo>
                  <a:pt x="137785" y="104957"/>
                </a:lnTo>
                <a:lnTo>
                  <a:pt x="144437" y="70839"/>
                </a:lnTo>
                <a:lnTo>
                  <a:pt x="149778" y="40934"/>
                </a:lnTo>
                <a:lnTo>
                  <a:pt x="160791" y="9164"/>
                </a:lnTo>
                <a:lnTo>
                  <a:pt x="163127" y="5358"/>
                </a:lnTo>
                <a:lnTo>
                  <a:pt x="163891" y="2820"/>
                </a:lnTo>
                <a:lnTo>
                  <a:pt x="163606" y="1128"/>
                </a:lnTo>
                <a:lnTo>
                  <a:pt x="162622" y="0"/>
                </a:lnTo>
                <a:lnTo>
                  <a:pt x="161173" y="42"/>
                </a:lnTo>
                <a:lnTo>
                  <a:pt x="157445" y="2205"/>
                </a:lnTo>
                <a:lnTo>
                  <a:pt x="155260" y="7929"/>
                </a:lnTo>
                <a:lnTo>
                  <a:pt x="151913" y="20076"/>
                </a:lnTo>
                <a:lnTo>
                  <a:pt x="131313" y="55600"/>
                </a:lnTo>
                <a:lnTo>
                  <a:pt x="108167" y="90706"/>
                </a:lnTo>
                <a:lnTo>
                  <a:pt x="84442" y="126344"/>
                </a:lnTo>
                <a:lnTo>
                  <a:pt x="60641" y="162052"/>
                </a:lnTo>
                <a:lnTo>
                  <a:pt x="37722" y="197142"/>
                </a:lnTo>
                <a:lnTo>
                  <a:pt x="20906" y="215002"/>
                </a:lnTo>
                <a:lnTo>
                  <a:pt x="12146" y="218648"/>
                </a:lnTo>
                <a:lnTo>
                  <a:pt x="11643" y="218038"/>
                </a:lnTo>
                <a:lnTo>
                  <a:pt x="11084" y="215244"/>
                </a:lnTo>
                <a:lnTo>
                  <a:pt x="12952" y="211357"/>
                </a:lnTo>
                <a:lnTo>
                  <a:pt x="18016" y="206189"/>
                </a:lnTo>
                <a:lnTo>
                  <a:pt x="50031" y="180794"/>
                </a:lnTo>
                <a:lnTo>
                  <a:pt x="83270" y="161990"/>
                </a:lnTo>
                <a:lnTo>
                  <a:pt x="113120" y="145629"/>
                </a:lnTo>
                <a:lnTo>
                  <a:pt x="147100" y="127816"/>
                </a:lnTo>
                <a:lnTo>
                  <a:pt x="182304" y="114601"/>
                </a:lnTo>
                <a:lnTo>
                  <a:pt x="217870" y="103541"/>
                </a:lnTo>
                <a:lnTo>
                  <a:pt x="249310" y="94444"/>
                </a:lnTo>
                <a:lnTo>
                  <a:pt x="281266" y="87577"/>
                </a:lnTo>
                <a:lnTo>
                  <a:pt x="314945" y="83830"/>
                </a:lnTo>
                <a:lnTo>
                  <a:pt x="324962" y="834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881" name="SMARTInkShape-Group395"/>
          <p:cNvGrpSpPr/>
          <p:nvPr/>
        </p:nvGrpSpPr>
        <p:grpSpPr>
          <a:xfrm>
            <a:off x="6965156" y="1935956"/>
            <a:ext cx="1414464" cy="328614"/>
            <a:chOff x="6965156" y="1935956"/>
            <a:chExt cx="1414464" cy="328614"/>
          </a:xfrm>
        </p:grpSpPr>
        <p:sp>
          <p:nvSpPr>
            <p:cNvPr id="1872" name="SMARTInkShape-2808"/>
            <p:cNvSpPr/>
            <p:nvPr/>
          </p:nvSpPr>
          <p:spPr>
            <a:xfrm>
              <a:off x="7889728" y="1957851"/>
              <a:ext cx="268104" cy="299575"/>
            </a:xfrm>
            <a:custGeom>
              <a:avLst/>
              <a:gdLst/>
              <a:ahLst/>
              <a:cxnLst/>
              <a:rect l="0" t="0" r="0" b="0"/>
              <a:pathLst>
                <a:path w="268104" h="299575">
                  <a:moveTo>
                    <a:pt x="4116" y="192418"/>
                  </a:moveTo>
                  <a:lnTo>
                    <a:pt x="323" y="188625"/>
                  </a:lnTo>
                  <a:lnTo>
                    <a:pt x="0" y="187508"/>
                  </a:lnTo>
                  <a:lnTo>
                    <a:pt x="578" y="186763"/>
                  </a:lnTo>
                  <a:lnTo>
                    <a:pt x="1757" y="186267"/>
                  </a:lnTo>
                  <a:lnTo>
                    <a:pt x="2543" y="185142"/>
                  </a:lnTo>
                  <a:lnTo>
                    <a:pt x="3417" y="181776"/>
                  </a:lnTo>
                  <a:lnTo>
                    <a:pt x="5237" y="180561"/>
                  </a:lnTo>
                  <a:lnTo>
                    <a:pt x="35318" y="174658"/>
                  </a:lnTo>
                  <a:lnTo>
                    <a:pt x="68311" y="170918"/>
                  </a:lnTo>
                  <a:lnTo>
                    <a:pt x="95279" y="165498"/>
                  </a:lnTo>
                  <a:lnTo>
                    <a:pt x="130720" y="154439"/>
                  </a:lnTo>
                  <a:lnTo>
                    <a:pt x="160886" y="137203"/>
                  </a:lnTo>
                  <a:lnTo>
                    <a:pt x="194163" y="109035"/>
                  </a:lnTo>
                  <a:lnTo>
                    <a:pt x="223151" y="76703"/>
                  </a:lnTo>
                  <a:lnTo>
                    <a:pt x="241819" y="41282"/>
                  </a:lnTo>
                  <a:lnTo>
                    <a:pt x="254091" y="16421"/>
                  </a:lnTo>
                  <a:lnTo>
                    <a:pt x="258091" y="10216"/>
                  </a:lnTo>
                  <a:lnTo>
                    <a:pt x="259869" y="4812"/>
                  </a:lnTo>
                  <a:lnTo>
                    <a:pt x="261136" y="3053"/>
                  </a:lnTo>
                  <a:lnTo>
                    <a:pt x="262775" y="1881"/>
                  </a:lnTo>
                  <a:lnTo>
                    <a:pt x="267317" y="0"/>
                  </a:lnTo>
                  <a:lnTo>
                    <a:pt x="267689" y="639"/>
                  </a:lnTo>
                  <a:lnTo>
                    <a:pt x="268103" y="3466"/>
                  </a:lnTo>
                  <a:lnTo>
                    <a:pt x="266170" y="7368"/>
                  </a:lnTo>
                  <a:lnTo>
                    <a:pt x="258462" y="20133"/>
                  </a:lnTo>
                  <a:lnTo>
                    <a:pt x="250482" y="50374"/>
                  </a:lnTo>
                  <a:lnTo>
                    <a:pt x="230645" y="85371"/>
                  </a:lnTo>
                  <a:lnTo>
                    <a:pt x="216844" y="115975"/>
                  </a:lnTo>
                  <a:lnTo>
                    <a:pt x="205788" y="143045"/>
                  </a:lnTo>
                  <a:lnTo>
                    <a:pt x="197485" y="171174"/>
                  </a:lnTo>
                  <a:lnTo>
                    <a:pt x="187568" y="205331"/>
                  </a:lnTo>
                  <a:lnTo>
                    <a:pt x="183669" y="235009"/>
                  </a:lnTo>
                  <a:lnTo>
                    <a:pt x="185016" y="263802"/>
                  </a:lnTo>
                  <a:lnTo>
                    <a:pt x="190010" y="288160"/>
                  </a:lnTo>
                  <a:lnTo>
                    <a:pt x="196997" y="29957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3" name="SMARTInkShape-2809"/>
            <p:cNvSpPr/>
            <p:nvPr/>
          </p:nvSpPr>
          <p:spPr>
            <a:xfrm>
              <a:off x="8366412" y="1935956"/>
              <a:ext cx="13208" cy="278608"/>
            </a:xfrm>
            <a:custGeom>
              <a:avLst/>
              <a:gdLst/>
              <a:ahLst/>
              <a:cxnLst/>
              <a:rect l="0" t="0" r="0" b="0"/>
              <a:pathLst>
                <a:path w="13208" h="278608">
                  <a:moveTo>
                    <a:pt x="13207" y="0"/>
                  </a:moveTo>
                  <a:lnTo>
                    <a:pt x="13207" y="30528"/>
                  </a:lnTo>
                  <a:lnTo>
                    <a:pt x="13207" y="64551"/>
                  </a:lnTo>
                  <a:lnTo>
                    <a:pt x="9414" y="96712"/>
                  </a:lnTo>
                  <a:lnTo>
                    <a:pt x="7056" y="124258"/>
                  </a:lnTo>
                  <a:lnTo>
                    <a:pt x="2565" y="152529"/>
                  </a:lnTo>
                  <a:lnTo>
                    <a:pt x="0" y="184806"/>
                  </a:lnTo>
                  <a:lnTo>
                    <a:pt x="3032" y="215712"/>
                  </a:lnTo>
                  <a:lnTo>
                    <a:pt x="6833" y="239541"/>
                  </a:lnTo>
                  <a:lnTo>
                    <a:pt x="13207" y="2786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4" name="SMARTInkShape-2810"/>
            <p:cNvSpPr/>
            <p:nvPr/>
          </p:nvSpPr>
          <p:spPr>
            <a:xfrm>
              <a:off x="8029575" y="2128838"/>
              <a:ext cx="250032" cy="114301"/>
            </a:xfrm>
            <a:custGeom>
              <a:avLst/>
              <a:gdLst/>
              <a:ahLst/>
              <a:cxnLst/>
              <a:rect l="0" t="0" r="0" b="0"/>
              <a:pathLst>
                <a:path w="250032" h="114301">
                  <a:moveTo>
                    <a:pt x="0" y="14287"/>
                  </a:moveTo>
                  <a:lnTo>
                    <a:pt x="0" y="10495"/>
                  </a:lnTo>
                  <a:lnTo>
                    <a:pt x="794" y="9377"/>
                  </a:lnTo>
                  <a:lnTo>
                    <a:pt x="2117" y="8633"/>
                  </a:lnTo>
                  <a:lnTo>
                    <a:pt x="3793" y="8136"/>
                  </a:lnTo>
                  <a:lnTo>
                    <a:pt x="9943" y="3645"/>
                  </a:lnTo>
                  <a:lnTo>
                    <a:pt x="24378" y="1080"/>
                  </a:lnTo>
                  <a:lnTo>
                    <a:pt x="54001" y="142"/>
                  </a:lnTo>
                  <a:lnTo>
                    <a:pt x="88895" y="28"/>
                  </a:lnTo>
                  <a:lnTo>
                    <a:pt x="119866" y="5"/>
                  </a:lnTo>
                  <a:lnTo>
                    <a:pt x="154814" y="0"/>
                  </a:lnTo>
                  <a:lnTo>
                    <a:pt x="162431" y="0"/>
                  </a:lnTo>
                  <a:lnTo>
                    <a:pt x="163057" y="793"/>
                  </a:lnTo>
                  <a:lnTo>
                    <a:pt x="163936" y="5703"/>
                  </a:lnTo>
                  <a:lnTo>
                    <a:pt x="164141" y="9942"/>
                  </a:lnTo>
                  <a:lnTo>
                    <a:pt x="162116" y="14473"/>
                  </a:lnTo>
                  <a:lnTo>
                    <a:pt x="160465" y="16792"/>
                  </a:lnTo>
                  <a:lnTo>
                    <a:pt x="128345" y="41377"/>
                  </a:lnTo>
                  <a:lnTo>
                    <a:pt x="119749" y="47758"/>
                  </a:lnTo>
                  <a:lnTo>
                    <a:pt x="105645" y="62673"/>
                  </a:lnTo>
                  <a:lnTo>
                    <a:pt x="101387" y="65595"/>
                  </a:lnTo>
                  <a:lnTo>
                    <a:pt x="98547" y="69130"/>
                  </a:lnTo>
                  <a:lnTo>
                    <a:pt x="94551" y="80896"/>
                  </a:lnTo>
                  <a:lnTo>
                    <a:pt x="93090" y="91135"/>
                  </a:lnTo>
                  <a:lnTo>
                    <a:pt x="96727" y="96147"/>
                  </a:lnTo>
                  <a:lnTo>
                    <a:pt x="98616" y="96642"/>
                  </a:lnTo>
                  <a:lnTo>
                    <a:pt x="100669" y="96178"/>
                  </a:lnTo>
                  <a:lnTo>
                    <a:pt x="102832" y="95075"/>
                  </a:lnTo>
                  <a:lnTo>
                    <a:pt x="120012" y="91042"/>
                  </a:lnTo>
                  <a:lnTo>
                    <a:pt x="134478" y="79190"/>
                  </a:lnTo>
                  <a:lnTo>
                    <a:pt x="152081" y="52232"/>
                  </a:lnTo>
                  <a:lnTo>
                    <a:pt x="169050" y="24744"/>
                  </a:lnTo>
                  <a:lnTo>
                    <a:pt x="175413" y="16944"/>
                  </a:lnTo>
                  <a:lnTo>
                    <a:pt x="177181" y="12028"/>
                  </a:lnTo>
                  <a:lnTo>
                    <a:pt x="178446" y="10400"/>
                  </a:lnTo>
                  <a:lnTo>
                    <a:pt x="184620" y="7572"/>
                  </a:lnTo>
                  <a:lnTo>
                    <a:pt x="184993" y="8223"/>
                  </a:lnTo>
                  <a:lnTo>
                    <a:pt x="185734" y="43507"/>
                  </a:lnTo>
                  <a:lnTo>
                    <a:pt x="186530" y="52674"/>
                  </a:lnTo>
                  <a:lnTo>
                    <a:pt x="189530" y="62039"/>
                  </a:lnTo>
                  <a:lnTo>
                    <a:pt x="207982" y="85741"/>
                  </a:lnTo>
                  <a:lnTo>
                    <a:pt x="221697" y="97900"/>
                  </a:lnTo>
                  <a:lnTo>
                    <a:pt x="233698" y="104413"/>
                  </a:lnTo>
                  <a:lnTo>
                    <a:pt x="239597" y="106731"/>
                  </a:lnTo>
                  <a:lnTo>
                    <a:pt x="250031" y="114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5" name="SMARTInkShape-2811"/>
            <p:cNvSpPr/>
            <p:nvPr/>
          </p:nvSpPr>
          <p:spPr>
            <a:xfrm>
              <a:off x="7308056" y="2107835"/>
              <a:ext cx="213099" cy="142447"/>
            </a:xfrm>
            <a:custGeom>
              <a:avLst/>
              <a:gdLst/>
              <a:ahLst/>
              <a:cxnLst/>
              <a:rect l="0" t="0" r="0" b="0"/>
              <a:pathLst>
                <a:path w="213099" h="142447">
                  <a:moveTo>
                    <a:pt x="0" y="63865"/>
                  </a:moveTo>
                  <a:lnTo>
                    <a:pt x="0" y="98003"/>
                  </a:lnTo>
                  <a:lnTo>
                    <a:pt x="0" y="127820"/>
                  </a:lnTo>
                  <a:lnTo>
                    <a:pt x="0" y="111357"/>
                  </a:lnTo>
                  <a:lnTo>
                    <a:pt x="6703" y="77961"/>
                  </a:lnTo>
                  <a:lnTo>
                    <a:pt x="7742" y="68543"/>
                  </a:lnTo>
                  <a:lnTo>
                    <a:pt x="15196" y="40045"/>
                  </a:lnTo>
                  <a:lnTo>
                    <a:pt x="33307" y="14485"/>
                  </a:lnTo>
                  <a:lnTo>
                    <a:pt x="35441" y="9375"/>
                  </a:lnTo>
                  <a:lnTo>
                    <a:pt x="39035" y="4458"/>
                  </a:lnTo>
                  <a:lnTo>
                    <a:pt x="43278" y="1743"/>
                  </a:lnTo>
                  <a:lnTo>
                    <a:pt x="48678" y="0"/>
                  </a:lnTo>
                  <a:lnTo>
                    <a:pt x="51533" y="1879"/>
                  </a:lnTo>
                  <a:lnTo>
                    <a:pt x="53405" y="3491"/>
                  </a:lnTo>
                  <a:lnTo>
                    <a:pt x="57602" y="5282"/>
                  </a:lnTo>
                  <a:lnTo>
                    <a:pt x="82699" y="13935"/>
                  </a:lnTo>
                  <a:lnTo>
                    <a:pt x="116150" y="32973"/>
                  </a:lnTo>
                  <a:lnTo>
                    <a:pt x="122531" y="37700"/>
                  </a:lnTo>
                  <a:lnTo>
                    <a:pt x="132246" y="40330"/>
                  </a:lnTo>
                  <a:lnTo>
                    <a:pt x="150300" y="42018"/>
                  </a:lnTo>
                  <a:lnTo>
                    <a:pt x="180337" y="35134"/>
                  </a:lnTo>
                  <a:lnTo>
                    <a:pt x="206281" y="21084"/>
                  </a:lnTo>
                  <a:lnTo>
                    <a:pt x="210214" y="17599"/>
                  </a:lnTo>
                  <a:lnTo>
                    <a:pt x="212491" y="13404"/>
                  </a:lnTo>
                  <a:lnTo>
                    <a:pt x="213098" y="11175"/>
                  </a:lnTo>
                  <a:lnTo>
                    <a:pt x="212710" y="9688"/>
                  </a:lnTo>
                  <a:lnTo>
                    <a:pt x="211656" y="8697"/>
                  </a:lnTo>
                  <a:lnTo>
                    <a:pt x="208370" y="7596"/>
                  </a:lnTo>
                  <a:lnTo>
                    <a:pt x="190455" y="6749"/>
                  </a:lnTo>
                  <a:lnTo>
                    <a:pt x="183601" y="10964"/>
                  </a:lnTo>
                  <a:lnTo>
                    <a:pt x="148348" y="38499"/>
                  </a:lnTo>
                  <a:lnTo>
                    <a:pt x="127124" y="66319"/>
                  </a:lnTo>
                  <a:lnTo>
                    <a:pt x="123127" y="80555"/>
                  </a:lnTo>
                  <a:lnTo>
                    <a:pt x="121666" y="104349"/>
                  </a:lnTo>
                  <a:lnTo>
                    <a:pt x="125776" y="113873"/>
                  </a:lnTo>
                  <a:lnTo>
                    <a:pt x="132894" y="122603"/>
                  </a:lnTo>
                  <a:lnTo>
                    <a:pt x="146621" y="131981"/>
                  </a:lnTo>
                  <a:lnTo>
                    <a:pt x="165417" y="138993"/>
                  </a:lnTo>
                  <a:lnTo>
                    <a:pt x="200025" y="1424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6" name="SMARTInkShape-2812"/>
            <p:cNvSpPr/>
            <p:nvPr/>
          </p:nvSpPr>
          <p:spPr>
            <a:xfrm>
              <a:off x="6993731" y="2221706"/>
              <a:ext cx="171451" cy="21433"/>
            </a:xfrm>
            <a:custGeom>
              <a:avLst/>
              <a:gdLst/>
              <a:ahLst/>
              <a:cxnLst/>
              <a:rect l="0" t="0" r="0" b="0"/>
              <a:pathLst>
                <a:path w="171451" h="21433">
                  <a:moveTo>
                    <a:pt x="0" y="21432"/>
                  </a:moveTo>
                  <a:lnTo>
                    <a:pt x="31374" y="21432"/>
                  </a:lnTo>
                  <a:lnTo>
                    <a:pt x="61496" y="17639"/>
                  </a:lnTo>
                  <a:lnTo>
                    <a:pt x="91523" y="14950"/>
                  </a:lnTo>
                  <a:lnTo>
                    <a:pt x="108433" y="13690"/>
                  </a:lnTo>
                  <a:lnTo>
                    <a:pt x="142132" y="7029"/>
                  </a:lnTo>
                  <a:lnTo>
                    <a:pt x="158191" y="1624"/>
                  </a:lnTo>
                  <a:lnTo>
                    <a:pt x="17145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7" name="SMARTInkShape-2813"/>
            <p:cNvSpPr/>
            <p:nvPr/>
          </p:nvSpPr>
          <p:spPr>
            <a:xfrm>
              <a:off x="6965156" y="2157413"/>
              <a:ext cx="228601" cy="14288"/>
            </a:xfrm>
            <a:custGeom>
              <a:avLst/>
              <a:gdLst/>
              <a:ahLst/>
              <a:cxnLst/>
              <a:rect l="0" t="0" r="0" b="0"/>
              <a:pathLst>
                <a:path w="228601" h="14288">
                  <a:moveTo>
                    <a:pt x="0" y="0"/>
                  </a:moveTo>
                  <a:lnTo>
                    <a:pt x="16793" y="0"/>
                  </a:lnTo>
                  <a:lnTo>
                    <a:pt x="50440" y="6481"/>
                  </a:lnTo>
                  <a:lnTo>
                    <a:pt x="83528" y="7056"/>
                  </a:lnTo>
                  <a:lnTo>
                    <a:pt x="113866" y="7920"/>
                  </a:lnTo>
                  <a:lnTo>
                    <a:pt x="142789" y="12794"/>
                  </a:lnTo>
                  <a:lnTo>
                    <a:pt x="173673" y="14090"/>
                  </a:lnTo>
                  <a:lnTo>
                    <a:pt x="208011" y="14270"/>
                  </a:lnTo>
                  <a:lnTo>
                    <a:pt x="228600" y="142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8" name="SMARTInkShape-2814"/>
            <p:cNvSpPr/>
            <p:nvPr/>
          </p:nvSpPr>
          <p:spPr>
            <a:xfrm>
              <a:off x="7636811" y="1978819"/>
              <a:ext cx="112624" cy="278149"/>
            </a:xfrm>
            <a:custGeom>
              <a:avLst/>
              <a:gdLst/>
              <a:ahLst/>
              <a:cxnLst/>
              <a:rect l="0" t="0" r="0" b="0"/>
              <a:pathLst>
                <a:path w="112624" h="278149">
                  <a:moveTo>
                    <a:pt x="21289" y="0"/>
                  </a:moveTo>
                  <a:lnTo>
                    <a:pt x="20495" y="25629"/>
                  </a:lnTo>
                  <a:lnTo>
                    <a:pt x="15138" y="57703"/>
                  </a:lnTo>
                  <a:lnTo>
                    <a:pt x="13548" y="86628"/>
                  </a:lnTo>
                  <a:lnTo>
                    <a:pt x="8530" y="119976"/>
                  </a:lnTo>
                  <a:lnTo>
                    <a:pt x="3511" y="153521"/>
                  </a:lnTo>
                  <a:lnTo>
                    <a:pt x="579" y="185018"/>
                  </a:lnTo>
                  <a:lnTo>
                    <a:pt x="0" y="214170"/>
                  </a:lnTo>
                  <a:lnTo>
                    <a:pt x="670" y="244309"/>
                  </a:lnTo>
                  <a:lnTo>
                    <a:pt x="5567" y="258478"/>
                  </a:lnTo>
                  <a:lnTo>
                    <a:pt x="9804" y="265162"/>
                  </a:lnTo>
                  <a:lnTo>
                    <a:pt x="20444" y="273388"/>
                  </a:lnTo>
                  <a:lnTo>
                    <a:pt x="33650" y="277060"/>
                  </a:lnTo>
                  <a:lnTo>
                    <a:pt x="47618" y="278148"/>
                  </a:lnTo>
                  <a:lnTo>
                    <a:pt x="61810" y="274678"/>
                  </a:lnTo>
                  <a:lnTo>
                    <a:pt x="80828" y="265600"/>
                  </a:lnTo>
                  <a:lnTo>
                    <a:pt x="94316" y="253762"/>
                  </a:lnTo>
                  <a:lnTo>
                    <a:pt x="108977" y="230845"/>
                  </a:lnTo>
                  <a:lnTo>
                    <a:pt x="112623" y="216653"/>
                  </a:lnTo>
                  <a:lnTo>
                    <a:pt x="111359" y="207151"/>
                  </a:lnTo>
                  <a:lnTo>
                    <a:pt x="108151" y="198429"/>
                  </a:lnTo>
                  <a:lnTo>
                    <a:pt x="97508" y="184246"/>
                  </a:lnTo>
                  <a:lnTo>
                    <a:pt x="84146" y="170185"/>
                  </a:lnTo>
                  <a:lnTo>
                    <a:pt x="74625" y="166919"/>
                  </a:lnTo>
                  <a:lnTo>
                    <a:pt x="39029" y="157926"/>
                  </a:lnTo>
                  <a:lnTo>
                    <a:pt x="28433" y="1571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9" name="SMARTInkShape-2815"/>
            <p:cNvSpPr/>
            <p:nvPr/>
          </p:nvSpPr>
          <p:spPr>
            <a:xfrm>
              <a:off x="7808119" y="2135981"/>
              <a:ext cx="100013" cy="77143"/>
            </a:xfrm>
            <a:custGeom>
              <a:avLst/>
              <a:gdLst/>
              <a:ahLst/>
              <a:cxnLst/>
              <a:rect l="0" t="0" r="0" b="0"/>
              <a:pathLst>
                <a:path w="100013" h="77143">
                  <a:moveTo>
                    <a:pt x="0" y="0"/>
                  </a:moveTo>
                  <a:lnTo>
                    <a:pt x="0" y="34246"/>
                  </a:lnTo>
                  <a:lnTo>
                    <a:pt x="0" y="58452"/>
                  </a:lnTo>
                  <a:lnTo>
                    <a:pt x="2117" y="63814"/>
                  </a:lnTo>
                  <a:lnTo>
                    <a:pt x="9943" y="73724"/>
                  </a:lnTo>
                  <a:lnTo>
                    <a:pt x="14473" y="76423"/>
                  </a:lnTo>
                  <a:lnTo>
                    <a:pt x="16793" y="77142"/>
                  </a:lnTo>
                  <a:lnTo>
                    <a:pt x="23603" y="75825"/>
                  </a:lnTo>
                  <a:lnTo>
                    <a:pt x="54896" y="61752"/>
                  </a:lnTo>
                  <a:lnTo>
                    <a:pt x="73050" y="51562"/>
                  </a:lnTo>
                  <a:lnTo>
                    <a:pt x="100012" y="214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0" name="SMARTInkShape-2816"/>
            <p:cNvSpPr/>
            <p:nvPr/>
          </p:nvSpPr>
          <p:spPr>
            <a:xfrm>
              <a:off x="7972702" y="1943100"/>
              <a:ext cx="35443" cy="321470"/>
            </a:xfrm>
            <a:custGeom>
              <a:avLst/>
              <a:gdLst/>
              <a:ahLst/>
              <a:cxnLst/>
              <a:rect l="0" t="0" r="0" b="0"/>
              <a:pathLst>
                <a:path w="35443" h="321470">
                  <a:moveTo>
                    <a:pt x="35442" y="0"/>
                  </a:moveTo>
                  <a:lnTo>
                    <a:pt x="35442" y="31434"/>
                  </a:lnTo>
                  <a:lnTo>
                    <a:pt x="29787" y="66787"/>
                  </a:lnTo>
                  <a:lnTo>
                    <a:pt x="26623" y="93607"/>
                  </a:lnTo>
                  <a:lnTo>
                    <a:pt x="20658" y="121663"/>
                  </a:lnTo>
                  <a:lnTo>
                    <a:pt x="15980" y="150084"/>
                  </a:lnTo>
                  <a:lnTo>
                    <a:pt x="13298" y="169098"/>
                  </a:lnTo>
                  <a:lnTo>
                    <a:pt x="4451" y="197652"/>
                  </a:lnTo>
                  <a:lnTo>
                    <a:pt x="1124" y="225428"/>
                  </a:lnTo>
                  <a:lnTo>
                    <a:pt x="0" y="256548"/>
                  </a:lnTo>
                  <a:lnTo>
                    <a:pt x="1921" y="278421"/>
                  </a:lnTo>
                  <a:lnTo>
                    <a:pt x="8550" y="311565"/>
                  </a:lnTo>
                  <a:lnTo>
                    <a:pt x="14011" y="3214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94" name="SMARTInkShape-Group396"/>
          <p:cNvGrpSpPr/>
          <p:nvPr/>
        </p:nvGrpSpPr>
        <p:grpSpPr>
          <a:xfrm>
            <a:off x="5038096" y="2010642"/>
            <a:ext cx="1727036" cy="261072"/>
            <a:chOff x="5038096" y="2010642"/>
            <a:chExt cx="1727036" cy="261072"/>
          </a:xfrm>
        </p:grpSpPr>
        <p:sp>
          <p:nvSpPr>
            <p:cNvPr id="1882" name="SMARTInkShape-2817"/>
            <p:cNvSpPr/>
            <p:nvPr/>
          </p:nvSpPr>
          <p:spPr>
            <a:xfrm>
              <a:off x="6672263" y="2093242"/>
              <a:ext cx="92869" cy="99890"/>
            </a:xfrm>
            <a:custGeom>
              <a:avLst/>
              <a:gdLst/>
              <a:ahLst/>
              <a:cxnLst/>
              <a:rect l="0" t="0" r="0" b="0"/>
              <a:pathLst>
                <a:path w="92869" h="99890">
                  <a:moveTo>
                    <a:pt x="92868" y="35596"/>
                  </a:moveTo>
                  <a:lnTo>
                    <a:pt x="92868" y="25653"/>
                  </a:lnTo>
                  <a:lnTo>
                    <a:pt x="90751" y="21122"/>
                  </a:lnTo>
                  <a:lnTo>
                    <a:pt x="82925" y="11746"/>
                  </a:lnTo>
                  <a:lnTo>
                    <a:pt x="72283" y="4628"/>
                  </a:lnTo>
                  <a:lnTo>
                    <a:pt x="59077" y="1285"/>
                  </a:lnTo>
                  <a:lnTo>
                    <a:pt x="34707" y="0"/>
                  </a:lnTo>
                  <a:lnTo>
                    <a:pt x="13019" y="6038"/>
                  </a:lnTo>
                  <a:lnTo>
                    <a:pt x="11061" y="7159"/>
                  </a:lnTo>
                  <a:lnTo>
                    <a:pt x="9755" y="8701"/>
                  </a:lnTo>
                  <a:lnTo>
                    <a:pt x="8884" y="10522"/>
                  </a:lnTo>
                  <a:lnTo>
                    <a:pt x="11452" y="28254"/>
                  </a:lnTo>
                  <a:lnTo>
                    <a:pt x="17260" y="38418"/>
                  </a:lnTo>
                  <a:lnTo>
                    <a:pt x="52021" y="73326"/>
                  </a:lnTo>
                  <a:lnTo>
                    <a:pt x="61045" y="83148"/>
                  </a:lnTo>
                  <a:lnTo>
                    <a:pt x="63865" y="91325"/>
                  </a:lnTo>
                  <a:lnTo>
                    <a:pt x="64166" y="96117"/>
                  </a:lnTo>
                  <a:lnTo>
                    <a:pt x="63415" y="97374"/>
                  </a:lnTo>
                  <a:lnTo>
                    <a:pt x="62121" y="98213"/>
                  </a:lnTo>
                  <a:lnTo>
                    <a:pt x="56505" y="99392"/>
                  </a:lnTo>
                  <a:lnTo>
                    <a:pt x="23726" y="99846"/>
                  </a:lnTo>
                  <a:lnTo>
                    <a:pt x="0" y="998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3" name="SMARTInkShape-2818"/>
            <p:cNvSpPr/>
            <p:nvPr/>
          </p:nvSpPr>
          <p:spPr>
            <a:xfrm>
              <a:off x="6450805" y="2093451"/>
              <a:ext cx="135734" cy="121113"/>
            </a:xfrm>
            <a:custGeom>
              <a:avLst/>
              <a:gdLst/>
              <a:ahLst/>
              <a:cxnLst/>
              <a:rect l="0" t="0" r="0" b="0"/>
              <a:pathLst>
                <a:path w="135734" h="121113">
                  <a:moveTo>
                    <a:pt x="0" y="35387"/>
                  </a:moveTo>
                  <a:lnTo>
                    <a:pt x="9944" y="45329"/>
                  </a:lnTo>
                  <a:lnTo>
                    <a:pt x="12358" y="51976"/>
                  </a:lnTo>
                  <a:lnTo>
                    <a:pt x="14224" y="59428"/>
                  </a:lnTo>
                  <a:lnTo>
                    <a:pt x="18944" y="68880"/>
                  </a:lnTo>
                  <a:lnTo>
                    <a:pt x="21489" y="80588"/>
                  </a:lnTo>
                  <a:lnTo>
                    <a:pt x="27486" y="90806"/>
                  </a:lnTo>
                  <a:lnTo>
                    <a:pt x="27850" y="90589"/>
                  </a:lnTo>
                  <a:lnTo>
                    <a:pt x="28512" y="85160"/>
                  </a:lnTo>
                  <a:lnTo>
                    <a:pt x="28568" y="75523"/>
                  </a:lnTo>
                  <a:lnTo>
                    <a:pt x="30689" y="70952"/>
                  </a:lnTo>
                  <a:lnTo>
                    <a:pt x="32366" y="68622"/>
                  </a:lnTo>
                  <a:lnTo>
                    <a:pt x="47847" y="33053"/>
                  </a:lnTo>
                  <a:lnTo>
                    <a:pt x="59562" y="19038"/>
                  </a:lnTo>
                  <a:lnTo>
                    <a:pt x="70478" y="11669"/>
                  </a:lnTo>
                  <a:lnTo>
                    <a:pt x="81891" y="6977"/>
                  </a:lnTo>
                  <a:lnTo>
                    <a:pt x="83169" y="5334"/>
                  </a:lnTo>
                  <a:lnTo>
                    <a:pt x="84022" y="3446"/>
                  </a:lnTo>
                  <a:lnTo>
                    <a:pt x="86177" y="2186"/>
                  </a:lnTo>
                  <a:lnTo>
                    <a:pt x="101671" y="0"/>
                  </a:lnTo>
                  <a:lnTo>
                    <a:pt x="103500" y="683"/>
                  </a:lnTo>
                  <a:lnTo>
                    <a:pt x="104719" y="1932"/>
                  </a:lnTo>
                  <a:lnTo>
                    <a:pt x="106676" y="5848"/>
                  </a:lnTo>
                  <a:lnTo>
                    <a:pt x="111972" y="12324"/>
                  </a:lnTo>
                  <a:lnTo>
                    <a:pt x="113266" y="16670"/>
                  </a:lnTo>
                  <a:lnTo>
                    <a:pt x="114275" y="50777"/>
                  </a:lnTo>
                  <a:lnTo>
                    <a:pt x="108148" y="76174"/>
                  </a:lnTo>
                  <a:lnTo>
                    <a:pt x="109715" y="83412"/>
                  </a:lnTo>
                  <a:lnTo>
                    <a:pt x="112942" y="91950"/>
                  </a:lnTo>
                  <a:lnTo>
                    <a:pt x="116015" y="101623"/>
                  </a:lnTo>
                  <a:lnTo>
                    <a:pt x="121953" y="112427"/>
                  </a:lnTo>
                  <a:lnTo>
                    <a:pt x="126433" y="117252"/>
                  </a:lnTo>
                  <a:lnTo>
                    <a:pt x="135733" y="1211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4" name="SMARTInkShape-2819"/>
            <p:cNvSpPr/>
            <p:nvPr/>
          </p:nvSpPr>
          <p:spPr>
            <a:xfrm>
              <a:off x="6365080" y="2050256"/>
              <a:ext cx="63870" cy="125275"/>
            </a:xfrm>
            <a:custGeom>
              <a:avLst/>
              <a:gdLst/>
              <a:ahLst/>
              <a:cxnLst/>
              <a:rect l="0" t="0" r="0" b="0"/>
              <a:pathLst>
                <a:path w="63870" h="125275">
                  <a:moveTo>
                    <a:pt x="21433" y="7144"/>
                  </a:moveTo>
                  <a:lnTo>
                    <a:pt x="25225" y="10936"/>
                  </a:lnTo>
                  <a:lnTo>
                    <a:pt x="27087" y="14915"/>
                  </a:lnTo>
                  <a:lnTo>
                    <a:pt x="28559" y="47764"/>
                  </a:lnTo>
                  <a:lnTo>
                    <a:pt x="27777" y="59484"/>
                  </a:lnTo>
                  <a:lnTo>
                    <a:pt x="10237" y="94672"/>
                  </a:lnTo>
                  <a:lnTo>
                    <a:pt x="7552" y="109148"/>
                  </a:lnTo>
                  <a:lnTo>
                    <a:pt x="9443" y="114127"/>
                  </a:lnTo>
                  <a:lnTo>
                    <a:pt x="11058" y="116566"/>
                  </a:lnTo>
                  <a:lnTo>
                    <a:pt x="12928" y="118192"/>
                  </a:lnTo>
                  <a:lnTo>
                    <a:pt x="23948" y="124808"/>
                  </a:lnTo>
                  <a:lnTo>
                    <a:pt x="27078" y="125274"/>
                  </a:lnTo>
                  <a:lnTo>
                    <a:pt x="44264" y="122105"/>
                  </a:lnTo>
                  <a:lnTo>
                    <a:pt x="49571" y="119621"/>
                  </a:lnTo>
                  <a:lnTo>
                    <a:pt x="59446" y="111559"/>
                  </a:lnTo>
                  <a:lnTo>
                    <a:pt x="62140" y="104880"/>
                  </a:lnTo>
                  <a:lnTo>
                    <a:pt x="63869" y="91449"/>
                  </a:lnTo>
                  <a:lnTo>
                    <a:pt x="60377" y="76044"/>
                  </a:lnTo>
                  <a:lnTo>
                    <a:pt x="47491" y="51590"/>
                  </a:lnTo>
                  <a:lnTo>
                    <a:pt x="40687" y="44625"/>
                  </a:lnTo>
                  <a:lnTo>
                    <a:pt x="33165" y="38090"/>
                  </a:lnTo>
                  <a:lnTo>
                    <a:pt x="2519" y="2532"/>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5" name="SMARTInkShape-2820"/>
            <p:cNvSpPr/>
            <p:nvPr/>
          </p:nvSpPr>
          <p:spPr>
            <a:xfrm>
              <a:off x="6279355" y="2021681"/>
              <a:ext cx="7146" cy="35720"/>
            </a:xfrm>
            <a:custGeom>
              <a:avLst/>
              <a:gdLst/>
              <a:ahLst/>
              <a:cxnLst/>
              <a:rect l="0" t="0" r="0" b="0"/>
              <a:pathLst>
                <a:path w="7146" h="35720">
                  <a:moveTo>
                    <a:pt x="7145" y="35719"/>
                  </a:moveTo>
                  <a:lnTo>
                    <a:pt x="7145" y="19625"/>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6" name="SMARTInkShape-2821"/>
            <p:cNvSpPr/>
            <p:nvPr/>
          </p:nvSpPr>
          <p:spPr>
            <a:xfrm>
              <a:off x="6250780" y="2107406"/>
              <a:ext cx="35721" cy="92870"/>
            </a:xfrm>
            <a:custGeom>
              <a:avLst/>
              <a:gdLst/>
              <a:ahLst/>
              <a:cxnLst/>
              <a:rect l="0" t="0" r="0" b="0"/>
              <a:pathLst>
                <a:path w="35721" h="92870">
                  <a:moveTo>
                    <a:pt x="0" y="0"/>
                  </a:moveTo>
                  <a:lnTo>
                    <a:pt x="10643" y="0"/>
                  </a:lnTo>
                  <a:lnTo>
                    <a:pt x="14785" y="2117"/>
                  </a:lnTo>
                  <a:lnTo>
                    <a:pt x="23912" y="9943"/>
                  </a:lnTo>
                  <a:lnTo>
                    <a:pt x="26503" y="14474"/>
                  </a:lnTo>
                  <a:lnTo>
                    <a:pt x="28167" y="23849"/>
                  </a:lnTo>
                  <a:lnTo>
                    <a:pt x="28568" y="59483"/>
                  </a:lnTo>
                  <a:lnTo>
                    <a:pt x="28573" y="65595"/>
                  </a:lnTo>
                  <a:lnTo>
                    <a:pt x="30692" y="70958"/>
                  </a:lnTo>
                  <a:lnTo>
                    <a:pt x="33484" y="75987"/>
                  </a:lnTo>
                  <a:lnTo>
                    <a:pt x="35279" y="85683"/>
                  </a:lnTo>
                  <a:lnTo>
                    <a:pt x="35720"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7" name="SMARTInkShape-2822"/>
            <p:cNvSpPr/>
            <p:nvPr/>
          </p:nvSpPr>
          <p:spPr>
            <a:xfrm>
              <a:off x="6059529" y="2101281"/>
              <a:ext cx="140666" cy="113256"/>
            </a:xfrm>
            <a:custGeom>
              <a:avLst/>
              <a:gdLst/>
              <a:ahLst/>
              <a:cxnLst/>
              <a:rect l="0" t="0" r="0" b="0"/>
              <a:pathLst>
                <a:path w="140666" h="113256">
                  <a:moveTo>
                    <a:pt x="98384" y="13269"/>
                  </a:moveTo>
                  <a:lnTo>
                    <a:pt x="98384" y="9477"/>
                  </a:lnTo>
                  <a:lnTo>
                    <a:pt x="97590" y="8359"/>
                  </a:lnTo>
                  <a:lnTo>
                    <a:pt x="96267" y="7615"/>
                  </a:lnTo>
                  <a:lnTo>
                    <a:pt x="60799" y="0"/>
                  </a:lnTo>
                  <a:lnTo>
                    <a:pt x="25789" y="5222"/>
                  </a:lnTo>
                  <a:lnTo>
                    <a:pt x="9549" y="6741"/>
                  </a:lnTo>
                  <a:lnTo>
                    <a:pt x="3868" y="9838"/>
                  </a:lnTo>
                  <a:lnTo>
                    <a:pt x="2036" y="11776"/>
                  </a:lnTo>
                  <a:lnTo>
                    <a:pt x="0" y="16045"/>
                  </a:lnTo>
                  <a:lnTo>
                    <a:pt x="1044" y="18295"/>
                  </a:lnTo>
                  <a:lnTo>
                    <a:pt x="23630" y="37252"/>
                  </a:lnTo>
                  <a:lnTo>
                    <a:pt x="51250" y="50668"/>
                  </a:lnTo>
                  <a:lnTo>
                    <a:pt x="83253" y="64577"/>
                  </a:lnTo>
                  <a:lnTo>
                    <a:pt x="117587" y="77421"/>
                  </a:lnTo>
                  <a:lnTo>
                    <a:pt x="134632" y="87060"/>
                  </a:lnTo>
                  <a:lnTo>
                    <a:pt x="138307" y="91838"/>
                  </a:lnTo>
                  <a:lnTo>
                    <a:pt x="140665" y="97581"/>
                  </a:lnTo>
                  <a:lnTo>
                    <a:pt x="138871" y="100482"/>
                  </a:lnTo>
                  <a:lnTo>
                    <a:pt x="137282" y="102368"/>
                  </a:lnTo>
                  <a:lnTo>
                    <a:pt x="133399" y="104462"/>
                  </a:lnTo>
                  <a:lnTo>
                    <a:pt x="98180" y="111748"/>
                  </a:lnTo>
                  <a:lnTo>
                    <a:pt x="65034" y="113192"/>
                  </a:lnTo>
                  <a:lnTo>
                    <a:pt x="54547" y="113255"/>
                  </a:lnTo>
                  <a:lnTo>
                    <a:pt x="52491" y="112470"/>
                  </a:lnTo>
                  <a:lnTo>
                    <a:pt x="51120" y="111153"/>
                  </a:lnTo>
                  <a:lnTo>
                    <a:pt x="48376" y="1061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8" name="SMARTInkShape-2823"/>
            <p:cNvSpPr/>
            <p:nvPr/>
          </p:nvSpPr>
          <p:spPr>
            <a:xfrm>
              <a:off x="5952657" y="2111373"/>
              <a:ext cx="119532" cy="103182"/>
            </a:xfrm>
            <a:custGeom>
              <a:avLst/>
              <a:gdLst/>
              <a:ahLst/>
              <a:cxnLst/>
              <a:rect l="0" t="0" r="0" b="0"/>
              <a:pathLst>
                <a:path w="119532" h="103182">
                  <a:moveTo>
                    <a:pt x="119531" y="38896"/>
                  </a:moveTo>
                  <a:lnTo>
                    <a:pt x="119531" y="35103"/>
                  </a:lnTo>
                  <a:lnTo>
                    <a:pt x="117414" y="31125"/>
                  </a:lnTo>
                  <a:lnTo>
                    <a:pt x="109588" y="22103"/>
                  </a:lnTo>
                  <a:lnTo>
                    <a:pt x="93901" y="12678"/>
                  </a:lnTo>
                  <a:lnTo>
                    <a:pt x="64461" y="3172"/>
                  </a:lnTo>
                  <a:lnTo>
                    <a:pt x="45843" y="0"/>
                  </a:lnTo>
                  <a:lnTo>
                    <a:pt x="11425" y="3587"/>
                  </a:lnTo>
                  <a:lnTo>
                    <a:pt x="0" y="9277"/>
                  </a:lnTo>
                  <a:lnTo>
                    <a:pt x="156" y="10419"/>
                  </a:lnTo>
                  <a:lnTo>
                    <a:pt x="2446" y="13804"/>
                  </a:lnTo>
                  <a:lnTo>
                    <a:pt x="36185" y="37449"/>
                  </a:lnTo>
                  <a:lnTo>
                    <a:pt x="69837" y="50612"/>
                  </a:lnTo>
                  <a:lnTo>
                    <a:pt x="101492" y="62683"/>
                  </a:lnTo>
                  <a:lnTo>
                    <a:pt x="112951" y="69845"/>
                  </a:lnTo>
                  <a:lnTo>
                    <a:pt x="116606" y="74611"/>
                  </a:lnTo>
                  <a:lnTo>
                    <a:pt x="118664" y="81757"/>
                  </a:lnTo>
                  <a:lnTo>
                    <a:pt x="119359" y="91283"/>
                  </a:lnTo>
                  <a:lnTo>
                    <a:pt x="118622" y="92871"/>
                  </a:lnTo>
                  <a:lnTo>
                    <a:pt x="117338" y="93929"/>
                  </a:lnTo>
                  <a:lnTo>
                    <a:pt x="113794" y="95899"/>
                  </a:lnTo>
                  <a:lnTo>
                    <a:pt x="109572" y="99420"/>
                  </a:lnTo>
                  <a:lnTo>
                    <a:pt x="95149" y="102073"/>
                  </a:lnTo>
                  <a:lnTo>
                    <a:pt x="60105" y="103124"/>
                  </a:lnTo>
                  <a:lnTo>
                    <a:pt x="39993" y="103181"/>
                  </a:lnTo>
                  <a:lnTo>
                    <a:pt x="34439" y="101069"/>
                  </a:lnTo>
                  <a:lnTo>
                    <a:pt x="26663" y="960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9" name="SMARTInkShape-2824"/>
            <p:cNvSpPr/>
            <p:nvPr/>
          </p:nvSpPr>
          <p:spPr>
            <a:xfrm>
              <a:off x="5808323" y="2121792"/>
              <a:ext cx="113713" cy="107059"/>
            </a:xfrm>
            <a:custGeom>
              <a:avLst/>
              <a:gdLst/>
              <a:ahLst/>
              <a:cxnLst/>
              <a:rect l="0" t="0" r="0" b="0"/>
              <a:pathLst>
                <a:path w="113713" h="107059">
                  <a:moveTo>
                    <a:pt x="35265" y="64196"/>
                  </a:moveTo>
                  <a:lnTo>
                    <a:pt x="35265" y="58045"/>
                  </a:lnTo>
                  <a:lnTo>
                    <a:pt x="34471" y="57714"/>
                  </a:lnTo>
                  <a:lnTo>
                    <a:pt x="31472" y="57346"/>
                  </a:lnTo>
                  <a:lnTo>
                    <a:pt x="31149" y="56454"/>
                  </a:lnTo>
                  <a:lnTo>
                    <a:pt x="34566" y="50927"/>
                  </a:lnTo>
                  <a:lnTo>
                    <a:pt x="37071" y="50361"/>
                  </a:lnTo>
                  <a:lnTo>
                    <a:pt x="38850" y="50210"/>
                  </a:lnTo>
                  <a:lnTo>
                    <a:pt x="42944" y="47926"/>
                  </a:lnTo>
                  <a:lnTo>
                    <a:pt x="47409" y="45058"/>
                  </a:lnTo>
                  <a:lnTo>
                    <a:pt x="54385" y="42650"/>
                  </a:lnTo>
                  <a:lnTo>
                    <a:pt x="62273" y="38056"/>
                  </a:lnTo>
                  <a:lnTo>
                    <a:pt x="73517" y="35548"/>
                  </a:lnTo>
                  <a:lnTo>
                    <a:pt x="83023" y="30925"/>
                  </a:lnTo>
                  <a:lnTo>
                    <a:pt x="94747" y="28408"/>
                  </a:lnTo>
                  <a:lnTo>
                    <a:pt x="103601" y="22988"/>
                  </a:lnTo>
                  <a:lnTo>
                    <a:pt x="108763" y="18629"/>
                  </a:lnTo>
                  <a:lnTo>
                    <a:pt x="111587" y="14046"/>
                  </a:lnTo>
                  <a:lnTo>
                    <a:pt x="113548" y="7174"/>
                  </a:lnTo>
                  <a:lnTo>
                    <a:pt x="113712" y="3663"/>
                  </a:lnTo>
                  <a:lnTo>
                    <a:pt x="112964" y="2409"/>
                  </a:lnTo>
                  <a:lnTo>
                    <a:pt x="111670" y="1573"/>
                  </a:lnTo>
                  <a:lnTo>
                    <a:pt x="106057" y="397"/>
                  </a:lnTo>
                  <a:lnTo>
                    <a:pt x="93257" y="0"/>
                  </a:lnTo>
                  <a:lnTo>
                    <a:pt x="75442" y="5624"/>
                  </a:lnTo>
                  <a:lnTo>
                    <a:pt x="42390" y="21389"/>
                  </a:lnTo>
                  <a:lnTo>
                    <a:pt x="28115" y="30610"/>
                  </a:lnTo>
                  <a:lnTo>
                    <a:pt x="10011" y="47661"/>
                  </a:lnTo>
                  <a:lnTo>
                    <a:pt x="2999" y="59385"/>
                  </a:lnTo>
                  <a:lnTo>
                    <a:pt x="228" y="70859"/>
                  </a:lnTo>
                  <a:lnTo>
                    <a:pt x="0" y="73400"/>
                  </a:lnTo>
                  <a:lnTo>
                    <a:pt x="1865" y="78341"/>
                  </a:lnTo>
                  <a:lnTo>
                    <a:pt x="9529" y="87980"/>
                  </a:lnTo>
                  <a:lnTo>
                    <a:pt x="33341" y="102293"/>
                  </a:lnTo>
                  <a:lnTo>
                    <a:pt x="43514" y="105646"/>
                  </a:lnTo>
                  <a:lnTo>
                    <a:pt x="56697" y="10705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0" name="SMARTInkShape-2825"/>
            <p:cNvSpPr/>
            <p:nvPr/>
          </p:nvSpPr>
          <p:spPr>
            <a:xfrm>
              <a:off x="5672820" y="2101121"/>
              <a:ext cx="127906" cy="127730"/>
            </a:xfrm>
            <a:custGeom>
              <a:avLst/>
              <a:gdLst/>
              <a:ahLst/>
              <a:cxnLst/>
              <a:rect l="0" t="0" r="0" b="0"/>
              <a:pathLst>
                <a:path w="127906" h="127730">
                  <a:moveTo>
                    <a:pt x="127905" y="13429"/>
                  </a:moveTo>
                  <a:lnTo>
                    <a:pt x="124113" y="9637"/>
                  </a:lnTo>
                  <a:lnTo>
                    <a:pt x="122251" y="5658"/>
                  </a:lnTo>
                  <a:lnTo>
                    <a:pt x="121753" y="3486"/>
                  </a:lnTo>
                  <a:lnTo>
                    <a:pt x="119837" y="2038"/>
                  </a:lnTo>
                  <a:lnTo>
                    <a:pt x="109551" y="0"/>
                  </a:lnTo>
                  <a:lnTo>
                    <a:pt x="96450" y="189"/>
                  </a:lnTo>
                  <a:lnTo>
                    <a:pt x="63421" y="11349"/>
                  </a:lnTo>
                  <a:lnTo>
                    <a:pt x="32847" y="26155"/>
                  </a:lnTo>
                  <a:lnTo>
                    <a:pt x="19218" y="38190"/>
                  </a:lnTo>
                  <a:lnTo>
                    <a:pt x="2776" y="60990"/>
                  </a:lnTo>
                  <a:lnTo>
                    <a:pt x="0" y="78180"/>
                  </a:lnTo>
                  <a:lnTo>
                    <a:pt x="415" y="86657"/>
                  </a:lnTo>
                  <a:lnTo>
                    <a:pt x="3245" y="93071"/>
                  </a:lnTo>
                  <a:lnTo>
                    <a:pt x="9301" y="101144"/>
                  </a:lnTo>
                  <a:lnTo>
                    <a:pt x="42384" y="120570"/>
                  </a:lnTo>
                  <a:lnTo>
                    <a:pt x="51796" y="124547"/>
                  </a:lnTo>
                  <a:lnTo>
                    <a:pt x="70755" y="1277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1" name="SMARTInkShape-2826"/>
            <p:cNvSpPr/>
            <p:nvPr/>
          </p:nvSpPr>
          <p:spPr>
            <a:xfrm>
              <a:off x="5422105" y="2100715"/>
              <a:ext cx="150021" cy="149567"/>
            </a:xfrm>
            <a:custGeom>
              <a:avLst/>
              <a:gdLst/>
              <a:ahLst/>
              <a:cxnLst/>
              <a:rect l="0" t="0" r="0" b="0"/>
              <a:pathLst>
                <a:path w="150021" h="149567">
                  <a:moveTo>
                    <a:pt x="0" y="13835"/>
                  </a:moveTo>
                  <a:lnTo>
                    <a:pt x="0" y="17627"/>
                  </a:lnTo>
                  <a:lnTo>
                    <a:pt x="2118" y="21606"/>
                  </a:lnTo>
                  <a:lnTo>
                    <a:pt x="4911" y="26020"/>
                  </a:lnTo>
                  <a:lnTo>
                    <a:pt x="6152" y="30628"/>
                  </a:lnTo>
                  <a:lnTo>
                    <a:pt x="30761" y="64938"/>
                  </a:lnTo>
                  <a:lnTo>
                    <a:pt x="33516" y="72531"/>
                  </a:lnTo>
                  <a:lnTo>
                    <a:pt x="42365" y="106117"/>
                  </a:lnTo>
                  <a:lnTo>
                    <a:pt x="42765" y="112320"/>
                  </a:lnTo>
                  <a:lnTo>
                    <a:pt x="36704" y="119864"/>
                  </a:lnTo>
                  <a:lnTo>
                    <a:pt x="36377" y="119446"/>
                  </a:lnTo>
                  <a:lnTo>
                    <a:pt x="36012" y="116865"/>
                  </a:lnTo>
                  <a:lnTo>
                    <a:pt x="37966" y="113072"/>
                  </a:lnTo>
                  <a:lnTo>
                    <a:pt x="40687" y="108740"/>
                  </a:lnTo>
                  <a:lnTo>
                    <a:pt x="42219" y="101045"/>
                  </a:lnTo>
                  <a:lnTo>
                    <a:pt x="43601" y="80369"/>
                  </a:lnTo>
                  <a:lnTo>
                    <a:pt x="55513" y="44873"/>
                  </a:lnTo>
                  <a:lnTo>
                    <a:pt x="66558" y="27668"/>
                  </a:lnTo>
                  <a:lnTo>
                    <a:pt x="87822" y="4701"/>
                  </a:lnTo>
                  <a:lnTo>
                    <a:pt x="94860" y="1838"/>
                  </a:lnTo>
                  <a:lnTo>
                    <a:pt x="108521" y="0"/>
                  </a:lnTo>
                  <a:lnTo>
                    <a:pt x="110447" y="643"/>
                  </a:lnTo>
                  <a:lnTo>
                    <a:pt x="111732" y="1865"/>
                  </a:lnTo>
                  <a:lnTo>
                    <a:pt x="115656" y="7378"/>
                  </a:lnTo>
                  <a:lnTo>
                    <a:pt x="118872" y="11759"/>
                  </a:lnTo>
                  <a:lnTo>
                    <a:pt x="126949" y="35911"/>
                  </a:lnTo>
                  <a:lnTo>
                    <a:pt x="130561" y="63898"/>
                  </a:lnTo>
                  <a:lnTo>
                    <a:pt x="134201" y="78146"/>
                  </a:lnTo>
                  <a:lnTo>
                    <a:pt x="135643" y="111467"/>
                  </a:lnTo>
                  <a:lnTo>
                    <a:pt x="136508" y="125607"/>
                  </a:lnTo>
                  <a:lnTo>
                    <a:pt x="141881" y="139894"/>
                  </a:lnTo>
                  <a:lnTo>
                    <a:pt x="150020" y="1495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2" name="SMARTInkShape-2827"/>
            <p:cNvSpPr/>
            <p:nvPr/>
          </p:nvSpPr>
          <p:spPr>
            <a:xfrm>
              <a:off x="5237906" y="2079493"/>
              <a:ext cx="175511" cy="139779"/>
            </a:xfrm>
            <a:custGeom>
              <a:avLst/>
              <a:gdLst/>
              <a:ahLst/>
              <a:cxnLst/>
              <a:rect l="0" t="0" r="0" b="0"/>
              <a:pathLst>
                <a:path w="175511" h="139779">
                  <a:moveTo>
                    <a:pt x="155624" y="6482"/>
                  </a:moveTo>
                  <a:lnTo>
                    <a:pt x="151833" y="6482"/>
                  </a:lnTo>
                  <a:lnTo>
                    <a:pt x="147854" y="4365"/>
                  </a:lnTo>
                  <a:lnTo>
                    <a:pt x="143441" y="1572"/>
                  </a:lnTo>
                  <a:lnTo>
                    <a:pt x="135699" y="0"/>
                  </a:lnTo>
                  <a:lnTo>
                    <a:pt x="123704" y="328"/>
                  </a:lnTo>
                  <a:lnTo>
                    <a:pt x="91275" y="13823"/>
                  </a:lnTo>
                  <a:lnTo>
                    <a:pt x="57097" y="30047"/>
                  </a:lnTo>
                  <a:lnTo>
                    <a:pt x="22362" y="61376"/>
                  </a:lnTo>
                  <a:lnTo>
                    <a:pt x="1922" y="96168"/>
                  </a:lnTo>
                  <a:lnTo>
                    <a:pt x="0" y="104815"/>
                  </a:lnTo>
                  <a:lnTo>
                    <a:pt x="1263" y="111834"/>
                  </a:lnTo>
                  <a:lnTo>
                    <a:pt x="6436" y="120247"/>
                  </a:lnTo>
                  <a:lnTo>
                    <a:pt x="8540" y="122807"/>
                  </a:lnTo>
                  <a:lnTo>
                    <a:pt x="26673" y="133994"/>
                  </a:lnTo>
                  <a:lnTo>
                    <a:pt x="48361" y="139778"/>
                  </a:lnTo>
                  <a:lnTo>
                    <a:pt x="81932" y="136029"/>
                  </a:lnTo>
                  <a:lnTo>
                    <a:pt x="112317" y="127645"/>
                  </a:lnTo>
                  <a:lnTo>
                    <a:pt x="147815" y="113614"/>
                  </a:lnTo>
                  <a:lnTo>
                    <a:pt x="156917" y="108071"/>
                  </a:lnTo>
                  <a:lnTo>
                    <a:pt x="171837" y="90817"/>
                  </a:lnTo>
                  <a:lnTo>
                    <a:pt x="174737" y="83387"/>
                  </a:lnTo>
                  <a:lnTo>
                    <a:pt x="175510" y="79183"/>
                  </a:lnTo>
                  <a:lnTo>
                    <a:pt x="174253" y="70279"/>
                  </a:lnTo>
                  <a:lnTo>
                    <a:pt x="169082" y="58458"/>
                  </a:lnTo>
                  <a:lnTo>
                    <a:pt x="157103" y="39932"/>
                  </a:lnTo>
                  <a:lnTo>
                    <a:pt x="123143" y="16072"/>
                  </a:lnTo>
                  <a:lnTo>
                    <a:pt x="112764" y="64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3" name="SMARTInkShape-2828"/>
            <p:cNvSpPr/>
            <p:nvPr/>
          </p:nvSpPr>
          <p:spPr>
            <a:xfrm>
              <a:off x="5038096" y="2010642"/>
              <a:ext cx="176843" cy="261072"/>
            </a:xfrm>
            <a:custGeom>
              <a:avLst/>
              <a:gdLst/>
              <a:ahLst/>
              <a:cxnLst/>
              <a:rect l="0" t="0" r="0" b="0"/>
              <a:pathLst>
                <a:path w="176843" h="261072">
                  <a:moveTo>
                    <a:pt x="112549" y="32471"/>
                  </a:moveTo>
                  <a:lnTo>
                    <a:pt x="106397" y="38621"/>
                  </a:lnTo>
                  <a:lnTo>
                    <a:pt x="105412" y="46663"/>
                  </a:lnTo>
                  <a:lnTo>
                    <a:pt x="105404" y="12442"/>
                  </a:lnTo>
                  <a:lnTo>
                    <a:pt x="101612" y="7662"/>
                  </a:lnTo>
                  <a:lnTo>
                    <a:pt x="97633" y="5570"/>
                  </a:lnTo>
                  <a:lnTo>
                    <a:pt x="95461" y="5012"/>
                  </a:lnTo>
                  <a:lnTo>
                    <a:pt x="88611" y="434"/>
                  </a:lnTo>
                  <a:lnTo>
                    <a:pt x="86271" y="0"/>
                  </a:lnTo>
                  <a:lnTo>
                    <a:pt x="83918" y="505"/>
                  </a:lnTo>
                  <a:lnTo>
                    <a:pt x="79186" y="2388"/>
                  </a:lnTo>
                  <a:lnTo>
                    <a:pt x="74437" y="3226"/>
                  </a:lnTo>
                  <a:lnTo>
                    <a:pt x="72853" y="4243"/>
                  </a:lnTo>
                  <a:lnTo>
                    <a:pt x="71798" y="5715"/>
                  </a:lnTo>
                  <a:lnTo>
                    <a:pt x="63466" y="21745"/>
                  </a:lnTo>
                  <a:lnTo>
                    <a:pt x="44095" y="50036"/>
                  </a:lnTo>
                  <a:lnTo>
                    <a:pt x="27873" y="82909"/>
                  </a:lnTo>
                  <a:lnTo>
                    <a:pt x="12987" y="118252"/>
                  </a:lnTo>
                  <a:lnTo>
                    <a:pt x="1482" y="153922"/>
                  </a:lnTo>
                  <a:lnTo>
                    <a:pt x="0" y="174554"/>
                  </a:lnTo>
                  <a:lnTo>
                    <a:pt x="8317" y="204914"/>
                  </a:lnTo>
                  <a:lnTo>
                    <a:pt x="18871" y="221854"/>
                  </a:lnTo>
                  <a:lnTo>
                    <a:pt x="49804" y="245297"/>
                  </a:lnTo>
                  <a:lnTo>
                    <a:pt x="82044" y="253016"/>
                  </a:lnTo>
                  <a:lnTo>
                    <a:pt x="114284" y="259244"/>
                  </a:lnTo>
                  <a:lnTo>
                    <a:pt x="141637" y="260529"/>
                  </a:lnTo>
                  <a:lnTo>
                    <a:pt x="176842" y="26107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00" name="SMARTInkShape-Group397"/>
          <p:cNvGrpSpPr/>
          <p:nvPr/>
        </p:nvGrpSpPr>
        <p:grpSpPr>
          <a:xfrm>
            <a:off x="3246373" y="2528888"/>
            <a:ext cx="832252" cy="278065"/>
            <a:chOff x="3246373" y="2528888"/>
            <a:chExt cx="832252" cy="278065"/>
          </a:xfrm>
        </p:grpSpPr>
        <p:sp>
          <p:nvSpPr>
            <p:cNvPr id="1895" name="SMARTInkShape-2829"/>
            <p:cNvSpPr/>
            <p:nvPr/>
          </p:nvSpPr>
          <p:spPr>
            <a:xfrm>
              <a:off x="3444368" y="2571750"/>
              <a:ext cx="205537" cy="235203"/>
            </a:xfrm>
            <a:custGeom>
              <a:avLst/>
              <a:gdLst/>
              <a:ahLst/>
              <a:cxnLst/>
              <a:rect l="0" t="0" r="0" b="0"/>
              <a:pathLst>
                <a:path w="205537" h="235203">
                  <a:moveTo>
                    <a:pt x="20351" y="0"/>
                  </a:moveTo>
                  <a:lnTo>
                    <a:pt x="20351" y="3792"/>
                  </a:lnTo>
                  <a:lnTo>
                    <a:pt x="19557" y="4910"/>
                  </a:lnTo>
                  <a:lnTo>
                    <a:pt x="18234" y="5654"/>
                  </a:lnTo>
                  <a:lnTo>
                    <a:pt x="16559" y="6151"/>
                  </a:lnTo>
                  <a:lnTo>
                    <a:pt x="15441" y="7276"/>
                  </a:lnTo>
                  <a:lnTo>
                    <a:pt x="14200" y="10642"/>
                  </a:lnTo>
                  <a:lnTo>
                    <a:pt x="13224" y="45542"/>
                  </a:lnTo>
                  <a:lnTo>
                    <a:pt x="12418" y="59620"/>
                  </a:lnTo>
                  <a:lnTo>
                    <a:pt x="5932" y="93817"/>
                  </a:lnTo>
                  <a:lnTo>
                    <a:pt x="0" y="124920"/>
                  </a:lnTo>
                  <a:lnTo>
                    <a:pt x="4716" y="155504"/>
                  </a:lnTo>
                  <a:lnTo>
                    <a:pt x="5165" y="160819"/>
                  </a:lnTo>
                  <a:lnTo>
                    <a:pt x="9898" y="170959"/>
                  </a:lnTo>
                  <a:lnTo>
                    <a:pt x="33474" y="204759"/>
                  </a:lnTo>
                  <a:lnTo>
                    <a:pt x="57250" y="223038"/>
                  </a:lnTo>
                  <a:lnTo>
                    <a:pt x="77851" y="231626"/>
                  </a:lnTo>
                  <a:lnTo>
                    <a:pt x="113265" y="235202"/>
                  </a:lnTo>
                  <a:lnTo>
                    <a:pt x="148944" y="233556"/>
                  </a:lnTo>
                  <a:lnTo>
                    <a:pt x="184030" y="221264"/>
                  </a:lnTo>
                  <a:lnTo>
                    <a:pt x="193110" y="215815"/>
                  </a:lnTo>
                  <a:lnTo>
                    <a:pt x="199791" y="208101"/>
                  </a:lnTo>
                  <a:lnTo>
                    <a:pt x="203290" y="199381"/>
                  </a:lnTo>
                  <a:lnTo>
                    <a:pt x="205536" y="184640"/>
                  </a:lnTo>
                  <a:lnTo>
                    <a:pt x="202132" y="172800"/>
                  </a:lnTo>
                  <a:lnTo>
                    <a:pt x="191593" y="152000"/>
                  </a:lnTo>
                  <a:lnTo>
                    <a:pt x="189281" y="148958"/>
                  </a:lnTo>
                  <a:lnTo>
                    <a:pt x="154076" y="131046"/>
                  </a:lnTo>
                  <a:lnTo>
                    <a:pt x="138731" y="124642"/>
                  </a:lnTo>
                  <a:lnTo>
                    <a:pt x="104366" y="121725"/>
                  </a:lnTo>
                  <a:lnTo>
                    <a:pt x="89606" y="122321"/>
                  </a:lnTo>
                  <a:lnTo>
                    <a:pt x="66553" y="128727"/>
                  </a:lnTo>
                  <a:lnTo>
                    <a:pt x="61258" y="132089"/>
                  </a:lnTo>
                  <a:lnTo>
                    <a:pt x="58376" y="136229"/>
                  </a:lnTo>
                  <a:lnTo>
                    <a:pt x="57607" y="138444"/>
                  </a:lnTo>
                  <a:lnTo>
                    <a:pt x="57888" y="139921"/>
                  </a:lnTo>
                  <a:lnTo>
                    <a:pt x="58869" y="140906"/>
                  </a:lnTo>
                  <a:lnTo>
                    <a:pt x="60317" y="141562"/>
                  </a:lnTo>
                  <a:lnTo>
                    <a:pt x="61282" y="142794"/>
                  </a:lnTo>
                  <a:lnTo>
                    <a:pt x="63213" y="1500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6" name="SMARTInkShape-2830"/>
            <p:cNvSpPr/>
            <p:nvPr/>
          </p:nvSpPr>
          <p:spPr>
            <a:xfrm>
              <a:off x="3793775" y="2664619"/>
              <a:ext cx="135289" cy="107157"/>
            </a:xfrm>
            <a:custGeom>
              <a:avLst/>
              <a:gdLst/>
              <a:ahLst/>
              <a:cxnLst/>
              <a:rect l="0" t="0" r="0" b="0"/>
              <a:pathLst>
                <a:path w="135289" h="107157">
                  <a:moveTo>
                    <a:pt x="56706" y="0"/>
                  </a:moveTo>
                  <a:lnTo>
                    <a:pt x="56706" y="9943"/>
                  </a:lnTo>
                  <a:lnTo>
                    <a:pt x="54590" y="14473"/>
                  </a:lnTo>
                  <a:lnTo>
                    <a:pt x="29694" y="45393"/>
                  </a:lnTo>
                  <a:lnTo>
                    <a:pt x="4612" y="66588"/>
                  </a:lnTo>
                  <a:lnTo>
                    <a:pt x="1803" y="71398"/>
                  </a:lnTo>
                  <a:lnTo>
                    <a:pt x="0" y="80955"/>
                  </a:lnTo>
                  <a:lnTo>
                    <a:pt x="646" y="82545"/>
                  </a:lnTo>
                  <a:lnTo>
                    <a:pt x="1870" y="83605"/>
                  </a:lnTo>
                  <a:lnTo>
                    <a:pt x="5347" y="85576"/>
                  </a:lnTo>
                  <a:lnTo>
                    <a:pt x="9538" y="89098"/>
                  </a:lnTo>
                  <a:lnTo>
                    <a:pt x="12561" y="89561"/>
                  </a:lnTo>
                  <a:lnTo>
                    <a:pt x="42622" y="83902"/>
                  </a:lnTo>
                  <a:lnTo>
                    <a:pt x="54650" y="78041"/>
                  </a:lnTo>
                  <a:lnTo>
                    <a:pt x="79406" y="55730"/>
                  </a:lnTo>
                  <a:lnTo>
                    <a:pt x="87333" y="44117"/>
                  </a:lnTo>
                  <a:lnTo>
                    <a:pt x="90916" y="34415"/>
                  </a:lnTo>
                  <a:lnTo>
                    <a:pt x="91978" y="22720"/>
                  </a:lnTo>
                  <a:lnTo>
                    <a:pt x="91333" y="19909"/>
                  </a:lnTo>
                  <a:lnTo>
                    <a:pt x="90110" y="18035"/>
                  </a:lnTo>
                  <a:lnTo>
                    <a:pt x="88500" y="16786"/>
                  </a:lnTo>
                  <a:lnTo>
                    <a:pt x="86712" y="13281"/>
                  </a:lnTo>
                  <a:lnTo>
                    <a:pt x="86235" y="11235"/>
                  </a:lnTo>
                  <a:lnTo>
                    <a:pt x="85124" y="9871"/>
                  </a:lnTo>
                  <a:lnTo>
                    <a:pt x="81771" y="8356"/>
                  </a:lnTo>
                  <a:lnTo>
                    <a:pt x="80560" y="8745"/>
                  </a:lnTo>
                  <a:lnTo>
                    <a:pt x="79753" y="9799"/>
                  </a:lnTo>
                  <a:lnTo>
                    <a:pt x="79214" y="11295"/>
                  </a:lnTo>
                  <a:lnTo>
                    <a:pt x="73441" y="19399"/>
                  </a:lnTo>
                  <a:lnTo>
                    <a:pt x="71719" y="26297"/>
                  </a:lnTo>
                  <a:lnTo>
                    <a:pt x="71089" y="41906"/>
                  </a:lnTo>
                  <a:lnTo>
                    <a:pt x="74814" y="55191"/>
                  </a:lnTo>
                  <a:lnTo>
                    <a:pt x="94598" y="86182"/>
                  </a:lnTo>
                  <a:lnTo>
                    <a:pt x="107356" y="98031"/>
                  </a:lnTo>
                  <a:lnTo>
                    <a:pt x="116524" y="103100"/>
                  </a:lnTo>
                  <a:lnTo>
                    <a:pt x="135288"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7" name="SMARTInkShape-2831"/>
            <p:cNvSpPr/>
            <p:nvPr/>
          </p:nvSpPr>
          <p:spPr>
            <a:xfrm>
              <a:off x="3973663" y="2653619"/>
              <a:ext cx="104962" cy="139588"/>
            </a:xfrm>
            <a:custGeom>
              <a:avLst/>
              <a:gdLst/>
              <a:ahLst/>
              <a:cxnLst/>
              <a:rect l="0" t="0" r="0" b="0"/>
              <a:pathLst>
                <a:path w="104962" h="139588">
                  <a:moveTo>
                    <a:pt x="69700" y="25287"/>
                  </a:moveTo>
                  <a:lnTo>
                    <a:pt x="56255" y="12636"/>
                  </a:lnTo>
                  <a:lnTo>
                    <a:pt x="44726" y="6810"/>
                  </a:lnTo>
                  <a:lnTo>
                    <a:pt x="32049" y="3938"/>
                  </a:lnTo>
                  <a:lnTo>
                    <a:pt x="25714" y="453"/>
                  </a:lnTo>
                  <a:lnTo>
                    <a:pt x="22119" y="0"/>
                  </a:lnTo>
                  <a:lnTo>
                    <a:pt x="4128" y="3191"/>
                  </a:lnTo>
                  <a:lnTo>
                    <a:pt x="2173" y="4207"/>
                  </a:lnTo>
                  <a:lnTo>
                    <a:pt x="869" y="5677"/>
                  </a:lnTo>
                  <a:lnTo>
                    <a:pt x="0" y="7452"/>
                  </a:lnTo>
                  <a:lnTo>
                    <a:pt x="1151" y="13656"/>
                  </a:lnTo>
                  <a:lnTo>
                    <a:pt x="6262" y="23958"/>
                  </a:lnTo>
                  <a:lnTo>
                    <a:pt x="37468" y="56470"/>
                  </a:lnTo>
                  <a:lnTo>
                    <a:pt x="71446" y="84838"/>
                  </a:lnTo>
                  <a:lnTo>
                    <a:pt x="101948" y="115496"/>
                  </a:lnTo>
                  <a:lnTo>
                    <a:pt x="103876" y="120414"/>
                  </a:lnTo>
                  <a:lnTo>
                    <a:pt x="104961" y="127644"/>
                  </a:lnTo>
                  <a:lnTo>
                    <a:pt x="103099" y="132427"/>
                  </a:lnTo>
                  <a:lnTo>
                    <a:pt x="101491" y="134814"/>
                  </a:lnTo>
                  <a:lnTo>
                    <a:pt x="99625" y="136405"/>
                  </a:lnTo>
                  <a:lnTo>
                    <a:pt x="95435" y="138173"/>
                  </a:lnTo>
                  <a:lnTo>
                    <a:pt x="62352" y="139532"/>
                  </a:lnTo>
                  <a:lnTo>
                    <a:pt x="33981" y="1395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8" name="SMARTInkShape-2832"/>
            <p:cNvSpPr/>
            <p:nvPr/>
          </p:nvSpPr>
          <p:spPr>
            <a:xfrm>
              <a:off x="3693319" y="2678906"/>
              <a:ext cx="14288" cy="92870"/>
            </a:xfrm>
            <a:custGeom>
              <a:avLst/>
              <a:gdLst/>
              <a:ahLst/>
              <a:cxnLst/>
              <a:rect l="0" t="0" r="0" b="0"/>
              <a:pathLst>
                <a:path w="14288" h="92870">
                  <a:moveTo>
                    <a:pt x="0" y="0"/>
                  </a:moveTo>
                  <a:lnTo>
                    <a:pt x="794" y="18354"/>
                  </a:lnTo>
                  <a:lnTo>
                    <a:pt x="6482" y="40482"/>
                  </a:lnTo>
                  <a:lnTo>
                    <a:pt x="7118" y="66350"/>
                  </a:lnTo>
                  <a:lnTo>
                    <a:pt x="9249" y="71293"/>
                  </a:lnTo>
                  <a:lnTo>
                    <a:pt x="12048" y="76136"/>
                  </a:lnTo>
                  <a:lnTo>
                    <a:pt x="13845" y="85713"/>
                  </a:lnTo>
                  <a:lnTo>
                    <a:pt x="14287"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9" name="SMARTInkShape-2833"/>
            <p:cNvSpPr/>
            <p:nvPr/>
          </p:nvSpPr>
          <p:spPr>
            <a:xfrm>
              <a:off x="3246373" y="2528888"/>
              <a:ext cx="104047" cy="221457"/>
            </a:xfrm>
            <a:custGeom>
              <a:avLst/>
              <a:gdLst/>
              <a:ahLst/>
              <a:cxnLst/>
              <a:rect l="0" t="0" r="0" b="0"/>
              <a:pathLst>
                <a:path w="104047" h="221457">
                  <a:moveTo>
                    <a:pt x="104046" y="0"/>
                  </a:moveTo>
                  <a:lnTo>
                    <a:pt x="100254" y="0"/>
                  </a:lnTo>
                  <a:lnTo>
                    <a:pt x="99136" y="793"/>
                  </a:lnTo>
                  <a:lnTo>
                    <a:pt x="98391" y="2116"/>
                  </a:lnTo>
                  <a:lnTo>
                    <a:pt x="97895" y="3792"/>
                  </a:lnTo>
                  <a:lnTo>
                    <a:pt x="96770" y="4909"/>
                  </a:lnTo>
                  <a:lnTo>
                    <a:pt x="93404" y="6150"/>
                  </a:lnTo>
                  <a:lnTo>
                    <a:pt x="84775" y="7741"/>
                  </a:lnTo>
                  <a:lnTo>
                    <a:pt x="73969" y="15951"/>
                  </a:lnTo>
                  <a:lnTo>
                    <a:pt x="49260" y="41294"/>
                  </a:lnTo>
                  <a:lnTo>
                    <a:pt x="25464" y="76961"/>
                  </a:lnTo>
                  <a:lnTo>
                    <a:pt x="8796" y="101306"/>
                  </a:lnTo>
                  <a:lnTo>
                    <a:pt x="6150" y="108789"/>
                  </a:lnTo>
                  <a:lnTo>
                    <a:pt x="2102" y="130220"/>
                  </a:lnTo>
                  <a:lnTo>
                    <a:pt x="365" y="134438"/>
                  </a:lnTo>
                  <a:lnTo>
                    <a:pt x="0" y="138044"/>
                  </a:lnTo>
                  <a:lnTo>
                    <a:pt x="4369" y="154566"/>
                  </a:lnTo>
                  <a:lnTo>
                    <a:pt x="20808" y="179973"/>
                  </a:lnTo>
                  <a:lnTo>
                    <a:pt x="25511" y="183175"/>
                  </a:lnTo>
                  <a:lnTo>
                    <a:pt x="30248" y="185392"/>
                  </a:lnTo>
                  <a:lnTo>
                    <a:pt x="49426" y="197028"/>
                  </a:lnTo>
                  <a:lnTo>
                    <a:pt x="58140" y="199930"/>
                  </a:lnTo>
                  <a:lnTo>
                    <a:pt x="65750" y="204671"/>
                  </a:lnTo>
                  <a:lnTo>
                    <a:pt x="70621" y="206058"/>
                  </a:lnTo>
                  <a:lnTo>
                    <a:pt x="72238" y="207222"/>
                  </a:lnTo>
                  <a:lnTo>
                    <a:pt x="73315" y="208792"/>
                  </a:lnTo>
                  <a:lnTo>
                    <a:pt x="74034" y="210632"/>
                  </a:lnTo>
                  <a:lnTo>
                    <a:pt x="75306" y="211858"/>
                  </a:lnTo>
                  <a:lnTo>
                    <a:pt x="82662" y="214890"/>
                  </a:lnTo>
                  <a:lnTo>
                    <a:pt x="89758" y="2214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17" name="SMARTInkShape-Group398"/>
          <p:cNvGrpSpPr/>
          <p:nvPr/>
        </p:nvGrpSpPr>
        <p:grpSpPr>
          <a:xfrm>
            <a:off x="964406" y="2328863"/>
            <a:ext cx="2943226" cy="407194"/>
            <a:chOff x="964406" y="2328863"/>
            <a:chExt cx="2943226" cy="407194"/>
          </a:xfrm>
        </p:grpSpPr>
        <p:sp>
          <p:nvSpPr>
            <p:cNvPr id="1901" name="SMARTInkShape-2834"/>
            <p:cNvSpPr/>
            <p:nvPr/>
          </p:nvSpPr>
          <p:spPr>
            <a:xfrm>
              <a:off x="2478881" y="2465110"/>
              <a:ext cx="164146" cy="170935"/>
            </a:xfrm>
            <a:custGeom>
              <a:avLst/>
              <a:gdLst/>
              <a:ahLst/>
              <a:cxnLst/>
              <a:rect l="0" t="0" r="0" b="0"/>
              <a:pathLst>
                <a:path w="164146" h="170935">
                  <a:moveTo>
                    <a:pt x="0" y="92353"/>
                  </a:moveTo>
                  <a:lnTo>
                    <a:pt x="3793" y="96145"/>
                  </a:lnTo>
                  <a:lnTo>
                    <a:pt x="7771" y="98007"/>
                  </a:lnTo>
                  <a:lnTo>
                    <a:pt x="37585" y="103201"/>
                  </a:lnTo>
                  <a:lnTo>
                    <a:pt x="57703" y="105621"/>
                  </a:lnTo>
                  <a:lnTo>
                    <a:pt x="92942" y="98735"/>
                  </a:lnTo>
                  <a:lnTo>
                    <a:pt x="117666" y="89821"/>
                  </a:lnTo>
                  <a:lnTo>
                    <a:pt x="147515" y="65727"/>
                  </a:lnTo>
                  <a:lnTo>
                    <a:pt x="158096" y="51743"/>
                  </a:lnTo>
                  <a:lnTo>
                    <a:pt x="162466" y="37546"/>
                  </a:lnTo>
                  <a:lnTo>
                    <a:pt x="164145" y="15156"/>
                  </a:lnTo>
                  <a:lnTo>
                    <a:pt x="162118" y="8301"/>
                  </a:lnTo>
                  <a:lnTo>
                    <a:pt x="160466" y="5362"/>
                  </a:lnTo>
                  <a:lnTo>
                    <a:pt x="157777" y="3403"/>
                  </a:lnTo>
                  <a:lnTo>
                    <a:pt x="150557" y="1226"/>
                  </a:lnTo>
                  <a:lnTo>
                    <a:pt x="137567" y="0"/>
                  </a:lnTo>
                  <a:lnTo>
                    <a:pt x="123663" y="3429"/>
                  </a:lnTo>
                  <a:lnTo>
                    <a:pt x="104743" y="12493"/>
                  </a:lnTo>
                  <a:lnTo>
                    <a:pt x="72082" y="37890"/>
                  </a:lnTo>
                  <a:lnTo>
                    <a:pt x="61133" y="52755"/>
                  </a:lnTo>
                  <a:lnTo>
                    <a:pt x="47836" y="81847"/>
                  </a:lnTo>
                  <a:lnTo>
                    <a:pt x="47190" y="91916"/>
                  </a:lnTo>
                  <a:lnTo>
                    <a:pt x="55339" y="120223"/>
                  </a:lnTo>
                  <a:lnTo>
                    <a:pt x="59785" y="128023"/>
                  </a:lnTo>
                  <a:lnTo>
                    <a:pt x="74335" y="140669"/>
                  </a:lnTo>
                  <a:lnTo>
                    <a:pt x="102173" y="154255"/>
                  </a:lnTo>
                  <a:lnTo>
                    <a:pt x="136731" y="168424"/>
                  </a:lnTo>
                  <a:lnTo>
                    <a:pt x="142875" y="1709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2" name="SMARTInkShape-2835"/>
            <p:cNvSpPr/>
            <p:nvPr/>
          </p:nvSpPr>
          <p:spPr>
            <a:xfrm>
              <a:off x="3350419" y="2439788"/>
              <a:ext cx="235745" cy="131963"/>
            </a:xfrm>
            <a:custGeom>
              <a:avLst/>
              <a:gdLst/>
              <a:ahLst/>
              <a:cxnLst/>
              <a:rect l="0" t="0" r="0" b="0"/>
              <a:pathLst>
                <a:path w="235745" h="131963">
                  <a:moveTo>
                    <a:pt x="0" y="24806"/>
                  </a:moveTo>
                  <a:lnTo>
                    <a:pt x="3792" y="24806"/>
                  </a:lnTo>
                  <a:lnTo>
                    <a:pt x="35959" y="39279"/>
                  </a:lnTo>
                  <a:lnTo>
                    <a:pt x="64472" y="50230"/>
                  </a:lnTo>
                  <a:lnTo>
                    <a:pt x="75221" y="51980"/>
                  </a:lnTo>
                  <a:lnTo>
                    <a:pt x="93990" y="49173"/>
                  </a:lnTo>
                  <a:lnTo>
                    <a:pt x="115168" y="41114"/>
                  </a:lnTo>
                  <a:lnTo>
                    <a:pt x="130456" y="29521"/>
                  </a:lnTo>
                  <a:lnTo>
                    <a:pt x="133387" y="24784"/>
                  </a:lnTo>
                  <a:lnTo>
                    <a:pt x="135268" y="15277"/>
                  </a:lnTo>
                  <a:lnTo>
                    <a:pt x="133409" y="10517"/>
                  </a:lnTo>
                  <a:lnTo>
                    <a:pt x="131802" y="8136"/>
                  </a:lnTo>
                  <a:lnTo>
                    <a:pt x="129936" y="6549"/>
                  </a:lnTo>
                  <a:lnTo>
                    <a:pt x="115134" y="0"/>
                  </a:lnTo>
                  <a:lnTo>
                    <a:pt x="104352" y="23"/>
                  </a:lnTo>
                  <a:lnTo>
                    <a:pt x="71818" y="5197"/>
                  </a:lnTo>
                  <a:lnTo>
                    <a:pt x="62082" y="9741"/>
                  </a:lnTo>
                  <a:lnTo>
                    <a:pt x="48468" y="21224"/>
                  </a:lnTo>
                  <a:lnTo>
                    <a:pt x="27123" y="48722"/>
                  </a:lnTo>
                  <a:lnTo>
                    <a:pt x="22555" y="65572"/>
                  </a:lnTo>
                  <a:lnTo>
                    <a:pt x="22181" y="68652"/>
                  </a:lnTo>
                  <a:lnTo>
                    <a:pt x="25445" y="80572"/>
                  </a:lnTo>
                  <a:lnTo>
                    <a:pt x="33660" y="93118"/>
                  </a:lnTo>
                  <a:lnTo>
                    <a:pt x="38243" y="98294"/>
                  </a:lnTo>
                  <a:lnTo>
                    <a:pt x="52871" y="105670"/>
                  </a:lnTo>
                  <a:lnTo>
                    <a:pt x="73444" y="109571"/>
                  </a:lnTo>
                  <a:lnTo>
                    <a:pt x="88789" y="109453"/>
                  </a:lnTo>
                  <a:lnTo>
                    <a:pt x="123153" y="98321"/>
                  </a:lnTo>
                  <a:lnTo>
                    <a:pt x="153134" y="83517"/>
                  </a:lnTo>
                  <a:lnTo>
                    <a:pt x="186782" y="58847"/>
                  </a:lnTo>
                  <a:lnTo>
                    <a:pt x="195727" y="51842"/>
                  </a:lnTo>
                  <a:lnTo>
                    <a:pt x="223437" y="40305"/>
                  </a:lnTo>
                  <a:lnTo>
                    <a:pt x="230862" y="39452"/>
                  </a:lnTo>
                  <a:lnTo>
                    <a:pt x="232489" y="40126"/>
                  </a:lnTo>
                  <a:lnTo>
                    <a:pt x="233574" y="41369"/>
                  </a:lnTo>
                  <a:lnTo>
                    <a:pt x="235315" y="45275"/>
                  </a:lnTo>
                  <a:lnTo>
                    <a:pt x="235617" y="49745"/>
                  </a:lnTo>
                  <a:lnTo>
                    <a:pt x="229254" y="78332"/>
                  </a:lnTo>
                  <a:lnTo>
                    <a:pt x="228625" y="112213"/>
                  </a:lnTo>
                  <a:lnTo>
                    <a:pt x="228608" y="119849"/>
                  </a:lnTo>
                  <a:lnTo>
                    <a:pt x="230720" y="124726"/>
                  </a:lnTo>
                  <a:lnTo>
                    <a:pt x="235744" y="1319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3" name="SMARTInkShape-2836"/>
            <p:cNvSpPr/>
            <p:nvPr/>
          </p:nvSpPr>
          <p:spPr>
            <a:xfrm>
              <a:off x="3343275" y="2386013"/>
              <a:ext cx="7145" cy="14288"/>
            </a:xfrm>
            <a:custGeom>
              <a:avLst/>
              <a:gdLst/>
              <a:ahLst/>
              <a:cxnLst/>
              <a:rect l="0" t="0" r="0" b="0"/>
              <a:pathLst>
                <a:path w="7145" h="14288">
                  <a:moveTo>
                    <a:pt x="7144" y="14287"/>
                  </a:moveTo>
                  <a:lnTo>
                    <a:pt x="7144" y="8136"/>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4" name="SMARTInkShape-2837"/>
            <p:cNvSpPr/>
            <p:nvPr/>
          </p:nvSpPr>
          <p:spPr>
            <a:xfrm>
              <a:off x="1887389" y="2486120"/>
              <a:ext cx="298600" cy="149789"/>
            </a:xfrm>
            <a:custGeom>
              <a:avLst/>
              <a:gdLst/>
              <a:ahLst/>
              <a:cxnLst/>
              <a:rect l="0" t="0" r="0" b="0"/>
              <a:pathLst>
                <a:path w="298600" h="149789">
                  <a:moveTo>
                    <a:pt x="77142" y="14193"/>
                  </a:moveTo>
                  <a:lnTo>
                    <a:pt x="77142" y="8042"/>
                  </a:lnTo>
                  <a:lnTo>
                    <a:pt x="70991" y="985"/>
                  </a:lnTo>
                  <a:lnTo>
                    <a:pt x="66500" y="225"/>
                  </a:lnTo>
                  <a:lnTo>
                    <a:pt x="60143" y="0"/>
                  </a:lnTo>
                  <a:lnTo>
                    <a:pt x="49439" y="3725"/>
                  </a:lnTo>
                  <a:lnTo>
                    <a:pt x="42870" y="9805"/>
                  </a:lnTo>
                  <a:lnTo>
                    <a:pt x="18688" y="44340"/>
                  </a:lnTo>
                  <a:lnTo>
                    <a:pt x="3418" y="75825"/>
                  </a:lnTo>
                  <a:lnTo>
                    <a:pt x="0" y="90310"/>
                  </a:lnTo>
                  <a:lnTo>
                    <a:pt x="1317" y="99881"/>
                  </a:lnTo>
                  <a:lnTo>
                    <a:pt x="6521" y="112078"/>
                  </a:lnTo>
                  <a:lnTo>
                    <a:pt x="8631" y="115168"/>
                  </a:lnTo>
                  <a:lnTo>
                    <a:pt x="11624" y="117228"/>
                  </a:lnTo>
                  <a:lnTo>
                    <a:pt x="23422" y="120128"/>
                  </a:lnTo>
                  <a:lnTo>
                    <a:pt x="46324" y="121188"/>
                  </a:lnTo>
                  <a:lnTo>
                    <a:pt x="55772" y="117044"/>
                  </a:lnTo>
                  <a:lnTo>
                    <a:pt x="89052" y="93910"/>
                  </a:lnTo>
                  <a:lnTo>
                    <a:pt x="99545" y="80499"/>
                  </a:lnTo>
                  <a:lnTo>
                    <a:pt x="102974" y="71179"/>
                  </a:lnTo>
                  <a:lnTo>
                    <a:pt x="105557" y="37995"/>
                  </a:lnTo>
                  <a:lnTo>
                    <a:pt x="105708" y="24921"/>
                  </a:lnTo>
                  <a:lnTo>
                    <a:pt x="105716" y="27854"/>
                  </a:lnTo>
                  <a:lnTo>
                    <a:pt x="110627" y="39763"/>
                  </a:lnTo>
                  <a:lnTo>
                    <a:pt x="114847" y="71445"/>
                  </a:lnTo>
                  <a:lnTo>
                    <a:pt x="132977" y="105581"/>
                  </a:lnTo>
                  <a:lnTo>
                    <a:pt x="146819" y="129885"/>
                  </a:lnTo>
                  <a:lnTo>
                    <a:pt x="166952" y="146453"/>
                  </a:lnTo>
                  <a:lnTo>
                    <a:pt x="174573" y="148895"/>
                  </a:lnTo>
                  <a:lnTo>
                    <a:pt x="182861" y="149788"/>
                  </a:lnTo>
                  <a:lnTo>
                    <a:pt x="187665" y="146091"/>
                  </a:lnTo>
                  <a:lnTo>
                    <a:pt x="189763" y="140018"/>
                  </a:lnTo>
                  <a:lnTo>
                    <a:pt x="191377" y="104572"/>
                  </a:lnTo>
                  <a:lnTo>
                    <a:pt x="192217" y="90361"/>
                  </a:lnTo>
                  <a:lnTo>
                    <a:pt x="200260" y="59170"/>
                  </a:lnTo>
                  <a:lnTo>
                    <a:pt x="202083" y="56084"/>
                  </a:lnTo>
                  <a:lnTo>
                    <a:pt x="212234" y="47948"/>
                  </a:lnTo>
                  <a:lnTo>
                    <a:pt x="221504" y="44302"/>
                  </a:lnTo>
                  <a:lnTo>
                    <a:pt x="233069" y="43222"/>
                  </a:lnTo>
                  <a:lnTo>
                    <a:pt x="239841" y="45086"/>
                  </a:lnTo>
                  <a:lnTo>
                    <a:pt x="250656" y="52751"/>
                  </a:lnTo>
                  <a:lnTo>
                    <a:pt x="268492" y="72030"/>
                  </a:lnTo>
                  <a:lnTo>
                    <a:pt x="288220" y="102194"/>
                  </a:lnTo>
                  <a:lnTo>
                    <a:pt x="290496" y="111881"/>
                  </a:lnTo>
                  <a:lnTo>
                    <a:pt x="291965" y="123659"/>
                  </a:lnTo>
                  <a:lnTo>
                    <a:pt x="297912" y="135274"/>
                  </a:lnTo>
                  <a:lnTo>
                    <a:pt x="298599" y="1427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5" name="SMARTInkShape-2838"/>
            <p:cNvSpPr/>
            <p:nvPr/>
          </p:nvSpPr>
          <p:spPr>
            <a:xfrm>
              <a:off x="2907506" y="2481161"/>
              <a:ext cx="127114" cy="140596"/>
            </a:xfrm>
            <a:custGeom>
              <a:avLst/>
              <a:gdLst/>
              <a:ahLst/>
              <a:cxnLst/>
              <a:rect l="0" t="0" r="0" b="0"/>
              <a:pathLst>
                <a:path w="127114" h="140596">
                  <a:moveTo>
                    <a:pt x="0" y="19152"/>
                  </a:moveTo>
                  <a:lnTo>
                    <a:pt x="8085" y="12655"/>
                  </a:lnTo>
                  <a:lnTo>
                    <a:pt x="28501" y="2851"/>
                  </a:lnTo>
                  <a:lnTo>
                    <a:pt x="42830" y="0"/>
                  </a:lnTo>
                  <a:lnTo>
                    <a:pt x="55019" y="850"/>
                  </a:lnTo>
                  <a:lnTo>
                    <a:pt x="87655" y="12283"/>
                  </a:lnTo>
                  <a:lnTo>
                    <a:pt x="99283" y="17686"/>
                  </a:lnTo>
                  <a:lnTo>
                    <a:pt x="118581" y="38344"/>
                  </a:lnTo>
                  <a:lnTo>
                    <a:pt x="125270" y="50062"/>
                  </a:lnTo>
                  <a:lnTo>
                    <a:pt x="127113" y="56173"/>
                  </a:lnTo>
                  <a:lnTo>
                    <a:pt x="125815" y="63651"/>
                  </a:lnTo>
                  <a:lnTo>
                    <a:pt x="111757" y="95447"/>
                  </a:lnTo>
                  <a:lnTo>
                    <a:pt x="104968" y="102803"/>
                  </a:lnTo>
                  <a:lnTo>
                    <a:pt x="69899" y="127575"/>
                  </a:lnTo>
                  <a:lnTo>
                    <a:pt x="48262" y="132291"/>
                  </a:lnTo>
                  <a:lnTo>
                    <a:pt x="34320" y="133901"/>
                  </a:lnTo>
                  <a:lnTo>
                    <a:pt x="21432" y="14059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6" name="SMARTInkShape-2839"/>
            <p:cNvSpPr/>
            <p:nvPr/>
          </p:nvSpPr>
          <p:spPr>
            <a:xfrm>
              <a:off x="2871788" y="2543175"/>
              <a:ext cx="14119" cy="142876"/>
            </a:xfrm>
            <a:custGeom>
              <a:avLst/>
              <a:gdLst/>
              <a:ahLst/>
              <a:cxnLst/>
              <a:rect l="0" t="0" r="0" b="0"/>
              <a:pathLst>
                <a:path w="14119" h="142876">
                  <a:moveTo>
                    <a:pt x="0" y="0"/>
                  </a:moveTo>
                  <a:lnTo>
                    <a:pt x="0" y="6151"/>
                  </a:lnTo>
                  <a:lnTo>
                    <a:pt x="9942" y="20792"/>
                  </a:lnTo>
                  <a:lnTo>
                    <a:pt x="13000" y="33854"/>
                  </a:lnTo>
                  <a:lnTo>
                    <a:pt x="14118" y="64989"/>
                  </a:lnTo>
                  <a:lnTo>
                    <a:pt x="13471" y="99310"/>
                  </a:lnTo>
                  <a:lnTo>
                    <a:pt x="7583" y="133434"/>
                  </a:lnTo>
                  <a:lnTo>
                    <a:pt x="7143"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7" name="SMARTInkShape-2840"/>
            <p:cNvSpPr/>
            <p:nvPr/>
          </p:nvSpPr>
          <p:spPr>
            <a:xfrm>
              <a:off x="2643188" y="2471738"/>
              <a:ext cx="242888" cy="142876"/>
            </a:xfrm>
            <a:custGeom>
              <a:avLst/>
              <a:gdLst/>
              <a:ahLst/>
              <a:cxnLst/>
              <a:rect l="0" t="0" r="0" b="0"/>
              <a:pathLst>
                <a:path w="242888" h="142876">
                  <a:moveTo>
                    <a:pt x="242887" y="0"/>
                  </a:moveTo>
                  <a:lnTo>
                    <a:pt x="212359" y="0"/>
                  </a:lnTo>
                  <a:lnTo>
                    <a:pt x="184557" y="6496"/>
                  </a:lnTo>
                  <a:lnTo>
                    <a:pt x="153548" y="20127"/>
                  </a:lnTo>
                  <a:lnTo>
                    <a:pt x="141268" y="27201"/>
                  </a:lnTo>
                  <a:lnTo>
                    <a:pt x="106944" y="54117"/>
                  </a:lnTo>
                  <a:lnTo>
                    <a:pt x="71409" y="78495"/>
                  </a:lnTo>
                  <a:lnTo>
                    <a:pt x="36343" y="107148"/>
                  </a:lnTo>
                  <a:lnTo>
                    <a:pt x="9828" y="138758"/>
                  </a:lnTo>
                  <a:lnTo>
                    <a:pt x="0"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8" name="SMARTInkShape-2841"/>
            <p:cNvSpPr/>
            <p:nvPr/>
          </p:nvSpPr>
          <p:spPr>
            <a:xfrm>
              <a:off x="3625269" y="2443278"/>
              <a:ext cx="282363" cy="135617"/>
            </a:xfrm>
            <a:custGeom>
              <a:avLst/>
              <a:gdLst/>
              <a:ahLst/>
              <a:cxnLst/>
              <a:rect l="0" t="0" r="0" b="0"/>
              <a:pathLst>
                <a:path w="282363" h="135617">
                  <a:moveTo>
                    <a:pt x="103769" y="21316"/>
                  </a:moveTo>
                  <a:lnTo>
                    <a:pt x="84498" y="2839"/>
                  </a:lnTo>
                  <a:lnTo>
                    <a:pt x="79858" y="1198"/>
                  </a:lnTo>
                  <a:lnTo>
                    <a:pt x="59509" y="0"/>
                  </a:lnTo>
                  <a:lnTo>
                    <a:pt x="38977" y="7671"/>
                  </a:lnTo>
                  <a:lnTo>
                    <a:pt x="9901" y="23735"/>
                  </a:lnTo>
                  <a:lnTo>
                    <a:pt x="6487" y="30593"/>
                  </a:lnTo>
                  <a:lnTo>
                    <a:pt x="4176" y="38139"/>
                  </a:lnTo>
                  <a:lnTo>
                    <a:pt x="503" y="44138"/>
                  </a:lnTo>
                  <a:lnTo>
                    <a:pt x="0" y="47644"/>
                  </a:lnTo>
                  <a:lnTo>
                    <a:pt x="1557" y="55771"/>
                  </a:lnTo>
                  <a:lnTo>
                    <a:pt x="13506" y="77176"/>
                  </a:lnTo>
                  <a:lnTo>
                    <a:pt x="22377" y="83978"/>
                  </a:lnTo>
                  <a:lnTo>
                    <a:pt x="54333" y="97301"/>
                  </a:lnTo>
                  <a:lnTo>
                    <a:pt x="84567" y="104882"/>
                  </a:lnTo>
                  <a:lnTo>
                    <a:pt x="117085" y="110406"/>
                  </a:lnTo>
                  <a:lnTo>
                    <a:pt x="146439" y="108529"/>
                  </a:lnTo>
                  <a:lnTo>
                    <a:pt x="175168" y="105218"/>
                  </a:lnTo>
                  <a:lnTo>
                    <a:pt x="192393" y="99357"/>
                  </a:lnTo>
                  <a:lnTo>
                    <a:pt x="226913" y="74344"/>
                  </a:lnTo>
                  <a:lnTo>
                    <a:pt x="233376" y="69226"/>
                  </a:lnTo>
                  <a:lnTo>
                    <a:pt x="236778" y="62188"/>
                  </a:lnTo>
                  <a:lnTo>
                    <a:pt x="239340" y="40667"/>
                  </a:lnTo>
                  <a:lnTo>
                    <a:pt x="237312" y="35737"/>
                  </a:lnTo>
                  <a:lnTo>
                    <a:pt x="233335" y="29897"/>
                  </a:lnTo>
                  <a:lnTo>
                    <a:pt x="230674" y="29098"/>
                  </a:lnTo>
                  <a:lnTo>
                    <a:pt x="209438" y="28497"/>
                  </a:lnTo>
                  <a:lnTo>
                    <a:pt x="204179" y="30593"/>
                  </a:lnTo>
                  <a:lnTo>
                    <a:pt x="201665" y="32263"/>
                  </a:lnTo>
                  <a:lnTo>
                    <a:pt x="199989" y="34170"/>
                  </a:lnTo>
                  <a:lnTo>
                    <a:pt x="198127" y="38406"/>
                  </a:lnTo>
                  <a:lnTo>
                    <a:pt x="196676" y="70069"/>
                  </a:lnTo>
                  <a:lnTo>
                    <a:pt x="198771" y="76850"/>
                  </a:lnTo>
                  <a:lnTo>
                    <a:pt x="210376" y="91464"/>
                  </a:lnTo>
                  <a:lnTo>
                    <a:pt x="228749" y="108844"/>
                  </a:lnTo>
                  <a:lnTo>
                    <a:pt x="262682" y="125831"/>
                  </a:lnTo>
                  <a:lnTo>
                    <a:pt x="282362" y="1356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9" name="SMARTInkShape-2842"/>
            <p:cNvSpPr/>
            <p:nvPr/>
          </p:nvSpPr>
          <p:spPr>
            <a:xfrm>
              <a:off x="1650509" y="2328863"/>
              <a:ext cx="171148" cy="342344"/>
            </a:xfrm>
            <a:custGeom>
              <a:avLst/>
              <a:gdLst/>
              <a:ahLst/>
              <a:cxnLst/>
              <a:rect l="0" t="0" r="0" b="0"/>
              <a:pathLst>
                <a:path w="171148" h="342344">
                  <a:moveTo>
                    <a:pt x="13985" y="0"/>
                  </a:moveTo>
                  <a:lnTo>
                    <a:pt x="13985" y="32249"/>
                  </a:lnTo>
                  <a:lnTo>
                    <a:pt x="16101" y="57875"/>
                  </a:lnTo>
                  <a:lnTo>
                    <a:pt x="18100" y="72553"/>
                  </a:lnTo>
                  <a:lnTo>
                    <a:pt x="15033" y="107847"/>
                  </a:lnTo>
                  <a:lnTo>
                    <a:pt x="12179" y="138052"/>
                  </a:lnTo>
                  <a:lnTo>
                    <a:pt x="8422" y="170021"/>
                  </a:lnTo>
                  <a:lnTo>
                    <a:pt x="7310" y="199601"/>
                  </a:lnTo>
                  <a:lnTo>
                    <a:pt x="4863" y="228474"/>
                  </a:lnTo>
                  <a:lnTo>
                    <a:pt x="1228" y="257137"/>
                  </a:lnTo>
                  <a:lnTo>
                    <a:pt x="0" y="291475"/>
                  </a:lnTo>
                  <a:lnTo>
                    <a:pt x="551" y="315485"/>
                  </a:lnTo>
                  <a:lnTo>
                    <a:pt x="6755" y="342343"/>
                  </a:lnTo>
                  <a:lnTo>
                    <a:pt x="6839" y="310779"/>
                  </a:lnTo>
                  <a:lnTo>
                    <a:pt x="8957" y="285049"/>
                  </a:lnTo>
                  <a:lnTo>
                    <a:pt x="19026" y="250732"/>
                  </a:lnTo>
                  <a:lnTo>
                    <a:pt x="26767" y="234275"/>
                  </a:lnTo>
                  <a:lnTo>
                    <a:pt x="51384" y="202195"/>
                  </a:lnTo>
                  <a:lnTo>
                    <a:pt x="72944" y="189198"/>
                  </a:lnTo>
                  <a:lnTo>
                    <a:pt x="79347" y="187275"/>
                  </a:lnTo>
                  <a:lnTo>
                    <a:pt x="86955" y="188537"/>
                  </a:lnTo>
                  <a:lnTo>
                    <a:pt x="98047" y="193710"/>
                  </a:lnTo>
                  <a:lnTo>
                    <a:pt x="103734" y="198806"/>
                  </a:lnTo>
                  <a:lnTo>
                    <a:pt x="129644" y="233500"/>
                  </a:lnTo>
                  <a:lnTo>
                    <a:pt x="138713" y="268100"/>
                  </a:lnTo>
                  <a:lnTo>
                    <a:pt x="154531" y="302361"/>
                  </a:lnTo>
                  <a:lnTo>
                    <a:pt x="171147" y="3286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0" name="SMARTInkShape-2843"/>
            <p:cNvSpPr/>
            <p:nvPr/>
          </p:nvSpPr>
          <p:spPr>
            <a:xfrm>
              <a:off x="2731941" y="2500313"/>
              <a:ext cx="125560" cy="92869"/>
            </a:xfrm>
            <a:custGeom>
              <a:avLst/>
              <a:gdLst/>
              <a:ahLst/>
              <a:cxnLst/>
              <a:rect l="0" t="0" r="0" b="0"/>
              <a:pathLst>
                <a:path w="125560" h="92869">
                  <a:moveTo>
                    <a:pt x="4115" y="0"/>
                  </a:moveTo>
                  <a:lnTo>
                    <a:pt x="0" y="0"/>
                  </a:lnTo>
                  <a:lnTo>
                    <a:pt x="1757" y="0"/>
                  </a:lnTo>
                  <a:lnTo>
                    <a:pt x="2543" y="793"/>
                  </a:lnTo>
                  <a:lnTo>
                    <a:pt x="10474" y="17888"/>
                  </a:lnTo>
                  <a:lnTo>
                    <a:pt x="21963" y="30523"/>
                  </a:lnTo>
                  <a:lnTo>
                    <a:pt x="55166" y="53081"/>
                  </a:lnTo>
                  <a:lnTo>
                    <a:pt x="86185" y="72499"/>
                  </a:lnTo>
                  <a:lnTo>
                    <a:pt x="125559" y="928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1" name="SMARTInkShape-2844"/>
            <p:cNvSpPr/>
            <p:nvPr/>
          </p:nvSpPr>
          <p:spPr>
            <a:xfrm>
              <a:off x="2250352" y="2364581"/>
              <a:ext cx="106335" cy="278066"/>
            </a:xfrm>
            <a:custGeom>
              <a:avLst/>
              <a:gdLst/>
              <a:ahLst/>
              <a:cxnLst/>
              <a:rect l="0" t="0" r="0" b="0"/>
              <a:pathLst>
                <a:path w="106335" h="278066">
                  <a:moveTo>
                    <a:pt x="64223" y="164307"/>
                  </a:moveTo>
                  <a:lnTo>
                    <a:pt x="64223" y="160514"/>
                  </a:lnTo>
                  <a:lnTo>
                    <a:pt x="63429" y="159397"/>
                  </a:lnTo>
                  <a:lnTo>
                    <a:pt x="62106" y="158652"/>
                  </a:lnTo>
                  <a:lnTo>
                    <a:pt x="56947" y="157359"/>
                  </a:lnTo>
                  <a:lnTo>
                    <a:pt x="53581" y="157250"/>
                  </a:lnTo>
                  <a:lnTo>
                    <a:pt x="43431" y="160981"/>
                  </a:lnTo>
                  <a:lnTo>
                    <a:pt x="30688" y="170146"/>
                  </a:lnTo>
                  <a:lnTo>
                    <a:pt x="9115" y="190956"/>
                  </a:lnTo>
                  <a:lnTo>
                    <a:pt x="4012" y="200228"/>
                  </a:lnTo>
                  <a:lnTo>
                    <a:pt x="736" y="219115"/>
                  </a:lnTo>
                  <a:lnTo>
                    <a:pt x="0" y="247654"/>
                  </a:lnTo>
                  <a:lnTo>
                    <a:pt x="4194" y="257177"/>
                  </a:lnTo>
                  <a:lnTo>
                    <a:pt x="16029" y="272433"/>
                  </a:lnTo>
                  <a:lnTo>
                    <a:pt x="23224" y="275863"/>
                  </a:lnTo>
                  <a:lnTo>
                    <a:pt x="44571" y="278065"/>
                  </a:lnTo>
                  <a:lnTo>
                    <a:pt x="60958" y="274654"/>
                  </a:lnTo>
                  <a:lnTo>
                    <a:pt x="75867" y="268616"/>
                  </a:lnTo>
                  <a:lnTo>
                    <a:pt x="83421" y="261995"/>
                  </a:lnTo>
                  <a:lnTo>
                    <a:pt x="98531" y="241018"/>
                  </a:lnTo>
                  <a:lnTo>
                    <a:pt x="103283" y="227769"/>
                  </a:lnTo>
                  <a:lnTo>
                    <a:pt x="106334" y="196069"/>
                  </a:lnTo>
                  <a:lnTo>
                    <a:pt x="101234" y="164142"/>
                  </a:lnTo>
                  <a:lnTo>
                    <a:pt x="94063" y="137359"/>
                  </a:lnTo>
                  <a:lnTo>
                    <a:pt x="83030" y="109314"/>
                  </a:lnTo>
                  <a:lnTo>
                    <a:pt x="73588" y="81690"/>
                  </a:lnTo>
                  <a:lnTo>
                    <a:pt x="56577" y="52737"/>
                  </a:lnTo>
                  <a:lnTo>
                    <a:pt x="36231" y="21671"/>
                  </a:lnTo>
                  <a:lnTo>
                    <a:pt x="31145" y="13601"/>
                  </a:lnTo>
                  <a:lnTo>
                    <a:pt x="24612" y="8263"/>
                  </a:lnTo>
                  <a:lnTo>
                    <a:pt x="2136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2" name="SMARTInkShape-2845"/>
            <p:cNvSpPr/>
            <p:nvPr/>
          </p:nvSpPr>
          <p:spPr>
            <a:xfrm>
              <a:off x="1364456" y="2478881"/>
              <a:ext cx="50008" cy="257176"/>
            </a:xfrm>
            <a:custGeom>
              <a:avLst/>
              <a:gdLst/>
              <a:ahLst/>
              <a:cxnLst/>
              <a:rect l="0" t="0" r="0" b="0"/>
              <a:pathLst>
                <a:path w="50008" h="257176">
                  <a:moveTo>
                    <a:pt x="0" y="0"/>
                  </a:moveTo>
                  <a:lnTo>
                    <a:pt x="6151" y="0"/>
                  </a:lnTo>
                  <a:lnTo>
                    <a:pt x="17561" y="5703"/>
                  </a:lnTo>
                  <a:lnTo>
                    <a:pt x="23151" y="9943"/>
                  </a:lnTo>
                  <a:lnTo>
                    <a:pt x="26164" y="16590"/>
                  </a:lnTo>
                  <a:lnTo>
                    <a:pt x="28364" y="50836"/>
                  </a:lnTo>
                  <a:lnTo>
                    <a:pt x="28547" y="85835"/>
                  </a:lnTo>
                  <a:lnTo>
                    <a:pt x="28567" y="110364"/>
                  </a:lnTo>
                  <a:lnTo>
                    <a:pt x="28572" y="136628"/>
                  </a:lnTo>
                  <a:lnTo>
                    <a:pt x="28574" y="167482"/>
                  </a:lnTo>
                  <a:lnTo>
                    <a:pt x="29369" y="198448"/>
                  </a:lnTo>
                  <a:lnTo>
                    <a:pt x="40760" y="231428"/>
                  </a:lnTo>
                  <a:lnTo>
                    <a:pt x="50007" y="2571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3" name="SMARTInkShape-2846"/>
            <p:cNvSpPr/>
            <p:nvPr/>
          </p:nvSpPr>
          <p:spPr>
            <a:xfrm>
              <a:off x="1285875" y="2586038"/>
              <a:ext cx="178595" cy="14288"/>
            </a:xfrm>
            <a:custGeom>
              <a:avLst/>
              <a:gdLst/>
              <a:ahLst/>
              <a:cxnLst/>
              <a:rect l="0" t="0" r="0" b="0"/>
              <a:pathLst>
                <a:path w="178595" h="14288">
                  <a:moveTo>
                    <a:pt x="0" y="14287"/>
                  </a:moveTo>
                  <a:lnTo>
                    <a:pt x="0" y="8136"/>
                  </a:lnTo>
                  <a:lnTo>
                    <a:pt x="33180" y="1528"/>
                  </a:lnTo>
                  <a:lnTo>
                    <a:pt x="60631" y="2569"/>
                  </a:lnTo>
                  <a:lnTo>
                    <a:pt x="93900" y="3671"/>
                  </a:lnTo>
                  <a:lnTo>
                    <a:pt x="126776" y="1087"/>
                  </a:lnTo>
                  <a:lnTo>
                    <a:pt x="154509" y="322"/>
                  </a:lnTo>
                  <a:lnTo>
                    <a:pt x="17859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4" name="SMARTInkShape-2847"/>
            <p:cNvSpPr/>
            <p:nvPr/>
          </p:nvSpPr>
          <p:spPr>
            <a:xfrm>
              <a:off x="1088605" y="2518333"/>
              <a:ext cx="209561" cy="203437"/>
            </a:xfrm>
            <a:custGeom>
              <a:avLst/>
              <a:gdLst/>
              <a:ahLst/>
              <a:cxnLst/>
              <a:rect l="0" t="0" r="0" b="0"/>
              <a:pathLst>
                <a:path w="209561" h="203437">
                  <a:moveTo>
                    <a:pt x="125833" y="17698"/>
                  </a:moveTo>
                  <a:lnTo>
                    <a:pt x="122040" y="13906"/>
                  </a:lnTo>
                  <a:lnTo>
                    <a:pt x="120178" y="9927"/>
                  </a:lnTo>
                  <a:lnTo>
                    <a:pt x="119682" y="7755"/>
                  </a:lnTo>
                  <a:lnTo>
                    <a:pt x="117763" y="6307"/>
                  </a:lnTo>
                  <a:lnTo>
                    <a:pt x="98890" y="0"/>
                  </a:lnTo>
                  <a:lnTo>
                    <a:pt x="87664" y="43"/>
                  </a:lnTo>
                  <a:lnTo>
                    <a:pt x="54072" y="3761"/>
                  </a:lnTo>
                  <a:lnTo>
                    <a:pt x="33662" y="9776"/>
                  </a:lnTo>
                  <a:lnTo>
                    <a:pt x="7175" y="26337"/>
                  </a:lnTo>
                  <a:lnTo>
                    <a:pt x="3865" y="29807"/>
                  </a:lnTo>
                  <a:lnTo>
                    <a:pt x="187" y="37897"/>
                  </a:lnTo>
                  <a:lnTo>
                    <a:pt x="0" y="41482"/>
                  </a:lnTo>
                  <a:lnTo>
                    <a:pt x="1909" y="47584"/>
                  </a:lnTo>
                  <a:lnTo>
                    <a:pt x="7520" y="52941"/>
                  </a:lnTo>
                  <a:lnTo>
                    <a:pt x="40020" y="70964"/>
                  </a:lnTo>
                  <a:lnTo>
                    <a:pt x="66981" y="84633"/>
                  </a:lnTo>
                  <a:lnTo>
                    <a:pt x="95871" y="98738"/>
                  </a:lnTo>
                  <a:lnTo>
                    <a:pt x="128420" y="112971"/>
                  </a:lnTo>
                  <a:lnTo>
                    <a:pt x="157732" y="127242"/>
                  </a:lnTo>
                  <a:lnTo>
                    <a:pt x="192975" y="147257"/>
                  </a:lnTo>
                  <a:lnTo>
                    <a:pt x="201446" y="154919"/>
                  </a:lnTo>
                  <a:lnTo>
                    <a:pt x="207064" y="162823"/>
                  </a:lnTo>
                  <a:lnTo>
                    <a:pt x="209560" y="168981"/>
                  </a:lnTo>
                  <a:lnTo>
                    <a:pt x="209432" y="171735"/>
                  </a:lnTo>
                  <a:lnTo>
                    <a:pt x="201439" y="188080"/>
                  </a:lnTo>
                  <a:lnTo>
                    <a:pt x="197668" y="190817"/>
                  </a:lnTo>
                  <a:lnTo>
                    <a:pt x="167807" y="199363"/>
                  </a:lnTo>
                  <a:lnTo>
                    <a:pt x="132859" y="202899"/>
                  </a:lnTo>
                  <a:lnTo>
                    <a:pt x="98830" y="203365"/>
                  </a:lnTo>
                  <a:lnTo>
                    <a:pt x="82970" y="2034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5" name="SMARTInkShape-2848"/>
            <p:cNvSpPr/>
            <p:nvPr/>
          </p:nvSpPr>
          <p:spPr>
            <a:xfrm>
              <a:off x="3021806" y="2465014"/>
              <a:ext cx="306053" cy="113881"/>
            </a:xfrm>
            <a:custGeom>
              <a:avLst/>
              <a:gdLst/>
              <a:ahLst/>
              <a:cxnLst/>
              <a:rect l="0" t="0" r="0" b="0"/>
              <a:pathLst>
                <a:path w="306053" h="113881">
                  <a:moveTo>
                    <a:pt x="0" y="78161"/>
                  </a:moveTo>
                  <a:lnTo>
                    <a:pt x="13773" y="77367"/>
                  </a:lnTo>
                  <a:lnTo>
                    <a:pt x="44885" y="65976"/>
                  </a:lnTo>
                  <a:lnTo>
                    <a:pt x="79538" y="47194"/>
                  </a:lnTo>
                  <a:lnTo>
                    <a:pt x="94322" y="32768"/>
                  </a:lnTo>
                  <a:lnTo>
                    <a:pt x="103056" y="18924"/>
                  </a:lnTo>
                  <a:lnTo>
                    <a:pt x="103629" y="16444"/>
                  </a:lnTo>
                  <a:lnTo>
                    <a:pt x="103217" y="13998"/>
                  </a:lnTo>
                  <a:lnTo>
                    <a:pt x="100962" y="6762"/>
                  </a:lnTo>
                  <a:lnTo>
                    <a:pt x="100646" y="4368"/>
                  </a:lnTo>
                  <a:lnTo>
                    <a:pt x="99641" y="2772"/>
                  </a:lnTo>
                  <a:lnTo>
                    <a:pt x="98177" y="1708"/>
                  </a:lnTo>
                  <a:lnTo>
                    <a:pt x="94435" y="526"/>
                  </a:lnTo>
                  <a:lnTo>
                    <a:pt x="90125" y="0"/>
                  </a:lnTo>
                  <a:lnTo>
                    <a:pt x="85564" y="1883"/>
                  </a:lnTo>
                  <a:lnTo>
                    <a:pt x="68888" y="12583"/>
                  </a:lnTo>
                  <a:lnTo>
                    <a:pt x="47712" y="41190"/>
                  </a:lnTo>
                  <a:lnTo>
                    <a:pt x="44299" y="54683"/>
                  </a:lnTo>
                  <a:lnTo>
                    <a:pt x="45618" y="64022"/>
                  </a:lnTo>
                  <a:lnTo>
                    <a:pt x="52932" y="82953"/>
                  </a:lnTo>
                  <a:lnTo>
                    <a:pt x="59509" y="90345"/>
                  </a:lnTo>
                  <a:lnTo>
                    <a:pt x="82067" y="104078"/>
                  </a:lnTo>
                  <a:lnTo>
                    <a:pt x="105728" y="111708"/>
                  </a:lnTo>
                  <a:lnTo>
                    <a:pt x="116840" y="112121"/>
                  </a:lnTo>
                  <a:lnTo>
                    <a:pt x="146561" y="103809"/>
                  </a:lnTo>
                  <a:lnTo>
                    <a:pt x="157814" y="97049"/>
                  </a:lnTo>
                  <a:lnTo>
                    <a:pt x="166175" y="86227"/>
                  </a:lnTo>
                  <a:lnTo>
                    <a:pt x="176899" y="55183"/>
                  </a:lnTo>
                  <a:lnTo>
                    <a:pt x="180208" y="41984"/>
                  </a:lnTo>
                  <a:lnTo>
                    <a:pt x="186216" y="30136"/>
                  </a:lnTo>
                  <a:lnTo>
                    <a:pt x="199150" y="15229"/>
                  </a:lnTo>
                  <a:lnTo>
                    <a:pt x="212378" y="5451"/>
                  </a:lnTo>
                  <a:lnTo>
                    <a:pt x="226351" y="1320"/>
                  </a:lnTo>
                  <a:lnTo>
                    <a:pt x="235803" y="2470"/>
                  </a:lnTo>
                  <a:lnTo>
                    <a:pt x="252165" y="5463"/>
                  </a:lnTo>
                  <a:lnTo>
                    <a:pt x="269978" y="8467"/>
                  </a:lnTo>
                  <a:lnTo>
                    <a:pt x="283194" y="14384"/>
                  </a:lnTo>
                  <a:lnTo>
                    <a:pt x="294770" y="23494"/>
                  </a:lnTo>
                  <a:lnTo>
                    <a:pt x="297697" y="28200"/>
                  </a:lnTo>
                  <a:lnTo>
                    <a:pt x="306052" y="54769"/>
                  </a:lnTo>
                  <a:lnTo>
                    <a:pt x="304563" y="61944"/>
                  </a:lnTo>
                  <a:lnTo>
                    <a:pt x="302049" y="68572"/>
                  </a:lnTo>
                  <a:lnTo>
                    <a:pt x="300090" y="101902"/>
                  </a:lnTo>
                  <a:lnTo>
                    <a:pt x="300038" y="1138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6" name="SMARTInkShape-2849"/>
            <p:cNvSpPr/>
            <p:nvPr/>
          </p:nvSpPr>
          <p:spPr>
            <a:xfrm>
              <a:off x="964406" y="2407444"/>
              <a:ext cx="28576" cy="328613"/>
            </a:xfrm>
            <a:custGeom>
              <a:avLst/>
              <a:gdLst/>
              <a:ahLst/>
              <a:cxnLst/>
              <a:rect l="0" t="0" r="0" b="0"/>
              <a:pathLst>
                <a:path w="28576" h="328613">
                  <a:moveTo>
                    <a:pt x="28575" y="0"/>
                  </a:moveTo>
                  <a:lnTo>
                    <a:pt x="27782" y="18354"/>
                  </a:lnTo>
                  <a:lnTo>
                    <a:pt x="22921" y="38168"/>
                  </a:lnTo>
                  <a:lnTo>
                    <a:pt x="21726" y="68570"/>
                  </a:lnTo>
                  <a:lnTo>
                    <a:pt x="21490" y="100240"/>
                  </a:lnTo>
                  <a:lnTo>
                    <a:pt x="21449" y="126979"/>
                  </a:lnTo>
                  <a:lnTo>
                    <a:pt x="20643" y="155010"/>
                  </a:lnTo>
                  <a:lnTo>
                    <a:pt x="16523" y="182630"/>
                  </a:lnTo>
                  <a:lnTo>
                    <a:pt x="12613" y="213699"/>
                  </a:lnTo>
                  <a:lnTo>
                    <a:pt x="8224" y="246558"/>
                  </a:lnTo>
                  <a:lnTo>
                    <a:pt x="1632" y="277522"/>
                  </a:lnTo>
                  <a:lnTo>
                    <a:pt x="64" y="310960"/>
                  </a:lnTo>
                  <a:lnTo>
                    <a:pt x="0" y="3286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33" name="SMARTInkShape-Group399"/>
          <p:cNvGrpSpPr/>
          <p:nvPr/>
        </p:nvGrpSpPr>
        <p:grpSpPr>
          <a:xfrm>
            <a:off x="564686" y="1900664"/>
            <a:ext cx="3199945" cy="527791"/>
            <a:chOff x="564686" y="1900664"/>
            <a:chExt cx="3199945" cy="527791"/>
          </a:xfrm>
        </p:grpSpPr>
        <p:sp>
          <p:nvSpPr>
            <p:cNvPr id="1918" name="SMARTInkShape-2850"/>
            <p:cNvSpPr/>
            <p:nvPr/>
          </p:nvSpPr>
          <p:spPr>
            <a:xfrm>
              <a:off x="1443190" y="2128838"/>
              <a:ext cx="164029" cy="299617"/>
            </a:xfrm>
            <a:custGeom>
              <a:avLst/>
              <a:gdLst/>
              <a:ahLst/>
              <a:cxnLst/>
              <a:rect l="0" t="0" r="0" b="0"/>
              <a:pathLst>
                <a:path w="164029" h="299617">
                  <a:moveTo>
                    <a:pt x="71285" y="0"/>
                  </a:moveTo>
                  <a:lnTo>
                    <a:pt x="65134" y="0"/>
                  </a:lnTo>
                  <a:lnTo>
                    <a:pt x="64803" y="793"/>
                  </a:lnTo>
                  <a:lnTo>
                    <a:pt x="64435" y="3792"/>
                  </a:lnTo>
                  <a:lnTo>
                    <a:pt x="63544" y="4909"/>
                  </a:lnTo>
                  <a:lnTo>
                    <a:pt x="54224" y="10641"/>
                  </a:lnTo>
                  <a:lnTo>
                    <a:pt x="29897" y="30735"/>
                  </a:lnTo>
                  <a:lnTo>
                    <a:pt x="3742" y="61849"/>
                  </a:lnTo>
                  <a:lnTo>
                    <a:pt x="617" y="76922"/>
                  </a:lnTo>
                  <a:lnTo>
                    <a:pt x="0" y="91570"/>
                  </a:lnTo>
                  <a:lnTo>
                    <a:pt x="2032" y="98377"/>
                  </a:lnTo>
                  <a:lnTo>
                    <a:pt x="9804" y="109214"/>
                  </a:lnTo>
                  <a:lnTo>
                    <a:pt x="16443" y="112039"/>
                  </a:lnTo>
                  <a:lnTo>
                    <a:pt x="51158" y="114260"/>
                  </a:lnTo>
                  <a:lnTo>
                    <a:pt x="62852" y="110496"/>
                  </a:lnTo>
                  <a:lnTo>
                    <a:pt x="75323" y="102112"/>
                  </a:lnTo>
                  <a:lnTo>
                    <a:pt x="87858" y="90450"/>
                  </a:lnTo>
                  <a:lnTo>
                    <a:pt x="90557" y="85708"/>
                  </a:lnTo>
                  <a:lnTo>
                    <a:pt x="92077" y="76459"/>
                  </a:lnTo>
                  <a:lnTo>
                    <a:pt x="92715" y="57255"/>
                  </a:lnTo>
                  <a:lnTo>
                    <a:pt x="93510" y="89072"/>
                  </a:lnTo>
                  <a:lnTo>
                    <a:pt x="107190" y="123616"/>
                  </a:lnTo>
                  <a:lnTo>
                    <a:pt x="121308" y="158842"/>
                  </a:lnTo>
                  <a:lnTo>
                    <a:pt x="126855" y="171403"/>
                  </a:lnTo>
                  <a:lnTo>
                    <a:pt x="146824" y="207102"/>
                  </a:lnTo>
                  <a:lnTo>
                    <a:pt x="160921" y="242025"/>
                  </a:lnTo>
                  <a:lnTo>
                    <a:pt x="163965" y="269643"/>
                  </a:lnTo>
                  <a:lnTo>
                    <a:pt x="164028" y="272631"/>
                  </a:lnTo>
                  <a:lnTo>
                    <a:pt x="161981" y="278067"/>
                  </a:lnTo>
                  <a:lnTo>
                    <a:pt x="147358" y="295243"/>
                  </a:lnTo>
                  <a:lnTo>
                    <a:pt x="140549" y="297906"/>
                  </a:lnTo>
                  <a:lnTo>
                    <a:pt x="127036" y="299616"/>
                  </a:lnTo>
                  <a:lnTo>
                    <a:pt x="121728" y="297733"/>
                  </a:lnTo>
                  <a:lnTo>
                    <a:pt x="119201" y="296120"/>
                  </a:lnTo>
                  <a:lnTo>
                    <a:pt x="101388" y="291201"/>
                  </a:lnTo>
                  <a:lnTo>
                    <a:pt x="84039" y="280764"/>
                  </a:lnTo>
                  <a:lnTo>
                    <a:pt x="75375" y="265259"/>
                  </a:lnTo>
                  <a:lnTo>
                    <a:pt x="72497" y="255777"/>
                  </a:lnTo>
                  <a:lnTo>
                    <a:pt x="71285" y="228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9" name="SMARTInkShape-2851"/>
            <p:cNvSpPr/>
            <p:nvPr/>
          </p:nvSpPr>
          <p:spPr>
            <a:xfrm>
              <a:off x="1994315" y="2122014"/>
              <a:ext cx="83052" cy="113981"/>
            </a:xfrm>
            <a:custGeom>
              <a:avLst/>
              <a:gdLst/>
              <a:ahLst/>
              <a:cxnLst/>
              <a:rect l="0" t="0" r="0" b="0"/>
              <a:pathLst>
                <a:path w="83052" h="113981">
                  <a:moveTo>
                    <a:pt x="55941" y="13967"/>
                  </a:moveTo>
                  <a:lnTo>
                    <a:pt x="52149" y="13967"/>
                  </a:lnTo>
                  <a:lnTo>
                    <a:pt x="51032" y="13174"/>
                  </a:lnTo>
                  <a:lnTo>
                    <a:pt x="50287" y="11851"/>
                  </a:lnTo>
                  <a:lnTo>
                    <a:pt x="49790" y="10175"/>
                  </a:lnTo>
                  <a:lnTo>
                    <a:pt x="48666" y="9058"/>
                  </a:lnTo>
                  <a:lnTo>
                    <a:pt x="45299" y="7816"/>
                  </a:lnTo>
                  <a:lnTo>
                    <a:pt x="44084" y="6692"/>
                  </a:lnTo>
                  <a:lnTo>
                    <a:pt x="42734" y="3325"/>
                  </a:lnTo>
                  <a:lnTo>
                    <a:pt x="40786" y="2110"/>
                  </a:lnTo>
                  <a:lnTo>
                    <a:pt x="25655" y="0"/>
                  </a:lnTo>
                  <a:lnTo>
                    <a:pt x="8398" y="5859"/>
                  </a:lnTo>
                  <a:lnTo>
                    <a:pt x="2872" y="10330"/>
                  </a:lnTo>
                  <a:lnTo>
                    <a:pt x="605" y="14467"/>
                  </a:lnTo>
                  <a:lnTo>
                    <a:pt x="0" y="16682"/>
                  </a:lnTo>
                  <a:lnTo>
                    <a:pt x="391" y="18952"/>
                  </a:lnTo>
                  <a:lnTo>
                    <a:pt x="4733" y="25939"/>
                  </a:lnTo>
                  <a:lnTo>
                    <a:pt x="22408" y="48200"/>
                  </a:lnTo>
                  <a:lnTo>
                    <a:pt x="56042" y="73588"/>
                  </a:lnTo>
                  <a:lnTo>
                    <a:pt x="71996" y="87484"/>
                  </a:lnTo>
                  <a:lnTo>
                    <a:pt x="83051" y="104405"/>
                  </a:lnTo>
                  <a:lnTo>
                    <a:pt x="82746" y="105216"/>
                  </a:lnTo>
                  <a:lnTo>
                    <a:pt x="81748" y="105756"/>
                  </a:lnTo>
                  <a:lnTo>
                    <a:pt x="80290" y="106116"/>
                  </a:lnTo>
                  <a:lnTo>
                    <a:pt x="79317" y="107150"/>
                  </a:lnTo>
                  <a:lnTo>
                    <a:pt x="78237" y="110415"/>
                  </a:lnTo>
                  <a:lnTo>
                    <a:pt x="77155" y="111603"/>
                  </a:lnTo>
                  <a:lnTo>
                    <a:pt x="73836" y="112923"/>
                  </a:lnTo>
                  <a:lnTo>
                    <a:pt x="40257" y="113972"/>
                  </a:lnTo>
                  <a:lnTo>
                    <a:pt x="13079" y="1139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0" name="SMARTInkShape-2852"/>
            <p:cNvSpPr/>
            <p:nvPr/>
          </p:nvSpPr>
          <p:spPr>
            <a:xfrm>
              <a:off x="1657350" y="2114550"/>
              <a:ext cx="7145" cy="21432"/>
            </a:xfrm>
            <a:custGeom>
              <a:avLst/>
              <a:gdLst/>
              <a:ahLst/>
              <a:cxnLst/>
              <a:rect l="0" t="0" r="0" b="0"/>
              <a:pathLst>
                <a:path w="7145" h="21432">
                  <a:moveTo>
                    <a:pt x="7144" y="21431"/>
                  </a:moveTo>
                  <a:lnTo>
                    <a:pt x="3351" y="17639"/>
                  </a:lnTo>
                  <a:lnTo>
                    <a:pt x="1489" y="11544"/>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1" name="SMARTInkShape-2853"/>
            <p:cNvSpPr/>
            <p:nvPr/>
          </p:nvSpPr>
          <p:spPr>
            <a:xfrm>
              <a:off x="3336255" y="2086012"/>
              <a:ext cx="428376" cy="134369"/>
            </a:xfrm>
            <a:custGeom>
              <a:avLst/>
              <a:gdLst/>
              <a:ahLst/>
              <a:cxnLst/>
              <a:rect l="0" t="0" r="0" b="0"/>
              <a:pathLst>
                <a:path w="428376" h="134369">
                  <a:moveTo>
                    <a:pt x="78458" y="35682"/>
                  </a:moveTo>
                  <a:lnTo>
                    <a:pt x="72307" y="35682"/>
                  </a:lnTo>
                  <a:lnTo>
                    <a:pt x="71976" y="34888"/>
                  </a:lnTo>
                  <a:lnTo>
                    <a:pt x="71608" y="31889"/>
                  </a:lnTo>
                  <a:lnTo>
                    <a:pt x="70716" y="30772"/>
                  </a:lnTo>
                  <a:lnTo>
                    <a:pt x="67609" y="29531"/>
                  </a:lnTo>
                  <a:lnTo>
                    <a:pt x="54529" y="28625"/>
                  </a:lnTo>
                  <a:lnTo>
                    <a:pt x="31487" y="35819"/>
                  </a:lnTo>
                  <a:lnTo>
                    <a:pt x="16602" y="47809"/>
                  </a:lnTo>
                  <a:lnTo>
                    <a:pt x="4647" y="59523"/>
                  </a:lnTo>
                  <a:lnTo>
                    <a:pt x="1996" y="66386"/>
                  </a:lnTo>
                  <a:lnTo>
                    <a:pt x="0" y="87776"/>
                  </a:lnTo>
                  <a:lnTo>
                    <a:pt x="3705" y="98918"/>
                  </a:lnTo>
                  <a:lnTo>
                    <a:pt x="9830" y="108482"/>
                  </a:lnTo>
                  <a:lnTo>
                    <a:pt x="20465" y="116342"/>
                  </a:lnTo>
                  <a:lnTo>
                    <a:pt x="53148" y="126814"/>
                  </a:lnTo>
                  <a:lnTo>
                    <a:pt x="82239" y="134368"/>
                  </a:lnTo>
                  <a:lnTo>
                    <a:pt x="115501" y="129427"/>
                  </a:lnTo>
                  <a:lnTo>
                    <a:pt x="124819" y="126823"/>
                  </a:lnTo>
                  <a:lnTo>
                    <a:pt x="132400" y="123814"/>
                  </a:lnTo>
                  <a:lnTo>
                    <a:pt x="159556" y="115915"/>
                  </a:lnTo>
                  <a:lnTo>
                    <a:pt x="179458" y="104642"/>
                  </a:lnTo>
                  <a:lnTo>
                    <a:pt x="209096" y="76455"/>
                  </a:lnTo>
                  <a:lnTo>
                    <a:pt x="211925" y="71530"/>
                  </a:lnTo>
                  <a:lnTo>
                    <a:pt x="213976" y="66696"/>
                  </a:lnTo>
                  <a:lnTo>
                    <a:pt x="218800" y="59511"/>
                  </a:lnTo>
                  <a:lnTo>
                    <a:pt x="220582" y="52356"/>
                  </a:lnTo>
                  <a:lnTo>
                    <a:pt x="221303" y="33301"/>
                  </a:lnTo>
                  <a:lnTo>
                    <a:pt x="220519" y="31713"/>
                  </a:lnTo>
                  <a:lnTo>
                    <a:pt x="219203" y="30655"/>
                  </a:lnTo>
                  <a:lnTo>
                    <a:pt x="215179" y="28956"/>
                  </a:lnTo>
                  <a:lnTo>
                    <a:pt x="210690" y="28662"/>
                  </a:lnTo>
                  <a:lnTo>
                    <a:pt x="206548" y="30710"/>
                  </a:lnTo>
                  <a:lnTo>
                    <a:pt x="204332" y="32367"/>
                  </a:lnTo>
                  <a:lnTo>
                    <a:pt x="197637" y="34209"/>
                  </a:lnTo>
                  <a:lnTo>
                    <a:pt x="190164" y="35821"/>
                  </a:lnTo>
                  <a:lnTo>
                    <a:pt x="181494" y="41191"/>
                  </a:lnTo>
                  <a:lnTo>
                    <a:pt x="169029" y="52449"/>
                  </a:lnTo>
                  <a:lnTo>
                    <a:pt x="166337" y="57157"/>
                  </a:lnTo>
                  <a:lnTo>
                    <a:pt x="164346" y="61895"/>
                  </a:lnTo>
                  <a:lnTo>
                    <a:pt x="159556" y="69025"/>
                  </a:lnTo>
                  <a:lnTo>
                    <a:pt x="157785" y="76165"/>
                  </a:lnTo>
                  <a:lnTo>
                    <a:pt x="157370" y="80926"/>
                  </a:lnTo>
                  <a:lnTo>
                    <a:pt x="158053" y="82513"/>
                  </a:lnTo>
                  <a:lnTo>
                    <a:pt x="159303" y="83572"/>
                  </a:lnTo>
                  <a:lnTo>
                    <a:pt x="160929" y="84277"/>
                  </a:lnTo>
                  <a:lnTo>
                    <a:pt x="162014" y="85541"/>
                  </a:lnTo>
                  <a:lnTo>
                    <a:pt x="165871" y="93273"/>
                  </a:lnTo>
                  <a:lnTo>
                    <a:pt x="167689" y="95507"/>
                  </a:lnTo>
                  <a:lnTo>
                    <a:pt x="171827" y="97990"/>
                  </a:lnTo>
                  <a:lnTo>
                    <a:pt x="202581" y="106380"/>
                  </a:lnTo>
                  <a:lnTo>
                    <a:pt x="235637" y="107076"/>
                  </a:lnTo>
                  <a:lnTo>
                    <a:pt x="268959" y="107117"/>
                  </a:lnTo>
                  <a:lnTo>
                    <a:pt x="304079" y="99348"/>
                  </a:lnTo>
                  <a:lnTo>
                    <a:pt x="320462" y="94762"/>
                  </a:lnTo>
                  <a:lnTo>
                    <a:pt x="329684" y="92896"/>
                  </a:lnTo>
                  <a:lnTo>
                    <a:pt x="336429" y="89421"/>
                  </a:lnTo>
                  <a:lnTo>
                    <a:pt x="369358" y="64658"/>
                  </a:lnTo>
                  <a:lnTo>
                    <a:pt x="395129" y="40451"/>
                  </a:lnTo>
                  <a:lnTo>
                    <a:pt x="397794" y="35685"/>
                  </a:lnTo>
                  <a:lnTo>
                    <a:pt x="399505" y="26157"/>
                  </a:lnTo>
                  <a:lnTo>
                    <a:pt x="399889" y="11869"/>
                  </a:lnTo>
                  <a:lnTo>
                    <a:pt x="397793" y="7107"/>
                  </a:lnTo>
                  <a:lnTo>
                    <a:pt x="396123" y="4726"/>
                  </a:lnTo>
                  <a:lnTo>
                    <a:pt x="392150" y="2080"/>
                  </a:lnTo>
                  <a:lnTo>
                    <a:pt x="385452" y="590"/>
                  </a:lnTo>
                  <a:lnTo>
                    <a:pt x="368959" y="0"/>
                  </a:lnTo>
                  <a:lnTo>
                    <a:pt x="352323" y="6117"/>
                  </a:lnTo>
                  <a:lnTo>
                    <a:pt x="346840" y="10606"/>
                  </a:lnTo>
                  <a:lnTo>
                    <a:pt x="344582" y="14747"/>
                  </a:lnTo>
                  <a:lnTo>
                    <a:pt x="343980" y="16963"/>
                  </a:lnTo>
                  <a:lnTo>
                    <a:pt x="344373" y="19234"/>
                  </a:lnTo>
                  <a:lnTo>
                    <a:pt x="348589" y="28582"/>
                  </a:lnTo>
                  <a:lnTo>
                    <a:pt x="349033" y="30948"/>
                  </a:lnTo>
                  <a:lnTo>
                    <a:pt x="353759" y="35695"/>
                  </a:lnTo>
                  <a:lnTo>
                    <a:pt x="360357" y="41244"/>
                  </a:lnTo>
                  <a:lnTo>
                    <a:pt x="380525" y="69470"/>
                  </a:lnTo>
                  <a:lnTo>
                    <a:pt x="416212" y="95180"/>
                  </a:lnTo>
                  <a:lnTo>
                    <a:pt x="425251" y="104731"/>
                  </a:lnTo>
                  <a:lnTo>
                    <a:pt x="427056" y="109498"/>
                  </a:lnTo>
                  <a:lnTo>
                    <a:pt x="428375" y="119995"/>
                  </a:lnTo>
                  <a:lnTo>
                    <a:pt x="424671" y="124781"/>
                  </a:lnTo>
                  <a:lnTo>
                    <a:pt x="420714" y="126875"/>
                  </a:lnTo>
                  <a:lnTo>
                    <a:pt x="408573" y="128330"/>
                  </a:lnTo>
                  <a:lnTo>
                    <a:pt x="373001" y="128545"/>
                  </a:lnTo>
                  <a:lnTo>
                    <a:pt x="341592" y="128550"/>
                  </a:lnTo>
                  <a:lnTo>
                    <a:pt x="332725" y="127757"/>
                  </a:lnTo>
                  <a:lnTo>
                    <a:pt x="299914" y="1214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2" name="SMARTInkShape-2854"/>
            <p:cNvSpPr/>
            <p:nvPr/>
          </p:nvSpPr>
          <p:spPr>
            <a:xfrm>
              <a:off x="1364456" y="2200275"/>
              <a:ext cx="7145" cy="100014"/>
            </a:xfrm>
            <a:custGeom>
              <a:avLst/>
              <a:gdLst/>
              <a:ahLst/>
              <a:cxnLst/>
              <a:rect l="0" t="0" r="0" b="0"/>
              <a:pathLst>
                <a:path w="7145" h="100014">
                  <a:moveTo>
                    <a:pt x="0" y="0"/>
                  </a:moveTo>
                  <a:lnTo>
                    <a:pt x="0" y="34778"/>
                  </a:lnTo>
                  <a:lnTo>
                    <a:pt x="0" y="69130"/>
                  </a:lnTo>
                  <a:lnTo>
                    <a:pt x="0" y="87019"/>
                  </a:lnTo>
                  <a:lnTo>
                    <a:pt x="794" y="88969"/>
                  </a:lnTo>
                  <a:lnTo>
                    <a:pt x="2117" y="90269"/>
                  </a:lnTo>
                  <a:lnTo>
                    <a:pt x="3793" y="91136"/>
                  </a:lnTo>
                  <a:lnTo>
                    <a:pt x="4910" y="92507"/>
                  </a:lnTo>
                  <a:lnTo>
                    <a:pt x="7144" y="1000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3" name="SMARTInkShape-2855"/>
            <p:cNvSpPr/>
            <p:nvPr/>
          </p:nvSpPr>
          <p:spPr>
            <a:xfrm>
              <a:off x="1807369" y="2150269"/>
              <a:ext cx="121445" cy="85726"/>
            </a:xfrm>
            <a:custGeom>
              <a:avLst/>
              <a:gdLst/>
              <a:ahLst/>
              <a:cxnLst/>
              <a:rect l="0" t="0" r="0" b="0"/>
              <a:pathLst>
                <a:path w="121445" h="85726">
                  <a:moveTo>
                    <a:pt x="0" y="0"/>
                  </a:moveTo>
                  <a:lnTo>
                    <a:pt x="0" y="16792"/>
                  </a:lnTo>
                  <a:lnTo>
                    <a:pt x="9129" y="51993"/>
                  </a:lnTo>
                  <a:lnTo>
                    <a:pt x="15951" y="70985"/>
                  </a:lnTo>
                  <a:lnTo>
                    <a:pt x="17778" y="73517"/>
                  </a:lnTo>
                  <a:lnTo>
                    <a:pt x="21924" y="76330"/>
                  </a:lnTo>
                  <a:lnTo>
                    <a:pt x="28721" y="77914"/>
                  </a:lnTo>
                  <a:lnTo>
                    <a:pt x="52390" y="78570"/>
                  </a:lnTo>
                  <a:lnTo>
                    <a:pt x="57151" y="76459"/>
                  </a:lnTo>
                  <a:lnTo>
                    <a:pt x="61913" y="73669"/>
                  </a:lnTo>
                  <a:lnTo>
                    <a:pt x="66675" y="72429"/>
                  </a:lnTo>
                  <a:lnTo>
                    <a:pt x="71437" y="67645"/>
                  </a:lnTo>
                  <a:lnTo>
                    <a:pt x="83608" y="50300"/>
                  </a:lnTo>
                  <a:lnTo>
                    <a:pt x="85446" y="38139"/>
                  </a:lnTo>
                  <a:lnTo>
                    <a:pt x="85724" y="21468"/>
                  </a:lnTo>
                  <a:lnTo>
                    <a:pt x="86519" y="52559"/>
                  </a:lnTo>
                  <a:lnTo>
                    <a:pt x="94544" y="71308"/>
                  </a:lnTo>
                  <a:lnTo>
                    <a:pt x="96367" y="73732"/>
                  </a:lnTo>
                  <a:lnTo>
                    <a:pt x="100509" y="76426"/>
                  </a:lnTo>
                  <a:lnTo>
                    <a:pt x="104995" y="78417"/>
                  </a:lnTo>
                  <a:lnTo>
                    <a:pt x="111984" y="83207"/>
                  </a:lnTo>
                  <a:lnTo>
                    <a:pt x="121444" y="857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4" name="SMARTInkShape-2856"/>
            <p:cNvSpPr/>
            <p:nvPr/>
          </p:nvSpPr>
          <p:spPr>
            <a:xfrm>
              <a:off x="1635919" y="2171994"/>
              <a:ext cx="6850" cy="78288"/>
            </a:xfrm>
            <a:custGeom>
              <a:avLst/>
              <a:gdLst/>
              <a:ahLst/>
              <a:cxnLst/>
              <a:rect l="0" t="0" r="0" b="0"/>
              <a:pathLst>
                <a:path w="6850" h="78288">
                  <a:moveTo>
                    <a:pt x="0" y="6850"/>
                  </a:moveTo>
                  <a:lnTo>
                    <a:pt x="0" y="3057"/>
                  </a:lnTo>
                  <a:lnTo>
                    <a:pt x="794" y="1940"/>
                  </a:lnTo>
                  <a:lnTo>
                    <a:pt x="2116" y="1195"/>
                  </a:lnTo>
                  <a:lnTo>
                    <a:pt x="6151" y="0"/>
                  </a:lnTo>
                  <a:lnTo>
                    <a:pt x="6482" y="696"/>
                  </a:lnTo>
                  <a:lnTo>
                    <a:pt x="6849" y="3585"/>
                  </a:lnTo>
                  <a:lnTo>
                    <a:pt x="6154" y="4674"/>
                  </a:lnTo>
                  <a:lnTo>
                    <a:pt x="4896" y="5399"/>
                  </a:lnTo>
                  <a:lnTo>
                    <a:pt x="3264" y="5883"/>
                  </a:lnTo>
                  <a:lnTo>
                    <a:pt x="2176" y="6999"/>
                  </a:lnTo>
                  <a:lnTo>
                    <a:pt x="967" y="10356"/>
                  </a:lnTo>
                  <a:lnTo>
                    <a:pt x="11" y="44257"/>
                  </a:lnTo>
                  <a:lnTo>
                    <a:pt x="0" y="782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5" name="SMARTInkShape-2857"/>
            <p:cNvSpPr/>
            <p:nvPr/>
          </p:nvSpPr>
          <p:spPr>
            <a:xfrm>
              <a:off x="1385888" y="2107406"/>
              <a:ext cx="1" cy="7145"/>
            </a:xfrm>
            <a:custGeom>
              <a:avLst/>
              <a:gdLst/>
              <a:ahLst/>
              <a:cxnLst/>
              <a:rect l="0" t="0" r="0" b="0"/>
              <a:pathLst>
                <a:path w="1" h="7145">
                  <a:moveTo>
                    <a:pt x="0" y="7144"/>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6" name="SMARTInkShape-2858"/>
            <p:cNvSpPr/>
            <p:nvPr/>
          </p:nvSpPr>
          <p:spPr>
            <a:xfrm>
              <a:off x="2286000" y="1971714"/>
              <a:ext cx="514351" cy="264137"/>
            </a:xfrm>
            <a:custGeom>
              <a:avLst/>
              <a:gdLst/>
              <a:ahLst/>
              <a:cxnLst/>
              <a:rect l="0" t="0" r="0" b="0"/>
              <a:pathLst>
                <a:path w="514351" h="264137">
                  <a:moveTo>
                    <a:pt x="14288" y="164267"/>
                  </a:moveTo>
                  <a:lnTo>
                    <a:pt x="14288" y="174210"/>
                  </a:lnTo>
                  <a:lnTo>
                    <a:pt x="12171" y="178741"/>
                  </a:lnTo>
                  <a:lnTo>
                    <a:pt x="10495" y="181060"/>
                  </a:lnTo>
                  <a:lnTo>
                    <a:pt x="8137" y="191909"/>
                  </a:lnTo>
                  <a:lnTo>
                    <a:pt x="6546" y="204094"/>
                  </a:lnTo>
                  <a:lnTo>
                    <a:pt x="2292" y="212492"/>
                  </a:lnTo>
                  <a:lnTo>
                    <a:pt x="12" y="247836"/>
                  </a:lnTo>
                  <a:lnTo>
                    <a:pt x="0" y="249981"/>
                  </a:lnTo>
                  <a:lnTo>
                    <a:pt x="0" y="246197"/>
                  </a:lnTo>
                  <a:lnTo>
                    <a:pt x="2117" y="242220"/>
                  </a:lnTo>
                  <a:lnTo>
                    <a:pt x="4910" y="237807"/>
                  </a:lnTo>
                  <a:lnTo>
                    <a:pt x="7276" y="230860"/>
                  </a:lnTo>
                  <a:lnTo>
                    <a:pt x="11857" y="223774"/>
                  </a:lnTo>
                  <a:lnTo>
                    <a:pt x="13567" y="215854"/>
                  </a:lnTo>
                  <a:lnTo>
                    <a:pt x="14868" y="204599"/>
                  </a:lnTo>
                  <a:lnTo>
                    <a:pt x="19134" y="195091"/>
                  </a:lnTo>
                  <a:lnTo>
                    <a:pt x="21544" y="183366"/>
                  </a:lnTo>
                  <a:lnTo>
                    <a:pt x="26933" y="174512"/>
                  </a:lnTo>
                  <a:lnTo>
                    <a:pt x="38197" y="161981"/>
                  </a:lnTo>
                  <a:lnTo>
                    <a:pt x="49065" y="154770"/>
                  </a:lnTo>
                  <a:lnTo>
                    <a:pt x="58547" y="151399"/>
                  </a:lnTo>
                  <a:lnTo>
                    <a:pt x="73771" y="149466"/>
                  </a:lnTo>
                  <a:lnTo>
                    <a:pt x="79883" y="146312"/>
                  </a:lnTo>
                  <a:lnTo>
                    <a:pt x="83418" y="145947"/>
                  </a:lnTo>
                  <a:lnTo>
                    <a:pt x="112683" y="153084"/>
                  </a:lnTo>
                  <a:lnTo>
                    <a:pt x="140968" y="166938"/>
                  </a:lnTo>
                  <a:lnTo>
                    <a:pt x="155845" y="176025"/>
                  </a:lnTo>
                  <a:lnTo>
                    <a:pt x="170219" y="181847"/>
                  </a:lnTo>
                  <a:lnTo>
                    <a:pt x="173011" y="183925"/>
                  </a:lnTo>
                  <a:lnTo>
                    <a:pt x="181651" y="195303"/>
                  </a:lnTo>
                  <a:lnTo>
                    <a:pt x="186038" y="197905"/>
                  </a:lnTo>
                  <a:lnTo>
                    <a:pt x="195322" y="199575"/>
                  </a:lnTo>
                  <a:lnTo>
                    <a:pt x="220488" y="199975"/>
                  </a:lnTo>
                  <a:lnTo>
                    <a:pt x="227111" y="197865"/>
                  </a:lnTo>
                  <a:lnTo>
                    <a:pt x="233494" y="195074"/>
                  </a:lnTo>
                  <a:lnTo>
                    <a:pt x="241623" y="193834"/>
                  </a:lnTo>
                  <a:lnTo>
                    <a:pt x="244426" y="191916"/>
                  </a:lnTo>
                  <a:lnTo>
                    <a:pt x="246294" y="189050"/>
                  </a:lnTo>
                  <a:lnTo>
                    <a:pt x="249164" y="182425"/>
                  </a:lnTo>
                  <a:lnTo>
                    <a:pt x="269372" y="157149"/>
                  </a:lnTo>
                  <a:lnTo>
                    <a:pt x="271050" y="147604"/>
                  </a:lnTo>
                  <a:lnTo>
                    <a:pt x="271340" y="140456"/>
                  </a:lnTo>
                  <a:lnTo>
                    <a:pt x="269291" y="135693"/>
                  </a:lnTo>
                  <a:lnTo>
                    <a:pt x="258459" y="122816"/>
                  </a:lnTo>
                  <a:lnTo>
                    <a:pt x="255629" y="122032"/>
                  </a:lnTo>
                  <a:lnTo>
                    <a:pt x="234265" y="121441"/>
                  </a:lnTo>
                  <a:lnTo>
                    <a:pt x="222694" y="125208"/>
                  </a:lnTo>
                  <a:lnTo>
                    <a:pt x="201313" y="138198"/>
                  </a:lnTo>
                  <a:lnTo>
                    <a:pt x="194512" y="145008"/>
                  </a:lnTo>
                  <a:lnTo>
                    <a:pt x="174689" y="173745"/>
                  </a:lnTo>
                  <a:lnTo>
                    <a:pt x="172410" y="183391"/>
                  </a:lnTo>
                  <a:lnTo>
                    <a:pt x="171876" y="191552"/>
                  </a:lnTo>
                  <a:lnTo>
                    <a:pt x="173756" y="198354"/>
                  </a:lnTo>
                  <a:lnTo>
                    <a:pt x="176444" y="204817"/>
                  </a:lnTo>
                  <a:lnTo>
                    <a:pt x="177638" y="212981"/>
                  </a:lnTo>
                  <a:lnTo>
                    <a:pt x="179544" y="216587"/>
                  </a:lnTo>
                  <a:lnTo>
                    <a:pt x="185895" y="222710"/>
                  </a:lnTo>
                  <a:lnTo>
                    <a:pt x="218018" y="242806"/>
                  </a:lnTo>
                  <a:lnTo>
                    <a:pt x="234725" y="247863"/>
                  </a:lnTo>
                  <a:lnTo>
                    <a:pt x="269884" y="255460"/>
                  </a:lnTo>
                  <a:lnTo>
                    <a:pt x="305553" y="262643"/>
                  </a:lnTo>
                  <a:lnTo>
                    <a:pt x="337730" y="264136"/>
                  </a:lnTo>
                  <a:lnTo>
                    <a:pt x="361122" y="263467"/>
                  </a:lnTo>
                  <a:lnTo>
                    <a:pt x="379793" y="258126"/>
                  </a:lnTo>
                  <a:lnTo>
                    <a:pt x="385226" y="253343"/>
                  </a:lnTo>
                  <a:lnTo>
                    <a:pt x="402400" y="229727"/>
                  </a:lnTo>
                  <a:lnTo>
                    <a:pt x="405773" y="216295"/>
                  </a:lnTo>
                  <a:lnTo>
                    <a:pt x="411226" y="184869"/>
                  </a:lnTo>
                  <a:lnTo>
                    <a:pt x="407652" y="149969"/>
                  </a:lnTo>
                  <a:lnTo>
                    <a:pt x="406440" y="114322"/>
                  </a:lnTo>
                  <a:lnTo>
                    <a:pt x="400494" y="78685"/>
                  </a:lnTo>
                  <a:lnTo>
                    <a:pt x="400902" y="54749"/>
                  </a:lnTo>
                  <a:lnTo>
                    <a:pt x="410694" y="22781"/>
                  </a:lnTo>
                  <a:lnTo>
                    <a:pt x="421629" y="7601"/>
                  </a:lnTo>
                  <a:lnTo>
                    <a:pt x="426309" y="3357"/>
                  </a:lnTo>
                  <a:lnTo>
                    <a:pt x="431035" y="1470"/>
                  </a:lnTo>
                  <a:lnTo>
                    <a:pt x="465438" y="0"/>
                  </a:lnTo>
                  <a:lnTo>
                    <a:pt x="481699" y="763"/>
                  </a:lnTo>
                  <a:lnTo>
                    <a:pt x="514350" y="71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7" name="SMARTInkShape-2859"/>
            <p:cNvSpPr/>
            <p:nvPr/>
          </p:nvSpPr>
          <p:spPr>
            <a:xfrm>
              <a:off x="2750344" y="2071722"/>
              <a:ext cx="521495" cy="185579"/>
            </a:xfrm>
            <a:custGeom>
              <a:avLst/>
              <a:gdLst/>
              <a:ahLst/>
              <a:cxnLst/>
              <a:rect l="0" t="0" r="0" b="0"/>
              <a:pathLst>
                <a:path w="521495" h="185579">
                  <a:moveTo>
                    <a:pt x="0" y="99978"/>
                  </a:moveTo>
                  <a:lnTo>
                    <a:pt x="31317" y="99978"/>
                  </a:lnTo>
                  <a:lnTo>
                    <a:pt x="64315" y="99978"/>
                  </a:lnTo>
                  <a:lnTo>
                    <a:pt x="73828" y="99184"/>
                  </a:lnTo>
                  <a:lnTo>
                    <a:pt x="87315" y="94275"/>
                  </a:lnTo>
                  <a:lnTo>
                    <a:pt x="99386" y="87621"/>
                  </a:lnTo>
                  <a:lnTo>
                    <a:pt x="104496" y="85755"/>
                  </a:lnTo>
                  <a:lnTo>
                    <a:pt x="109413" y="82280"/>
                  </a:lnTo>
                  <a:lnTo>
                    <a:pt x="112128" y="78089"/>
                  </a:lnTo>
                  <a:lnTo>
                    <a:pt x="114128" y="73581"/>
                  </a:lnTo>
                  <a:lnTo>
                    <a:pt x="117663" y="68931"/>
                  </a:lnTo>
                  <a:lnTo>
                    <a:pt x="118129" y="66580"/>
                  </a:lnTo>
                  <a:lnTo>
                    <a:pt x="117647" y="64219"/>
                  </a:lnTo>
                  <a:lnTo>
                    <a:pt x="115787" y="59479"/>
                  </a:lnTo>
                  <a:lnTo>
                    <a:pt x="114961" y="54726"/>
                  </a:lnTo>
                  <a:lnTo>
                    <a:pt x="113947" y="53142"/>
                  </a:lnTo>
                  <a:lnTo>
                    <a:pt x="112477" y="52085"/>
                  </a:lnTo>
                  <a:lnTo>
                    <a:pt x="108727" y="50117"/>
                  </a:lnTo>
                  <a:lnTo>
                    <a:pt x="102153" y="45340"/>
                  </a:lnTo>
                  <a:lnTo>
                    <a:pt x="97524" y="43945"/>
                  </a:lnTo>
                  <a:lnTo>
                    <a:pt x="73391" y="42926"/>
                  </a:lnTo>
                  <a:lnTo>
                    <a:pt x="66220" y="44988"/>
                  </a:lnTo>
                  <a:lnTo>
                    <a:pt x="55149" y="52780"/>
                  </a:lnTo>
                  <a:lnTo>
                    <a:pt x="33347" y="73795"/>
                  </a:lnTo>
                  <a:lnTo>
                    <a:pt x="30696" y="78552"/>
                  </a:lnTo>
                  <a:lnTo>
                    <a:pt x="29203" y="87809"/>
                  </a:lnTo>
                  <a:lnTo>
                    <a:pt x="28699" y="105159"/>
                  </a:lnTo>
                  <a:lnTo>
                    <a:pt x="30746" y="112335"/>
                  </a:lnTo>
                  <a:lnTo>
                    <a:pt x="48503" y="140516"/>
                  </a:lnTo>
                  <a:lnTo>
                    <a:pt x="61291" y="152294"/>
                  </a:lnTo>
                  <a:lnTo>
                    <a:pt x="93414" y="166330"/>
                  </a:lnTo>
                  <a:lnTo>
                    <a:pt x="123005" y="178517"/>
                  </a:lnTo>
                  <a:lnTo>
                    <a:pt x="146535" y="184284"/>
                  </a:lnTo>
                  <a:lnTo>
                    <a:pt x="176115" y="185578"/>
                  </a:lnTo>
                  <a:lnTo>
                    <a:pt x="183577" y="183531"/>
                  </a:lnTo>
                  <a:lnTo>
                    <a:pt x="194358" y="175799"/>
                  </a:lnTo>
                  <a:lnTo>
                    <a:pt x="205489" y="163454"/>
                  </a:lnTo>
                  <a:lnTo>
                    <a:pt x="211698" y="151859"/>
                  </a:lnTo>
                  <a:lnTo>
                    <a:pt x="213796" y="137037"/>
                  </a:lnTo>
                  <a:lnTo>
                    <a:pt x="211966" y="130207"/>
                  </a:lnTo>
                  <a:lnTo>
                    <a:pt x="209301" y="123732"/>
                  </a:lnTo>
                  <a:lnTo>
                    <a:pt x="201639" y="92691"/>
                  </a:lnTo>
                  <a:lnTo>
                    <a:pt x="199948" y="84040"/>
                  </a:lnTo>
                  <a:lnTo>
                    <a:pt x="193969" y="69432"/>
                  </a:lnTo>
                  <a:lnTo>
                    <a:pt x="192909" y="46902"/>
                  </a:lnTo>
                  <a:lnTo>
                    <a:pt x="195010" y="42522"/>
                  </a:lnTo>
                  <a:lnTo>
                    <a:pt x="199034" y="37035"/>
                  </a:lnTo>
                  <a:lnTo>
                    <a:pt x="201701" y="36285"/>
                  </a:lnTo>
                  <a:lnTo>
                    <a:pt x="212945" y="34970"/>
                  </a:lnTo>
                  <a:lnTo>
                    <a:pt x="229270" y="30046"/>
                  </a:lnTo>
                  <a:lnTo>
                    <a:pt x="233809" y="29544"/>
                  </a:lnTo>
                  <a:lnTo>
                    <a:pt x="240969" y="31103"/>
                  </a:lnTo>
                  <a:lnTo>
                    <a:pt x="247591" y="33648"/>
                  </a:lnTo>
                  <a:lnTo>
                    <a:pt x="281710" y="35631"/>
                  </a:lnTo>
                  <a:lnTo>
                    <a:pt x="315323" y="35682"/>
                  </a:lnTo>
                  <a:lnTo>
                    <a:pt x="347442" y="27943"/>
                  </a:lnTo>
                  <a:lnTo>
                    <a:pt x="352327" y="24835"/>
                  </a:lnTo>
                  <a:lnTo>
                    <a:pt x="355027" y="20808"/>
                  </a:lnTo>
                  <a:lnTo>
                    <a:pt x="356903" y="14322"/>
                  </a:lnTo>
                  <a:lnTo>
                    <a:pt x="357150" y="4424"/>
                  </a:lnTo>
                  <a:lnTo>
                    <a:pt x="356368" y="2938"/>
                  </a:lnTo>
                  <a:lnTo>
                    <a:pt x="355054" y="1947"/>
                  </a:lnTo>
                  <a:lnTo>
                    <a:pt x="351477" y="846"/>
                  </a:lnTo>
                  <a:lnTo>
                    <a:pt x="329545" y="0"/>
                  </a:lnTo>
                  <a:lnTo>
                    <a:pt x="298491" y="8786"/>
                  </a:lnTo>
                  <a:lnTo>
                    <a:pt x="287408" y="14750"/>
                  </a:lnTo>
                  <a:lnTo>
                    <a:pt x="276552" y="23876"/>
                  </a:lnTo>
                  <a:lnTo>
                    <a:pt x="273725" y="28584"/>
                  </a:lnTo>
                  <a:lnTo>
                    <a:pt x="265444" y="51363"/>
                  </a:lnTo>
                  <a:lnTo>
                    <a:pt x="266935" y="58792"/>
                  </a:lnTo>
                  <a:lnTo>
                    <a:pt x="272237" y="69783"/>
                  </a:lnTo>
                  <a:lnTo>
                    <a:pt x="281140" y="80608"/>
                  </a:lnTo>
                  <a:lnTo>
                    <a:pt x="313064" y="102351"/>
                  </a:lnTo>
                  <a:lnTo>
                    <a:pt x="331215" y="111089"/>
                  </a:lnTo>
                  <a:lnTo>
                    <a:pt x="358627" y="113847"/>
                  </a:lnTo>
                  <a:lnTo>
                    <a:pt x="379045" y="110349"/>
                  </a:lnTo>
                  <a:lnTo>
                    <a:pt x="386746" y="106439"/>
                  </a:lnTo>
                  <a:lnTo>
                    <a:pt x="397004" y="95126"/>
                  </a:lnTo>
                  <a:lnTo>
                    <a:pt x="401565" y="85673"/>
                  </a:lnTo>
                  <a:lnTo>
                    <a:pt x="404692" y="80920"/>
                  </a:lnTo>
                  <a:lnTo>
                    <a:pt x="407246" y="73782"/>
                  </a:lnTo>
                  <a:lnTo>
                    <a:pt x="411883" y="66640"/>
                  </a:lnTo>
                  <a:lnTo>
                    <a:pt x="414404" y="59497"/>
                  </a:lnTo>
                  <a:lnTo>
                    <a:pt x="432027" y="32604"/>
                  </a:lnTo>
                  <a:lnTo>
                    <a:pt x="438339" y="30347"/>
                  </a:lnTo>
                  <a:lnTo>
                    <a:pt x="470438" y="28572"/>
                  </a:lnTo>
                  <a:lnTo>
                    <a:pt x="477106" y="30671"/>
                  </a:lnTo>
                  <a:lnTo>
                    <a:pt x="492784" y="40898"/>
                  </a:lnTo>
                  <a:lnTo>
                    <a:pt x="495211" y="41541"/>
                  </a:lnTo>
                  <a:lnTo>
                    <a:pt x="496828" y="42764"/>
                  </a:lnTo>
                  <a:lnTo>
                    <a:pt x="504688" y="54938"/>
                  </a:lnTo>
                  <a:lnTo>
                    <a:pt x="506087" y="59587"/>
                  </a:lnTo>
                  <a:lnTo>
                    <a:pt x="507779" y="73949"/>
                  </a:lnTo>
                  <a:lnTo>
                    <a:pt x="513328" y="87780"/>
                  </a:lnTo>
                  <a:lnTo>
                    <a:pt x="514323" y="110194"/>
                  </a:lnTo>
                  <a:lnTo>
                    <a:pt x="515126" y="111551"/>
                  </a:lnTo>
                  <a:lnTo>
                    <a:pt x="516455" y="112456"/>
                  </a:lnTo>
                  <a:lnTo>
                    <a:pt x="521494" y="1142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8" name="SMARTInkShape-2860"/>
            <p:cNvSpPr/>
            <p:nvPr/>
          </p:nvSpPr>
          <p:spPr>
            <a:xfrm>
              <a:off x="1714529" y="2135981"/>
              <a:ext cx="64134" cy="106040"/>
            </a:xfrm>
            <a:custGeom>
              <a:avLst/>
              <a:gdLst/>
              <a:ahLst/>
              <a:cxnLst/>
              <a:rect l="0" t="0" r="0" b="0"/>
              <a:pathLst>
                <a:path w="64134" h="106040">
                  <a:moveTo>
                    <a:pt x="21402" y="0"/>
                  </a:moveTo>
                  <a:lnTo>
                    <a:pt x="21402" y="23849"/>
                  </a:lnTo>
                  <a:lnTo>
                    <a:pt x="17610" y="34760"/>
                  </a:lnTo>
                  <a:lnTo>
                    <a:pt x="9046" y="49567"/>
                  </a:lnTo>
                  <a:lnTo>
                    <a:pt x="189" y="83143"/>
                  </a:lnTo>
                  <a:lnTo>
                    <a:pt x="0" y="95224"/>
                  </a:lnTo>
                  <a:lnTo>
                    <a:pt x="784" y="96820"/>
                  </a:lnTo>
                  <a:lnTo>
                    <a:pt x="2101" y="97884"/>
                  </a:lnTo>
                  <a:lnTo>
                    <a:pt x="5680" y="99861"/>
                  </a:lnTo>
                  <a:lnTo>
                    <a:pt x="12158" y="104642"/>
                  </a:lnTo>
                  <a:lnTo>
                    <a:pt x="16765" y="106039"/>
                  </a:lnTo>
                  <a:lnTo>
                    <a:pt x="19104" y="105618"/>
                  </a:lnTo>
                  <a:lnTo>
                    <a:pt x="28562" y="101355"/>
                  </a:lnTo>
                  <a:lnTo>
                    <a:pt x="37811" y="98294"/>
                  </a:lnTo>
                  <a:lnTo>
                    <a:pt x="48489" y="92360"/>
                  </a:lnTo>
                  <a:lnTo>
                    <a:pt x="59208" y="83243"/>
                  </a:lnTo>
                  <a:lnTo>
                    <a:pt x="62017" y="76420"/>
                  </a:lnTo>
                  <a:lnTo>
                    <a:pt x="64133" y="51268"/>
                  </a:lnTo>
                  <a:lnTo>
                    <a:pt x="62090" y="44482"/>
                  </a:lnTo>
                  <a:lnTo>
                    <a:pt x="52072" y="31170"/>
                  </a:lnTo>
                  <a:lnTo>
                    <a:pt x="38840" y="16688"/>
                  </a:lnTo>
                  <a:lnTo>
                    <a:pt x="34195" y="7148"/>
                  </a:lnTo>
                  <a:lnTo>
                    <a:pt x="2854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9" name="SMARTInkShape-2861"/>
            <p:cNvSpPr/>
            <p:nvPr/>
          </p:nvSpPr>
          <p:spPr>
            <a:xfrm>
              <a:off x="2593181" y="2057400"/>
              <a:ext cx="164308" cy="42864"/>
            </a:xfrm>
            <a:custGeom>
              <a:avLst/>
              <a:gdLst/>
              <a:ahLst/>
              <a:cxnLst/>
              <a:rect l="0" t="0" r="0" b="0"/>
              <a:pathLst>
                <a:path w="164308" h="42864">
                  <a:moveTo>
                    <a:pt x="0" y="0"/>
                  </a:moveTo>
                  <a:lnTo>
                    <a:pt x="0" y="3792"/>
                  </a:lnTo>
                  <a:lnTo>
                    <a:pt x="794" y="4910"/>
                  </a:lnTo>
                  <a:lnTo>
                    <a:pt x="2117" y="5654"/>
                  </a:lnTo>
                  <a:lnTo>
                    <a:pt x="3793" y="6151"/>
                  </a:lnTo>
                  <a:lnTo>
                    <a:pt x="9943" y="10642"/>
                  </a:lnTo>
                  <a:lnTo>
                    <a:pt x="43736" y="17760"/>
                  </a:lnTo>
                  <a:lnTo>
                    <a:pt x="78696" y="23064"/>
                  </a:lnTo>
                  <a:lnTo>
                    <a:pt x="113522" y="32759"/>
                  </a:lnTo>
                  <a:lnTo>
                    <a:pt x="144979" y="36253"/>
                  </a:lnTo>
                  <a:lnTo>
                    <a:pt x="164307" y="428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0" name="SMARTInkShape-2862"/>
            <p:cNvSpPr/>
            <p:nvPr/>
          </p:nvSpPr>
          <p:spPr>
            <a:xfrm>
              <a:off x="1250158" y="1994099"/>
              <a:ext cx="42862" cy="327621"/>
            </a:xfrm>
            <a:custGeom>
              <a:avLst/>
              <a:gdLst/>
              <a:ahLst/>
              <a:cxnLst/>
              <a:rect l="0" t="0" r="0" b="0"/>
              <a:pathLst>
                <a:path w="42862" h="327621">
                  <a:moveTo>
                    <a:pt x="14286" y="6151"/>
                  </a:moveTo>
                  <a:lnTo>
                    <a:pt x="14286" y="0"/>
                  </a:lnTo>
                  <a:lnTo>
                    <a:pt x="14286" y="5245"/>
                  </a:lnTo>
                  <a:lnTo>
                    <a:pt x="8135" y="22166"/>
                  </a:lnTo>
                  <a:lnTo>
                    <a:pt x="5156" y="42411"/>
                  </a:lnTo>
                  <a:lnTo>
                    <a:pt x="1526" y="56318"/>
                  </a:lnTo>
                  <a:lnTo>
                    <a:pt x="132" y="86863"/>
                  </a:lnTo>
                  <a:lnTo>
                    <a:pt x="10" y="122128"/>
                  </a:lnTo>
                  <a:lnTo>
                    <a:pt x="0" y="155597"/>
                  </a:lnTo>
                  <a:lnTo>
                    <a:pt x="2115" y="179134"/>
                  </a:lnTo>
                  <a:lnTo>
                    <a:pt x="6480" y="208612"/>
                  </a:lnTo>
                  <a:lnTo>
                    <a:pt x="9128" y="233116"/>
                  </a:lnTo>
                  <a:lnTo>
                    <a:pt x="20135" y="267993"/>
                  </a:lnTo>
                  <a:lnTo>
                    <a:pt x="30198" y="300531"/>
                  </a:lnTo>
                  <a:lnTo>
                    <a:pt x="35784" y="316556"/>
                  </a:lnTo>
                  <a:lnTo>
                    <a:pt x="37349" y="317863"/>
                  </a:lnTo>
                  <a:lnTo>
                    <a:pt x="39186" y="318734"/>
                  </a:lnTo>
                  <a:lnTo>
                    <a:pt x="40411" y="320108"/>
                  </a:lnTo>
                  <a:lnTo>
                    <a:pt x="42861" y="3276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1" name="SMARTInkShape-2863"/>
            <p:cNvSpPr/>
            <p:nvPr/>
          </p:nvSpPr>
          <p:spPr>
            <a:xfrm>
              <a:off x="564686" y="1900664"/>
              <a:ext cx="599746" cy="406437"/>
            </a:xfrm>
            <a:custGeom>
              <a:avLst/>
              <a:gdLst/>
              <a:ahLst/>
              <a:cxnLst/>
              <a:rect l="0" t="0" r="0" b="0"/>
              <a:pathLst>
                <a:path w="599746" h="406437">
                  <a:moveTo>
                    <a:pt x="28245" y="178167"/>
                  </a:moveTo>
                  <a:lnTo>
                    <a:pt x="28245" y="174375"/>
                  </a:lnTo>
                  <a:lnTo>
                    <a:pt x="26129" y="170396"/>
                  </a:lnTo>
                  <a:lnTo>
                    <a:pt x="11453" y="150526"/>
                  </a:lnTo>
                  <a:lnTo>
                    <a:pt x="2176" y="118551"/>
                  </a:lnTo>
                  <a:lnTo>
                    <a:pt x="0" y="94812"/>
                  </a:lnTo>
                  <a:lnTo>
                    <a:pt x="3560" y="80533"/>
                  </a:lnTo>
                  <a:lnTo>
                    <a:pt x="12668" y="61485"/>
                  </a:lnTo>
                  <a:lnTo>
                    <a:pt x="24512" y="47992"/>
                  </a:lnTo>
                  <a:lnTo>
                    <a:pt x="58997" y="22680"/>
                  </a:lnTo>
                  <a:lnTo>
                    <a:pt x="92826" y="9319"/>
                  </a:lnTo>
                  <a:lnTo>
                    <a:pt x="123287" y="1734"/>
                  </a:lnTo>
                  <a:lnTo>
                    <a:pt x="155851" y="0"/>
                  </a:lnTo>
                  <a:lnTo>
                    <a:pt x="190123" y="452"/>
                  </a:lnTo>
                  <a:lnTo>
                    <a:pt x="222764" y="7361"/>
                  </a:lnTo>
                  <a:lnTo>
                    <a:pt x="248070" y="16168"/>
                  </a:lnTo>
                  <a:lnTo>
                    <a:pt x="277954" y="29574"/>
                  </a:lnTo>
                  <a:lnTo>
                    <a:pt x="306788" y="45569"/>
                  </a:lnTo>
                  <a:lnTo>
                    <a:pt x="327470" y="60121"/>
                  </a:lnTo>
                  <a:lnTo>
                    <a:pt x="350264" y="89097"/>
                  </a:lnTo>
                  <a:lnTo>
                    <a:pt x="360465" y="113830"/>
                  </a:lnTo>
                  <a:lnTo>
                    <a:pt x="363536" y="143540"/>
                  </a:lnTo>
                  <a:lnTo>
                    <a:pt x="363116" y="170445"/>
                  </a:lnTo>
                  <a:lnTo>
                    <a:pt x="357839" y="200620"/>
                  </a:lnTo>
                  <a:lnTo>
                    <a:pt x="353060" y="212223"/>
                  </a:lnTo>
                  <a:lnTo>
                    <a:pt x="330066" y="244432"/>
                  </a:lnTo>
                  <a:lnTo>
                    <a:pt x="327090" y="250918"/>
                  </a:lnTo>
                  <a:lnTo>
                    <a:pt x="317434" y="260243"/>
                  </a:lnTo>
                  <a:lnTo>
                    <a:pt x="283606" y="283514"/>
                  </a:lnTo>
                  <a:lnTo>
                    <a:pt x="248053" y="301569"/>
                  </a:lnTo>
                  <a:lnTo>
                    <a:pt x="235475" y="308419"/>
                  </a:lnTo>
                  <a:lnTo>
                    <a:pt x="199763" y="318327"/>
                  </a:lnTo>
                  <a:lnTo>
                    <a:pt x="165460" y="320936"/>
                  </a:lnTo>
                  <a:lnTo>
                    <a:pt x="155597" y="321011"/>
                  </a:lnTo>
                  <a:lnTo>
                    <a:pt x="153627" y="320228"/>
                  </a:lnTo>
                  <a:lnTo>
                    <a:pt x="152315" y="318912"/>
                  </a:lnTo>
                  <a:lnTo>
                    <a:pt x="150856" y="315333"/>
                  </a:lnTo>
                  <a:lnTo>
                    <a:pt x="149843" y="308041"/>
                  </a:lnTo>
                  <a:lnTo>
                    <a:pt x="153527" y="303344"/>
                  </a:lnTo>
                  <a:lnTo>
                    <a:pt x="163438" y="296925"/>
                  </a:lnTo>
                  <a:lnTo>
                    <a:pt x="196230" y="286987"/>
                  </a:lnTo>
                  <a:lnTo>
                    <a:pt x="218061" y="285652"/>
                  </a:lnTo>
                  <a:lnTo>
                    <a:pt x="252836" y="292618"/>
                  </a:lnTo>
                  <a:lnTo>
                    <a:pt x="282041" y="302326"/>
                  </a:lnTo>
                  <a:lnTo>
                    <a:pt x="314398" y="321055"/>
                  </a:lnTo>
                  <a:lnTo>
                    <a:pt x="328402" y="330307"/>
                  </a:lnTo>
                  <a:lnTo>
                    <a:pt x="361627" y="351705"/>
                  </a:lnTo>
                  <a:lnTo>
                    <a:pt x="390064" y="368650"/>
                  </a:lnTo>
                  <a:lnTo>
                    <a:pt x="424015" y="380571"/>
                  </a:lnTo>
                  <a:lnTo>
                    <a:pt x="449476" y="384709"/>
                  </a:lnTo>
                  <a:lnTo>
                    <a:pt x="458347" y="384263"/>
                  </a:lnTo>
                  <a:lnTo>
                    <a:pt x="472625" y="379627"/>
                  </a:lnTo>
                  <a:lnTo>
                    <a:pt x="499862" y="376201"/>
                  </a:lnTo>
                  <a:lnTo>
                    <a:pt x="533078" y="361407"/>
                  </a:lnTo>
                  <a:lnTo>
                    <a:pt x="566472" y="337709"/>
                  </a:lnTo>
                  <a:lnTo>
                    <a:pt x="572522" y="332948"/>
                  </a:lnTo>
                  <a:lnTo>
                    <a:pt x="575740" y="328186"/>
                  </a:lnTo>
                  <a:lnTo>
                    <a:pt x="577964" y="323423"/>
                  </a:lnTo>
                  <a:lnTo>
                    <a:pt x="582884" y="316280"/>
                  </a:lnTo>
                  <a:lnTo>
                    <a:pt x="584314" y="311517"/>
                  </a:lnTo>
                  <a:lnTo>
                    <a:pt x="583902" y="309136"/>
                  </a:lnTo>
                  <a:lnTo>
                    <a:pt x="579653" y="299611"/>
                  </a:lnTo>
                  <a:lnTo>
                    <a:pt x="579207" y="297230"/>
                  </a:lnTo>
                  <a:lnTo>
                    <a:pt x="574786" y="290086"/>
                  </a:lnTo>
                  <a:lnTo>
                    <a:pt x="568544" y="287440"/>
                  </a:lnTo>
                  <a:lnTo>
                    <a:pt x="534942" y="285379"/>
                  </a:lnTo>
                  <a:lnTo>
                    <a:pt x="525700" y="286142"/>
                  </a:lnTo>
                  <a:lnTo>
                    <a:pt x="492576" y="299798"/>
                  </a:lnTo>
                  <a:lnTo>
                    <a:pt x="477329" y="309173"/>
                  </a:lnTo>
                  <a:lnTo>
                    <a:pt x="466674" y="319462"/>
                  </a:lnTo>
                  <a:lnTo>
                    <a:pt x="460128" y="330716"/>
                  </a:lnTo>
                  <a:lnTo>
                    <a:pt x="457835" y="340225"/>
                  </a:lnTo>
                  <a:lnTo>
                    <a:pt x="456997" y="358062"/>
                  </a:lnTo>
                  <a:lnTo>
                    <a:pt x="459043" y="363425"/>
                  </a:lnTo>
                  <a:lnTo>
                    <a:pt x="466824" y="373335"/>
                  </a:lnTo>
                  <a:lnTo>
                    <a:pt x="499935" y="392476"/>
                  </a:lnTo>
                  <a:lnTo>
                    <a:pt x="510142" y="396447"/>
                  </a:lnTo>
                  <a:lnTo>
                    <a:pt x="545116" y="404254"/>
                  </a:lnTo>
                  <a:lnTo>
                    <a:pt x="574854" y="406436"/>
                  </a:lnTo>
                  <a:lnTo>
                    <a:pt x="599745" y="3996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2" name="SMARTInkShape-2864"/>
            <p:cNvSpPr/>
            <p:nvPr/>
          </p:nvSpPr>
          <p:spPr>
            <a:xfrm>
              <a:off x="764381" y="1993106"/>
              <a:ext cx="21433" cy="307183"/>
            </a:xfrm>
            <a:custGeom>
              <a:avLst/>
              <a:gdLst/>
              <a:ahLst/>
              <a:cxnLst/>
              <a:rect l="0" t="0" r="0" b="0"/>
              <a:pathLst>
                <a:path w="21433" h="307183">
                  <a:moveTo>
                    <a:pt x="0" y="0"/>
                  </a:moveTo>
                  <a:lnTo>
                    <a:pt x="0" y="34760"/>
                  </a:lnTo>
                  <a:lnTo>
                    <a:pt x="794" y="47759"/>
                  </a:lnTo>
                  <a:lnTo>
                    <a:pt x="6151" y="69388"/>
                  </a:lnTo>
                  <a:lnTo>
                    <a:pt x="7086" y="100841"/>
                  </a:lnTo>
                  <a:lnTo>
                    <a:pt x="7139" y="131626"/>
                  </a:lnTo>
                  <a:lnTo>
                    <a:pt x="6349" y="150126"/>
                  </a:lnTo>
                  <a:lnTo>
                    <a:pt x="3028" y="166014"/>
                  </a:lnTo>
                  <a:lnTo>
                    <a:pt x="6678" y="200113"/>
                  </a:lnTo>
                  <a:lnTo>
                    <a:pt x="7800" y="216014"/>
                  </a:lnTo>
                  <a:lnTo>
                    <a:pt x="13838" y="249992"/>
                  </a:lnTo>
                  <a:lnTo>
                    <a:pt x="15064" y="283221"/>
                  </a:lnTo>
                  <a:lnTo>
                    <a:pt x="21432" y="3071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0195257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1"/>
            <a:ext cx="6781800" cy="914400"/>
          </a:xfrm>
        </p:spPr>
        <p:txBody>
          <a:bodyPr anchor="t"/>
          <a:lstStyle/>
          <a:p>
            <a:r>
              <a:rPr lang="en-US" sz="4000" dirty="0" smtClean="0"/>
              <a:t>Discussion</a:t>
            </a:r>
            <a:r>
              <a:rPr lang="en-US" sz="4000" dirty="0" smtClean="0"/>
              <a:t>: PD 1 notes </a:t>
            </a:r>
            <a:endParaRPr lang="en-US" sz="4000" dirty="0"/>
          </a:p>
        </p:txBody>
      </p:sp>
      <p:sp>
        <p:nvSpPr>
          <p:cNvPr id="3" name="Text Placeholder 2"/>
          <p:cNvSpPr>
            <a:spLocks noGrp="1"/>
          </p:cNvSpPr>
          <p:nvPr>
            <p:ph type="body" idx="1"/>
          </p:nvPr>
        </p:nvSpPr>
        <p:spPr>
          <a:xfrm>
            <a:off x="457200" y="1143000"/>
            <a:ext cx="7543800" cy="3886200"/>
          </a:xfrm>
        </p:spPr>
        <p:txBody>
          <a:bodyPr/>
          <a:lstStyle/>
          <a:p>
            <a:r>
              <a:rPr lang="en-US" sz="2000" dirty="0" smtClean="0"/>
              <a:t>How does King create his ethos for his intended audience? Why can he not rely on his credentials and leadership roles? </a:t>
            </a:r>
          </a:p>
          <a:p>
            <a:endParaRPr lang="en-US" sz="2000" dirty="0"/>
          </a:p>
          <a:p>
            <a:endParaRPr lang="en-US" sz="2000" dirty="0" smtClean="0"/>
          </a:p>
          <a:p>
            <a:r>
              <a:rPr lang="en-US" sz="2000" dirty="0" smtClean="0"/>
              <a:t>How does King create a logical argument throughout his response?</a:t>
            </a:r>
          </a:p>
          <a:p>
            <a:endParaRPr lang="en-US" sz="2000" dirty="0"/>
          </a:p>
          <a:p>
            <a:endParaRPr lang="en-US" sz="2000" dirty="0" smtClean="0"/>
          </a:p>
          <a:p>
            <a:r>
              <a:rPr lang="en-US" sz="2000" dirty="0" smtClean="0"/>
              <a:t>How does King use pathos effectively? (effectively means not too much, not too little)</a:t>
            </a:r>
          </a:p>
        </p:txBody>
      </p:sp>
      <p:grpSp>
        <p:nvGrpSpPr>
          <p:cNvPr id="1516" name="SMARTInkShape-Group339"/>
          <p:cNvGrpSpPr/>
          <p:nvPr/>
        </p:nvGrpSpPr>
        <p:grpSpPr>
          <a:xfrm>
            <a:off x="642938" y="1878806"/>
            <a:ext cx="3071813" cy="357189"/>
            <a:chOff x="642938" y="1878806"/>
            <a:chExt cx="3071813" cy="357189"/>
          </a:xfrm>
        </p:grpSpPr>
        <p:sp>
          <p:nvSpPr>
            <p:cNvPr id="1498" name="SMARTInkShape-2359"/>
            <p:cNvSpPr/>
            <p:nvPr/>
          </p:nvSpPr>
          <p:spPr>
            <a:xfrm>
              <a:off x="642938" y="2009268"/>
              <a:ext cx="406318" cy="205296"/>
            </a:xfrm>
            <a:custGeom>
              <a:avLst/>
              <a:gdLst/>
              <a:ahLst/>
              <a:cxnLst/>
              <a:rect l="0" t="0" r="0" b="0"/>
              <a:pathLst>
                <a:path w="406318" h="205296">
                  <a:moveTo>
                    <a:pt x="0" y="55276"/>
                  </a:moveTo>
                  <a:lnTo>
                    <a:pt x="793" y="81248"/>
                  </a:lnTo>
                  <a:lnTo>
                    <a:pt x="4909" y="112713"/>
                  </a:lnTo>
                  <a:lnTo>
                    <a:pt x="8819" y="147643"/>
                  </a:lnTo>
                  <a:lnTo>
                    <a:pt x="14783" y="177365"/>
                  </a:lnTo>
                  <a:lnTo>
                    <a:pt x="19461" y="189875"/>
                  </a:lnTo>
                  <a:lnTo>
                    <a:pt x="20118" y="190253"/>
                  </a:lnTo>
                  <a:lnTo>
                    <a:pt x="20847" y="186438"/>
                  </a:lnTo>
                  <a:lnTo>
                    <a:pt x="20378" y="178658"/>
                  </a:lnTo>
                  <a:lnTo>
                    <a:pt x="15246" y="147459"/>
                  </a:lnTo>
                  <a:lnTo>
                    <a:pt x="15270" y="114525"/>
                  </a:lnTo>
                  <a:lnTo>
                    <a:pt x="24212" y="82149"/>
                  </a:lnTo>
                  <a:lnTo>
                    <a:pt x="37238" y="49207"/>
                  </a:lnTo>
                  <a:lnTo>
                    <a:pt x="48248" y="25473"/>
                  </a:lnTo>
                  <a:lnTo>
                    <a:pt x="60421" y="11167"/>
                  </a:lnTo>
                  <a:lnTo>
                    <a:pt x="69451" y="4451"/>
                  </a:lnTo>
                  <a:lnTo>
                    <a:pt x="78757" y="937"/>
                  </a:lnTo>
                  <a:lnTo>
                    <a:pt x="83460" y="0"/>
                  </a:lnTo>
                  <a:lnTo>
                    <a:pt x="92920" y="1075"/>
                  </a:lnTo>
                  <a:lnTo>
                    <a:pt x="122391" y="10421"/>
                  </a:lnTo>
                  <a:lnTo>
                    <a:pt x="157287" y="25782"/>
                  </a:lnTo>
                  <a:lnTo>
                    <a:pt x="186555" y="43658"/>
                  </a:lnTo>
                  <a:lnTo>
                    <a:pt x="222088" y="60360"/>
                  </a:lnTo>
                  <a:lnTo>
                    <a:pt x="250218" y="68953"/>
                  </a:lnTo>
                  <a:lnTo>
                    <a:pt x="278661" y="76526"/>
                  </a:lnTo>
                  <a:lnTo>
                    <a:pt x="307197" y="81681"/>
                  </a:lnTo>
                  <a:lnTo>
                    <a:pt x="341492" y="83422"/>
                  </a:lnTo>
                  <a:lnTo>
                    <a:pt x="370403" y="78063"/>
                  </a:lnTo>
                  <a:lnTo>
                    <a:pt x="397213" y="67047"/>
                  </a:lnTo>
                  <a:lnTo>
                    <a:pt x="402758" y="62359"/>
                  </a:lnTo>
                  <a:lnTo>
                    <a:pt x="404236" y="59998"/>
                  </a:lnTo>
                  <a:lnTo>
                    <a:pt x="406317" y="49090"/>
                  </a:lnTo>
                  <a:lnTo>
                    <a:pt x="405022" y="45596"/>
                  </a:lnTo>
                  <a:lnTo>
                    <a:pt x="399349" y="39596"/>
                  </a:lnTo>
                  <a:lnTo>
                    <a:pt x="387230" y="31756"/>
                  </a:lnTo>
                  <a:lnTo>
                    <a:pt x="373585" y="28199"/>
                  </a:lnTo>
                  <a:lnTo>
                    <a:pt x="349049" y="32700"/>
                  </a:lnTo>
                  <a:lnTo>
                    <a:pt x="321272" y="43349"/>
                  </a:lnTo>
                  <a:lnTo>
                    <a:pt x="307887" y="52356"/>
                  </a:lnTo>
                  <a:lnTo>
                    <a:pt x="277601" y="84407"/>
                  </a:lnTo>
                  <a:lnTo>
                    <a:pt x="264462" y="105447"/>
                  </a:lnTo>
                  <a:lnTo>
                    <a:pt x="259334" y="126762"/>
                  </a:lnTo>
                  <a:lnTo>
                    <a:pt x="261607" y="148159"/>
                  </a:lnTo>
                  <a:lnTo>
                    <a:pt x="267346" y="160322"/>
                  </a:lnTo>
                  <a:lnTo>
                    <a:pt x="283966" y="181065"/>
                  </a:lnTo>
                  <a:lnTo>
                    <a:pt x="305418" y="195646"/>
                  </a:lnTo>
                  <a:lnTo>
                    <a:pt x="331882" y="202436"/>
                  </a:lnTo>
                  <a:lnTo>
                    <a:pt x="359832" y="204447"/>
                  </a:lnTo>
                  <a:lnTo>
                    <a:pt x="400050" y="20529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9" name="SMARTInkShape-2360"/>
            <p:cNvSpPr/>
            <p:nvPr/>
          </p:nvSpPr>
          <p:spPr>
            <a:xfrm>
              <a:off x="1528763" y="2057400"/>
              <a:ext cx="150019" cy="152834"/>
            </a:xfrm>
            <a:custGeom>
              <a:avLst/>
              <a:gdLst/>
              <a:ahLst/>
              <a:cxnLst/>
              <a:rect l="0" t="0" r="0" b="0"/>
              <a:pathLst>
                <a:path w="150019" h="152834">
                  <a:moveTo>
                    <a:pt x="0" y="0"/>
                  </a:moveTo>
                  <a:lnTo>
                    <a:pt x="3792" y="0"/>
                  </a:lnTo>
                  <a:lnTo>
                    <a:pt x="4909" y="794"/>
                  </a:lnTo>
                  <a:lnTo>
                    <a:pt x="5654" y="2117"/>
                  </a:lnTo>
                  <a:lnTo>
                    <a:pt x="6849" y="9943"/>
                  </a:lnTo>
                  <a:lnTo>
                    <a:pt x="7132" y="44133"/>
                  </a:lnTo>
                  <a:lnTo>
                    <a:pt x="7142" y="78748"/>
                  </a:lnTo>
                  <a:lnTo>
                    <a:pt x="9260" y="107189"/>
                  </a:lnTo>
                  <a:lnTo>
                    <a:pt x="17086" y="131945"/>
                  </a:lnTo>
                  <a:lnTo>
                    <a:pt x="23733" y="140134"/>
                  </a:lnTo>
                  <a:lnTo>
                    <a:pt x="37143" y="151859"/>
                  </a:lnTo>
                  <a:lnTo>
                    <a:pt x="40637" y="152833"/>
                  </a:lnTo>
                  <a:lnTo>
                    <a:pt x="62246" y="150546"/>
                  </a:lnTo>
                  <a:lnTo>
                    <a:pt x="66103" y="148783"/>
                  </a:lnTo>
                  <a:lnTo>
                    <a:pt x="101726" y="116447"/>
                  </a:lnTo>
                  <a:lnTo>
                    <a:pt x="110828" y="104935"/>
                  </a:lnTo>
                  <a:lnTo>
                    <a:pt x="133936" y="69753"/>
                  </a:lnTo>
                  <a:lnTo>
                    <a:pt x="147744" y="36198"/>
                  </a:lnTo>
                  <a:lnTo>
                    <a:pt x="150018" y="71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0" name="SMARTInkShape-2361"/>
            <p:cNvSpPr/>
            <p:nvPr/>
          </p:nvSpPr>
          <p:spPr>
            <a:xfrm>
              <a:off x="2436019" y="1886525"/>
              <a:ext cx="256180" cy="256477"/>
            </a:xfrm>
            <a:custGeom>
              <a:avLst/>
              <a:gdLst/>
              <a:ahLst/>
              <a:cxnLst/>
              <a:rect l="0" t="0" r="0" b="0"/>
              <a:pathLst>
                <a:path w="256180" h="256477">
                  <a:moveTo>
                    <a:pt x="0" y="92294"/>
                  </a:moveTo>
                  <a:lnTo>
                    <a:pt x="0" y="82351"/>
                  </a:lnTo>
                  <a:lnTo>
                    <a:pt x="3792" y="71709"/>
                  </a:lnTo>
                  <a:lnTo>
                    <a:pt x="24361" y="41458"/>
                  </a:lnTo>
                  <a:lnTo>
                    <a:pt x="50585" y="17341"/>
                  </a:lnTo>
                  <a:lnTo>
                    <a:pt x="75401" y="5968"/>
                  </a:lnTo>
                  <a:lnTo>
                    <a:pt x="102862" y="1364"/>
                  </a:lnTo>
                  <a:lnTo>
                    <a:pt x="131107" y="0"/>
                  </a:lnTo>
                  <a:lnTo>
                    <a:pt x="159585" y="3388"/>
                  </a:lnTo>
                  <a:lnTo>
                    <a:pt x="191155" y="12437"/>
                  </a:lnTo>
                  <a:lnTo>
                    <a:pt x="202962" y="20025"/>
                  </a:lnTo>
                  <a:lnTo>
                    <a:pt x="211384" y="30805"/>
                  </a:lnTo>
                  <a:lnTo>
                    <a:pt x="216980" y="42741"/>
                  </a:lnTo>
                  <a:lnTo>
                    <a:pt x="219467" y="53337"/>
                  </a:lnTo>
                  <a:lnTo>
                    <a:pt x="217074" y="72020"/>
                  </a:lnTo>
                  <a:lnTo>
                    <a:pt x="211338" y="92637"/>
                  </a:lnTo>
                  <a:lnTo>
                    <a:pt x="202672" y="104617"/>
                  </a:lnTo>
                  <a:lnTo>
                    <a:pt x="170064" y="135044"/>
                  </a:lnTo>
                  <a:lnTo>
                    <a:pt x="137104" y="156095"/>
                  </a:lnTo>
                  <a:lnTo>
                    <a:pt x="107427" y="171748"/>
                  </a:lnTo>
                  <a:lnTo>
                    <a:pt x="79548" y="184705"/>
                  </a:lnTo>
                  <a:lnTo>
                    <a:pt x="86452" y="185027"/>
                  </a:lnTo>
                  <a:lnTo>
                    <a:pt x="119776" y="179000"/>
                  </a:lnTo>
                  <a:lnTo>
                    <a:pt x="155392" y="178213"/>
                  </a:lnTo>
                  <a:lnTo>
                    <a:pt x="183537" y="178076"/>
                  </a:lnTo>
                  <a:lnTo>
                    <a:pt x="211191" y="178830"/>
                  </a:lnTo>
                  <a:lnTo>
                    <a:pt x="245828" y="187964"/>
                  </a:lnTo>
                  <a:lnTo>
                    <a:pt x="252132" y="192493"/>
                  </a:lnTo>
                  <a:lnTo>
                    <a:pt x="254933" y="197152"/>
                  </a:lnTo>
                  <a:lnTo>
                    <a:pt x="256179" y="201868"/>
                  </a:lnTo>
                  <a:lnTo>
                    <a:pt x="252499" y="208727"/>
                  </a:lnTo>
                  <a:lnTo>
                    <a:pt x="249295" y="212778"/>
                  </a:lnTo>
                  <a:lnTo>
                    <a:pt x="233409" y="222273"/>
                  </a:lnTo>
                  <a:lnTo>
                    <a:pt x="205914" y="232592"/>
                  </a:lnTo>
                  <a:lnTo>
                    <a:pt x="179104" y="239873"/>
                  </a:lnTo>
                  <a:lnTo>
                    <a:pt x="147965" y="247058"/>
                  </a:lnTo>
                  <a:lnTo>
                    <a:pt x="115305" y="254480"/>
                  </a:lnTo>
                  <a:lnTo>
                    <a:pt x="80301" y="256321"/>
                  </a:lnTo>
                  <a:lnTo>
                    <a:pt x="71937" y="256476"/>
                  </a:lnTo>
                  <a:lnTo>
                    <a:pt x="65574" y="254428"/>
                  </a:lnTo>
                  <a:lnTo>
                    <a:pt x="57150" y="2494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1" name="SMARTInkShape-2362"/>
            <p:cNvSpPr/>
            <p:nvPr/>
          </p:nvSpPr>
          <p:spPr>
            <a:xfrm>
              <a:off x="3372846" y="1935956"/>
              <a:ext cx="20436" cy="200026"/>
            </a:xfrm>
            <a:custGeom>
              <a:avLst/>
              <a:gdLst/>
              <a:ahLst/>
              <a:cxnLst/>
              <a:rect l="0" t="0" r="0" b="0"/>
              <a:pathLst>
                <a:path w="20436" h="200026">
                  <a:moveTo>
                    <a:pt x="20435" y="0"/>
                  </a:moveTo>
                  <a:lnTo>
                    <a:pt x="16643" y="3793"/>
                  </a:lnTo>
                  <a:lnTo>
                    <a:pt x="9044" y="27707"/>
                  </a:lnTo>
                  <a:lnTo>
                    <a:pt x="6529" y="58134"/>
                  </a:lnTo>
                  <a:lnTo>
                    <a:pt x="544" y="92998"/>
                  </a:lnTo>
                  <a:lnTo>
                    <a:pt x="0" y="128605"/>
                  </a:lnTo>
                  <a:lnTo>
                    <a:pt x="5182" y="160516"/>
                  </a:lnTo>
                  <a:lnTo>
                    <a:pt x="18467" y="195737"/>
                  </a:lnTo>
                  <a:lnTo>
                    <a:pt x="20435"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2" name="SMARTInkShape-2363"/>
            <p:cNvSpPr/>
            <p:nvPr/>
          </p:nvSpPr>
          <p:spPr>
            <a:xfrm>
              <a:off x="3165144" y="2036263"/>
              <a:ext cx="106695" cy="85432"/>
            </a:xfrm>
            <a:custGeom>
              <a:avLst/>
              <a:gdLst/>
              <a:ahLst/>
              <a:cxnLst/>
              <a:rect l="0" t="0" r="0" b="0"/>
              <a:pathLst>
                <a:path w="106695" h="85432">
                  <a:moveTo>
                    <a:pt x="106694" y="6850"/>
                  </a:moveTo>
                  <a:lnTo>
                    <a:pt x="102901" y="3057"/>
                  </a:lnTo>
                  <a:lnTo>
                    <a:pt x="98923" y="1195"/>
                  </a:lnTo>
                  <a:lnTo>
                    <a:pt x="86108" y="0"/>
                  </a:lnTo>
                  <a:lnTo>
                    <a:pt x="72901" y="3585"/>
                  </a:lnTo>
                  <a:lnTo>
                    <a:pt x="40949" y="16506"/>
                  </a:lnTo>
                  <a:lnTo>
                    <a:pt x="24331" y="23557"/>
                  </a:lnTo>
                  <a:lnTo>
                    <a:pt x="16378" y="30415"/>
                  </a:lnTo>
                  <a:lnTo>
                    <a:pt x="3048" y="46671"/>
                  </a:lnTo>
                  <a:lnTo>
                    <a:pt x="0" y="55358"/>
                  </a:lnTo>
                  <a:lnTo>
                    <a:pt x="3976" y="56190"/>
                  </a:lnTo>
                  <a:lnTo>
                    <a:pt x="7259" y="56412"/>
                  </a:lnTo>
                  <a:lnTo>
                    <a:pt x="13023" y="54542"/>
                  </a:lnTo>
                  <a:lnTo>
                    <a:pt x="40390" y="40052"/>
                  </a:lnTo>
                  <a:lnTo>
                    <a:pt x="61763" y="33917"/>
                  </a:lnTo>
                  <a:lnTo>
                    <a:pt x="64834" y="32038"/>
                  </a:lnTo>
                  <a:lnTo>
                    <a:pt x="68245" y="27834"/>
                  </a:lnTo>
                  <a:lnTo>
                    <a:pt x="69155" y="25602"/>
                  </a:lnTo>
                  <a:lnTo>
                    <a:pt x="70556" y="24907"/>
                  </a:lnTo>
                  <a:lnTo>
                    <a:pt x="72283" y="25238"/>
                  </a:lnTo>
                  <a:lnTo>
                    <a:pt x="76966" y="27680"/>
                  </a:lnTo>
                  <a:lnTo>
                    <a:pt x="77606" y="30130"/>
                  </a:lnTo>
                  <a:lnTo>
                    <a:pt x="78892" y="52312"/>
                  </a:lnTo>
                  <a:lnTo>
                    <a:pt x="86937" y="71017"/>
                  </a:lnTo>
                  <a:lnTo>
                    <a:pt x="89975" y="75850"/>
                  </a:lnTo>
                  <a:lnTo>
                    <a:pt x="91326" y="80643"/>
                  </a:lnTo>
                  <a:lnTo>
                    <a:pt x="92480" y="82239"/>
                  </a:lnTo>
                  <a:lnTo>
                    <a:pt x="94043" y="83303"/>
                  </a:lnTo>
                  <a:lnTo>
                    <a:pt x="99550" y="854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3" name="SMARTInkShape-2364"/>
            <p:cNvSpPr/>
            <p:nvPr/>
          </p:nvSpPr>
          <p:spPr>
            <a:xfrm>
              <a:off x="3090142" y="1985963"/>
              <a:ext cx="60253" cy="128588"/>
            </a:xfrm>
            <a:custGeom>
              <a:avLst/>
              <a:gdLst/>
              <a:ahLst/>
              <a:cxnLst/>
              <a:rect l="0" t="0" r="0" b="0"/>
              <a:pathLst>
                <a:path w="60253" h="128588">
                  <a:moveTo>
                    <a:pt x="60252" y="0"/>
                  </a:moveTo>
                  <a:lnTo>
                    <a:pt x="56459" y="3792"/>
                  </a:lnTo>
                  <a:lnTo>
                    <a:pt x="54597" y="7770"/>
                  </a:lnTo>
                  <a:lnTo>
                    <a:pt x="54101" y="9942"/>
                  </a:lnTo>
                  <a:lnTo>
                    <a:pt x="49610" y="16792"/>
                  </a:lnTo>
                  <a:lnTo>
                    <a:pt x="26398" y="48495"/>
                  </a:lnTo>
                  <a:lnTo>
                    <a:pt x="5731" y="82829"/>
                  </a:lnTo>
                  <a:lnTo>
                    <a:pt x="831" y="91317"/>
                  </a:lnTo>
                  <a:lnTo>
                    <a:pt x="0" y="95803"/>
                  </a:lnTo>
                  <a:lnTo>
                    <a:pt x="2537" y="115342"/>
                  </a:lnTo>
                  <a:lnTo>
                    <a:pt x="4313" y="117376"/>
                  </a:lnTo>
                  <a:lnTo>
                    <a:pt x="24255" y="126859"/>
                  </a:lnTo>
                  <a:lnTo>
                    <a:pt x="31677" y="1285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4" name="SMARTInkShape-2365"/>
            <p:cNvSpPr/>
            <p:nvPr/>
          </p:nvSpPr>
          <p:spPr>
            <a:xfrm>
              <a:off x="2686050" y="2035969"/>
              <a:ext cx="28576" cy="100013"/>
            </a:xfrm>
            <a:custGeom>
              <a:avLst/>
              <a:gdLst/>
              <a:ahLst/>
              <a:cxnLst/>
              <a:rect l="0" t="0" r="0" b="0"/>
              <a:pathLst>
                <a:path w="28576" h="100013">
                  <a:moveTo>
                    <a:pt x="0" y="0"/>
                  </a:moveTo>
                  <a:lnTo>
                    <a:pt x="16793" y="16792"/>
                  </a:lnTo>
                  <a:lnTo>
                    <a:pt x="19369" y="23603"/>
                  </a:lnTo>
                  <a:lnTo>
                    <a:pt x="27462" y="54896"/>
                  </a:lnTo>
                  <a:lnTo>
                    <a:pt x="28556" y="90211"/>
                  </a:lnTo>
                  <a:lnTo>
                    <a:pt x="28575" y="1000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5" name="SMARTInkShape-2366"/>
            <p:cNvSpPr/>
            <p:nvPr/>
          </p:nvSpPr>
          <p:spPr>
            <a:xfrm>
              <a:off x="1750294" y="2028825"/>
              <a:ext cx="292820" cy="135732"/>
            </a:xfrm>
            <a:custGeom>
              <a:avLst/>
              <a:gdLst/>
              <a:ahLst/>
              <a:cxnLst/>
              <a:rect l="0" t="0" r="0" b="0"/>
              <a:pathLst>
                <a:path w="292820" h="135732">
                  <a:moveTo>
                    <a:pt x="85650" y="0"/>
                  </a:moveTo>
                  <a:lnTo>
                    <a:pt x="85650" y="3792"/>
                  </a:lnTo>
                  <a:lnTo>
                    <a:pt x="72225" y="20128"/>
                  </a:lnTo>
                  <a:lnTo>
                    <a:pt x="41009" y="54117"/>
                  </a:lnTo>
                  <a:lnTo>
                    <a:pt x="9712" y="83286"/>
                  </a:lnTo>
                  <a:lnTo>
                    <a:pt x="4274" y="92843"/>
                  </a:lnTo>
                  <a:lnTo>
                    <a:pt x="498" y="110975"/>
                  </a:lnTo>
                  <a:lnTo>
                    <a:pt x="0" y="119908"/>
                  </a:lnTo>
                  <a:lnTo>
                    <a:pt x="4192" y="120761"/>
                  </a:lnTo>
                  <a:lnTo>
                    <a:pt x="7532" y="120989"/>
                  </a:lnTo>
                  <a:lnTo>
                    <a:pt x="13360" y="119125"/>
                  </a:lnTo>
                  <a:lnTo>
                    <a:pt x="44567" y="94696"/>
                  </a:lnTo>
                  <a:lnTo>
                    <a:pt x="73437" y="61880"/>
                  </a:lnTo>
                  <a:lnTo>
                    <a:pt x="90176" y="34922"/>
                  </a:lnTo>
                  <a:lnTo>
                    <a:pt x="98495" y="29411"/>
                  </a:lnTo>
                  <a:lnTo>
                    <a:pt x="103302" y="28823"/>
                  </a:lnTo>
                  <a:lnTo>
                    <a:pt x="104562" y="30328"/>
                  </a:lnTo>
                  <a:lnTo>
                    <a:pt x="106335" y="39237"/>
                  </a:lnTo>
                  <a:lnTo>
                    <a:pt x="107654" y="48050"/>
                  </a:lnTo>
                  <a:lnTo>
                    <a:pt x="112692" y="64848"/>
                  </a:lnTo>
                  <a:lnTo>
                    <a:pt x="114337" y="73271"/>
                  </a:lnTo>
                  <a:lnTo>
                    <a:pt x="119726" y="82476"/>
                  </a:lnTo>
                  <a:lnTo>
                    <a:pt x="130991" y="95136"/>
                  </a:lnTo>
                  <a:lnTo>
                    <a:pt x="135699" y="97845"/>
                  </a:lnTo>
                  <a:lnTo>
                    <a:pt x="144929" y="99370"/>
                  </a:lnTo>
                  <a:lnTo>
                    <a:pt x="153271" y="98933"/>
                  </a:lnTo>
                  <a:lnTo>
                    <a:pt x="187834" y="85522"/>
                  </a:lnTo>
                  <a:lnTo>
                    <a:pt x="220945" y="71420"/>
                  </a:lnTo>
                  <a:lnTo>
                    <a:pt x="233423" y="66405"/>
                  </a:lnTo>
                  <a:lnTo>
                    <a:pt x="236553" y="65701"/>
                  </a:lnTo>
                  <a:lnTo>
                    <a:pt x="239433" y="66026"/>
                  </a:lnTo>
                  <a:lnTo>
                    <a:pt x="244750" y="68503"/>
                  </a:lnTo>
                  <a:lnTo>
                    <a:pt x="252206" y="74360"/>
                  </a:lnTo>
                  <a:lnTo>
                    <a:pt x="259442" y="84915"/>
                  </a:lnTo>
                  <a:lnTo>
                    <a:pt x="271827" y="119388"/>
                  </a:lnTo>
                  <a:lnTo>
                    <a:pt x="280999" y="130563"/>
                  </a:lnTo>
                  <a:lnTo>
                    <a:pt x="285713" y="133434"/>
                  </a:lnTo>
                  <a:lnTo>
                    <a:pt x="292819" y="1357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6" name="SMARTInkShape-2367"/>
            <p:cNvSpPr/>
            <p:nvPr/>
          </p:nvSpPr>
          <p:spPr>
            <a:xfrm>
              <a:off x="2457450" y="1900532"/>
              <a:ext cx="64295" cy="271169"/>
            </a:xfrm>
            <a:custGeom>
              <a:avLst/>
              <a:gdLst/>
              <a:ahLst/>
              <a:cxnLst/>
              <a:rect l="0" t="0" r="0" b="0"/>
              <a:pathLst>
                <a:path w="64295" h="271169">
                  <a:moveTo>
                    <a:pt x="64294" y="6849"/>
                  </a:moveTo>
                  <a:lnTo>
                    <a:pt x="64294" y="0"/>
                  </a:lnTo>
                  <a:lnTo>
                    <a:pt x="63500" y="31822"/>
                  </a:lnTo>
                  <a:lnTo>
                    <a:pt x="58143" y="64466"/>
                  </a:lnTo>
                  <a:lnTo>
                    <a:pt x="51643" y="98370"/>
                  </a:lnTo>
                  <a:lnTo>
                    <a:pt x="45817" y="126218"/>
                  </a:lnTo>
                  <a:lnTo>
                    <a:pt x="42150" y="154577"/>
                  </a:lnTo>
                  <a:lnTo>
                    <a:pt x="32509" y="182295"/>
                  </a:lnTo>
                  <a:lnTo>
                    <a:pt x="21738" y="213396"/>
                  </a:lnTo>
                  <a:lnTo>
                    <a:pt x="9287" y="249055"/>
                  </a:lnTo>
                  <a:lnTo>
                    <a:pt x="7303" y="258165"/>
                  </a:lnTo>
                  <a:lnTo>
                    <a:pt x="0" y="2711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7" name="SMARTInkShape-2368"/>
            <p:cNvSpPr/>
            <p:nvPr/>
          </p:nvSpPr>
          <p:spPr>
            <a:xfrm>
              <a:off x="2158547" y="1943100"/>
              <a:ext cx="84592" cy="235745"/>
            </a:xfrm>
            <a:custGeom>
              <a:avLst/>
              <a:gdLst/>
              <a:ahLst/>
              <a:cxnLst/>
              <a:rect l="0" t="0" r="0" b="0"/>
              <a:pathLst>
                <a:path w="84592" h="235745">
                  <a:moveTo>
                    <a:pt x="41728" y="0"/>
                  </a:moveTo>
                  <a:lnTo>
                    <a:pt x="45844" y="0"/>
                  </a:lnTo>
                  <a:lnTo>
                    <a:pt x="42427" y="0"/>
                  </a:lnTo>
                  <a:lnTo>
                    <a:pt x="31803" y="30528"/>
                  </a:lnTo>
                  <a:lnTo>
                    <a:pt x="18128" y="64551"/>
                  </a:lnTo>
                  <a:lnTo>
                    <a:pt x="4611" y="92920"/>
                  </a:lnTo>
                  <a:lnTo>
                    <a:pt x="0" y="126363"/>
                  </a:lnTo>
                  <a:lnTo>
                    <a:pt x="1206" y="156723"/>
                  </a:lnTo>
                  <a:lnTo>
                    <a:pt x="8853" y="185651"/>
                  </a:lnTo>
                  <a:lnTo>
                    <a:pt x="19464" y="203351"/>
                  </a:lnTo>
                  <a:lnTo>
                    <a:pt x="32662" y="214857"/>
                  </a:lnTo>
                  <a:lnTo>
                    <a:pt x="60818" y="230820"/>
                  </a:lnTo>
                  <a:lnTo>
                    <a:pt x="84591" y="2357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8" name="SMARTInkShape-2369"/>
            <p:cNvSpPr/>
            <p:nvPr/>
          </p:nvSpPr>
          <p:spPr>
            <a:xfrm>
              <a:off x="2065624" y="2035976"/>
              <a:ext cx="248952" cy="21425"/>
            </a:xfrm>
            <a:custGeom>
              <a:avLst/>
              <a:gdLst/>
              <a:ahLst/>
              <a:cxnLst/>
              <a:rect l="0" t="0" r="0" b="0"/>
              <a:pathLst>
                <a:path w="248952" h="21425">
                  <a:moveTo>
                    <a:pt x="13207" y="7137"/>
                  </a:moveTo>
                  <a:lnTo>
                    <a:pt x="13207" y="3344"/>
                  </a:lnTo>
                  <a:lnTo>
                    <a:pt x="12414" y="2227"/>
                  </a:lnTo>
                  <a:lnTo>
                    <a:pt x="11091" y="1482"/>
                  </a:lnTo>
                  <a:lnTo>
                    <a:pt x="5932" y="189"/>
                  </a:lnTo>
                  <a:lnTo>
                    <a:pt x="0" y="19"/>
                  </a:lnTo>
                  <a:lnTo>
                    <a:pt x="3032" y="0"/>
                  </a:lnTo>
                  <a:lnTo>
                    <a:pt x="31094" y="5648"/>
                  </a:lnTo>
                  <a:lnTo>
                    <a:pt x="66306" y="10635"/>
                  </a:lnTo>
                  <a:lnTo>
                    <a:pt x="98173" y="16992"/>
                  </a:lnTo>
                  <a:lnTo>
                    <a:pt x="132750" y="20111"/>
                  </a:lnTo>
                  <a:lnTo>
                    <a:pt x="164338" y="21035"/>
                  </a:lnTo>
                  <a:lnTo>
                    <a:pt x="193806" y="21309"/>
                  </a:lnTo>
                  <a:lnTo>
                    <a:pt x="225711" y="21401"/>
                  </a:lnTo>
                  <a:lnTo>
                    <a:pt x="248951" y="214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9" name="SMARTInkShape-2370"/>
            <p:cNvSpPr/>
            <p:nvPr/>
          </p:nvSpPr>
          <p:spPr>
            <a:xfrm>
              <a:off x="3050381" y="1928813"/>
              <a:ext cx="21433" cy="28576"/>
            </a:xfrm>
            <a:custGeom>
              <a:avLst/>
              <a:gdLst/>
              <a:ahLst/>
              <a:cxnLst/>
              <a:rect l="0" t="0" r="0" b="0"/>
              <a:pathLst>
                <a:path w="21433" h="28576">
                  <a:moveTo>
                    <a:pt x="21432" y="28575"/>
                  </a:moveTo>
                  <a:lnTo>
                    <a:pt x="17639" y="24782"/>
                  </a:lnTo>
                  <a:lnTo>
                    <a:pt x="15777" y="20804"/>
                  </a:lnTo>
                  <a:lnTo>
                    <a:pt x="15281" y="18632"/>
                  </a:lnTo>
                  <a:lnTo>
                    <a:pt x="8764" y="7088"/>
                  </a:lnTo>
                  <a:lnTo>
                    <a:pt x="8224" y="4725"/>
                  </a:lnTo>
                  <a:lnTo>
                    <a:pt x="7070" y="3150"/>
                  </a:lnTo>
                  <a:lnTo>
                    <a:pt x="5507" y="210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0" name="SMARTInkShape-2371"/>
            <p:cNvSpPr/>
            <p:nvPr/>
          </p:nvSpPr>
          <p:spPr>
            <a:xfrm>
              <a:off x="2829361" y="1878806"/>
              <a:ext cx="70637" cy="274529"/>
            </a:xfrm>
            <a:custGeom>
              <a:avLst/>
              <a:gdLst/>
              <a:ahLst/>
              <a:cxnLst/>
              <a:rect l="0" t="0" r="0" b="0"/>
              <a:pathLst>
                <a:path w="70637" h="274529">
                  <a:moveTo>
                    <a:pt x="42427" y="0"/>
                  </a:moveTo>
                  <a:lnTo>
                    <a:pt x="42427" y="32111"/>
                  </a:lnTo>
                  <a:lnTo>
                    <a:pt x="40310" y="59965"/>
                  </a:lnTo>
                  <a:lnTo>
                    <a:pt x="34656" y="86559"/>
                  </a:lnTo>
                  <a:lnTo>
                    <a:pt x="30070" y="114547"/>
                  </a:lnTo>
                  <a:lnTo>
                    <a:pt x="27410" y="133460"/>
                  </a:lnTo>
                  <a:lnTo>
                    <a:pt x="17781" y="161958"/>
                  </a:lnTo>
                  <a:lnTo>
                    <a:pt x="9548" y="189716"/>
                  </a:lnTo>
                  <a:lnTo>
                    <a:pt x="1771" y="220831"/>
                  </a:lnTo>
                  <a:lnTo>
                    <a:pt x="0" y="246116"/>
                  </a:lnTo>
                  <a:lnTo>
                    <a:pt x="1875" y="254377"/>
                  </a:lnTo>
                  <a:lnTo>
                    <a:pt x="7392" y="263490"/>
                  </a:lnTo>
                  <a:lnTo>
                    <a:pt x="12568" y="268713"/>
                  </a:lnTo>
                  <a:lnTo>
                    <a:pt x="20160" y="273680"/>
                  </a:lnTo>
                  <a:lnTo>
                    <a:pt x="23614" y="274528"/>
                  </a:lnTo>
                  <a:lnTo>
                    <a:pt x="26710" y="274300"/>
                  </a:lnTo>
                  <a:lnTo>
                    <a:pt x="41174" y="268231"/>
                  </a:lnTo>
                  <a:lnTo>
                    <a:pt x="54667" y="257893"/>
                  </a:lnTo>
                  <a:lnTo>
                    <a:pt x="59773" y="249292"/>
                  </a:lnTo>
                  <a:lnTo>
                    <a:pt x="69769" y="216651"/>
                  </a:lnTo>
                  <a:lnTo>
                    <a:pt x="70636" y="202394"/>
                  </a:lnTo>
                  <a:lnTo>
                    <a:pt x="68723" y="194992"/>
                  </a:lnTo>
                  <a:lnTo>
                    <a:pt x="67101" y="191908"/>
                  </a:lnTo>
                  <a:lnTo>
                    <a:pt x="57234" y="183774"/>
                  </a:lnTo>
                  <a:lnTo>
                    <a:pt x="29742" y="173142"/>
                  </a:lnTo>
                  <a:lnTo>
                    <a:pt x="13852" y="1714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1" name="SMARTInkShape-2372"/>
            <p:cNvSpPr/>
            <p:nvPr/>
          </p:nvSpPr>
          <p:spPr>
            <a:xfrm>
              <a:off x="1328738" y="2029253"/>
              <a:ext cx="135180" cy="163879"/>
            </a:xfrm>
            <a:custGeom>
              <a:avLst/>
              <a:gdLst/>
              <a:ahLst/>
              <a:cxnLst/>
              <a:rect l="0" t="0" r="0" b="0"/>
              <a:pathLst>
                <a:path w="135180" h="163879">
                  <a:moveTo>
                    <a:pt x="0" y="113872"/>
                  </a:moveTo>
                  <a:lnTo>
                    <a:pt x="6496" y="108169"/>
                  </a:lnTo>
                  <a:lnTo>
                    <a:pt x="41613" y="90269"/>
                  </a:lnTo>
                  <a:lnTo>
                    <a:pt x="58896" y="79626"/>
                  </a:lnTo>
                  <a:lnTo>
                    <a:pt x="92305" y="61532"/>
                  </a:lnTo>
                  <a:lnTo>
                    <a:pt x="118674" y="43725"/>
                  </a:lnTo>
                  <a:lnTo>
                    <a:pt x="129442" y="30205"/>
                  </a:lnTo>
                  <a:lnTo>
                    <a:pt x="133867" y="19937"/>
                  </a:lnTo>
                  <a:lnTo>
                    <a:pt x="135179" y="11868"/>
                  </a:lnTo>
                  <a:lnTo>
                    <a:pt x="133369" y="6889"/>
                  </a:lnTo>
                  <a:lnTo>
                    <a:pt x="131775" y="4450"/>
                  </a:lnTo>
                  <a:lnTo>
                    <a:pt x="129919" y="2824"/>
                  </a:lnTo>
                  <a:lnTo>
                    <a:pt x="125739" y="1017"/>
                  </a:lnTo>
                  <a:lnTo>
                    <a:pt x="115131" y="0"/>
                  </a:lnTo>
                  <a:lnTo>
                    <a:pt x="101934" y="3491"/>
                  </a:lnTo>
                  <a:lnTo>
                    <a:pt x="67212" y="21833"/>
                  </a:lnTo>
                  <a:lnTo>
                    <a:pt x="36749" y="45719"/>
                  </a:lnTo>
                  <a:lnTo>
                    <a:pt x="16020" y="78586"/>
                  </a:lnTo>
                  <a:lnTo>
                    <a:pt x="5981" y="95920"/>
                  </a:lnTo>
                  <a:lnTo>
                    <a:pt x="4775" y="108275"/>
                  </a:lnTo>
                  <a:lnTo>
                    <a:pt x="8558" y="126501"/>
                  </a:lnTo>
                  <a:lnTo>
                    <a:pt x="13328" y="136948"/>
                  </a:lnTo>
                  <a:lnTo>
                    <a:pt x="24939" y="150960"/>
                  </a:lnTo>
                  <a:lnTo>
                    <a:pt x="33838" y="157608"/>
                  </a:lnTo>
                  <a:lnTo>
                    <a:pt x="55358" y="162020"/>
                  </a:lnTo>
                  <a:lnTo>
                    <a:pt x="100012" y="1638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2" name="SMARTInkShape-2373"/>
            <p:cNvSpPr/>
            <p:nvPr/>
          </p:nvSpPr>
          <p:spPr>
            <a:xfrm>
              <a:off x="2951246" y="1900238"/>
              <a:ext cx="34843" cy="214313"/>
            </a:xfrm>
            <a:custGeom>
              <a:avLst/>
              <a:gdLst/>
              <a:ahLst/>
              <a:cxnLst/>
              <a:rect l="0" t="0" r="0" b="0"/>
              <a:pathLst>
                <a:path w="34843" h="214313">
                  <a:moveTo>
                    <a:pt x="34842" y="0"/>
                  </a:moveTo>
                  <a:lnTo>
                    <a:pt x="31049" y="3792"/>
                  </a:lnTo>
                  <a:lnTo>
                    <a:pt x="29187" y="9887"/>
                  </a:lnTo>
                  <a:lnTo>
                    <a:pt x="26023" y="22244"/>
                  </a:lnTo>
                  <a:lnTo>
                    <a:pt x="22984" y="32111"/>
                  </a:lnTo>
                  <a:lnTo>
                    <a:pt x="17082" y="64759"/>
                  </a:lnTo>
                  <a:lnTo>
                    <a:pt x="13342" y="93754"/>
                  </a:lnTo>
                  <a:lnTo>
                    <a:pt x="5782" y="127116"/>
                  </a:lnTo>
                  <a:lnTo>
                    <a:pt x="0" y="159203"/>
                  </a:lnTo>
                  <a:lnTo>
                    <a:pt x="177" y="178404"/>
                  </a:lnTo>
                  <a:lnTo>
                    <a:pt x="6421" y="203621"/>
                  </a:lnTo>
                  <a:lnTo>
                    <a:pt x="13410" y="2143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3" name="SMARTInkShape-2374"/>
            <p:cNvSpPr/>
            <p:nvPr/>
          </p:nvSpPr>
          <p:spPr>
            <a:xfrm>
              <a:off x="1200150" y="1921669"/>
              <a:ext cx="64295" cy="307182"/>
            </a:xfrm>
            <a:custGeom>
              <a:avLst/>
              <a:gdLst/>
              <a:ahLst/>
              <a:cxnLst/>
              <a:rect l="0" t="0" r="0" b="0"/>
              <a:pathLst>
                <a:path w="64295" h="307182">
                  <a:moveTo>
                    <a:pt x="0" y="0"/>
                  </a:moveTo>
                  <a:lnTo>
                    <a:pt x="794" y="17888"/>
                  </a:lnTo>
                  <a:lnTo>
                    <a:pt x="5654" y="40193"/>
                  </a:lnTo>
                  <a:lnTo>
                    <a:pt x="6849" y="74702"/>
                  </a:lnTo>
                  <a:lnTo>
                    <a:pt x="10849" y="106448"/>
                  </a:lnTo>
                  <a:lnTo>
                    <a:pt x="13269" y="137197"/>
                  </a:lnTo>
                  <a:lnTo>
                    <a:pt x="17778" y="166416"/>
                  </a:lnTo>
                  <a:lnTo>
                    <a:pt x="24141" y="195182"/>
                  </a:lnTo>
                  <a:lnTo>
                    <a:pt x="31054" y="223813"/>
                  </a:lnTo>
                  <a:lnTo>
                    <a:pt x="40500" y="256229"/>
                  </a:lnTo>
                  <a:lnTo>
                    <a:pt x="52127" y="285563"/>
                  </a:lnTo>
                  <a:lnTo>
                    <a:pt x="64294" y="3071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4" name="SMARTInkShape-2375"/>
            <p:cNvSpPr/>
            <p:nvPr/>
          </p:nvSpPr>
          <p:spPr>
            <a:xfrm>
              <a:off x="3036120" y="2057400"/>
              <a:ext cx="7119" cy="64295"/>
            </a:xfrm>
            <a:custGeom>
              <a:avLst/>
              <a:gdLst/>
              <a:ahLst/>
              <a:cxnLst/>
              <a:rect l="0" t="0" r="0" b="0"/>
              <a:pathLst>
                <a:path w="7119" h="64295">
                  <a:moveTo>
                    <a:pt x="7118" y="0"/>
                  </a:moveTo>
                  <a:lnTo>
                    <a:pt x="3325" y="0"/>
                  </a:lnTo>
                  <a:lnTo>
                    <a:pt x="2208" y="794"/>
                  </a:lnTo>
                  <a:lnTo>
                    <a:pt x="1463" y="2117"/>
                  </a:lnTo>
                  <a:lnTo>
                    <a:pt x="268" y="9943"/>
                  </a:lnTo>
                  <a:lnTo>
                    <a:pt x="0" y="23849"/>
                  </a:lnTo>
                  <a:lnTo>
                    <a:pt x="6824" y="58245"/>
                  </a:lnTo>
                  <a:lnTo>
                    <a:pt x="7118" y="642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5" name="SMARTInkShape-2376"/>
            <p:cNvSpPr/>
            <p:nvPr/>
          </p:nvSpPr>
          <p:spPr>
            <a:xfrm>
              <a:off x="3414713" y="1885950"/>
              <a:ext cx="300038" cy="350045"/>
            </a:xfrm>
            <a:custGeom>
              <a:avLst/>
              <a:gdLst/>
              <a:ahLst/>
              <a:cxnLst/>
              <a:rect l="0" t="0" r="0" b="0"/>
              <a:pathLst>
                <a:path w="300038" h="350045">
                  <a:moveTo>
                    <a:pt x="300037" y="0"/>
                  </a:moveTo>
                  <a:lnTo>
                    <a:pt x="296245" y="0"/>
                  </a:lnTo>
                  <a:lnTo>
                    <a:pt x="295128" y="1588"/>
                  </a:lnTo>
                  <a:lnTo>
                    <a:pt x="292761" y="10613"/>
                  </a:lnTo>
                  <a:lnTo>
                    <a:pt x="286592" y="19460"/>
                  </a:lnTo>
                  <a:lnTo>
                    <a:pt x="256945" y="52286"/>
                  </a:lnTo>
                  <a:lnTo>
                    <a:pt x="227629" y="85231"/>
                  </a:lnTo>
                  <a:lnTo>
                    <a:pt x="192753" y="119125"/>
                  </a:lnTo>
                  <a:lnTo>
                    <a:pt x="164281" y="149561"/>
                  </a:lnTo>
                  <a:lnTo>
                    <a:pt x="135726" y="178503"/>
                  </a:lnTo>
                  <a:lnTo>
                    <a:pt x="107155" y="210943"/>
                  </a:lnTo>
                  <a:lnTo>
                    <a:pt x="78580" y="242222"/>
                  </a:lnTo>
                  <a:lnTo>
                    <a:pt x="52122" y="271331"/>
                  </a:lnTo>
                  <a:lnTo>
                    <a:pt x="26472" y="302254"/>
                  </a:lnTo>
                  <a:lnTo>
                    <a:pt x="4140" y="336598"/>
                  </a:lnTo>
                  <a:lnTo>
                    <a:pt x="0" y="3500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29" name="SMARTInkShape-Group340"/>
          <p:cNvGrpSpPr/>
          <p:nvPr/>
        </p:nvGrpSpPr>
        <p:grpSpPr>
          <a:xfrm>
            <a:off x="3636169" y="1882724"/>
            <a:ext cx="975583" cy="431393"/>
            <a:chOff x="3636169" y="1882724"/>
            <a:chExt cx="975583" cy="431393"/>
          </a:xfrm>
        </p:grpSpPr>
        <p:sp>
          <p:nvSpPr>
            <p:cNvPr id="1517" name="SMARTInkShape-2377"/>
            <p:cNvSpPr/>
            <p:nvPr/>
          </p:nvSpPr>
          <p:spPr>
            <a:xfrm>
              <a:off x="4315550" y="2057400"/>
              <a:ext cx="84865" cy="96090"/>
            </a:xfrm>
            <a:custGeom>
              <a:avLst/>
              <a:gdLst/>
              <a:ahLst/>
              <a:cxnLst/>
              <a:rect l="0" t="0" r="0" b="0"/>
              <a:pathLst>
                <a:path w="84865" h="96090">
                  <a:moveTo>
                    <a:pt x="20706" y="0"/>
                  </a:moveTo>
                  <a:lnTo>
                    <a:pt x="16914" y="3792"/>
                  </a:lnTo>
                  <a:lnTo>
                    <a:pt x="15052" y="7771"/>
                  </a:lnTo>
                  <a:lnTo>
                    <a:pt x="14555" y="9943"/>
                  </a:lnTo>
                  <a:lnTo>
                    <a:pt x="8039" y="21486"/>
                  </a:lnTo>
                  <a:lnTo>
                    <a:pt x="0" y="54256"/>
                  </a:lnTo>
                  <a:lnTo>
                    <a:pt x="283" y="75783"/>
                  </a:lnTo>
                  <a:lnTo>
                    <a:pt x="3163" y="84746"/>
                  </a:lnTo>
                  <a:lnTo>
                    <a:pt x="5042" y="87454"/>
                  </a:lnTo>
                  <a:lnTo>
                    <a:pt x="9246" y="90462"/>
                  </a:lnTo>
                  <a:lnTo>
                    <a:pt x="27453" y="95948"/>
                  </a:lnTo>
                  <a:lnTo>
                    <a:pt x="39845" y="96089"/>
                  </a:lnTo>
                  <a:lnTo>
                    <a:pt x="60735" y="89713"/>
                  </a:lnTo>
                  <a:lnTo>
                    <a:pt x="74445" y="80809"/>
                  </a:lnTo>
                  <a:lnTo>
                    <a:pt x="79780" y="76132"/>
                  </a:lnTo>
                  <a:lnTo>
                    <a:pt x="82680" y="71407"/>
                  </a:lnTo>
                  <a:lnTo>
                    <a:pt x="84542" y="61906"/>
                  </a:lnTo>
                  <a:lnTo>
                    <a:pt x="84864" y="54767"/>
                  </a:lnTo>
                  <a:lnTo>
                    <a:pt x="84116" y="53180"/>
                  </a:lnTo>
                  <a:lnTo>
                    <a:pt x="82823" y="52122"/>
                  </a:lnTo>
                  <a:lnTo>
                    <a:pt x="81167" y="51417"/>
                  </a:lnTo>
                  <a:lnTo>
                    <a:pt x="80064" y="50153"/>
                  </a:lnTo>
                  <a:lnTo>
                    <a:pt x="76176" y="42421"/>
                  </a:lnTo>
                  <a:lnTo>
                    <a:pt x="74355" y="40187"/>
                  </a:lnTo>
                  <a:lnTo>
                    <a:pt x="70214" y="37705"/>
                  </a:lnTo>
                  <a:lnTo>
                    <a:pt x="63569" y="357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8" name="SMARTInkShape-2378"/>
            <p:cNvSpPr/>
            <p:nvPr/>
          </p:nvSpPr>
          <p:spPr>
            <a:xfrm>
              <a:off x="4573116" y="2014538"/>
              <a:ext cx="38636" cy="121444"/>
            </a:xfrm>
            <a:custGeom>
              <a:avLst/>
              <a:gdLst/>
              <a:ahLst/>
              <a:cxnLst/>
              <a:rect l="0" t="0" r="0" b="0"/>
              <a:pathLst>
                <a:path w="38636" h="121444">
                  <a:moveTo>
                    <a:pt x="34603" y="0"/>
                  </a:moveTo>
                  <a:lnTo>
                    <a:pt x="30811" y="0"/>
                  </a:lnTo>
                  <a:lnTo>
                    <a:pt x="26832" y="2116"/>
                  </a:lnTo>
                  <a:lnTo>
                    <a:pt x="22418" y="4909"/>
                  </a:lnTo>
                  <a:lnTo>
                    <a:pt x="15470" y="7275"/>
                  </a:lnTo>
                  <a:lnTo>
                    <a:pt x="10754" y="10641"/>
                  </a:lnTo>
                  <a:lnTo>
                    <a:pt x="8128" y="14783"/>
                  </a:lnTo>
                  <a:lnTo>
                    <a:pt x="6168" y="19270"/>
                  </a:lnTo>
                  <a:lnTo>
                    <a:pt x="2650" y="23910"/>
                  </a:lnTo>
                  <a:lnTo>
                    <a:pt x="558" y="30735"/>
                  </a:lnTo>
                  <a:lnTo>
                    <a:pt x="0" y="34777"/>
                  </a:lnTo>
                  <a:lnTo>
                    <a:pt x="1216" y="38266"/>
                  </a:lnTo>
                  <a:lnTo>
                    <a:pt x="29798" y="70441"/>
                  </a:lnTo>
                  <a:lnTo>
                    <a:pt x="33179" y="79961"/>
                  </a:lnTo>
                  <a:lnTo>
                    <a:pt x="34181" y="87809"/>
                  </a:lnTo>
                  <a:lnTo>
                    <a:pt x="35116" y="89496"/>
                  </a:lnTo>
                  <a:lnTo>
                    <a:pt x="36532" y="90620"/>
                  </a:lnTo>
                  <a:lnTo>
                    <a:pt x="38270" y="91369"/>
                  </a:lnTo>
                  <a:lnTo>
                    <a:pt x="38635" y="92663"/>
                  </a:lnTo>
                  <a:lnTo>
                    <a:pt x="38085" y="94319"/>
                  </a:lnTo>
                  <a:lnTo>
                    <a:pt x="36150" y="98275"/>
                  </a:lnTo>
                  <a:lnTo>
                    <a:pt x="34807" y="105830"/>
                  </a:lnTo>
                  <a:lnTo>
                    <a:pt x="30871" y="110555"/>
                  </a:lnTo>
                  <a:lnTo>
                    <a:pt x="26859" y="112635"/>
                  </a:lnTo>
                  <a:lnTo>
                    <a:pt x="6028" y="1214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9" name="SMARTInkShape-2379"/>
            <p:cNvSpPr/>
            <p:nvPr/>
          </p:nvSpPr>
          <p:spPr>
            <a:xfrm>
              <a:off x="4429125" y="2050256"/>
              <a:ext cx="92448" cy="107025"/>
            </a:xfrm>
            <a:custGeom>
              <a:avLst/>
              <a:gdLst/>
              <a:ahLst/>
              <a:cxnLst/>
              <a:rect l="0" t="0" r="0" b="0"/>
              <a:pathLst>
                <a:path w="92448" h="107025">
                  <a:moveTo>
                    <a:pt x="0" y="14288"/>
                  </a:moveTo>
                  <a:lnTo>
                    <a:pt x="0" y="48080"/>
                  </a:lnTo>
                  <a:lnTo>
                    <a:pt x="794" y="76080"/>
                  </a:lnTo>
                  <a:lnTo>
                    <a:pt x="8819" y="99518"/>
                  </a:lnTo>
                  <a:lnTo>
                    <a:pt x="10642" y="102064"/>
                  </a:lnTo>
                  <a:lnTo>
                    <a:pt x="14784" y="104893"/>
                  </a:lnTo>
                  <a:lnTo>
                    <a:pt x="21579" y="106486"/>
                  </a:lnTo>
                  <a:lnTo>
                    <a:pt x="30985" y="107024"/>
                  </a:lnTo>
                  <a:lnTo>
                    <a:pt x="55189" y="97202"/>
                  </a:lnTo>
                  <a:lnTo>
                    <a:pt x="65388" y="90360"/>
                  </a:lnTo>
                  <a:lnTo>
                    <a:pt x="75946" y="75234"/>
                  </a:lnTo>
                  <a:lnTo>
                    <a:pt x="90737" y="44923"/>
                  </a:lnTo>
                  <a:lnTo>
                    <a:pt x="92447" y="29952"/>
                  </a:lnTo>
                  <a:lnTo>
                    <a:pt x="90565" y="23102"/>
                  </a:lnTo>
                  <a:lnTo>
                    <a:pt x="87876" y="17411"/>
                  </a:lnTo>
                  <a:lnTo>
                    <a:pt x="85568" y="9745"/>
                  </a:lnTo>
                  <a:lnTo>
                    <a:pt x="7858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0" name="SMARTInkShape-2380"/>
            <p:cNvSpPr/>
            <p:nvPr/>
          </p:nvSpPr>
          <p:spPr>
            <a:xfrm>
              <a:off x="4264819" y="2000250"/>
              <a:ext cx="7145" cy="21432"/>
            </a:xfrm>
            <a:custGeom>
              <a:avLst/>
              <a:gdLst/>
              <a:ahLst/>
              <a:cxnLst/>
              <a:rect l="0" t="0" r="0" b="0"/>
              <a:pathLst>
                <a:path w="7145" h="21432">
                  <a:moveTo>
                    <a:pt x="0" y="21431"/>
                  </a:moveTo>
                  <a:lnTo>
                    <a:pt x="3792" y="17639"/>
                  </a:lnTo>
                  <a:lnTo>
                    <a:pt x="5654" y="13660"/>
                  </a:lnTo>
                  <a:lnTo>
                    <a:pt x="714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1" name="SMARTInkShape-2381"/>
            <p:cNvSpPr/>
            <p:nvPr/>
          </p:nvSpPr>
          <p:spPr>
            <a:xfrm>
              <a:off x="4221956" y="2043113"/>
              <a:ext cx="19959" cy="114301"/>
            </a:xfrm>
            <a:custGeom>
              <a:avLst/>
              <a:gdLst/>
              <a:ahLst/>
              <a:cxnLst/>
              <a:rect l="0" t="0" r="0" b="0"/>
              <a:pathLst>
                <a:path w="19959" h="114301">
                  <a:moveTo>
                    <a:pt x="0" y="0"/>
                  </a:moveTo>
                  <a:lnTo>
                    <a:pt x="6151" y="0"/>
                  </a:lnTo>
                  <a:lnTo>
                    <a:pt x="6482" y="793"/>
                  </a:lnTo>
                  <a:lnTo>
                    <a:pt x="6850" y="3792"/>
                  </a:lnTo>
                  <a:lnTo>
                    <a:pt x="9130" y="7770"/>
                  </a:lnTo>
                  <a:lnTo>
                    <a:pt x="10849" y="9942"/>
                  </a:lnTo>
                  <a:lnTo>
                    <a:pt x="12760" y="16589"/>
                  </a:lnTo>
                  <a:lnTo>
                    <a:pt x="16270" y="43064"/>
                  </a:lnTo>
                  <a:lnTo>
                    <a:pt x="19902" y="57209"/>
                  </a:lnTo>
                  <a:lnTo>
                    <a:pt x="19958" y="66701"/>
                  </a:lnTo>
                  <a:lnTo>
                    <a:pt x="12573" y="97897"/>
                  </a:lnTo>
                  <a:lnTo>
                    <a:pt x="9557" y="103834"/>
                  </a:lnTo>
                  <a:lnTo>
                    <a:pt x="7144" y="114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2" name="SMARTInkShape-2382"/>
            <p:cNvSpPr/>
            <p:nvPr/>
          </p:nvSpPr>
          <p:spPr>
            <a:xfrm>
              <a:off x="4100664" y="2028825"/>
              <a:ext cx="149442" cy="285292"/>
            </a:xfrm>
            <a:custGeom>
              <a:avLst/>
              <a:gdLst/>
              <a:ahLst/>
              <a:cxnLst/>
              <a:rect l="0" t="0" r="0" b="0"/>
              <a:pathLst>
                <a:path w="149442" h="285292">
                  <a:moveTo>
                    <a:pt x="64142" y="0"/>
                  </a:moveTo>
                  <a:lnTo>
                    <a:pt x="57991" y="0"/>
                  </a:lnTo>
                  <a:lnTo>
                    <a:pt x="32974" y="31783"/>
                  </a:lnTo>
                  <a:lnTo>
                    <a:pt x="8609" y="64342"/>
                  </a:lnTo>
                  <a:lnTo>
                    <a:pt x="3742" y="73840"/>
                  </a:lnTo>
                  <a:lnTo>
                    <a:pt x="190" y="96692"/>
                  </a:lnTo>
                  <a:lnTo>
                    <a:pt x="0" y="101977"/>
                  </a:lnTo>
                  <a:lnTo>
                    <a:pt x="743" y="103703"/>
                  </a:lnTo>
                  <a:lnTo>
                    <a:pt x="2033" y="104854"/>
                  </a:lnTo>
                  <a:lnTo>
                    <a:pt x="5582" y="106133"/>
                  </a:lnTo>
                  <a:lnTo>
                    <a:pt x="9805" y="106701"/>
                  </a:lnTo>
                  <a:lnTo>
                    <a:pt x="20437" y="103229"/>
                  </a:lnTo>
                  <a:lnTo>
                    <a:pt x="45051" y="87222"/>
                  </a:lnTo>
                  <a:lnTo>
                    <a:pt x="61548" y="61626"/>
                  </a:lnTo>
                  <a:lnTo>
                    <a:pt x="69127" y="44923"/>
                  </a:lnTo>
                  <a:lnTo>
                    <a:pt x="71120" y="39016"/>
                  </a:lnTo>
                  <a:lnTo>
                    <a:pt x="78098" y="29029"/>
                  </a:lnTo>
                  <a:lnTo>
                    <a:pt x="82214" y="59115"/>
                  </a:lnTo>
                  <a:lnTo>
                    <a:pt x="89364" y="93127"/>
                  </a:lnTo>
                  <a:lnTo>
                    <a:pt x="101580" y="125287"/>
                  </a:lnTo>
                  <a:lnTo>
                    <a:pt x="109190" y="152833"/>
                  </a:lnTo>
                  <a:lnTo>
                    <a:pt x="123782" y="185676"/>
                  </a:lnTo>
                  <a:lnTo>
                    <a:pt x="135131" y="219798"/>
                  </a:lnTo>
                  <a:lnTo>
                    <a:pt x="146633" y="251253"/>
                  </a:lnTo>
                  <a:lnTo>
                    <a:pt x="149441" y="272280"/>
                  </a:lnTo>
                  <a:lnTo>
                    <a:pt x="147561" y="277911"/>
                  </a:lnTo>
                  <a:lnTo>
                    <a:pt x="145948" y="280524"/>
                  </a:lnTo>
                  <a:lnTo>
                    <a:pt x="144080" y="282266"/>
                  </a:lnTo>
                  <a:lnTo>
                    <a:pt x="139887" y="284202"/>
                  </a:lnTo>
                  <a:lnTo>
                    <a:pt x="129271" y="285291"/>
                  </a:lnTo>
                  <a:lnTo>
                    <a:pt x="116072" y="281822"/>
                  </a:lnTo>
                  <a:lnTo>
                    <a:pt x="84122" y="265153"/>
                  </a:lnTo>
                  <a:lnTo>
                    <a:pt x="49664" y="248338"/>
                  </a:lnTo>
                  <a:lnTo>
                    <a:pt x="21280" y="228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3" name="SMARTInkShape-2383"/>
            <p:cNvSpPr/>
            <p:nvPr/>
          </p:nvSpPr>
          <p:spPr>
            <a:xfrm>
              <a:off x="4050506" y="2000250"/>
              <a:ext cx="7145" cy="1"/>
            </a:xfrm>
            <a:custGeom>
              <a:avLst/>
              <a:gdLst/>
              <a:ahLst/>
              <a:cxnLst/>
              <a:rect l="0" t="0" r="0" b="0"/>
              <a:pathLst>
                <a:path w="7145" h="1">
                  <a:moveTo>
                    <a:pt x="7144"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4" name="SMARTInkShape-2384"/>
            <p:cNvSpPr/>
            <p:nvPr/>
          </p:nvSpPr>
          <p:spPr>
            <a:xfrm>
              <a:off x="4014788" y="2078831"/>
              <a:ext cx="7144" cy="71439"/>
            </a:xfrm>
            <a:custGeom>
              <a:avLst/>
              <a:gdLst/>
              <a:ahLst/>
              <a:cxnLst/>
              <a:rect l="0" t="0" r="0" b="0"/>
              <a:pathLst>
                <a:path w="7144" h="71439">
                  <a:moveTo>
                    <a:pt x="0" y="0"/>
                  </a:moveTo>
                  <a:lnTo>
                    <a:pt x="0" y="34246"/>
                  </a:lnTo>
                  <a:lnTo>
                    <a:pt x="793" y="53135"/>
                  </a:lnTo>
                  <a:lnTo>
                    <a:pt x="7143" y="71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5" name="SMARTInkShape-2385"/>
            <p:cNvSpPr/>
            <p:nvPr/>
          </p:nvSpPr>
          <p:spPr>
            <a:xfrm>
              <a:off x="3950504" y="1921669"/>
              <a:ext cx="21422" cy="221457"/>
            </a:xfrm>
            <a:custGeom>
              <a:avLst/>
              <a:gdLst/>
              <a:ahLst/>
              <a:cxnLst/>
              <a:rect l="0" t="0" r="0" b="0"/>
              <a:pathLst>
                <a:path w="21422" h="221457">
                  <a:moveTo>
                    <a:pt x="21421" y="0"/>
                  </a:moveTo>
                  <a:lnTo>
                    <a:pt x="21421" y="6151"/>
                  </a:lnTo>
                  <a:lnTo>
                    <a:pt x="15270" y="23150"/>
                  </a:lnTo>
                  <a:lnTo>
                    <a:pt x="14364" y="57928"/>
                  </a:lnTo>
                  <a:lnTo>
                    <a:pt x="8591" y="86672"/>
                  </a:lnTo>
                  <a:lnTo>
                    <a:pt x="1924" y="119984"/>
                  </a:lnTo>
                  <a:lnTo>
                    <a:pt x="372" y="149730"/>
                  </a:lnTo>
                  <a:lnTo>
                    <a:pt x="40" y="183583"/>
                  </a:lnTo>
                  <a:lnTo>
                    <a:pt x="0" y="200569"/>
                  </a:lnTo>
                  <a:lnTo>
                    <a:pt x="2111" y="206352"/>
                  </a:lnTo>
                  <a:lnTo>
                    <a:pt x="4901" y="211568"/>
                  </a:lnTo>
                  <a:lnTo>
                    <a:pt x="7134" y="2214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6" name="SMARTInkShape-2386"/>
            <p:cNvSpPr/>
            <p:nvPr/>
          </p:nvSpPr>
          <p:spPr>
            <a:xfrm>
              <a:off x="3793582" y="2015928"/>
              <a:ext cx="112515" cy="118520"/>
            </a:xfrm>
            <a:custGeom>
              <a:avLst/>
              <a:gdLst/>
              <a:ahLst/>
              <a:cxnLst/>
              <a:rect l="0" t="0" r="0" b="0"/>
              <a:pathLst>
                <a:path w="112515" h="118520">
                  <a:moveTo>
                    <a:pt x="6893" y="55760"/>
                  </a:moveTo>
                  <a:lnTo>
                    <a:pt x="6893" y="49609"/>
                  </a:lnTo>
                  <a:lnTo>
                    <a:pt x="38676" y="43723"/>
                  </a:lnTo>
                  <a:lnTo>
                    <a:pt x="71235" y="39487"/>
                  </a:lnTo>
                  <a:lnTo>
                    <a:pt x="85489" y="35857"/>
                  </a:lnTo>
                  <a:lnTo>
                    <a:pt x="90246" y="35347"/>
                  </a:lnTo>
                  <a:lnTo>
                    <a:pt x="94212" y="33420"/>
                  </a:lnTo>
                  <a:lnTo>
                    <a:pt x="106280" y="23154"/>
                  </a:lnTo>
                  <a:lnTo>
                    <a:pt x="108869" y="22116"/>
                  </a:lnTo>
                  <a:lnTo>
                    <a:pt x="110596" y="20631"/>
                  </a:lnTo>
                  <a:lnTo>
                    <a:pt x="112514" y="16863"/>
                  </a:lnTo>
                  <a:lnTo>
                    <a:pt x="112232" y="14747"/>
                  </a:lnTo>
                  <a:lnTo>
                    <a:pt x="109802" y="10280"/>
                  </a:lnTo>
                  <a:lnTo>
                    <a:pt x="103972" y="3302"/>
                  </a:lnTo>
                  <a:lnTo>
                    <a:pt x="97399" y="695"/>
                  </a:lnTo>
                  <a:lnTo>
                    <a:pt x="93424" y="0"/>
                  </a:lnTo>
                  <a:lnTo>
                    <a:pt x="63209" y="6563"/>
                  </a:lnTo>
                  <a:lnTo>
                    <a:pt x="50178" y="11670"/>
                  </a:lnTo>
                  <a:lnTo>
                    <a:pt x="19045" y="36226"/>
                  </a:lnTo>
                  <a:lnTo>
                    <a:pt x="9384" y="42580"/>
                  </a:lnTo>
                  <a:lnTo>
                    <a:pt x="6172" y="46179"/>
                  </a:lnTo>
                  <a:lnTo>
                    <a:pt x="2604" y="54412"/>
                  </a:lnTo>
                  <a:lnTo>
                    <a:pt x="0" y="82044"/>
                  </a:lnTo>
                  <a:lnTo>
                    <a:pt x="4094" y="91519"/>
                  </a:lnTo>
                  <a:lnTo>
                    <a:pt x="11205" y="100227"/>
                  </a:lnTo>
                  <a:lnTo>
                    <a:pt x="33341" y="114875"/>
                  </a:lnTo>
                  <a:lnTo>
                    <a:pt x="47450" y="118519"/>
                  </a:lnTo>
                  <a:lnTo>
                    <a:pt x="82107" y="113768"/>
                  </a:lnTo>
                  <a:lnTo>
                    <a:pt x="106906" y="1057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7" name="SMARTInkShape-2387"/>
            <p:cNvSpPr/>
            <p:nvPr/>
          </p:nvSpPr>
          <p:spPr>
            <a:xfrm>
              <a:off x="3643858" y="1882724"/>
              <a:ext cx="155779" cy="246115"/>
            </a:xfrm>
            <a:custGeom>
              <a:avLst/>
              <a:gdLst/>
              <a:ahLst/>
              <a:cxnLst/>
              <a:rect l="0" t="0" r="0" b="0"/>
              <a:pathLst>
                <a:path w="155779" h="246115">
                  <a:moveTo>
                    <a:pt x="13742" y="31801"/>
                  </a:moveTo>
                  <a:lnTo>
                    <a:pt x="20239" y="26098"/>
                  </a:lnTo>
                  <a:lnTo>
                    <a:pt x="50763" y="8553"/>
                  </a:lnTo>
                  <a:lnTo>
                    <a:pt x="85351" y="135"/>
                  </a:lnTo>
                  <a:lnTo>
                    <a:pt x="97426" y="0"/>
                  </a:lnTo>
                  <a:lnTo>
                    <a:pt x="123011" y="8504"/>
                  </a:lnTo>
                  <a:lnTo>
                    <a:pt x="137487" y="16079"/>
                  </a:lnTo>
                  <a:lnTo>
                    <a:pt x="147056" y="23755"/>
                  </a:lnTo>
                  <a:lnTo>
                    <a:pt x="152368" y="32458"/>
                  </a:lnTo>
                  <a:lnTo>
                    <a:pt x="154728" y="43999"/>
                  </a:lnTo>
                  <a:lnTo>
                    <a:pt x="155778" y="62358"/>
                  </a:lnTo>
                  <a:lnTo>
                    <a:pt x="152011" y="77396"/>
                  </a:lnTo>
                  <a:lnTo>
                    <a:pt x="136314" y="109948"/>
                  </a:lnTo>
                  <a:lnTo>
                    <a:pt x="105819" y="136205"/>
                  </a:lnTo>
                  <a:lnTo>
                    <a:pt x="70788" y="152569"/>
                  </a:lnTo>
                  <a:lnTo>
                    <a:pt x="35791" y="167473"/>
                  </a:lnTo>
                  <a:lnTo>
                    <a:pt x="25923" y="171475"/>
                  </a:lnTo>
                  <a:lnTo>
                    <a:pt x="16245" y="173253"/>
                  </a:lnTo>
                  <a:lnTo>
                    <a:pt x="8769" y="171927"/>
                  </a:lnTo>
                  <a:lnTo>
                    <a:pt x="1295" y="168400"/>
                  </a:lnTo>
                  <a:lnTo>
                    <a:pt x="681" y="167317"/>
                  </a:lnTo>
                  <a:lnTo>
                    <a:pt x="0" y="163997"/>
                  </a:lnTo>
                  <a:lnTo>
                    <a:pt x="1814" y="159876"/>
                  </a:lnTo>
                  <a:lnTo>
                    <a:pt x="3409" y="157665"/>
                  </a:lnTo>
                  <a:lnTo>
                    <a:pt x="9414" y="155209"/>
                  </a:lnTo>
                  <a:lnTo>
                    <a:pt x="43191" y="153417"/>
                  </a:lnTo>
                  <a:lnTo>
                    <a:pt x="64007" y="155412"/>
                  </a:lnTo>
                  <a:lnTo>
                    <a:pt x="88582" y="163198"/>
                  </a:lnTo>
                  <a:lnTo>
                    <a:pt x="114605" y="183246"/>
                  </a:lnTo>
                  <a:lnTo>
                    <a:pt x="130289" y="208348"/>
                  </a:lnTo>
                  <a:lnTo>
                    <a:pt x="134219" y="226336"/>
                  </a:lnTo>
                  <a:lnTo>
                    <a:pt x="135186" y="24611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8" name="SMARTInkShape-2388"/>
            <p:cNvSpPr/>
            <p:nvPr/>
          </p:nvSpPr>
          <p:spPr>
            <a:xfrm>
              <a:off x="3636169" y="1907381"/>
              <a:ext cx="21432" cy="220913"/>
            </a:xfrm>
            <a:custGeom>
              <a:avLst/>
              <a:gdLst/>
              <a:ahLst/>
              <a:cxnLst/>
              <a:rect l="0" t="0" r="0" b="0"/>
              <a:pathLst>
                <a:path w="21432" h="220913">
                  <a:moveTo>
                    <a:pt x="21431" y="0"/>
                  </a:moveTo>
                  <a:lnTo>
                    <a:pt x="21431" y="31963"/>
                  </a:lnTo>
                  <a:lnTo>
                    <a:pt x="21431" y="65323"/>
                  </a:lnTo>
                  <a:lnTo>
                    <a:pt x="21431" y="100148"/>
                  </a:lnTo>
                  <a:lnTo>
                    <a:pt x="19314" y="130095"/>
                  </a:lnTo>
                  <a:lnTo>
                    <a:pt x="10040" y="163711"/>
                  </a:lnTo>
                  <a:lnTo>
                    <a:pt x="7398" y="195002"/>
                  </a:lnTo>
                  <a:lnTo>
                    <a:pt x="6425" y="208679"/>
                  </a:lnTo>
                  <a:lnTo>
                    <a:pt x="297" y="220912"/>
                  </a:lnTo>
                  <a:lnTo>
                    <a:pt x="0" y="2143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38" name="SMARTInkShape-Group341"/>
          <p:cNvGrpSpPr/>
          <p:nvPr/>
        </p:nvGrpSpPr>
        <p:grpSpPr>
          <a:xfrm>
            <a:off x="4743450" y="1928813"/>
            <a:ext cx="757239" cy="371476"/>
            <a:chOff x="4743450" y="1928813"/>
            <a:chExt cx="757239" cy="371476"/>
          </a:xfrm>
        </p:grpSpPr>
        <p:sp>
          <p:nvSpPr>
            <p:cNvPr id="1530" name="SMARTInkShape-2389"/>
            <p:cNvSpPr/>
            <p:nvPr/>
          </p:nvSpPr>
          <p:spPr>
            <a:xfrm>
              <a:off x="5286375" y="2086695"/>
              <a:ext cx="214314" cy="20712"/>
            </a:xfrm>
            <a:custGeom>
              <a:avLst/>
              <a:gdLst/>
              <a:ahLst/>
              <a:cxnLst/>
              <a:rect l="0" t="0" r="0" b="0"/>
              <a:pathLst>
                <a:path w="214314" h="20712">
                  <a:moveTo>
                    <a:pt x="0" y="13568"/>
                  </a:moveTo>
                  <a:lnTo>
                    <a:pt x="3792" y="9775"/>
                  </a:lnTo>
                  <a:lnTo>
                    <a:pt x="7771" y="7913"/>
                  </a:lnTo>
                  <a:lnTo>
                    <a:pt x="39197" y="0"/>
                  </a:lnTo>
                  <a:lnTo>
                    <a:pt x="67097" y="1539"/>
                  </a:lnTo>
                  <a:lnTo>
                    <a:pt x="93700" y="4976"/>
                  </a:lnTo>
                  <a:lnTo>
                    <a:pt x="127340" y="9930"/>
                  </a:lnTo>
                  <a:lnTo>
                    <a:pt x="157234" y="12490"/>
                  </a:lnTo>
                  <a:lnTo>
                    <a:pt x="186575" y="18264"/>
                  </a:lnTo>
                  <a:lnTo>
                    <a:pt x="214313" y="2071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1" name="SMARTInkShape-2390"/>
            <p:cNvSpPr/>
            <p:nvPr/>
          </p:nvSpPr>
          <p:spPr>
            <a:xfrm>
              <a:off x="5372100" y="1978819"/>
              <a:ext cx="21131" cy="228601"/>
            </a:xfrm>
            <a:custGeom>
              <a:avLst/>
              <a:gdLst/>
              <a:ahLst/>
              <a:cxnLst/>
              <a:rect l="0" t="0" r="0" b="0"/>
              <a:pathLst>
                <a:path w="21131" h="228601">
                  <a:moveTo>
                    <a:pt x="7145" y="0"/>
                  </a:moveTo>
                  <a:lnTo>
                    <a:pt x="13295" y="0"/>
                  </a:lnTo>
                  <a:lnTo>
                    <a:pt x="13626" y="794"/>
                  </a:lnTo>
                  <a:lnTo>
                    <a:pt x="13993" y="3792"/>
                  </a:lnTo>
                  <a:lnTo>
                    <a:pt x="16273" y="7771"/>
                  </a:lnTo>
                  <a:lnTo>
                    <a:pt x="17993" y="9943"/>
                  </a:lnTo>
                  <a:lnTo>
                    <a:pt x="19903" y="16590"/>
                  </a:lnTo>
                  <a:lnTo>
                    <a:pt x="21130" y="33792"/>
                  </a:lnTo>
                  <a:lnTo>
                    <a:pt x="15737" y="67097"/>
                  </a:lnTo>
                  <a:lnTo>
                    <a:pt x="10782" y="99155"/>
                  </a:lnTo>
                  <a:lnTo>
                    <a:pt x="2953" y="133327"/>
                  </a:lnTo>
                  <a:lnTo>
                    <a:pt x="583" y="165948"/>
                  </a:lnTo>
                  <a:lnTo>
                    <a:pt x="78" y="200741"/>
                  </a:lnTo>
                  <a:lnTo>
                    <a:pt x="0" y="228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2" name="SMARTInkShape-2391"/>
            <p:cNvSpPr/>
            <p:nvPr/>
          </p:nvSpPr>
          <p:spPr>
            <a:xfrm>
              <a:off x="5157788" y="2064972"/>
              <a:ext cx="121443" cy="113873"/>
            </a:xfrm>
            <a:custGeom>
              <a:avLst/>
              <a:gdLst/>
              <a:ahLst/>
              <a:cxnLst/>
              <a:rect l="0" t="0" r="0" b="0"/>
              <a:pathLst>
                <a:path w="121443" h="113873">
                  <a:moveTo>
                    <a:pt x="0" y="42434"/>
                  </a:moveTo>
                  <a:lnTo>
                    <a:pt x="0" y="70807"/>
                  </a:lnTo>
                  <a:lnTo>
                    <a:pt x="0" y="67157"/>
                  </a:lnTo>
                  <a:lnTo>
                    <a:pt x="14472" y="35047"/>
                  </a:lnTo>
                  <a:lnTo>
                    <a:pt x="19925" y="26451"/>
                  </a:lnTo>
                  <a:lnTo>
                    <a:pt x="36362" y="14465"/>
                  </a:lnTo>
                  <a:lnTo>
                    <a:pt x="59616" y="2827"/>
                  </a:lnTo>
                  <a:lnTo>
                    <a:pt x="83354" y="0"/>
                  </a:lnTo>
                  <a:lnTo>
                    <a:pt x="90756" y="1879"/>
                  </a:lnTo>
                  <a:lnTo>
                    <a:pt x="93841" y="3491"/>
                  </a:lnTo>
                  <a:lnTo>
                    <a:pt x="95898" y="5360"/>
                  </a:lnTo>
                  <a:lnTo>
                    <a:pt x="109794" y="33367"/>
                  </a:lnTo>
                  <a:lnTo>
                    <a:pt x="113410" y="52050"/>
                  </a:lnTo>
                  <a:lnTo>
                    <a:pt x="114265" y="86271"/>
                  </a:lnTo>
                  <a:lnTo>
                    <a:pt x="121442" y="1138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3" name="SMARTInkShape-2392"/>
            <p:cNvSpPr/>
            <p:nvPr/>
          </p:nvSpPr>
          <p:spPr>
            <a:xfrm>
              <a:off x="5093495" y="1928813"/>
              <a:ext cx="1" cy="21432"/>
            </a:xfrm>
            <a:custGeom>
              <a:avLst/>
              <a:gdLst/>
              <a:ahLst/>
              <a:cxnLst/>
              <a:rect l="0" t="0" r="0" b="0"/>
              <a:pathLst>
                <a:path w="1" h="21432">
                  <a:moveTo>
                    <a:pt x="0" y="21431"/>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4" name="SMARTInkShape-2393"/>
            <p:cNvSpPr/>
            <p:nvPr/>
          </p:nvSpPr>
          <p:spPr>
            <a:xfrm>
              <a:off x="5100638" y="2050256"/>
              <a:ext cx="21433" cy="92870"/>
            </a:xfrm>
            <a:custGeom>
              <a:avLst/>
              <a:gdLst/>
              <a:ahLst/>
              <a:cxnLst/>
              <a:rect l="0" t="0" r="0" b="0"/>
              <a:pathLst>
                <a:path w="21433" h="92870">
                  <a:moveTo>
                    <a:pt x="0" y="0"/>
                  </a:moveTo>
                  <a:lnTo>
                    <a:pt x="0" y="3793"/>
                  </a:lnTo>
                  <a:lnTo>
                    <a:pt x="8819" y="35960"/>
                  </a:lnTo>
                  <a:lnTo>
                    <a:pt x="12667" y="50078"/>
                  </a:lnTo>
                  <a:lnTo>
                    <a:pt x="15923" y="64315"/>
                  </a:lnTo>
                  <a:lnTo>
                    <a:pt x="20343" y="79556"/>
                  </a:lnTo>
                  <a:lnTo>
                    <a:pt x="21432"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5" name="SMARTInkShape-2394"/>
            <p:cNvSpPr/>
            <p:nvPr/>
          </p:nvSpPr>
          <p:spPr>
            <a:xfrm>
              <a:off x="4943893" y="2035969"/>
              <a:ext cx="110373" cy="78523"/>
            </a:xfrm>
            <a:custGeom>
              <a:avLst/>
              <a:gdLst/>
              <a:ahLst/>
              <a:cxnLst/>
              <a:rect l="0" t="0" r="0" b="0"/>
              <a:pathLst>
                <a:path w="110373" h="78523">
                  <a:moveTo>
                    <a:pt x="42445" y="7144"/>
                  </a:moveTo>
                  <a:lnTo>
                    <a:pt x="20958" y="30747"/>
                  </a:lnTo>
                  <a:lnTo>
                    <a:pt x="1697" y="62675"/>
                  </a:lnTo>
                  <a:lnTo>
                    <a:pt x="0" y="73499"/>
                  </a:lnTo>
                  <a:lnTo>
                    <a:pt x="654" y="75193"/>
                  </a:lnTo>
                  <a:lnTo>
                    <a:pt x="1884" y="76322"/>
                  </a:lnTo>
                  <a:lnTo>
                    <a:pt x="3498" y="77075"/>
                  </a:lnTo>
                  <a:lnTo>
                    <a:pt x="37663" y="78522"/>
                  </a:lnTo>
                  <a:lnTo>
                    <a:pt x="49845" y="77761"/>
                  </a:lnTo>
                  <a:lnTo>
                    <a:pt x="83087" y="64842"/>
                  </a:lnTo>
                  <a:lnTo>
                    <a:pt x="98496" y="55637"/>
                  </a:lnTo>
                  <a:lnTo>
                    <a:pt x="103075" y="50392"/>
                  </a:lnTo>
                  <a:lnTo>
                    <a:pt x="107770" y="42977"/>
                  </a:lnTo>
                  <a:lnTo>
                    <a:pt x="109807" y="40557"/>
                  </a:lnTo>
                  <a:lnTo>
                    <a:pt x="110372" y="38151"/>
                  </a:lnTo>
                  <a:lnTo>
                    <a:pt x="109954" y="35752"/>
                  </a:lnTo>
                  <a:lnTo>
                    <a:pt x="107374" y="30971"/>
                  </a:lnTo>
                  <a:lnTo>
                    <a:pt x="96983" y="19052"/>
                  </a:lnTo>
                  <a:lnTo>
                    <a:pt x="72962" y="4762"/>
                  </a:lnTo>
                  <a:lnTo>
                    <a:pt x="5673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6" name="SMARTInkShape-2395"/>
            <p:cNvSpPr/>
            <p:nvPr/>
          </p:nvSpPr>
          <p:spPr>
            <a:xfrm>
              <a:off x="4743450" y="1964846"/>
              <a:ext cx="212731" cy="191422"/>
            </a:xfrm>
            <a:custGeom>
              <a:avLst/>
              <a:gdLst/>
              <a:ahLst/>
              <a:cxnLst/>
              <a:rect l="0" t="0" r="0" b="0"/>
              <a:pathLst>
                <a:path w="212731" h="191422">
                  <a:moveTo>
                    <a:pt x="0" y="35404"/>
                  </a:moveTo>
                  <a:lnTo>
                    <a:pt x="0" y="25461"/>
                  </a:lnTo>
                  <a:lnTo>
                    <a:pt x="2117" y="20931"/>
                  </a:lnTo>
                  <a:lnTo>
                    <a:pt x="12979" y="5070"/>
                  </a:lnTo>
                  <a:lnTo>
                    <a:pt x="20585" y="2079"/>
                  </a:lnTo>
                  <a:lnTo>
                    <a:pt x="52952" y="0"/>
                  </a:lnTo>
                  <a:lnTo>
                    <a:pt x="70365" y="1413"/>
                  </a:lnTo>
                  <a:lnTo>
                    <a:pt x="98019" y="10339"/>
                  </a:lnTo>
                  <a:lnTo>
                    <a:pt x="126321" y="19158"/>
                  </a:lnTo>
                  <a:lnTo>
                    <a:pt x="154022" y="31472"/>
                  </a:lnTo>
                  <a:lnTo>
                    <a:pt x="188675" y="54563"/>
                  </a:lnTo>
                  <a:lnTo>
                    <a:pt x="208972" y="89189"/>
                  </a:lnTo>
                  <a:lnTo>
                    <a:pt x="212730" y="104169"/>
                  </a:lnTo>
                  <a:lnTo>
                    <a:pt x="211493" y="113856"/>
                  </a:lnTo>
                  <a:lnTo>
                    <a:pt x="204231" y="133010"/>
                  </a:lnTo>
                  <a:lnTo>
                    <a:pt x="193687" y="147315"/>
                  </a:lnTo>
                  <a:lnTo>
                    <a:pt x="162757" y="169746"/>
                  </a:lnTo>
                  <a:lnTo>
                    <a:pt x="136219" y="181503"/>
                  </a:lnTo>
                  <a:lnTo>
                    <a:pt x="106123" y="188699"/>
                  </a:lnTo>
                  <a:lnTo>
                    <a:pt x="89211" y="191421"/>
                  </a:lnTo>
                  <a:lnTo>
                    <a:pt x="55216" y="185687"/>
                  </a:lnTo>
                  <a:lnTo>
                    <a:pt x="50006" y="1854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7" name="SMARTInkShape-2396"/>
            <p:cNvSpPr/>
            <p:nvPr/>
          </p:nvSpPr>
          <p:spPr>
            <a:xfrm>
              <a:off x="4794912" y="2028825"/>
              <a:ext cx="48552" cy="271464"/>
            </a:xfrm>
            <a:custGeom>
              <a:avLst/>
              <a:gdLst/>
              <a:ahLst/>
              <a:cxnLst/>
              <a:rect l="0" t="0" r="0" b="0"/>
              <a:pathLst>
                <a:path w="48552" h="271464">
                  <a:moveTo>
                    <a:pt x="5688" y="0"/>
                  </a:moveTo>
                  <a:lnTo>
                    <a:pt x="4894" y="18354"/>
                  </a:lnTo>
                  <a:lnTo>
                    <a:pt x="34" y="38168"/>
                  </a:lnTo>
                  <a:lnTo>
                    <a:pt x="0" y="50301"/>
                  </a:lnTo>
                  <a:lnTo>
                    <a:pt x="4782" y="79718"/>
                  </a:lnTo>
                  <a:lnTo>
                    <a:pt x="5509" y="112290"/>
                  </a:lnTo>
                  <a:lnTo>
                    <a:pt x="7769" y="142478"/>
                  </a:lnTo>
                  <a:lnTo>
                    <a:pt x="11832" y="171372"/>
                  </a:lnTo>
                  <a:lnTo>
                    <a:pt x="13428" y="200009"/>
                  </a:lnTo>
                  <a:lnTo>
                    <a:pt x="22749" y="231949"/>
                  </a:lnTo>
                  <a:lnTo>
                    <a:pt x="34315" y="254872"/>
                  </a:lnTo>
                  <a:lnTo>
                    <a:pt x="38255" y="260914"/>
                  </a:lnTo>
                  <a:lnTo>
                    <a:pt x="40006" y="266245"/>
                  </a:lnTo>
                  <a:lnTo>
                    <a:pt x="41266" y="267984"/>
                  </a:lnTo>
                  <a:lnTo>
                    <a:pt x="42901" y="269144"/>
                  </a:lnTo>
                  <a:lnTo>
                    <a:pt x="48551" y="2714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58" name="SMARTInkShape-Group342"/>
          <p:cNvGrpSpPr/>
          <p:nvPr/>
        </p:nvGrpSpPr>
        <p:grpSpPr>
          <a:xfrm>
            <a:off x="932554" y="2257425"/>
            <a:ext cx="3117953" cy="349589"/>
            <a:chOff x="932554" y="2257425"/>
            <a:chExt cx="3117953" cy="349589"/>
          </a:xfrm>
        </p:grpSpPr>
        <p:sp>
          <p:nvSpPr>
            <p:cNvPr id="1539" name="SMARTInkShape-2397"/>
            <p:cNvSpPr/>
            <p:nvPr/>
          </p:nvSpPr>
          <p:spPr>
            <a:xfrm>
              <a:off x="3986213" y="2357438"/>
              <a:ext cx="64294" cy="107157"/>
            </a:xfrm>
            <a:custGeom>
              <a:avLst/>
              <a:gdLst/>
              <a:ahLst/>
              <a:cxnLst/>
              <a:rect l="0" t="0" r="0" b="0"/>
              <a:pathLst>
                <a:path w="64294" h="107157">
                  <a:moveTo>
                    <a:pt x="64293" y="0"/>
                  </a:moveTo>
                  <a:lnTo>
                    <a:pt x="47500" y="0"/>
                  </a:lnTo>
                  <a:lnTo>
                    <a:pt x="45954" y="793"/>
                  </a:lnTo>
                  <a:lnTo>
                    <a:pt x="44924" y="2116"/>
                  </a:lnTo>
                  <a:lnTo>
                    <a:pt x="42984" y="5703"/>
                  </a:lnTo>
                  <a:lnTo>
                    <a:pt x="33040" y="20584"/>
                  </a:lnTo>
                  <a:lnTo>
                    <a:pt x="29457" y="37609"/>
                  </a:lnTo>
                  <a:lnTo>
                    <a:pt x="28590" y="73062"/>
                  </a:lnTo>
                  <a:lnTo>
                    <a:pt x="28576" y="91134"/>
                  </a:lnTo>
                  <a:lnTo>
                    <a:pt x="22921" y="100411"/>
                  </a:lnTo>
                  <a:lnTo>
                    <a:pt x="22424" y="102659"/>
                  </a:lnTo>
                  <a:lnTo>
                    <a:pt x="21299" y="104158"/>
                  </a:lnTo>
                  <a:lnTo>
                    <a:pt x="19756" y="105157"/>
                  </a:lnTo>
                  <a:lnTo>
                    <a:pt x="13791" y="106564"/>
                  </a:lnTo>
                  <a:lnTo>
                    <a:pt x="0"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0" name="SMARTInkShape-2398"/>
            <p:cNvSpPr/>
            <p:nvPr/>
          </p:nvSpPr>
          <p:spPr>
            <a:xfrm>
              <a:off x="3821906" y="2344028"/>
              <a:ext cx="114140" cy="127711"/>
            </a:xfrm>
            <a:custGeom>
              <a:avLst/>
              <a:gdLst/>
              <a:ahLst/>
              <a:cxnLst/>
              <a:rect l="0" t="0" r="0" b="0"/>
              <a:pathLst>
                <a:path w="114140" h="127711">
                  <a:moveTo>
                    <a:pt x="0" y="77703"/>
                  </a:moveTo>
                  <a:lnTo>
                    <a:pt x="13773" y="76910"/>
                  </a:lnTo>
                  <a:lnTo>
                    <a:pt x="46230" y="68884"/>
                  </a:lnTo>
                  <a:lnTo>
                    <a:pt x="73322" y="62548"/>
                  </a:lnTo>
                  <a:lnTo>
                    <a:pt x="108107" y="39802"/>
                  </a:lnTo>
                  <a:lnTo>
                    <a:pt x="111548" y="32812"/>
                  </a:lnTo>
                  <a:lnTo>
                    <a:pt x="114139" y="11328"/>
                  </a:lnTo>
                  <a:lnTo>
                    <a:pt x="112112" y="6399"/>
                  </a:lnTo>
                  <a:lnTo>
                    <a:pt x="110460" y="3973"/>
                  </a:lnTo>
                  <a:lnTo>
                    <a:pt x="106508" y="1278"/>
                  </a:lnTo>
                  <a:lnTo>
                    <a:pt x="100518" y="80"/>
                  </a:lnTo>
                  <a:lnTo>
                    <a:pt x="69414" y="0"/>
                  </a:lnTo>
                  <a:lnTo>
                    <a:pt x="59691" y="2952"/>
                  </a:lnTo>
                  <a:lnTo>
                    <a:pt x="37857" y="19254"/>
                  </a:lnTo>
                  <a:lnTo>
                    <a:pt x="15965" y="42498"/>
                  </a:lnTo>
                  <a:lnTo>
                    <a:pt x="11064" y="51738"/>
                  </a:lnTo>
                  <a:lnTo>
                    <a:pt x="7660" y="75352"/>
                  </a:lnTo>
                  <a:lnTo>
                    <a:pt x="11089" y="89618"/>
                  </a:lnTo>
                  <a:lnTo>
                    <a:pt x="20925" y="103900"/>
                  </a:lnTo>
                  <a:lnTo>
                    <a:pt x="33893" y="114393"/>
                  </a:lnTo>
                  <a:lnTo>
                    <a:pt x="71438" y="12771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1" name="SMARTInkShape-2399"/>
            <p:cNvSpPr/>
            <p:nvPr/>
          </p:nvSpPr>
          <p:spPr>
            <a:xfrm>
              <a:off x="3750469" y="2257425"/>
              <a:ext cx="42863" cy="221457"/>
            </a:xfrm>
            <a:custGeom>
              <a:avLst/>
              <a:gdLst/>
              <a:ahLst/>
              <a:cxnLst/>
              <a:rect l="0" t="0" r="0" b="0"/>
              <a:pathLst>
                <a:path w="42863" h="221457">
                  <a:moveTo>
                    <a:pt x="0" y="0"/>
                  </a:moveTo>
                  <a:lnTo>
                    <a:pt x="0" y="16793"/>
                  </a:lnTo>
                  <a:lnTo>
                    <a:pt x="7275" y="51233"/>
                  </a:lnTo>
                  <a:lnTo>
                    <a:pt x="12667" y="80940"/>
                  </a:lnTo>
                  <a:lnTo>
                    <a:pt x="13967" y="113355"/>
                  </a:lnTo>
                  <a:lnTo>
                    <a:pt x="19133" y="142688"/>
                  </a:lnTo>
                  <a:lnTo>
                    <a:pt x="24921" y="174777"/>
                  </a:lnTo>
                  <a:lnTo>
                    <a:pt x="33748" y="199836"/>
                  </a:lnTo>
                  <a:lnTo>
                    <a:pt x="35636" y="208672"/>
                  </a:lnTo>
                  <a:lnTo>
                    <a:pt x="42862" y="2214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2" name="SMARTInkShape-2400"/>
            <p:cNvSpPr/>
            <p:nvPr/>
          </p:nvSpPr>
          <p:spPr>
            <a:xfrm>
              <a:off x="3614738" y="2408469"/>
              <a:ext cx="128225" cy="162758"/>
            </a:xfrm>
            <a:custGeom>
              <a:avLst/>
              <a:gdLst/>
              <a:ahLst/>
              <a:cxnLst/>
              <a:rect l="0" t="0" r="0" b="0"/>
              <a:pathLst>
                <a:path w="128225" h="162758">
                  <a:moveTo>
                    <a:pt x="0" y="70412"/>
                  </a:moveTo>
                  <a:lnTo>
                    <a:pt x="0" y="74205"/>
                  </a:lnTo>
                  <a:lnTo>
                    <a:pt x="2116" y="78183"/>
                  </a:lnTo>
                  <a:lnTo>
                    <a:pt x="3792" y="80355"/>
                  </a:lnTo>
                  <a:lnTo>
                    <a:pt x="5654" y="87002"/>
                  </a:lnTo>
                  <a:lnTo>
                    <a:pt x="8819" y="99669"/>
                  </a:lnTo>
                  <a:lnTo>
                    <a:pt x="11857" y="109609"/>
                  </a:lnTo>
                  <a:lnTo>
                    <a:pt x="14361" y="127005"/>
                  </a:lnTo>
                  <a:lnTo>
                    <a:pt x="28492" y="159306"/>
                  </a:lnTo>
                  <a:lnTo>
                    <a:pt x="30107" y="160631"/>
                  </a:lnTo>
                  <a:lnTo>
                    <a:pt x="34610" y="162757"/>
                  </a:lnTo>
                  <a:lnTo>
                    <a:pt x="34980" y="162138"/>
                  </a:lnTo>
                  <a:lnTo>
                    <a:pt x="35621" y="153292"/>
                  </a:lnTo>
                  <a:lnTo>
                    <a:pt x="26896" y="118098"/>
                  </a:lnTo>
                  <a:lnTo>
                    <a:pt x="17241" y="84394"/>
                  </a:lnTo>
                  <a:lnTo>
                    <a:pt x="14676" y="52733"/>
                  </a:lnTo>
                  <a:lnTo>
                    <a:pt x="15157" y="32583"/>
                  </a:lnTo>
                  <a:lnTo>
                    <a:pt x="18114" y="22908"/>
                  </a:lnTo>
                  <a:lnTo>
                    <a:pt x="24190" y="15432"/>
                  </a:lnTo>
                  <a:lnTo>
                    <a:pt x="41026" y="4166"/>
                  </a:lnTo>
                  <a:lnTo>
                    <a:pt x="64548" y="0"/>
                  </a:lnTo>
                  <a:lnTo>
                    <a:pt x="81126" y="72"/>
                  </a:lnTo>
                  <a:lnTo>
                    <a:pt x="114635" y="8958"/>
                  </a:lnTo>
                  <a:lnTo>
                    <a:pt x="122386" y="13466"/>
                  </a:lnTo>
                  <a:lnTo>
                    <a:pt x="124453" y="15779"/>
                  </a:lnTo>
                  <a:lnTo>
                    <a:pt x="126750" y="22583"/>
                  </a:lnTo>
                  <a:lnTo>
                    <a:pt x="128224" y="36094"/>
                  </a:lnTo>
                  <a:lnTo>
                    <a:pt x="126758" y="38802"/>
                  </a:lnTo>
                  <a:lnTo>
                    <a:pt x="120895" y="43928"/>
                  </a:lnTo>
                  <a:lnTo>
                    <a:pt x="112997" y="46735"/>
                  </a:lnTo>
                  <a:lnTo>
                    <a:pt x="80886" y="55000"/>
                  </a:lnTo>
                  <a:lnTo>
                    <a:pt x="64293" y="561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3" name="SMARTInkShape-2401"/>
            <p:cNvSpPr/>
            <p:nvPr/>
          </p:nvSpPr>
          <p:spPr>
            <a:xfrm>
              <a:off x="3204442" y="2371725"/>
              <a:ext cx="331715" cy="92239"/>
            </a:xfrm>
            <a:custGeom>
              <a:avLst/>
              <a:gdLst/>
              <a:ahLst/>
              <a:cxnLst/>
              <a:rect l="0" t="0" r="0" b="0"/>
              <a:pathLst>
                <a:path w="331715" h="92239">
                  <a:moveTo>
                    <a:pt x="60252" y="0"/>
                  </a:moveTo>
                  <a:lnTo>
                    <a:pt x="56460" y="0"/>
                  </a:lnTo>
                  <a:lnTo>
                    <a:pt x="55342" y="794"/>
                  </a:lnTo>
                  <a:lnTo>
                    <a:pt x="54597" y="2117"/>
                  </a:lnTo>
                  <a:lnTo>
                    <a:pt x="54101" y="3792"/>
                  </a:lnTo>
                  <a:lnTo>
                    <a:pt x="46807" y="12979"/>
                  </a:lnTo>
                  <a:lnTo>
                    <a:pt x="16266" y="47760"/>
                  </a:lnTo>
                  <a:lnTo>
                    <a:pt x="831" y="76212"/>
                  </a:lnTo>
                  <a:lnTo>
                    <a:pt x="0" y="79383"/>
                  </a:lnTo>
                  <a:lnTo>
                    <a:pt x="241" y="81497"/>
                  </a:lnTo>
                  <a:lnTo>
                    <a:pt x="1194" y="82906"/>
                  </a:lnTo>
                  <a:lnTo>
                    <a:pt x="2624" y="83846"/>
                  </a:lnTo>
                  <a:lnTo>
                    <a:pt x="8428" y="85168"/>
                  </a:lnTo>
                  <a:lnTo>
                    <a:pt x="12877" y="85477"/>
                  </a:lnTo>
                  <a:lnTo>
                    <a:pt x="23637" y="81859"/>
                  </a:lnTo>
                  <a:lnTo>
                    <a:pt x="58902" y="51232"/>
                  </a:lnTo>
                  <a:lnTo>
                    <a:pt x="78289" y="31167"/>
                  </a:lnTo>
                  <a:lnTo>
                    <a:pt x="80175" y="26288"/>
                  </a:lnTo>
                  <a:lnTo>
                    <a:pt x="81644" y="14708"/>
                  </a:lnTo>
                  <a:lnTo>
                    <a:pt x="81683" y="47784"/>
                  </a:lnTo>
                  <a:lnTo>
                    <a:pt x="82477" y="59490"/>
                  </a:lnTo>
                  <a:lnTo>
                    <a:pt x="87386" y="68338"/>
                  </a:lnTo>
                  <a:lnTo>
                    <a:pt x="105532" y="88078"/>
                  </a:lnTo>
                  <a:lnTo>
                    <a:pt x="110274" y="90739"/>
                  </a:lnTo>
                  <a:lnTo>
                    <a:pt x="119523" y="92238"/>
                  </a:lnTo>
                  <a:lnTo>
                    <a:pt x="127870" y="91795"/>
                  </a:lnTo>
                  <a:lnTo>
                    <a:pt x="140700" y="87082"/>
                  </a:lnTo>
                  <a:lnTo>
                    <a:pt x="147071" y="82889"/>
                  </a:lnTo>
                  <a:lnTo>
                    <a:pt x="169067" y="54463"/>
                  </a:lnTo>
                  <a:lnTo>
                    <a:pt x="179885" y="27068"/>
                  </a:lnTo>
                  <a:lnTo>
                    <a:pt x="181338" y="13020"/>
                  </a:lnTo>
                  <a:lnTo>
                    <a:pt x="182251" y="11061"/>
                  </a:lnTo>
                  <a:lnTo>
                    <a:pt x="183653" y="9755"/>
                  </a:lnTo>
                  <a:lnTo>
                    <a:pt x="188536" y="7297"/>
                  </a:lnTo>
                  <a:lnTo>
                    <a:pt x="189615" y="19338"/>
                  </a:lnTo>
                  <a:lnTo>
                    <a:pt x="194490" y="28632"/>
                  </a:lnTo>
                  <a:lnTo>
                    <a:pt x="194988" y="30994"/>
                  </a:lnTo>
                  <a:lnTo>
                    <a:pt x="202047" y="41455"/>
                  </a:lnTo>
                  <a:lnTo>
                    <a:pt x="209183" y="48890"/>
                  </a:lnTo>
                  <a:lnTo>
                    <a:pt x="217533" y="49675"/>
                  </a:lnTo>
                  <a:lnTo>
                    <a:pt x="219875" y="48992"/>
                  </a:lnTo>
                  <a:lnTo>
                    <a:pt x="221436" y="47743"/>
                  </a:lnTo>
                  <a:lnTo>
                    <a:pt x="222476" y="46116"/>
                  </a:lnTo>
                  <a:lnTo>
                    <a:pt x="251938" y="26155"/>
                  </a:lnTo>
                  <a:lnTo>
                    <a:pt x="261599" y="22831"/>
                  </a:lnTo>
                  <a:lnTo>
                    <a:pt x="276089" y="20914"/>
                  </a:lnTo>
                  <a:lnTo>
                    <a:pt x="277962" y="19499"/>
                  </a:lnTo>
                  <a:lnTo>
                    <a:pt x="279211" y="17762"/>
                  </a:lnTo>
                  <a:lnTo>
                    <a:pt x="280837" y="17397"/>
                  </a:lnTo>
                  <a:lnTo>
                    <a:pt x="282715" y="17948"/>
                  </a:lnTo>
                  <a:lnTo>
                    <a:pt x="291432" y="24536"/>
                  </a:lnTo>
                  <a:lnTo>
                    <a:pt x="308820" y="43585"/>
                  </a:lnTo>
                  <a:lnTo>
                    <a:pt x="314395" y="51121"/>
                  </a:lnTo>
                  <a:lnTo>
                    <a:pt x="331714" y="642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4" name="SMARTInkShape-2402"/>
            <p:cNvSpPr/>
            <p:nvPr/>
          </p:nvSpPr>
          <p:spPr>
            <a:xfrm>
              <a:off x="3021806" y="2386013"/>
              <a:ext cx="157164" cy="85726"/>
            </a:xfrm>
            <a:custGeom>
              <a:avLst/>
              <a:gdLst/>
              <a:ahLst/>
              <a:cxnLst/>
              <a:rect l="0" t="0" r="0" b="0"/>
              <a:pathLst>
                <a:path w="157164" h="85726">
                  <a:moveTo>
                    <a:pt x="157163" y="0"/>
                  </a:moveTo>
                  <a:lnTo>
                    <a:pt x="126624" y="793"/>
                  </a:lnTo>
                  <a:lnTo>
                    <a:pt x="97508" y="9887"/>
                  </a:lnTo>
                  <a:lnTo>
                    <a:pt x="65210" y="22943"/>
                  </a:lnTo>
                  <a:lnTo>
                    <a:pt x="34350" y="43375"/>
                  </a:lnTo>
                  <a:lnTo>
                    <a:pt x="22411" y="52615"/>
                  </a:lnTo>
                  <a:lnTo>
                    <a:pt x="3679" y="75279"/>
                  </a:lnTo>
                  <a:lnTo>
                    <a:pt x="0" y="857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5" name="SMARTInkShape-2403"/>
            <p:cNvSpPr/>
            <p:nvPr/>
          </p:nvSpPr>
          <p:spPr>
            <a:xfrm>
              <a:off x="3043238" y="2378869"/>
              <a:ext cx="135732" cy="92870"/>
            </a:xfrm>
            <a:custGeom>
              <a:avLst/>
              <a:gdLst/>
              <a:ahLst/>
              <a:cxnLst/>
              <a:rect l="0" t="0" r="0" b="0"/>
              <a:pathLst>
                <a:path w="135732" h="92870">
                  <a:moveTo>
                    <a:pt x="0" y="0"/>
                  </a:moveTo>
                  <a:lnTo>
                    <a:pt x="0" y="3792"/>
                  </a:lnTo>
                  <a:lnTo>
                    <a:pt x="2116" y="7771"/>
                  </a:lnTo>
                  <a:lnTo>
                    <a:pt x="33792" y="40910"/>
                  </a:lnTo>
                  <a:lnTo>
                    <a:pt x="64980" y="64350"/>
                  </a:lnTo>
                  <a:lnTo>
                    <a:pt x="95193" y="82410"/>
                  </a:lnTo>
                  <a:lnTo>
                    <a:pt x="121308" y="91334"/>
                  </a:lnTo>
                  <a:lnTo>
                    <a:pt x="135731"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6" name="SMARTInkShape-2404"/>
            <p:cNvSpPr/>
            <p:nvPr/>
          </p:nvSpPr>
          <p:spPr>
            <a:xfrm>
              <a:off x="2886540" y="2380305"/>
              <a:ext cx="120497" cy="127152"/>
            </a:xfrm>
            <a:custGeom>
              <a:avLst/>
              <a:gdLst/>
              <a:ahLst/>
              <a:cxnLst/>
              <a:rect l="0" t="0" r="0" b="0"/>
              <a:pathLst>
                <a:path w="120497" h="127152">
                  <a:moveTo>
                    <a:pt x="13823" y="62858"/>
                  </a:moveTo>
                  <a:lnTo>
                    <a:pt x="13823" y="59065"/>
                  </a:lnTo>
                  <a:lnTo>
                    <a:pt x="14616" y="57948"/>
                  </a:lnTo>
                  <a:lnTo>
                    <a:pt x="15939" y="57203"/>
                  </a:lnTo>
                  <a:lnTo>
                    <a:pt x="23710" y="56155"/>
                  </a:lnTo>
                  <a:lnTo>
                    <a:pt x="58257" y="51947"/>
                  </a:lnTo>
                  <a:lnTo>
                    <a:pt x="93535" y="45074"/>
                  </a:lnTo>
                  <a:lnTo>
                    <a:pt x="106585" y="38715"/>
                  </a:lnTo>
                  <a:lnTo>
                    <a:pt x="115479" y="28011"/>
                  </a:lnTo>
                  <a:lnTo>
                    <a:pt x="119349" y="18578"/>
                  </a:lnTo>
                  <a:lnTo>
                    <a:pt x="120496" y="10756"/>
                  </a:lnTo>
                  <a:lnTo>
                    <a:pt x="118647" y="5834"/>
                  </a:lnTo>
                  <a:lnTo>
                    <a:pt x="117043" y="3411"/>
                  </a:lnTo>
                  <a:lnTo>
                    <a:pt x="114387" y="1795"/>
                  </a:lnTo>
                  <a:lnTo>
                    <a:pt x="107201" y="0"/>
                  </a:lnTo>
                  <a:lnTo>
                    <a:pt x="98716" y="1319"/>
                  </a:lnTo>
                  <a:lnTo>
                    <a:pt x="68783" y="7439"/>
                  </a:lnTo>
                  <a:lnTo>
                    <a:pt x="48892" y="15481"/>
                  </a:lnTo>
                  <a:lnTo>
                    <a:pt x="20234" y="32100"/>
                  </a:lnTo>
                  <a:lnTo>
                    <a:pt x="7475" y="49080"/>
                  </a:lnTo>
                  <a:lnTo>
                    <a:pt x="3064" y="58322"/>
                  </a:lnTo>
                  <a:lnTo>
                    <a:pt x="0" y="85730"/>
                  </a:lnTo>
                  <a:lnTo>
                    <a:pt x="1858" y="94983"/>
                  </a:lnTo>
                  <a:lnTo>
                    <a:pt x="3465" y="98562"/>
                  </a:lnTo>
                  <a:lnTo>
                    <a:pt x="11600" y="104656"/>
                  </a:lnTo>
                  <a:lnTo>
                    <a:pt x="44319" y="119914"/>
                  </a:lnTo>
                  <a:lnTo>
                    <a:pt x="78116" y="1271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7" name="SMARTInkShape-2405"/>
            <p:cNvSpPr/>
            <p:nvPr/>
          </p:nvSpPr>
          <p:spPr>
            <a:xfrm>
              <a:off x="2622510" y="2371823"/>
              <a:ext cx="91982" cy="128491"/>
            </a:xfrm>
            <a:custGeom>
              <a:avLst/>
              <a:gdLst/>
              <a:ahLst/>
              <a:cxnLst/>
              <a:rect l="0" t="0" r="0" b="0"/>
              <a:pathLst>
                <a:path w="91982" h="128491">
                  <a:moveTo>
                    <a:pt x="6390" y="49908"/>
                  </a:moveTo>
                  <a:lnTo>
                    <a:pt x="16333" y="49908"/>
                  </a:lnTo>
                  <a:lnTo>
                    <a:pt x="49454" y="41089"/>
                  </a:lnTo>
                  <a:lnTo>
                    <a:pt x="63600" y="37241"/>
                  </a:lnTo>
                  <a:lnTo>
                    <a:pt x="68342" y="36701"/>
                  </a:lnTo>
                  <a:lnTo>
                    <a:pt x="72298" y="34753"/>
                  </a:lnTo>
                  <a:lnTo>
                    <a:pt x="86938" y="19622"/>
                  </a:lnTo>
                  <a:lnTo>
                    <a:pt x="89814" y="14487"/>
                  </a:lnTo>
                  <a:lnTo>
                    <a:pt x="91812" y="7232"/>
                  </a:lnTo>
                  <a:lnTo>
                    <a:pt x="91981" y="3689"/>
                  </a:lnTo>
                  <a:lnTo>
                    <a:pt x="90438" y="2427"/>
                  </a:lnTo>
                  <a:lnTo>
                    <a:pt x="80682" y="650"/>
                  </a:lnTo>
                  <a:lnTo>
                    <a:pt x="62319" y="0"/>
                  </a:lnTo>
                  <a:lnTo>
                    <a:pt x="35980" y="7686"/>
                  </a:lnTo>
                  <a:lnTo>
                    <a:pt x="30879" y="9854"/>
                  </a:lnTo>
                  <a:lnTo>
                    <a:pt x="23095" y="16496"/>
                  </a:lnTo>
                  <a:lnTo>
                    <a:pt x="4974" y="38306"/>
                  </a:lnTo>
                  <a:lnTo>
                    <a:pt x="1792" y="47662"/>
                  </a:lnTo>
                  <a:lnTo>
                    <a:pt x="0" y="65647"/>
                  </a:lnTo>
                  <a:lnTo>
                    <a:pt x="3262" y="82264"/>
                  </a:lnTo>
                  <a:lnTo>
                    <a:pt x="9256" y="93450"/>
                  </a:lnTo>
                  <a:lnTo>
                    <a:pt x="23643" y="105584"/>
                  </a:lnTo>
                  <a:lnTo>
                    <a:pt x="42987" y="115441"/>
                  </a:lnTo>
                  <a:lnTo>
                    <a:pt x="77464" y="124620"/>
                  </a:lnTo>
                  <a:lnTo>
                    <a:pt x="84971" y="1284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8" name="SMARTInkShape-2406"/>
            <p:cNvSpPr/>
            <p:nvPr/>
          </p:nvSpPr>
          <p:spPr>
            <a:xfrm>
              <a:off x="2480298" y="2314575"/>
              <a:ext cx="70022" cy="142876"/>
            </a:xfrm>
            <a:custGeom>
              <a:avLst/>
              <a:gdLst/>
              <a:ahLst/>
              <a:cxnLst/>
              <a:rect l="0" t="0" r="0" b="0"/>
              <a:pathLst>
                <a:path w="70022" h="142876">
                  <a:moveTo>
                    <a:pt x="70021" y="0"/>
                  </a:moveTo>
                  <a:lnTo>
                    <a:pt x="59379" y="0"/>
                  </a:lnTo>
                  <a:lnTo>
                    <a:pt x="49229" y="3792"/>
                  </a:lnTo>
                  <a:lnTo>
                    <a:pt x="46634" y="5703"/>
                  </a:lnTo>
                  <a:lnTo>
                    <a:pt x="41396" y="12185"/>
                  </a:lnTo>
                  <a:lnTo>
                    <a:pt x="31289" y="19926"/>
                  </a:lnTo>
                  <a:lnTo>
                    <a:pt x="22914" y="32715"/>
                  </a:lnTo>
                  <a:lnTo>
                    <a:pt x="8154" y="66098"/>
                  </a:lnTo>
                  <a:lnTo>
                    <a:pt x="1772" y="81585"/>
                  </a:lnTo>
                  <a:lnTo>
                    <a:pt x="0" y="94204"/>
                  </a:lnTo>
                  <a:lnTo>
                    <a:pt x="2795" y="110903"/>
                  </a:lnTo>
                  <a:lnTo>
                    <a:pt x="8651" y="122113"/>
                  </a:lnTo>
                  <a:lnTo>
                    <a:pt x="28594" y="137962"/>
                  </a:lnTo>
                  <a:lnTo>
                    <a:pt x="35998" y="140691"/>
                  </a:lnTo>
                  <a:lnTo>
                    <a:pt x="48590"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9" name="SMARTInkShape-2407"/>
            <p:cNvSpPr/>
            <p:nvPr/>
          </p:nvSpPr>
          <p:spPr>
            <a:xfrm>
              <a:off x="2200275" y="2322684"/>
              <a:ext cx="250032" cy="176221"/>
            </a:xfrm>
            <a:custGeom>
              <a:avLst/>
              <a:gdLst/>
              <a:ahLst/>
              <a:cxnLst/>
              <a:rect l="0" t="0" r="0" b="0"/>
              <a:pathLst>
                <a:path w="250032" h="176221">
                  <a:moveTo>
                    <a:pt x="14288" y="141910"/>
                  </a:moveTo>
                  <a:lnTo>
                    <a:pt x="8137" y="141910"/>
                  </a:lnTo>
                  <a:lnTo>
                    <a:pt x="7806" y="142704"/>
                  </a:lnTo>
                  <a:lnTo>
                    <a:pt x="6408" y="154095"/>
                  </a:lnTo>
                  <a:lnTo>
                    <a:pt x="1501" y="163396"/>
                  </a:lnTo>
                  <a:lnTo>
                    <a:pt x="88" y="176220"/>
                  </a:lnTo>
                  <a:lnTo>
                    <a:pt x="0" y="141262"/>
                  </a:lnTo>
                  <a:lnTo>
                    <a:pt x="0" y="108534"/>
                  </a:lnTo>
                  <a:lnTo>
                    <a:pt x="0" y="73843"/>
                  </a:lnTo>
                  <a:lnTo>
                    <a:pt x="5703" y="53999"/>
                  </a:lnTo>
                  <a:lnTo>
                    <a:pt x="16793" y="30017"/>
                  </a:lnTo>
                  <a:lnTo>
                    <a:pt x="23603" y="22594"/>
                  </a:lnTo>
                  <a:lnTo>
                    <a:pt x="54896" y="3922"/>
                  </a:lnTo>
                  <a:lnTo>
                    <a:pt x="80341" y="0"/>
                  </a:lnTo>
                  <a:lnTo>
                    <a:pt x="113001" y="1342"/>
                  </a:lnTo>
                  <a:lnTo>
                    <a:pt x="142618" y="5223"/>
                  </a:lnTo>
                  <a:lnTo>
                    <a:pt x="175772" y="6095"/>
                  </a:lnTo>
                  <a:lnTo>
                    <a:pt x="183425" y="8258"/>
                  </a:lnTo>
                  <a:lnTo>
                    <a:pt x="192196" y="11822"/>
                  </a:lnTo>
                  <a:lnTo>
                    <a:pt x="194806" y="12322"/>
                  </a:lnTo>
                  <a:lnTo>
                    <a:pt x="196545" y="13449"/>
                  </a:lnTo>
                  <a:lnTo>
                    <a:pt x="197705" y="14994"/>
                  </a:lnTo>
                  <a:lnTo>
                    <a:pt x="198479" y="16818"/>
                  </a:lnTo>
                  <a:lnTo>
                    <a:pt x="198200" y="18828"/>
                  </a:lnTo>
                  <a:lnTo>
                    <a:pt x="194810" y="26242"/>
                  </a:lnTo>
                  <a:lnTo>
                    <a:pt x="193739" y="33881"/>
                  </a:lnTo>
                  <a:lnTo>
                    <a:pt x="189029" y="42568"/>
                  </a:lnTo>
                  <a:lnTo>
                    <a:pt x="165469" y="75274"/>
                  </a:lnTo>
                  <a:lnTo>
                    <a:pt x="138982" y="108575"/>
                  </a:lnTo>
                  <a:lnTo>
                    <a:pt x="132020" y="122860"/>
                  </a:lnTo>
                  <a:lnTo>
                    <a:pt x="129039" y="142880"/>
                  </a:lnTo>
                  <a:lnTo>
                    <a:pt x="129683" y="144938"/>
                  </a:lnTo>
                  <a:lnTo>
                    <a:pt x="130905" y="146310"/>
                  </a:lnTo>
                  <a:lnTo>
                    <a:pt x="134380" y="147834"/>
                  </a:lnTo>
                  <a:lnTo>
                    <a:pt x="149184" y="148893"/>
                  </a:lnTo>
                  <a:lnTo>
                    <a:pt x="155733" y="146866"/>
                  </a:lnTo>
                  <a:lnTo>
                    <a:pt x="178700" y="131156"/>
                  </a:lnTo>
                  <a:lnTo>
                    <a:pt x="205407" y="98975"/>
                  </a:lnTo>
                  <a:lnTo>
                    <a:pt x="218049" y="76019"/>
                  </a:lnTo>
                  <a:lnTo>
                    <a:pt x="220447" y="65854"/>
                  </a:lnTo>
                  <a:lnTo>
                    <a:pt x="221445" y="42413"/>
                  </a:lnTo>
                  <a:lnTo>
                    <a:pt x="221456" y="75693"/>
                  </a:lnTo>
                  <a:lnTo>
                    <a:pt x="222250" y="107805"/>
                  </a:lnTo>
                  <a:lnTo>
                    <a:pt x="235192" y="130030"/>
                  </a:lnTo>
                  <a:lnTo>
                    <a:pt x="250031" y="1490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0" name="SMARTInkShape-2408"/>
            <p:cNvSpPr/>
            <p:nvPr/>
          </p:nvSpPr>
          <p:spPr>
            <a:xfrm>
              <a:off x="1664494" y="2278856"/>
              <a:ext cx="7145" cy="14289"/>
            </a:xfrm>
            <a:custGeom>
              <a:avLst/>
              <a:gdLst/>
              <a:ahLst/>
              <a:cxnLst/>
              <a:rect l="0" t="0" r="0" b="0"/>
              <a:pathLst>
                <a:path w="7145" h="14289">
                  <a:moveTo>
                    <a:pt x="7144" y="14288"/>
                  </a:moveTo>
                  <a:lnTo>
                    <a:pt x="3351" y="14288"/>
                  </a:lnTo>
                  <a:lnTo>
                    <a:pt x="2234" y="13494"/>
                  </a:lnTo>
                  <a:lnTo>
                    <a:pt x="1489" y="12171"/>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1" name="SMARTInkShape-2409"/>
            <p:cNvSpPr/>
            <p:nvPr/>
          </p:nvSpPr>
          <p:spPr>
            <a:xfrm>
              <a:off x="1978971" y="2344277"/>
              <a:ext cx="78305" cy="177468"/>
            </a:xfrm>
            <a:custGeom>
              <a:avLst/>
              <a:gdLst/>
              <a:ahLst/>
              <a:cxnLst/>
              <a:rect l="0" t="0" r="0" b="0"/>
              <a:pathLst>
                <a:path w="78305" h="177468">
                  <a:moveTo>
                    <a:pt x="21279" y="106029"/>
                  </a:moveTo>
                  <a:lnTo>
                    <a:pt x="21279" y="96086"/>
                  </a:lnTo>
                  <a:lnTo>
                    <a:pt x="23396" y="91556"/>
                  </a:lnTo>
                  <a:lnTo>
                    <a:pt x="56573" y="56463"/>
                  </a:lnTo>
                  <a:lnTo>
                    <a:pt x="64016" y="46893"/>
                  </a:lnTo>
                  <a:lnTo>
                    <a:pt x="75237" y="25599"/>
                  </a:lnTo>
                  <a:lnTo>
                    <a:pt x="77799" y="13736"/>
                  </a:lnTo>
                  <a:lnTo>
                    <a:pt x="78304" y="7542"/>
                  </a:lnTo>
                  <a:lnTo>
                    <a:pt x="74600" y="2676"/>
                  </a:lnTo>
                  <a:lnTo>
                    <a:pt x="70642" y="563"/>
                  </a:lnTo>
                  <a:lnTo>
                    <a:pt x="68475" y="0"/>
                  </a:lnTo>
                  <a:lnTo>
                    <a:pt x="66237" y="418"/>
                  </a:lnTo>
                  <a:lnTo>
                    <a:pt x="58501" y="4005"/>
                  </a:lnTo>
                  <a:lnTo>
                    <a:pt x="50787" y="5123"/>
                  </a:lnTo>
                  <a:lnTo>
                    <a:pt x="42066" y="9853"/>
                  </a:lnTo>
                  <a:lnTo>
                    <a:pt x="33693" y="17247"/>
                  </a:lnTo>
                  <a:lnTo>
                    <a:pt x="8650" y="48979"/>
                  </a:lnTo>
                  <a:lnTo>
                    <a:pt x="3760" y="59242"/>
                  </a:lnTo>
                  <a:lnTo>
                    <a:pt x="191" y="94259"/>
                  </a:lnTo>
                  <a:lnTo>
                    <a:pt x="0" y="107148"/>
                  </a:lnTo>
                  <a:lnTo>
                    <a:pt x="4149" y="118697"/>
                  </a:lnTo>
                  <a:lnTo>
                    <a:pt x="20111" y="143916"/>
                  </a:lnTo>
                  <a:lnTo>
                    <a:pt x="55141" y="171098"/>
                  </a:lnTo>
                  <a:lnTo>
                    <a:pt x="64142" y="177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2" name="SMARTInkShape-2410"/>
            <p:cNvSpPr/>
            <p:nvPr/>
          </p:nvSpPr>
          <p:spPr>
            <a:xfrm>
              <a:off x="1907862" y="2286000"/>
              <a:ext cx="20952" cy="235745"/>
            </a:xfrm>
            <a:custGeom>
              <a:avLst/>
              <a:gdLst/>
              <a:ahLst/>
              <a:cxnLst/>
              <a:rect l="0" t="0" r="0" b="0"/>
              <a:pathLst>
                <a:path w="20952" h="235745">
                  <a:moveTo>
                    <a:pt x="20951" y="0"/>
                  </a:moveTo>
                  <a:lnTo>
                    <a:pt x="20951" y="3792"/>
                  </a:lnTo>
                  <a:lnTo>
                    <a:pt x="14800" y="30528"/>
                  </a:lnTo>
                  <a:lnTo>
                    <a:pt x="11821" y="64551"/>
                  </a:lnTo>
                  <a:lnTo>
                    <a:pt x="7682" y="92920"/>
                  </a:lnTo>
                  <a:lnTo>
                    <a:pt x="1955" y="126363"/>
                  </a:lnTo>
                  <a:lnTo>
                    <a:pt x="0" y="156723"/>
                  </a:lnTo>
                  <a:lnTo>
                    <a:pt x="1778" y="178464"/>
                  </a:lnTo>
                  <a:lnTo>
                    <a:pt x="11888" y="213674"/>
                  </a:lnTo>
                  <a:lnTo>
                    <a:pt x="13748" y="222760"/>
                  </a:lnTo>
                  <a:lnTo>
                    <a:pt x="20951" y="2357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3" name="SMARTInkShape-2411"/>
            <p:cNvSpPr/>
            <p:nvPr/>
          </p:nvSpPr>
          <p:spPr>
            <a:xfrm>
              <a:off x="1753462" y="2278856"/>
              <a:ext cx="95331" cy="248574"/>
            </a:xfrm>
            <a:custGeom>
              <a:avLst/>
              <a:gdLst/>
              <a:ahLst/>
              <a:cxnLst/>
              <a:rect l="0" t="0" r="0" b="0"/>
              <a:pathLst>
                <a:path w="95331" h="248574">
                  <a:moveTo>
                    <a:pt x="25332" y="0"/>
                  </a:moveTo>
                  <a:lnTo>
                    <a:pt x="24538" y="17888"/>
                  </a:lnTo>
                  <a:lnTo>
                    <a:pt x="18056" y="51054"/>
                  </a:lnTo>
                  <a:lnTo>
                    <a:pt x="12124" y="85863"/>
                  </a:lnTo>
                  <a:lnTo>
                    <a:pt x="6348" y="115121"/>
                  </a:lnTo>
                  <a:lnTo>
                    <a:pt x="2267" y="148535"/>
                  </a:lnTo>
                  <a:lnTo>
                    <a:pt x="0" y="163647"/>
                  </a:lnTo>
                  <a:lnTo>
                    <a:pt x="5011" y="192751"/>
                  </a:lnTo>
                  <a:lnTo>
                    <a:pt x="12631" y="225845"/>
                  </a:lnTo>
                  <a:lnTo>
                    <a:pt x="14484" y="229145"/>
                  </a:lnTo>
                  <a:lnTo>
                    <a:pt x="33957" y="245108"/>
                  </a:lnTo>
                  <a:lnTo>
                    <a:pt x="41336" y="247843"/>
                  </a:lnTo>
                  <a:lnTo>
                    <a:pt x="45526" y="248573"/>
                  </a:lnTo>
                  <a:lnTo>
                    <a:pt x="52299" y="247267"/>
                  </a:lnTo>
                  <a:lnTo>
                    <a:pt x="66907" y="239960"/>
                  </a:lnTo>
                  <a:lnTo>
                    <a:pt x="73707" y="233384"/>
                  </a:lnTo>
                  <a:lnTo>
                    <a:pt x="93531" y="204828"/>
                  </a:lnTo>
                  <a:lnTo>
                    <a:pt x="95330" y="198720"/>
                  </a:lnTo>
                  <a:lnTo>
                    <a:pt x="95016" y="195980"/>
                  </a:lnTo>
                  <a:lnTo>
                    <a:pt x="90925" y="183763"/>
                  </a:lnTo>
                  <a:lnTo>
                    <a:pt x="90492" y="179659"/>
                  </a:lnTo>
                  <a:lnTo>
                    <a:pt x="89410" y="176923"/>
                  </a:lnTo>
                  <a:lnTo>
                    <a:pt x="87894" y="175098"/>
                  </a:lnTo>
                  <a:lnTo>
                    <a:pt x="72582" y="167021"/>
                  </a:lnTo>
                  <a:lnTo>
                    <a:pt x="58934" y="164664"/>
                  </a:lnTo>
                  <a:lnTo>
                    <a:pt x="46763" y="1643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4" name="SMARTInkShape-2412"/>
            <p:cNvSpPr/>
            <p:nvPr/>
          </p:nvSpPr>
          <p:spPr>
            <a:xfrm>
              <a:off x="1664494" y="2450306"/>
              <a:ext cx="50007" cy="107158"/>
            </a:xfrm>
            <a:custGeom>
              <a:avLst/>
              <a:gdLst/>
              <a:ahLst/>
              <a:cxnLst/>
              <a:rect l="0" t="0" r="0" b="0"/>
              <a:pathLst>
                <a:path w="50007" h="107158">
                  <a:moveTo>
                    <a:pt x="0" y="0"/>
                  </a:moveTo>
                  <a:lnTo>
                    <a:pt x="0" y="3793"/>
                  </a:lnTo>
                  <a:lnTo>
                    <a:pt x="2116" y="7771"/>
                  </a:lnTo>
                  <a:lnTo>
                    <a:pt x="9943" y="20585"/>
                  </a:lnTo>
                  <a:lnTo>
                    <a:pt x="23603" y="50836"/>
                  </a:lnTo>
                  <a:lnTo>
                    <a:pt x="39033" y="80131"/>
                  </a:lnTo>
                  <a:lnTo>
                    <a:pt x="44222" y="97732"/>
                  </a:lnTo>
                  <a:lnTo>
                    <a:pt x="50006" y="1071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5" name="SMARTInkShape-2413"/>
            <p:cNvSpPr/>
            <p:nvPr/>
          </p:nvSpPr>
          <p:spPr>
            <a:xfrm>
              <a:off x="1475661" y="2343150"/>
              <a:ext cx="102652" cy="224313"/>
            </a:xfrm>
            <a:custGeom>
              <a:avLst/>
              <a:gdLst/>
              <a:ahLst/>
              <a:cxnLst/>
              <a:rect l="0" t="0" r="0" b="0"/>
              <a:pathLst>
                <a:path w="102652" h="224313">
                  <a:moveTo>
                    <a:pt x="74533" y="128588"/>
                  </a:moveTo>
                  <a:lnTo>
                    <a:pt x="64590" y="128588"/>
                  </a:lnTo>
                  <a:lnTo>
                    <a:pt x="53948" y="132380"/>
                  </a:lnTo>
                  <a:lnTo>
                    <a:pt x="26773" y="155323"/>
                  </a:lnTo>
                  <a:lnTo>
                    <a:pt x="5747" y="188151"/>
                  </a:lnTo>
                  <a:lnTo>
                    <a:pt x="834" y="197658"/>
                  </a:lnTo>
                  <a:lnTo>
                    <a:pt x="0" y="201622"/>
                  </a:lnTo>
                  <a:lnTo>
                    <a:pt x="238" y="205058"/>
                  </a:lnTo>
                  <a:lnTo>
                    <a:pt x="2531" y="216277"/>
                  </a:lnTo>
                  <a:lnTo>
                    <a:pt x="5100" y="218797"/>
                  </a:lnTo>
                  <a:lnTo>
                    <a:pt x="14305" y="223714"/>
                  </a:lnTo>
                  <a:lnTo>
                    <a:pt x="24217" y="224312"/>
                  </a:lnTo>
                  <a:lnTo>
                    <a:pt x="47308" y="218228"/>
                  </a:lnTo>
                  <a:lnTo>
                    <a:pt x="63997" y="207888"/>
                  </a:lnTo>
                  <a:lnTo>
                    <a:pt x="83064" y="190172"/>
                  </a:lnTo>
                  <a:lnTo>
                    <a:pt x="92583" y="175321"/>
                  </a:lnTo>
                  <a:lnTo>
                    <a:pt x="99636" y="156193"/>
                  </a:lnTo>
                  <a:lnTo>
                    <a:pt x="102651" y="121316"/>
                  </a:lnTo>
                  <a:lnTo>
                    <a:pt x="100931" y="85708"/>
                  </a:lnTo>
                  <a:lnTo>
                    <a:pt x="90915" y="50798"/>
                  </a:lnTo>
                  <a:lnTo>
                    <a:pt x="74516" y="16590"/>
                  </a:lnTo>
                  <a:lnTo>
                    <a:pt x="70557" y="10548"/>
                  </a:lnTo>
                  <a:lnTo>
                    <a:pt x="6738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6" name="SMARTInkShape-2414"/>
            <p:cNvSpPr/>
            <p:nvPr/>
          </p:nvSpPr>
          <p:spPr>
            <a:xfrm>
              <a:off x="1171601" y="2443312"/>
              <a:ext cx="260899" cy="163702"/>
            </a:xfrm>
            <a:custGeom>
              <a:avLst/>
              <a:gdLst/>
              <a:ahLst/>
              <a:cxnLst/>
              <a:rect l="0" t="0" r="0" b="0"/>
              <a:pathLst>
                <a:path w="260899" h="163702">
                  <a:moveTo>
                    <a:pt x="7118" y="35569"/>
                  </a:moveTo>
                  <a:lnTo>
                    <a:pt x="3325" y="35569"/>
                  </a:lnTo>
                  <a:lnTo>
                    <a:pt x="2208" y="36363"/>
                  </a:lnTo>
                  <a:lnTo>
                    <a:pt x="1464" y="37686"/>
                  </a:lnTo>
                  <a:lnTo>
                    <a:pt x="415" y="45457"/>
                  </a:lnTo>
                  <a:lnTo>
                    <a:pt x="0" y="76211"/>
                  </a:lnTo>
                  <a:lnTo>
                    <a:pt x="773" y="100042"/>
                  </a:lnTo>
                  <a:lnTo>
                    <a:pt x="6677" y="135453"/>
                  </a:lnTo>
                  <a:lnTo>
                    <a:pt x="7715" y="144256"/>
                  </a:lnTo>
                  <a:lnTo>
                    <a:pt x="12763" y="153674"/>
                  </a:lnTo>
                  <a:lnTo>
                    <a:pt x="20110" y="162620"/>
                  </a:lnTo>
                  <a:lnTo>
                    <a:pt x="22946" y="163473"/>
                  </a:lnTo>
                  <a:lnTo>
                    <a:pt x="24814" y="163701"/>
                  </a:lnTo>
                  <a:lnTo>
                    <a:pt x="26059" y="162266"/>
                  </a:lnTo>
                  <a:lnTo>
                    <a:pt x="27811" y="153454"/>
                  </a:lnTo>
                  <a:lnTo>
                    <a:pt x="32244" y="132918"/>
                  </a:lnTo>
                  <a:lnTo>
                    <a:pt x="40893" y="105167"/>
                  </a:lnTo>
                  <a:lnTo>
                    <a:pt x="43374" y="71840"/>
                  </a:lnTo>
                  <a:lnTo>
                    <a:pt x="50090" y="40589"/>
                  </a:lnTo>
                  <a:lnTo>
                    <a:pt x="55481" y="26914"/>
                  </a:lnTo>
                  <a:lnTo>
                    <a:pt x="62297" y="14780"/>
                  </a:lnTo>
                  <a:lnTo>
                    <a:pt x="62954" y="12185"/>
                  </a:lnTo>
                  <a:lnTo>
                    <a:pt x="64185" y="10455"/>
                  </a:lnTo>
                  <a:lnTo>
                    <a:pt x="65800" y="9301"/>
                  </a:lnTo>
                  <a:lnTo>
                    <a:pt x="67671" y="8532"/>
                  </a:lnTo>
                  <a:lnTo>
                    <a:pt x="69711" y="8813"/>
                  </a:lnTo>
                  <a:lnTo>
                    <a:pt x="78690" y="12851"/>
                  </a:lnTo>
                  <a:lnTo>
                    <a:pt x="81026" y="13280"/>
                  </a:lnTo>
                  <a:lnTo>
                    <a:pt x="105644" y="28578"/>
                  </a:lnTo>
                  <a:lnTo>
                    <a:pt x="120154" y="37981"/>
                  </a:lnTo>
                  <a:lnTo>
                    <a:pt x="153860" y="52241"/>
                  </a:lnTo>
                  <a:lnTo>
                    <a:pt x="184104" y="56373"/>
                  </a:lnTo>
                  <a:lnTo>
                    <a:pt x="195316" y="55928"/>
                  </a:lnTo>
                  <a:lnTo>
                    <a:pt x="230231" y="44791"/>
                  </a:lnTo>
                  <a:lnTo>
                    <a:pt x="250880" y="33148"/>
                  </a:lnTo>
                  <a:lnTo>
                    <a:pt x="254363" y="28408"/>
                  </a:lnTo>
                  <a:lnTo>
                    <a:pt x="260391" y="15105"/>
                  </a:lnTo>
                  <a:lnTo>
                    <a:pt x="260898" y="11607"/>
                  </a:lnTo>
                  <a:lnTo>
                    <a:pt x="257800" y="1556"/>
                  </a:lnTo>
                  <a:lnTo>
                    <a:pt x="253205" y="608"/>
                  </a:lnTo>
                  <a:lnTo>
                    <a:pt x="241112" y="0"/>
                  </a:lnTo>
                  <a:lnTo>
                    <a:pt x="212513" y="9807"/>
                  </a:lnTo>
                  <a:lnTo>
                    <a:pt x="196122" y="20439"/>
                  </a:lnTo>
                  <a:lnTo>
                    <a:pt x="172890" y="47611"/>
                  </a:lnTo>
                  <a:lnTo>
                    <a:pt x="168107" y="57061"/>
                  </a:lnTo>
                  <a:lnTo>
                    <a:pt x="165036" y="76063"/>
                  </a:lnTo>
                  <a:lnTo>
                    <a:pt x="168297" y="90341"/>
                  </a:lnTo>
                  <a:lnTo>
                    <a:pt x="174290" y="100834"/>
                  </a:lnTo>
                  <a:lnTo>
                    <a:pt x="181093" y="108970"/>
                  </a:lnTo>
                  <a:lnTo>
                    <a:pt x="191928" y="116408"/>
                  </a:lnTo>
                  <a:lnTo>
                    <a:pt x="207143" y="1212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7" name="SMARTInkShape-2415"/>
            <p:cNvSpPr/>
            <p:nvPr/>
          </p:nvSpPr>
          <p:spPr>
            <a:xfrm>
              <a:off x="932554" y="2365095"/>
              <a:ext cx="146153" cy="213113"/>
            </a:xfrm>
            <a:custGeom>
              <a:avLst/>
              <a:gdLst/>
              <a:ahLst/>
              <a:cxnLst/>
              <a:rect l="0" t="0" r="0" b="0"/>
              <a:pathLst>
                <a:path w="146153" h="213113">
                  <a:moveTo>
                    <a:pt x="124721" y="42349"/>
                  </a:moveTo>
                  <a:lnTo>
                    <a:pt x="124721" y="46141"/>
                  </a:lnTo>
                  <a:lnTo>
                    <a:pt x="123927" y="47258"/>
                  </a:lnTo>
                  <a:lnTo>
                    <a:pt x="122604" y="48003"/>
                  </a:lnTo>
                  <a:lnTo>
                    <a:pt x="120929" y="48500"/>
                  </a:lnTo>
                  <a:lnTo>
                    <a:pt x="119812" y="49624"/>
                  </a:lnTo>
                  <a:lnTo>
                    <a:pt x="118570" y="52991"/>
                  </a:lnTo>
                  <a:lnTo>
                    <a:pt x="117603" y="73334"/>
                  </a:lnTo>
                  <a:lnTo>
                    <a:pt x="118388" y="74912"/>
                  </a:lnTo>
                  <a:lnTo>
                    <a:pt x="119705" y="75964"/>
                  </a:lnTo>
                  <a:lnTo>
                    <a:pt x="124428" y="77944"/>
                  </a:lnTo>
                  <a:lnTo>
                    <a:pt x="124713" y="57479"/>
                  </a:lnTo>
                  <a:lnTo>
                    <a:pt x="122601" y="50926"/>
                  </a:lnTo>
                  <a:lnTo>
                    <a:pt x="119810" y="44573"/>
                  </a:lnTo>
                  <a:lnTo>
                    <a:pt x="117445" y="32865"/>
                  </a:lnTo>
                  <a:lnTo>
                    <a:pt x="111276" y="23223"/>
                  </a:lnTo>
                  <a:lnTo>
                    <a:pt x="91980" y="3386"/>
                  </a:lnTo>
                  <a:lnTo>
                    <a:pt x="86886" y="1219"/>
                  </a:lnTo>
                  <a:lnTo>
                    <a:pt x="75763" y="0"/>
                  </a:lnTo>
                  <a:lnTo>
                    <a:pt x="69095" y="1831"/>
                  </a:lnTo>
                  <a:lnTo>
                    <a:pt x="58762" y="9441"/>
                  </a:lnTo>
                  <a:lnTo>
                    <a:pt x="37189" y="26697"/>
                  </a:lnTo>
                  <a:lnTo>
                    <a:pt x="15296" y="59378"/>
                  </a:lnTo>
                  <a:lnTo>
                    <a:pt x="7191" y="78880"/>
                  </a:lnTo>
                  <a:lnTo>
                    <a:pt x="0" y="113893"/>
                  </a:lnTo>
                  <a:lnTo>
                    <a:pt x="1072" y="135249"/>
                  </a:lnTo>
                  <a:lnTo>
                    <a:pt x="10758" y="168824"/>
                  </a:lnTo>
                  <a:lnTo>
                    <a:pt x="16127" y="179522"/>
                  </a:lnTo>
                  <a:lnTo>
                    <a:pt x="28075" y="193677"/>
                  </a:lnTo>
                  <a:lnTo>
                    <a:pt x="42463" y="203251"/>
                  </a:lnTo>
                  <a:lnTo>
                    <a:pt x="61455" y="210320"/>
                  </a:lnTo>
                  <a:lnTo>
                    <a:pt x="91322" y="213112"/>
                  </a:lnTo>
                  <a:lnTo>
                    <a:pt x="118265" y="211479"/>
                  </a:lnTo>
                  <a:lnTo>
                    <a:pt x="146152" y="2066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559" name="SMARTInkShape-2416"/>
          <p:cNvSpPr/>
          <p:nvPr/>
        </p:nvSpPr>
        <p:spPr>
          <a:xfrm>
            <a:off x="5715000" y="2007397"/>
            <a:ext cx="1621632" cy="28573"/>
          </a:xfrm>
          <a:custGeom>
            <a:avLst/>
            <a:gdLst/>
            <a:ahLst/>
            <a:cxnLst/>
            <a:rect l="0" t="0" r="0" b="0"/>
            <a:pathLst>
              <a:path w="1621632" h="28573">
                <a:moveTo>
                  <a:pt x="0" y="14284"/>
                </a:moveTo>
                <a:lnTo>
                  <a:pt x="33792" y="14284"/>
                </a:lnTo>
                <a:lnTo>
                  <a:pt x="68518" y="14284"/>
                </a:lnTo>
                <a:lnTo>
                  <a:pt x="97496" y="14284"/>
                </a:lnTo>
                <a:lnTo>
                  <a:pt x="133000" y="19194"/>
                </a:lnTo>
                <a:lnTo>
                  <a:pt x="165884" y="20987"/>
                </a:lnTo>
                <a:lnTo>
                  <a:pt x="193349" y="21297"/>
                </a:lnTo>
                <a:lnTo>
                  <a:pt x="223711" y="23506"/>
                </a:lnTo>
                <a:lnTo>
                  <a:pt x="257843" y="27071"/>
                </a:lnTo>
                <a:lnTo>
                  <a:pt x="293092" y="28127"/>
                </a:lnTo>
                <a:lnTo>
                  <a:pt x="328671" y="28440"/>
                </a:lnTo>
                <a:lnTo>
                  <a:pt x="353245" y="28513"/>
                </a:lnTo>
                <a:lnTo>
                  <a:pt x="380041" y="28546"/>
                </a:lnTo>
                <a:lnTo>
                  <a:pt x="405709" y="28560"/>
                </a:lnTo>
                <a:lnTo>
                  <a:pt x="430347" y="28567"/>
                </a:lnTo>
                <a:lnTo>
                  <a:pt x="454527" y="28569"/>
                </a:lnTo>
                <a:lnTo>
                  <a:pt x="480618" y="28571"/>
                </a:lnTo>
                <a:lnTo>
                  <a:pt x="507295" y="28571"/>
                </a:lnTo>
                <a:lnTo>
                  <a:pt x="532381" y="28572"/>
                </a:lnTo>
                <a:lnTo>
                  <a:pt x="558876" y="26455"/>
                </a:lnTo>
                <a:lnTo>
                  <a:pt x="585733" y="23662"/>
                </a:lnTo>
                <a:lnTo>
                  <a:pt x="610899" y="22421"/>
                </a:lnTo>
                <a:lnTo>
                  <a:pt x="635313" y="21869"/>
                </a:lnTo>
                <a:lnTo>
                  <a:pt x="660186" y="21624"/>
                </a:lnTo>
                <a:lnTo>
                  <a:pt x="687115" y="21515"/>
                </a:lnTo>
                <a:lnTo>
                  <a:pt x="714960" y="19350"/>
                </a:lnTo>
                <a:lnTo>
                  <a:pt x="743210" y="16536"/>
                </a:lnTo>
                <a:lnTo>
                  <a:pt x="771640" y="15285"/>
                </a:lnTo>
                <a:lnTo>
                  <a:pt x="800151" y="12612"/>
                </a:lnTo>
                <a:lnTo>
                  <a:pt x="828697" y="9572"/>
                </a:lnTo>
                <a:lnTo>
                  <a:pt x="857261" y="8221"/>
                </a:lnTo>
                <a:lnTo>
                  <a:pt x="885830" y="7621"/>
                </a:lnTo>
                <a:lnTo>
                  <a:pt x="914402" y="7354"/>
                </a:lnTo>
                <a:lnTo>
                  <a:pt x="942977" y="7235"/>
                </a:lnTo>
                <a:lnTo>
                  <a:pt x="971551" y="7183"/>
                </a:lnTo>
                <a:lnTo>
                  <a:pt x="1000126" y="7159"/>
                </a:lnTo>
                <a:lnTo>
                  <a:pt x="1028700" y="7149"/>
                </a:lnTo>
                <a:lnTo>
                  <a:pt x="1059392" y="5028"/>
                </a:lnTo>
                <a:lnTo>
                  <a:pt x="1090760" y="2233"/>
                </a:lnTo>
                <a:lnTo>
                  <a:pt x="1120576" y="990"/>
                </a:lnTo>
                <a:lnTo>
                  <a:pt x="1149703" y="438"/>
                </a:lnTo>
                <a:lnTo>
                  <a:pt x="1177729" y="193"/>
                </a:lnTo>
                <a:lnTo>
                  <a:pt x="1203414" y="84"/>
                </a:lnTo>
                <a:lnTo>
                  <a:pt x="1230176" y="36"/>
                </a:lnTo>
                <a:lnTo>
                  <a:pt x="1257945" y="14"/>
                </a:lnTo>
                <a:lnTo>
                  <a:pt x="1286162" y="4"/>
                </a:lnTo>
                <a:lnTo>
                  <a:pt x="1312461" y="0"/>
                </a:lnTo>
                <a:lnTo>
                  <a:pt x="1337378" y="792"/>
                </a:lnTo>
                <a:lnTo>
                  <a:pt x="1361682" y="3790"/>
                </a:lnTo>
                <a:lnTo>
                  <a:pt x="1385713" y="5651"/>
                </a:lnTo>
                <a:lnTo>
                  <a:pt x="1419438" y="6699"/>
                </a:lnTo>
                <a:lnTo>
                  <a:pt x="1449539" y="7010"/>
                </a:lnTo>
                <a:lnTo>
                  <a:pt x="1478566" y="7102"/>
                </a:lnTo>
                <a:lnTo>
                  <a:pt x="1507275" y="9246"/>
                </a:lnTo>
                <a:lnTo>
                  <a:pt x="1541628" y="13289"/>
                </a:lnTo>
                <a:lnTo>
                  <a:pt x="1576465" y="8499"/>
                </a:lnTo>
                <a:lnTo>
                  <a:pt x="1610679" y="7260"/>
                </a:lnTo>
                <a:lnTo>
                  <a:pt x="1621631" y="714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562" name="SMARTInkShape-Group344"/>
          <p:cNvGrpSpPr/>
          <p:nvPr/>
        </p:nvGrpSpPr>
        <p:grpSpPr>
          <a:xfrm>
            <a:off x="5986463" y="2058393"/>
            <a:ext cx="355740" cy="256183"/>
            <a:chOff x="5986463" y="2058393"/>
            <a:chExt cx="355740" cy="256183"/>
          </a:xfrm>
        </p:grpSpPr>
        <p:sp>
          <p:nvSpPr>
            <p:cNvPr id="1560" name="SMARTInkShape-2417"/>
            <p:cNvSpPr/>
            <p:nvPr/>
          </p:nvSpPr>
          <p:spPr>
            <a:xfrm>
              <a:off x="6186488" y="2058393"/>
              <a:ext cx="155715" cy="256183"/>
            </a:xfrm>
            <a:custGeom>
              <a:avLst/>
              <a:gdLst/>
              <a:ahLst/>
              <a:cxnLst/>
              <a:rect l="0" t="0" r="0" b="0"/>
              <a:pathLst>
                <a:path w="155715" h="256183">
                  <a:moveTo>
                    <a:pt x="35717" y="6151"/>
                  </a:moveTo>
                  <a:lnTo>
                    <a:pt x="35717" y="0"/>
                  </a:lnTo>
                  <a:lnTo>
                    <a:pt x="35717" y="3094"/>
                  </a:lnTo>
                  <a:lnTo>
                    <a:pt x="34925" y="4113"/>
                  </a:lnTo>
                  <a:lnTo>
                    <a:pt x="31926" y="5245"/>
                  </a:lnTo>
                  <a:lnTo>
                    <a:pt x="30064" y="12098"/>
                  </a:lnTo>
                  <a:lnTo>
                    <a:pt x="30029" y="22288"/>
                  </a:lnTo>
                  <a:lnTo>
                    <a:pt x="34474" y="36156"/>
                  </a:lnTo>
                  <a:lnTo>
                    <a:pt x="52189" y="69387"/>
                  </a:lnTo>
                  <a:lnTo>
                    <a:pt x="78773" y="101043"/>
                  </a:lnTo>
                  <a:lnTo>
                    <a:pt x="107173" y="136405"/>
                  </a:lnTo>
                  <a:lnTo>
                    <a:pt x="133616" y="169976"/>
                  </a:lnTo>
                  <a:lnTo>
                    <a:pt x="152275" y="203766"/>
                  </a:lnTo>
                  <a:lnTo>
                    <a:pt x="155714" y="214281"/>
                  </a:lnTo>
                  <a:lnTo>
                    <a:pt x="155403" y="217136"/>
                  </a:lnTo>
                  <a:lnTo>
                    <a:pt x="152941" y="222424"/>
                  </a:lnTo>
                  <a:lnTo>
                    <a:pt x="151173" y="224152"/>
                  </a:lnTo>
                  <a:lnTo>
                    <a:pt x="123358" y="237415"/>
                  </a:lnTo>
                  <a:lnTo>
                    <a:pt x="98979" y="241010"/>
                  </a:lnTo>
                  <a:lnTo>
                    <a:pt x="69115" y="243836"/>
                  </a:lnTo>
                  <a:lnTo>
                    <a:pt x="34119" y="249147"/>
                  </a:lnTo>
                  <a:lnTo>
                    <a:pt x="0" y="2561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1" name="SMARTInkShape-2418"/>
            <p:cNvSpPr/>
            <p:nvPr/>
          </p:nvSpPr>
          <p:spPr>
            <a:xfrm>
              <a:off x="5986463" y="2064544"/>
              <a:ext cx="200026" cy="135732"/>
            </a:xfrm>
            <a:custGeom>
              <a:avLst/>
              <a:gdLst/>
              <a:ahLst/>
              <a:cxnLst/>
              <a:rect l="0" t="0" r="0" b="0"/>
              <a:pathLst>
                <a:path w="200026" h="135732">
                  <a:moveTo>
                    <a:pt x="0" y="0"/>
                  </a:moveTo>
                  <a:lnTo>
                    <a:pt x="3792" y="0"/>
                  </a:lnTo>
                  <a:lnTo>
                    <a:pt x="4909" y="794"/>
                  </a:lnTo>
                  <a:lnTo>
                    <a:pt x="5654" y="2116"/>
                  </a:lnTo>
                  <a:lnTo>
                    <a:pt x="6150" y="3792"/>
                  </a:lnTo>
                  <a:lnTo>
                    <a:pt x="14783" y="14473"/>
                  </a:lnTo>
                  <a:lnTo>
                    <a:pt x="50205" y="48080"/>
                  </a:lnTo>
                  <a:lnTo>
                    <a:pt x="83355" y="76505"/>
                  </a:lnTo>
                  <a:lnTo>
                    <a:pt x="118070" y="98651"/>
                  </a:lnTo>
                  <a:lnTo>
                    <a:pt x="153701" y="116353"/>
                  </a:lnTo>
                  <a:lnTo>
                    <a:pt x="188834" y="132537"/>
                  </a:lnTo>
                  <a:lnTo>
                    <a:pt x="200025" y="1357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65" name="SMARTInkShape-Group345"/>
          <p:cNvGrpSpPr/>
          <p:nvPr/>
        </p:nvGrpSpPr>
        <p:grpSpPr>
          <a:xfrm>
            <a:off x="6465095" y="2064583"/>
            <a:ext cx="414337" cy="278568"/>
            <a:chOff x="6465095" y="2064583"/>
            <a:chExt cx="414337" cy="278568"/>
          </a:xfrm>
        </p:grpSpPr>
        <p:sp>
          <p:nvSpPr>
            <p:cNvPr id="1563" name="SMARTInkShape-2419"/>
            <p:cNvSpPr/>
            <p:nvPr/>
          </p:nvSpPr>
          <p:spPr>
            <a:xfrm>
              <a:off x="6717080" y="2121696"/>
              <a:ext cx="162352" cy="221455"/>
            </a:xfrm>
            <a:custGeom>
              <a:avLst/>
              <a:gdLst/>
              <a:ahLst/>
              <a:cxnLst/>
              <a:rect l="0" t="0" r="0" b="0"/>
              <a:pathLst>
                <a:path w="162352" h="221455">
                  <a:moveTo>
                    <a:pt x="126633" y="7142"/>
                  </a:moveTo>
                  <a:lnTo>
                    <a:pt x="126633" y="3349"/>
                  </a:lnTo>
                  <a:lnTo>
                    <a:pt x="125839" y="2232"/>
                  </a:lnTo>
                  <a:lnTo>
                    <a:pt x="124516" y="1487"/>
                  </a:lnTo>
                  <a:lnTo>
                    <a:pt x="119357" y="194"/>
                  </a:lnTo>
                  <a:lnTo>
                    <a:pt x="91855" y="0"/>
                  </a:lnTo>
                  <a:lnTo>
                    <a:pt x="78581" y="3791"/>
                  </a:lnTo>
                  <a:lnTo>
                    <a:pt x="55138" y="22242"/>
                  </a:lnTo>
                  <a:lnTo>
                    <a:pt x="28731" y="50075"/>
                  </a:lnTo>
                  <a:lnTo>
                    <a:pt x="10082" y="79529"/>
                  </a:lnTo>
                  <a:lnTo>
                    <a:pt x="658" y="105225"/>
                  </a:lnTo>
                  <a:lnTo>
                    <a:pt x="0" y="115822"/>
                  </a:lnTo>
                  <a:lnTo>
                    <a:pt x="6045" y="135560"/>
                  </a:lnTo>
                  <a:lnTo>
                    <a:pt x="11919" y="145972"/>
                  </a:lnTo>
                  <a:lnTo>
                    <a:pt x="28614" y="163635"/>
                  </a:lnTo>
                  <a:lnTo>
                    <a:pt x="57706" y="179635"/>
                  </a:lnTo>
                  <a:lnTo>
                    <a:pt x="86630" y="193188"/>
                  </a:lnTo>
                  <a:lnTo>
                    <a:pt x="116103" y="205141"/>
                  </a:lnTo>
                  <a:lnTo>
                    <a:pt x="147396" y="216292"/>
                  </a:lnTo>
                  <a:lnTo>
                    <a:pt x="162351" y="2214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4" name="SMARTInkShape-2420"/>
            <p:cNvSpPr/>
            <p:nvPr/>
          </p:nvSpPr>
          <p:spPr>
            <a:xfrm>
              <a:off x="6465095" y="2064583"/>
              <a:ext cx="221456" cy="255596"/>
            </a:xfrm>
            <a:custGeom>
              <a:avLst/>
              <a:gdLst/>
              <a:ahLst/>
              <a:cxnLst/>
              <a:rect l="0" t="0" r="0" b="0"/>
              <a:pathLst>
                <a:path w="221456" h="255596">
                  <a:moveTo>
                    <a:pt x="221455" y="7105"/>
                  </a:moveTo>
                  <a:lnTo>
                    <a:pt x="217662" y="7105"/>
                  </a:lnTo>
                  <a:lnTo>
                    <a:pt x="216545" y="6311"/>
                  </a:lnTo>
                  <a:lnTo>
                    <a:pt x="215800" y="4988"/>
                  </a:lnTo>
                  <a:lnTo>
                    <a:pt x="215304" y="3312"/>
                  </a:lnTo>
                  <a:lnTo>
                    <a:pt x="214179" y="2195"/>
                  </a:lnTo>
                  <a:lnTo>
                    <a:pt x="210813" y="954"/>
                  </a:lnTo>
                  <a:lnTo>
                    <a:pt x="176246" y="0"/>
                  </a:lnTo>
                  <a:lnTo>
                    <a:pt x="156466" y="2089"/>
                  </a:lnTo>
                  <a:lnTo>
                    <a:pt x="122145" y="12147"/>
                  </a:lnTo>
                  <a:lnTo>
                    <a:pt x="105688" y="19888"/>
                  </a:lnTo>
                  <a:lnTo>
                    <a:pt x="81081" y="40871"/>
                  </a:lnTo>
                  <a:lnTo>
                    <a:pt x="75723" y="50158"/>
                  </a:lnTo>
                  <a:lnTo>
                    <a:pt x="72283" y="69055"/>
                  </a:lnTo>
                  <a:lnTo>
                    <a:pt x="75479" y="83316"/>
                  </a:lnTo>
                  <a:lnTo>
                    <a:pt x="81453" y="97595"/>
                  </a:lnTo>
                  <a:lnTo>
                    <a:pt x="111386" y="129960"/>
                  </a:lnTo>
                  <a:lnTo>
                    <a:pt x="139197" y="162336"/>
                  </a:lnTo>
                  <a:lnTo>
                    <a:pt x="163352" y="197382"/>
                  </a:lnTo>
                  <a:lnTo>
                    <a:pt x="167321" y="205708"/>
                  </a:lnTo>
                  <a:lnTo>
                    <a:pt x="167498" y="214700"/>
                  </a:lnTo>
                  <a:lnTo>
                    <a:pt x="164931" y="223194"/>
                  </a:lnTo>
                  <a:lnTo>
                    <a:pt x="161144" y="229615"/>
                  </a:lnTo>
                  <a:lnTo>
                    <a:pt x="150756" y="237693"/>
                  </a:lnTo>
                  <a:lnTo>
                    <a:pt x="128115" y="246739"/>
                  </a:lnTo>
                  <a:lnTo>
                    <a:pt x="95060" y="253356"/>
                  </a:lnTo>
                  <a:lnTo>
                    <a:pt x="64726" y="255595"/>
                  </a:lnTo>
                  <a:lnTo>
                    <a:pt x="32423" y="250887"/>
                  </a:lnTo>
                  <a:lnTo>
                    <a:pt x="17102" y="246465"/>
                  </a:lnTo>
                  <a:lnTo>
                    <a:pt x="1866" y="237015"/>
                  </a:lnTo>
                  <a:lnTo>
                    <a:pt x="828" y="234170"/>
                  </a:lnTo>
                  <a:lnTo>
                    <a:pt x="0" y="2285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68" name="SMARTInkShape-Group346"/>
          <p:cNvGrpSpPr/>
          <p:nvPr/>
        </p:nvGrpSpPr>
        <p:grpSpPr>
          <a:xfrm>
            <a:off x="7000877" y="2058393"/>
            <a:ext cx="564355" cy="206177"/>
            <a:chOff x="7000877" y="2058393"/>
            <a:chExt cx="564355" cy="206177"/>
          </a:xfrm>
        </p:grpSpPr>
        <p:sp>
          <p:nvSpPr>
            <p:cNvPr id="1566" name="SMARTInkShape-2421"/>
            <p:cNvSpPr/>
            <p:nvPr/>
          </p:nvSpPr>
          <p:spPr>
            <a:xfrm>
              <a:off x="7280958" y="2058393"/>
              <a:ext cx="284274" cy="184734"/>
            </a:xfrm>
            <a:custGeom>
              <a:avLst/>
              <a:gdLst/>
              <a:ahLst/>
              <a:cxnLst/>
              <a:rect l="0" t="0" r="0" b="0"/>
              <a:pathLst>
                <a:path w="284274" h="184734">
                  <a:moveTo>
                    <a:pt x="169973" y="6151"/>
                  </a:moveTo>
                  <a:lnTo>
                    <a:pt x="163822" y="6151"/>
                  </a:lnTo>
                  <a:lnTo>
                    <a:pt x="157322" y="1241"/>
                  </a:lnTo>
                  <a:lnTo>
                    <a:pt x="152974" y="0"/>
                  </a:lnTo>
                  <a:lnTo>
                    <a:pt x="150703" y="463"/>
                  </a:lnTo>
                  <a:lnTo>
                    <a:pt x="142921" y="4113"/>
                  </a:lnTo>
                  <a:lnTo>
                    <a:pt x="121922" y="9675"/>
                  </a:lnTo>
                  <a:lnTo>
                    <a:pt x="89943" y="22920"/>
                  </a:lnTo>
                  <a:lnTo>
                    <a:pt x="57599" y="42510"/>
                  </a:lnTo>
                  <a:lnTo>
                    <a:pt x="23729" y="70501"/>
                  </a:lnTo>
                  <a:lnTo>
                    <a:pt x="3507" y="103785"/>
                  </a:lnTo>
                  <a:lnTo>
                    <a:pt x="0" y="118070"/>
                  </a:lnTo>
                  <a:lnTo>
                    <a:pt x="1296" y="127595"/>
                  </a:lnTo>
                  <a:lnTo>
                    <a:pt x="6489" y="139765"/>
                  </a:lnTo>
                  <a:lnTo>
                    <a:pt x="12382" y="146498"/>
                  </a:lnTo>
                  <a:lnTo>
                    <a:pt x="38477" y="164578"/>
                  </a:lnTo>
                  <a:lnTo>
                    <a:pt x="72635" y="177454"/>
                  </a:lnTo>
                  <a:lnTo>
                    <a:pt x="104797" y="183304"/>
                  </a:lnTo>
                  <a:lnTo>
                    <a:pt x="138990" y="184460"/>
                  </a:lnTo>
                  <a:lnTo>
                    <a:pt x="169497" y="184688"/>
                  </a:lnTo>
                  <a:lnTo>
                    <a:pt x="202247" y="184733"/>
                  </a:lnTo>
                  <a:lnTo>
                    <a:pt x="227883" y="183949"/>
                  </a:lnTo>
                  <a:lnTo>
                    <a:pt x="262747" y="178042"/>
                  </a:lnTo>
                  <a:lnTo>
                    <a:pt x="271531" y="177003"/>
                  </a:lnTo>
                  <a:lnTo>
                    <a:pt x="284273" y="1704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7" name="SMARTInkShape-2422"/>
            <p:cNvSpPr/>
            <p:nvPr/>
          </p:nvSpPr>
          <p:spPr>
            <a:xfrm>
              <a:off x="7000877" y="2078831"/>
              <a:ext cx="257174" cy="185739"/>
            </a:xfrm>
            <a:custGeom>
              <a:avLst/>
              <a:gdLst/>
              <a:ahLst/>
              <a:cxnLst/>
              <a:rect l="0" t="0" r="0" b="0"/>
              <a:pathLst>
                <a:path w="257174" h="185739">
                  <a:moveTo>
                    <a:pt x="50004" y="0"/>
                  </a:moveTo>
                  <a:lnTo>
                    <a:pt x="50004" y="10642"/>
                  </a:lnTo>
                  <a:lnTo>
                    <a:pt x="52121" y="14784"/>
                  </a:lnTo>
                  <a:lnTo>
                    <a:pt x="53797" y="17000"/>
                  </a:lnTo>
                  <a:lnTo>
                    <a:pt x="54120" y="19271"/>
                  </a:lnTo>
                  <a:lnTo>
                    <a:pt x="45136" y="52536"/>
                  </a:lnTo>
                  <a:lnTo>
                    <a:pt x="38010" y="87533"/>
                  </a:lnTo>
                  <a:lnTo>
                    <a:pt x="28080" y="114754"/>
                  </a:lnTo>
                  <a:lnTo>
                    <a:pt x="23400" y="126606"/>
                  </a:lnTo>
                  <a:lnTo>
                    <a:pt x="12662" y="162324"/>
                  </a:lnTo>
                  <a:lnTo>
                    <a:pt x="9595" y="168188"/>
                  </a:lnTo>
                  <a:lnTo>
                    <a:pt x="7075" y="175952"/>
                  </a:lnTo>
                  <a:lnTo>
                    <a:pt x="0" y="185735"/>
                  </a:lnTo>
                  <a:lnTo>
                    <a:pt x="32575" y="184944"/>
                  </a:lnTo>
                  <a:lnTo>
                    <a:pt x="60056" y="180083"/>
                  </a:lnTo>
                  <a:lnTo>
                    <a:pt x="86584" y="179035"/>
                  </a:lnTo>
                  <a:lnTo>
                    <a:pt x="114553" y="178725"/>
                  </a:lnTo>
                  <a:lnTo>
                    <a:pt x="148656" y="182412"/>
                  </a:lnTo>
                  <a:lnTo>
                    <a:pt x="174837" y="184752"/>
                  </a:lnTo>
                  <a:lnTo>
                    <a:pt x="206495" y="185446"/>
                  </a:lnTo>
                  <a:lnTo>
                    <a:pt x="239112" y="185699"/>
                  </a:lnTo>
                  <a:lnTo>
                    <a:pt x="257164" y="185738"/>
                  </a:lnTo>
                  <a:lnTo>
                    <a:pt x="257173"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569" name="SMARTInkShape-2423"/>
          <p:cNvSpPr/>
          <p:nvPr/>
        </p:nvSpPr>
        <p:spPr>
          <a:xfrm>
            <a:off x="6980127" y="1986061"/>
            <a:ext cx="1299235" cy="728375"/>
          </a:xfrm>
          <a:custGeom>
            <a:avLst/>
            <a:gdLst/>
            <a:ahLst/>
            <a:cxnLst/>
            <a:rect l="0" t="0" r="0" b="0"/>
            <a:pathLst>
              <a:path w="1299235" h="728375">
                <a:moveTo>
                  <a:pt x="1106598" y="214214"/>
                </a:moveTo>
                <a:lnTo>
                  <a:pt x="1106598" y="203572"/>
                </a:lnTo>
                <a:lnTo>
                  <a:pt x="1104481" y="199430"/>
                </a:lnTo>
                <a:lnTo>
                  <a:pt x="1101688" y="194943"/>
                </a:lnTo>
                <a:lnTo>
                  <a:pt x="1100447" y="190303"/>
                </a:lnTo>
                <a:lnTo>
                  <a:pt x="1099322" y="188749"/>
                </a:lnTo>
                <a:lnTo>
                  <a:pt x="1097779" y="187712"/>
                </a:lnTo>
                <a:lnTo>
                  <a:pt x="1095956" y="187021"/>
                </a:lnTo>
                <a:lnTo>
                  <a:pt x="1062047" y="151501"/>
                </a:lnTo>
                <a:lnTo>
                  <a:pt x="1030299" y="127193"/>
                </a:lnTo>
                <a:lnTo>
                  <a:pt x="995664" y="105765"/>
                </a:lnTo>
                <a:lnTo>
                  <a:pt x="963225" y="85143"/>
                </a:lnTo>
                <a:lnTo>
                  <a:pt x="935050" y="70273"/>
                </a:lnTo>
                <a:lnTo>
                  <a:pt x="900850" y="53989"/>
                </a:lnTo>
                <a:lnTo>
                  <a:pt x="872951" y="40975"/>
                </a:lnTo>
                <a:lnTo>
                  <a:pt x="843782" y="31739"/>
                </a:lnTo>
                <a:lnTo>
                  <a:pt x="810357" y="23975"/>
                </a:lnTo>
                <a:lnTo>
                  <a:pt x="776112" y="16648"/>
                </a:lnTo>
                <a:lnTo>
                  <a:pt x="743916" y="10243"/>
                </a:lnTo>
                <a:lnTo>
                  <a:pt x="718394" y="8466"/>
                </a:lnTo>
                <a:lnTo>
                  <a:pt x="693292" y="5560"/>
                </a:lnTo>
                <a:lnTo>
                  <a:pt x="668112" y="2416"/>
                </a:lnTo>
                <a:lnTo>
                  <a:pt x="641047" y="1019"/>
                </a:lnTo>
                <a:lnTo>
                  <a:pt x="613143" y="398"/>
                </a:lnTo>
                <a:lnTo>
                  <a:pt x="584073" y="122"/>
                </a:lnTo>
                <a:lnTo>
                  <a:pt x="552630" y="0"/>
                </a:lnTo>
                <a:lnTo>
                  <a:pt x="524369" y="2062"/>
                </a:lnTo>
                <a:lnTo>
                  <a:pt x="497786" y="5624"/>
                </a:lnTo>
                <a:lnTo>
                  <a:pt x="470096" y="9853"/>
                </a:lnTo>
                <a:lnTo>
                  <a:pt x="441915" y="14379"/>
                </a:lnTo>
                <a:lnTo>
                  <a:pt x="413514" y="19830"/>
                </a:lnTo>
                <a:lnTo>
                  <a:pt x="385017" y="27544"/>
                </a:lnTo>
                <a:lnTo>
                  <a:pt x="356476" y="38381"/>
                </a:lnTo>
                <a:lnTo>
                  <a:pt x="327917" y="50341"/>
                </a:lnTo>
                <a:lnTo>
                  <a:pt x="299348" y="60948"/>
                </a:lnTo>
                <a:lnTo>
                  <a:pt x="272893" y="70954"/>
                </a:lnTo>
                <a:lnTo>
                  <a:pt x="247906" y="81487"/>
                </a:lnTo>
                <a:lnTo>
                  <a:pt x="223571" y="94105"/>
                </a:lnTo>
                <a:lnTo>
                  <a:pt x="199527" y="107651"/>
                </a:lnTo>
                <a:lnTo>
                  <a:pt x="165794" y="130781"/>
                </a:lnTo>
                <a:lnTo>
                  <a:pt x="135691" y="155627"/>
                </a:lnTo>
                <a:lnTo>
                  <a:pt x="106664" y="180186"/>
                </a:lnTo>
                <a:lnTo>
                  <a:pt x="80072" y="207571"/>
                </a:lnTo>
                <a:lnTo>
                  <a:pt x="59227" y="237910"/>
                </a:lnTo>
                <a:lnTo>
                  <a:pt x="42997" y="269919"/>
                </a:lnTo>
                <a:lnTo>
                  <a:pt x="28134" y="299511"/>
                </a:lnTo>
                <a:lnTo>
                  <a:pt x="15792" y="328387"/>
                </a:lnTo>
                <a:lnTo>
                  <a:pt x="7109" y="359168"/>
                </a:lnTo>
                <a:lnTo>
                  <a:pt x="1625" y="391307"/>
                </a:lnTo>
                <a:lnTo>
                  <a:pt x="0" y="420938"/>
                </a:lnTo>
                <a:lnTo>
                  <a:pt x="1636" y="449826"/>
                </a:lnTo>
                <a:lnTo>
                  <a:pt x="9264" y="478494"/>
                </a:lnTo>
                <a:lnTo>
                  <a:pt x="21579" y="507096"/>
                </a:lnTo>
                <a:lnTo>
                  <a:pt x="37398" y="533563"/>
                </a:lnTo>
                <a:lnTo>
                  <a:pt x="67869" y="567631"/>
                </a:lnTo>
                <a:lnTo>
                  <a:pt x="95123" y="591716"/>
                </a:lnTo>
                <a:lnTo>
                  <a:pt x="127099" y="613933"/>
                </a:lnTo>
                <a:lnTo>
                  <a:pt x="161709" y="635597"/>
                </a:lnTo>
                <a:lnTo>
                  <a:pt x="187379" y="647822"/>
                </a:lnTo>
                <a:lnTo>
                  <a:pt x="214663" y="659341"/>
                </a:lnTo>
                <a:lnTo>
                  <a:pt x="242663" y="672398"/>
                </a:lnTo>
                <a:lnTo>
                  <a:pt x="270983" y="681906"/>
                </a:lnTo>
                <a:lnTo>
                  <a:pt x="299445" y="689571"/>
                </a:lnTo>
                <a:lnTo>
                  <a:pt x="327970" y="698269"/>
                </a:lnTo>
                <a:lnTo>
                  <a:pt x="358639" y="705310"/>
                </a:lnTo>
                <a:lnTo>
                  <a:pt x="390791" y="711085"/>
                </a:lnTo>
                <a:lnTo>
                  <a:pt x="423601" y="716298"/>
                </a:lnTo>
                <a:lnTo>
                  <a:pt x="458820" y="721260"/>
                </a:lnTo>
                <a:lnTo>
                  <a:pt x="477103" y="723695"/>
                </a:lnTo>
                <a:lnTo>
                  <a:pt x="512233" y="726400"/>
                </a:lnTo>
                <a:lnTo>
                  <a:pt x="546367" y="727602"/>
                </a:lnTo>
                <a:lnTo>
                  <a:pt x="580059" y="728137"/>
                </a:lnTo>
                <a:lnTo>
                  <a:pt x="613554" y="728374"/>
                </a:lnTo>
                <a:lnTo>
                  <a:pt x="646961" y="727686"/>
                </a:lnTo>
                <a:lnTo>
                  <a:pt x="680329" y="724734"/>
                </a:lnTo>
                <a:lnTo>
                  <a:pt x="713681" y="720776"/>
                </a:lnTo>
                <a:lnTo>
                  <a:pt x="747025" y="716372"/>
                </a:lnTo>
                <a:lnTo>
                  <a:pt x="780364" y="711768"/>
                </a:lnTo>
                <a:lnTo>
                  <a:pt x="811587" y="704960"/>
                </a:lnTo>
                <a:lnTo>
                  <a:pt x="842132" y="696642"/>
                </a:lnTo>
                <a:lnTo>
                  <a:pt x="874228" y="687653"/>
                </a:lnTo>
                <a:lnTo>
                  <a:pt x="904898" y="678367"/>
                </a:lnTo>
                <a:lnTo>
                  <a:pt x="934403" y="668948"/>
                </a:lnTo>
                <a:lnTo>
                  <a:pt x="963392" y="659470"/>
                </a:lnTo>
                <a:lnTo>
                  <a:pt x="992151" y="649966"/>
                </a:lnTo>
                <a:lnTo>
                  <a:pt x="1020014" y="639657"/>
                </a:lnTo>
                <a:lnTo>
                  <a:pt x="1045627" y="627137"/>
                </a:lnTo>
                <a:lnTo>
                  <a:pt x="1078566" y="606701"/>
                </a:lnTo>
                <a:lnTo>
                  <a:pt x="1112227" y="589357"/>
                </a:lnTo>
                <a:lnTo>
                  <a:pt x="1143543" y="570372"/>
                </a:lnTo>
                <a:lnTo>
                  <a:pt x="1172931" y="549665"/>
                </a:lnTo>
                <a:lnTo>
                  <a:pt x="1201747" y="524656"/>
                </a:lnTo>
                <a:lnTo>
                  <a:pt x="1230109" y="493464"/>
                </a:lnTo>
                <a:lnTo>
                  <a:pt x="1253172" y="470786"/>
                </a:lnTo>
                <a:lnTo>
                  <a:pt x="1271400" y="437197"/>
                </a:lnTo>
                <a:lnTo>
                  <a:pt x="1290052" y="403604"/>
                </a:lnTo>
                <a:lnTo>
                  <a:pt x="1296686" y="375810"/>
                </a:lnTo>
                <a:lnTo>
                  <a:pt x="1298652" y="343674"/>
                </a:lnTo>
                <a:lnTo>
                  <a:pt x="1299234" y="309017"/>
                </a:lnTo>
                <a:lnTo>
                  <a:pt x="1291822" y="273613"/>
                </a:lnTo>
                <a:lnTo>
                  <a:pt x="1279571" y="241780"/>
                </a:lnTo>
                <a:lnTo>
                  <a:pt x="1258303" y="208447"/>
                </a:lnTo>
                <a:lnTo>
                  <a:pt x="1229169" y="173828"/>
                </a:lnTo>
                <a:lnTo>
                  <a:pt x="1206611" y="1499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576" name="SMARTInkShape-Group348"/>
          <p:cNvGrpSpPr/>
          <p:nvPr/>
        </p:nvGrpSpPr>
        <p:grpSpPr>
          <a:xfrm>
            <a:off x="2465433" y="2564606"/>
            <a:ext cx="1070724" cy="221458"/>
            <a:chOff x="2465433" y="2564606"/>
            <a:chExt cx="1070724" cy="221458"/>
          </a:xfrm>
        </p:grpSpPr>
        <p:sp>
          <p:nvSpPr>
            <p:cNvPr id="1570" name="SMARTInkShape-2424"/>
            <p:cNvSpPr/>
            <p:nvPr/>
          </p:nvSpPr>
          <p:spPr>
            <a:xfrm>
              <a:off x="3450431" y="2623043"/>
              <a:ext cx="85726" cy="134035"/>
            </a:xfrm>
            <a:custGeom>
              <a:avLst/>
              <a:gdLst/>
              <a:ahLst/>
              <a:cxnLst/>
              <a:rect l="0" t="0" r="0" b="0"/>
              <a:pathLst>
                <a:path w="85726" h="134035">
                  <a:moveTo>
                    <a:pt x="85725" y="13001"/>
                  </a:moveTo>
                  <a:lnTo>
                    <a:pt x="81933" y="13001"/>
                  </a:lnTo>
                  <a:lnTo>
                    <a:pt x="77954" y="10884"/>
                  </a:lnTo>
                  <a:lnTo>
                    <a:pt x="65140" y="3058"/>
                  </a:lnTo>
                  <a:lnTo>
                    <a:pt x="55726" y="0"/>
                  </a:lnTo>
                  <a:lnTo>
                    <a:pt x="48315" y="1402"/>
                  </a:lnTo>
                  <a:lnTo>
                    <a:pt x="37334" y="6654"/>
                  </a:lnTo>
                  <a:lnTo>
                    <a:pt x="32468" y="10974"/>
                  </a:lnTo>
                  <a:lnTo>
                    <a:pt x="30305" y="15539"/>
                  </a:lnTo>
                  <a:lnTo>
                    <a:pt x="29088" y="26365"/>
                  </a:lnTo>
                  <a:lnTo>
                    <a:pt x="32520" y="39626"/>
                  </a:lnTo>
                  <a:lnTo>
                    <a:pt x="50067" y="75195"/>
                  </a:lnTo>
                  <a:lnTo>
                    <a:pt x="59544" y="90197"/>
                  </a:lnTo>
                  <a:lnTo>
                    <a:pt x="70028" y="116429"/>
                  </a:lnTo>
                  <a:lnTo>
                    <a:pt x="69704" y="118466"/>
                  </a:lnTo>
                  <a:lnTo>
                    <a:pt x="65456" y="125124"/>
                  </a:lnTo>
                  <a:lnTo>
                    <a:pt x="61371" y="129773"/>
                  </a:lnTo>
                  <a:lnTo>
                    <a:pt x="56910" y="132368"/>
                  </a:lnTo>
                  <a:lnTo>
                    <a:pt x="47578" y="134034"/>
                  </a:lnTo>
                  <a:lnTo>
                    <a:pt x="32387" y="133570"/>
                  </a:lnTo>
                  <a:lnTo>
                    <a:pt x="7716" y="127737"/>
                  </a:lnTo>
                  <a:lnTo>
                    <a:pt x="0" y="1273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1" name="SMARTInkShape-2425"/>
            <p:cNvSpPr/>
            <p:nvPr/>
          </p:nvSpPr>
          <p:spPr>
            <a:xfrm>
              <a:off x="3278981" y="2630019"/>
              <a:ext cx="106705" cy="113182"/>
            </a:xfrm>
            <a:custGeom>
              <a:avLst/>
              <a:gdLst/>
              <a:ahLst/>
              <a:cxnLst/>
              <a:rect l="0" t="0" r="0" b="0"/>
              <a:pathLst>
                <a:path w="106705" h="113182">
                  <a:moveTo>
                    <a:pt x="0" y="84606"/>
                  </a:moveTo>
                  <a:lnTo>
                    <a:pt x="0" y="78455"/>
                  </a:lnTo>
                  <a:lnTo>
                    <a:pt x="3792" y="73964"/>
                  </a:lnTo>
                  <a:lnTo>
                    <a:pt x="7771" y="71939"/>
                  </a:lnTo>
                  <a:lnTo>
                    <a:pt x="43065" y="64706"/>
                  </a:lnTo>
                  <a:lnTo>
                    <a:pt x="51684" y="63062"/>
                  </a:lnTo>
                  <a:lnTo>
                    <a:pt x="83642" y="46409"/>
                  </a:lnTo>
                  <a:lnTo>
                    <a:pt x="90885" y="39584"/>
                  </a:lnTo>
                  <a:lnTo>
                    <a:pt x="103720" y="23350"/>
                  </a:lnTo>
                  <a:lnTo>
                    <a:pt x="106138" y="15744"/>
                  </a:lnTo>
                  <a:lnTo>
                    <a:pt x="106704" y="10874"/>
                  </a:lnTo>
                  <a:lnTo>
                    <a:pt x="106061" y="9257"/>
                  </a:lnTo>
                  <a:lnTo>
                    <a:pt x="104839" y="8180"/>
                  </a:lnTo>
                  <a:lnTo>
                    <a:pt x="84201" y="0"/>
                  </a:lnTo>
                  <a:lnTo>
                    <a:pt x="63375" y="4805"/>
                  </a:lnTo>
                  <a:lnTo>
                    <a:pt x="33466" y="18827"/>
                  </a:lnTo>
                  <a:lnTo>
                    <a:pt x="19882" y="30808"/>
                  </a:lnTo>
                  <a:lnTo>
                    <a:pt x="13335" y="39794"/>
                  </a:lnTo>
                  <a:lnTo>
                    <a:pt x="9895" y="49079"/>
                  </a:lnTo>
                  <a:lnTo>
                    <a:pt x="7305" y="76085"/>
                  </a:lnTo>
                  <a:lnTo>
                    <a:pt x="8839" y="79719"/>
                  </a:lnTo>
                  <a:lnTo>
                    <a:pt x="14776" y="85874"/>
                  </a:lnTo>
                  <a:lnTo>
                    <a:pt x="48002" y="105994"/>
                  </a:lnTo>
                  <a:lnTo>
                    <a:pt x="57150" y="1131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2" name="SMARTInkShape-2426"/>
            <p:cNvSpPr/>
            <p:nvPr/>
          </p:nvSpPr>
          <p:spPr>
            <a:xfrm>
              <a:off x="3146840" y="2621843"/>
              <a:ext cx="117855" cy="128502"/>
            </a:xfrm>
            <a:custGeom>
              <a:avLst/>
              <a:gdLst/>
              <a:ahLst/>
              <a:cxnLst/>
              <a:rect l="0" t="0" r="0" b="0"/>
              <a:pathLst>
                <a:path w="117855" h="128502">
                  <a:moveTo>
                    <a:pt x="117854" y="7057"/>
                  </a:moveTo>
                  <a:lnTo>
                    <a:pt x="114062" y="7057"/>
                  </a:lnTo>
                  <a:lnTo>
                    <a:pt x="112944" y="6263"/>
                  </a:lnTo>
                  <a:lnTo>
                    <a:pt x="112199" y="4940"/>
                  </a:lnTo>
                  <a:lnTo>
                    <a:pt x="111703" y="3265"/>
                  </a:lnTo>
                  <a:lnTo>
                    <a:pt x="110578" y="2147"/>
                  </a:lnTo>
                  <a:lnTo>
                    <a:pt x="107212" y="906"/>
                  </a:lnTo>
                  <a:lnTo>
                    <a:pt x="90151" y="0"/>
                  </a:lnTo>
                  <a:lnTo>
                    <a:pt x="76925" y="3732"/>
                  </a:lnTo>
                  <a:lnTo>
                    <a:pt x="42608" y="22859"/>
                  </a:lnTo>
                  <a:lnTo>
                    <a:pt x="13162" y="54031"/>
                  </a:lnTo>
                  <a:lnTo>
                    <a:pt x="7824" y="63918"/>
                  </a:lnTo>
                  <a:lnTo>
                    <a:pt x="0" y="87982"/>
                  </a:lnTo>
                  <a:lnTo>
                    <a:pt x="1445" y="97528"/>
                  </a:lnTo>
                  <a:lnTo>
                    <a:pt x="6850" y="104946"/>
                  </a:lnTo>
                  <a:lnTo>
                    <a:pt x="32129" y="1285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3" name="SMARTInkShape-2427"/>
            <p:cNvSpPr/>
            <p:nvPr/>
          </p:nvSpPr>
          <p:spPr>
            <a:xfrm>
              <a:off x="2936081" y="2665137"/>
              <a:ext cx="135733" cy="120927"/>
            </a:xfrm>
            <a:custGeom>
              <a:avLst/>
              <a:gdLst/>
              <a:ahLst/>
              <a:cxnLst/>
              <a:rect l="0" t="0" r="0" b="0"/>
              <a:pathLst>
                <a:path w="135733" h="120927">
                  <a:moveTo>
                    <a:pt x="0" y="28057"/>
                  </a:moveTo>
                  <a:lnTo>
                    <a:pt x="0" y="38000"/>
                  </a:lnTo>
                  <a:lnTo>
                    <a:pt x="12357" y="71121"/>
                  </a:lnTo>
                  <a:lnTo>
                    <a:pt x="14223" y="79740"/>
                  </a:lnTo>
                  <a:lnTo>
                    <a:pt x="19773" y="91741"/>
                  </a:lnTo>
                  <a:lnTo>
                    <a:pt x="21403" y="106209"/>
                  </a:lnTo>
                  <a:lnTo>
                    <a:pt x="21431" y="72343"/>
                  </a:lnTo>
                  <a:lnTo>
                    <a:pt x="29202" y="43708"/>
                  </a:lnTo>
                  <a:lnTo>
                    <a:pt x="34410" y="34219"/>
                  </a:lnTo>
                  <a:lnTo>
                    <a:pt x="63041" y="5385"/>
                  </a:lnTo>
                  <a:lnTo>
                    <a:pt x="71939" y="2105"/>
                  </a:lnTo>
                  <a:lnTo>
                    <a:pt x="86794" y="0"/>
                  </a:lnTo>
                  <a:lnTo>
                    <a:pt x="92286" y="1829"/>
                  </a:lnTo>
                  <a:lnTo>
                    <a:pt x="94862" y="3428"/>
                  </a:lnTo>
                  <a:lnTo>
                    <a:pt x="96579" y="5287"/>
                  </a:lnTo>
                  <a:lnTo>
                    <a:pt x="111315" y="31406"/>
                  </a:lnTo>
                  <a:lnTo>
                    <a:pt x="119780" y="65949"/>
                  </a:lnTo>
                  <a:lnTo>
                    <a:pt x="123414" y="99058"/>
                  </a:lnTo>
                  <a:lnTo>
                    <a:pt x="129172" y="111536"/>
                  </a:lnTo>
                  <a:lnTo>
                    <a:pt x="135732" y="12092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4" name="SMARTInkShape-2428"/>
            <p:cNvSpPr/>
            <p:nvPr/>
          </p:nvSpPr>
          <p:spPr>
            <a:xfrm>
              <a:off x="2736539" y="2630213"/>
              <a:ext cx="155744" cy="133377"/>
            </a:xfrm>
            <a:custGeom>
              <a:avLst/>
              <a:gdLst/>
              <a:ahLst/>
              <a:cxnLst/>
              <a:rect l="0" t="0" r="0" b="0"/>
              <a:pathLst>
                <a:path w="155744" h="133377">
                  <a:moveTo>
                    <a:pt x="142392" y="20118"/>
                  </a:moveTo>
                  <a:lnTo>
                    <a:pt x="138600" y="16326"/>
                  </a:lnTo>
                  <a:lnTo>
                    <a:pt x="134621" y="14464"/>
                  </a:lnTo>
                  <a:lnTo>
                    <a:pt x="132449" y="13967"/>
                  </a:lnTo>
                  <a:lnTo>
                    <a:pt x="109677" y="1641"/>
                  </a:lnTo>
                  <a:lnTo>
                    <a:pt x="97690" y="0"/>
                  </a:lnTo>
                  <a:lnTo>
                    <a:pt x="81346" y="2869"/>
                  </a:lnTo>
                  <a:lnTo>
                    <a:pt x="56691" y="16652"/>
                  </a:lnTo>
                  <a:lnTo>
                    <a:pt x="21806" y="44838"/>
                  </a:lnTo>
                  <a:lnTo>
                    <a:pt x="5020" y="73909"/>
                  </a:lnTo>
                  <a:lnTo>
                    <a:pt x="604" y="98653"/>
                  </a:lnTo>
                  <a:lnTo>
                    <a:pt x="0" y="109527"/>
                  </a:lnTo>
                  <a:lnTo>
                    <a:pt x="1427" y="113855"/>
                  </a:lnTo>
                  <a:lnTo>
                    <a:pt x="7245" y="120781"/>
                  </a:lnTo>
                  <a:lnTo>
                    <a:pt x="23238" y="129143"/>
                  </a:lnTo>
                  <a:lnTo>
                    <a:pt x="50770" y="133376"/>
                  </a:lnTo>
                  <a:lnTo>
                    <a:pt x="83842" y="132096"/>
                  </a:lnTo>
                  <a:lnTo>
                    <a:pt x="109748" y="124435"/>
                  </a:lnTo>
                  <a:lnTo>
                    <a:pt x="140680" y="105156"/>
                  </a:lnTo>
                  <a:lnTo>
                    <a:pt x="149569" y="96806"/>
                  </a:lnTo>
                  <a:lnTo>
                    <a:pt x="153519" y="90450"/>
                  </a:lnTo>
                  <a:lnTo>
                    <a:pt x="155743" y="78616"/>
                  </a:lnTo>
                  <a:lnTo>
                    <a:pt x="152030" y="67549"/>
                  </a:lnTo>
                  <a:lnTo>
                    <a:pt x="142392" y="415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5" name="SMARTInkShape-2429"/>
            <p:cNvSpPr/>
            <p:nvPr/>
          </p:nvSpPr>
          <p:spPr>
            <a:xfrm>
              <a:off x="2465433" y="2564606"/>
              <a:ext cx="199187" cy="221458"/>
            </a:xfrm>
            <a:custGeom>
              <a:avLst/>
              <a:gdLst/>
              <a:ahLst/>
              <a:cxnLst/>
              <a:rect l="0" t="0" r="0" b="0"/>
              <a:pathLst>
                <a:path w="199187" h="221458">
                  <a:moveTo>
                    <a:pt x="142036" y="0"/>
                  </a:moveTo>
                  <a:lnTo>
                    <a:pt x="138243" y="0"/>
                  </a:lnTo>
                  <a:lnTo>
                    <a:pt x="134265" y="2117"/>
                  </a:lnTo>
                  <a:lnTo>
                    <a:pt x="102839" y="19927"/>
                  </a:lnTo>
                  <a:lnTo>
                    <a:pt x="70140" y="40911"/>
                  </a:lnTo>
                  <a:lnTo>
                    <a:pt x="47636" y="60410"/>
                  </a:lnTo>
                  <a:lnTo>
                    <a:pt x="23085" y="93298"/>
                  </a:lnTo>
                  <a:lnTo>
                    <a:pt x="5533" y="116619"/>
                  </a:lnTo>
                  <a:lnTo>
                    <a:pt x="1049" y="136419"/>
                  </a:lnTo>
                  <a:lnTo>
                    <a:pt x="0" y="150324"/>
                  </a:lnTo>
                  <a:lnTo>
                    <a:pt x="3767" y="162326"/>
                  </a:lnTo>
                  <a:lnTo>
                    <a:pt x="11527" y="172951"/>
                  </a:lnTo>
                  <a:lnTo>
                    <a:pt x="42711" y="197528"/>
                  </a:lnTo>
                  <a:lnTo>
                    <a:pt x="77231" y="210968"/>
                  </a:lnTo>
                  <a:lnTo>
                    <a:pt x="109958" y="217996"/>
                  </a:lnTo>
                  <a:lnTo>
                    <a:pt x="143996" y="220431"/>
                  </a:lnTo>
                  <a:lnTo>
                    <a:pt x="172956" y="221153"/>
                  </a:lnTo>
                  <a:lnTo>
                    <a:pt x="199186" y="2214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83" name="SMARTInkShape-Group349"/>
          <p:cNvGrpSpPr/>
          <p:nvPr/>
        </p:nvGrpSpPr>
        <p:grpSpPr>
          <a:xfrm>
            <a:off x="3550948" y="2600325"/>
            <a:ext cx="652656" cy="135732"/>
            <a:chOff x="3550948" y="2600325"/>
            <a:chExt cx="652656" cy="135732"/>
          </a:xfrm>
        </p:grpSpPr>
        <p:sp>
          <p:nvSpPr>
            <p:cNvPr id="1577" name="SMARTInkShape-2430"/>
            <p:cNvSpPr/>
            <p:nvPr/>
          </p:nvSpPr>
          <p:spPr>
            <a:xfrm>
              <a:off x="4123647" y="2614933"/>
              <a:ext cx="79957" cy="121124"/>
            </a:xfrm>
            <a:custGeom>
              <a:avLst/>
              <a:gdLst/>
              <a:ahLst/>
              <a:cxnLst/>
              <a:rect l="0" t="0" r="0" b="0"/>
              <a:pathLst>
                <a:path w="79957" h="121124">
                  <a:moveTo>
                    <a:pt x="48303" y="13967"/>
                  </a:moveTo>
                  <a:lnTo>
                    <a:pt x="44511" y="13967"/>
                  </a:lnTo>
                  <a:lnTo>
                    <a:pt x="43394" y="13173"/>
                  </a:lnTo>
                  <a:lnTo>
                    <a:pt x="42649" y="11850"/>
                  </a:lnTo>
                  <a:lnTo>
                    <a:pt x="42152" y="10175"/>
                  </a:lnTo>
                  <a:lnTo>
                    <a:pt x="41027" y="9057"/>
                  </a:lnTo>
                  <a:lnTo>
                    <a:pt x="33519" y="5148"/>
                  </a:lnTo>
                  <a:lnTo>
                    <a:pt x="29032" y="2110"/>
                  </a:lnTo>
                  <a:lnTo>
                    <a:pt x="21250" y="400"/>
                  </a:lnTo>
                  <a:lnTo>
                    <a:pt x="13525" y="0"/>
                  </a:lnTo>
                  <a:lnTo>
                    <a:pt x="6917" y="1938"/>
                  </a:lnTo>
                  <a:lnTo>
                    <a:pt x="4044" y="3567"/>
                  </a:lnTo>
                  <a:lnTo>
                    <a:pt x="2128" y="5446"/>
                  </a:lnTo>
                  <a:lnTo>
                    <a:pt x="0" y="9651"/>
                  </a:lnTo>
                  <a:lnTo>
                    <a:pt x="1170" y="16282"/>
                  </a:lnTo>
                  <a:lnTo>
                    <a:pt x="6292" y="26824"/>
                  </a:lnTo>
                  <a:lnTo>
                    <a:pt x="23956" y="45676"/>
                  </a:lnTo>
                  <a:lnTo>
                    <a:pt x="56465" y="72771"/>
                  </a:lnTo>
                  <a:lnTo>
                    <a:pt x="68995" y="86907"/>
                  </a:lnTo>
                  <a:lnTo>
                    <a:pt x="79114" y="100959"/>
                  </a:lnTo>
                  <a:lnTo>
                    <a:pt x="79956" y="103712"/>
                  </a:lnTo>
                  <a:lnTo>
                    <a:pt x="79724" y="106340"/>
                  </a:lnTo>
                  <a:lnTo>
                    <a:pt x="78775" y="108887"/>
                  </a:lnTo>
                  <a:lnTo>
                    <a:pt x="77349" y="110584"/>
                  </a:lnTo>
                  <a:lnTo>
                    <a:pt x="73648" y="112471"/>
                  </a:lnTo>
                  <a:lnTo>
                    <a:pt x="59895" y="114475"/>
                  </a:lnTo>
                  <a:lnTo>
                    <a:pt x="48711" y="119575"/>
                  </a:lnTo>
                  <a:lnTo>
                    <a:pt x="41159" y="1211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8" name="SMARTInkShape-2431"/>
            <p:cNvSpPr/>
            <p:nvPr/>
          </p:nvSpPr>
          <p:spPr>
            <a:xfrm>
              <a:off x="3914775" y="2618444"/>
              <a:ext cx="128589" cy="89038"/>
            </a:xfrm>
            <a:custGeom>
              <a:avLst/>
              <a:gdLst/>
              <a:ahLst/>
              <a:cxnLst/>
              <a:rect l="0" t="0" r="0" b="0"/>
              <a:pathLst>
                <a:path w="128589" h="89038">
                  <a:moveTo>
                    <a:pt x="0" y="31887"/>
                  </a:moveTo>
                  <a:lnTo>
                    <a:pt x="3792" y="35680"/>
                  </a:lnTo>
                  <a:lnTo>
                    <a:pt x="5654" y="39658"/>
                  </a:lnTo>
                  <a:lnTo>
                    <a:pt x="6151" y="41830"/>
                  </a:lnTo>
                  <a:lnTo>
                    <a:pt x="12667" y="53374"/>
                  </a:lnTo>
                  <a:lnTo>
                    <a:pt x="14259" y="60339"/>
                  </a:lnTo>
                  <a:lnTo>
                    <a:pt x="14288" y="29702"/>
                  </a:lnTo>
                  <a:lnTo>
                    <a:pt x="18521" y="22714"/>
                  </a:lnTo>
                  <a:lnTo>
                    <a:pt x="25694" y="15110"/>
                  </a:lnTo>
                  <a:lnTo>
                    <a:pt x="37864" y="7161"/>
                  </a:lnTo>
                  <a:lnTo>
                    <a:pt x="59627" y="27"/>
                  </a:lnTo>
                  <a:lnTo>
                    <a:pt x="70422" y="0"/>
                  </a:lnTo>
                  <a:lnTo>
                    <a:pt x="89413" y="3670"/>
                  </a:lnTo>
                  <a:lnTo>
                    <a:pt x="99800" y="10997"/>
                  </a:lnTo>
                  <a:lnTo>
                    <a:pt x="104680" y="16253"/>
                  </a:lnTo>
                  <a:lnTo>
                    <a:pt x="118261" y="40918"/>
                  </a:lnTo>
                  <a:lnTo>
                    <a:pt x="120815" y="52751"/>
                  </a:lnTo>
                  <a:lnTo>
                    <a:pt x="122155" y="70059"/>
                  </a:lnTo>
                  <a:lnTo>
                    <a:pt x="128588" y="890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9" name="SMARTInkShape-2432"/>
            <p:cNvSpPr/>
            <p:nvPr/>
          </p:nvSpPr>
          <p:spPr>
            <a:xfrm>
              <a:off x="3814852" y="2621756"/>
              <a:ext cx="74444" cy="92355"/>
            </a:xfrm>
            <a:custGeom>
              <a:avLst/>
              <a:gdLst/>
              <a:ahLst/>
              <a:cxnLst/>
              <a:rect l="0" t="0" r="0" b="0"/>
              <a:pathLst>
                <a:path w="74444" h="92355">
                  <a:moveTo>
                    <a:pt x="14198" y="14288"/>
                  </a:moveTo>
                  <a:lnTo>
                    <a:pt x="10406" y="18080"/>
                  </a:lnTo>
                  <a:lnTo>
                    <a:pt x="8544" y="22059"/>
                  </a:lnTo>
                  <a:lnTo>
                    <a:pt x="929" y="55198"/>
                  </a:lnTo>
                  <a:lnTo>
                    <a:pt x="0" y="77231"/>
                  </a:lnTo>
                  <a:lnTo>
                    <a:pt x="2067" y="84067"/>
                  </a:lnTo>
                  <a:lnTo>
                    <a:pt x="3730" y="87001"/>
                  </a:lnTo>
                  <a:lnTo>
                    <a:pt x="5631" y="88957"/>
                  </a:lnTo>
                  <a:lnTo>
                    <a:pt x="9862" y="91130"/>
                  </a:lnTo>
                  <a:lnTo>
                    <a:pt x="20498" y="92354"/>
                  </a:lnTo>
                  <a:lnTo>
                    <a:pt x="33703" y="88924"/>
                  </a:lnTo>
                  <a:lnTo>
                    <a:pt x="55004" y="78375"/>
                  </a:lnTo>
                  <a:lnTo>
                    <a:pt x="60909" y="72934"/>
                  </a:lnTo>
                  <a:lnTo>
                    <a:pt x="73609" y="51958"/>
                  </a:lnTo>
                  <a:lnTo>
                    <a:pt x="74443" y="48132"/>
                  </a:lnTo>
                  <a:lnTo>
                    <a:pt x="74205" y="44788"/>
                  </a:lnTo>
                  <a:lnTo>
                    <a:pt x="61572" y="16364"/>
                  </a:lnTo>
                  <a:lnTo>
                    <a:pt x="54605" y="6083"/>
                  </a:lnTo>
                  <a:lnTo>
                    <a:pt x="49884" y="2704"/>
                  </a:lnTo>
                  <a:lnTo>
                    <a:pt x="4277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0" name="SMARTInkShape-2433"/>
            <p:cNvSpPr/>
            <p:nvPr/>
          </p:nvSpPr>
          <p:spPr>
            <a:xfrm>
              <a:off x="3757613" y="2600325"/>
              <a:ext cx="7144" cy="14289"/>
            </a:xfrm>
            <a:custGeom>
              <a:avLst/>
              <a:gdLst/>
              <a:ahLst/>
              <a:cxnLst/>
              <a:rect l="0" t="0" r="0" b="0"/>
              <a:pathLst>
                <a:path w="7144" h="14289">
                  <a:moveTo>
                    <a:pt x="7143" y="14288"/>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1" name="SMARTInkShape-2434"/>
            <p:cNvSpPr/>
            <p:nvPr/>
          </p:nvSpPr>
          <p:spPr>
            <a:xfrm>
              <a:off x="3721894" y="2643188"/>
              <a:ext cx="7145" cy="78582"/>
            </a:xfrm>
            <a:custGeom>
              <a:avLst/>
              <a:gdLst/>
              <a:ahLst/>
              <a:cxnLst/>
              <a:rect l="0" t="0" r="0" b="0"/>
              <a:pathLst>
                <a:path w="7145" h="78582">
                  <a:moveTo>
                    <a:pt x="0" y="0"/>
                  </a:moveTo>
                  <a:lnTo>
                    <a:pt x="3792" y="3792"/>
                  </a:lnTo>
                  <a:lnTo>
                    <a:pt x="5654" y="7770"/>
                  </a:lnTo>
                  <a:lnTo>
                    <a:pt x="7105" y="40947"/>
                  </a:lnTo>
                  <a:lnTo>
                    <a:pt x="7144" y="785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2" name="SMARTInkShape-2435"/>
            <p:cNvSpPr/>
            <p:nvPr/>
          </p:nvSpPr>
          <p:spPr>
            <a:xfrm>
              <a:off x="3550948" y="2614613"/>
              <a:ext cx="76863" cy="114301"/>
            </a:xfrm>
            <a:custGeom>
              <a:avLst/>
              <a:gdLst/>
              <a:ahLst/>
              <a:cxnLst/>
              <a:rect l="0" t="0" r="0" b="0"/>
              <a:pathLst>
                <a:path w="76863" h="114301">
                  <a:moveTo>
                    <a:pt x="42358" y="0"/>
                  </a:moveTo>
                  <a:lnTo>
                    <a:pt x="38566" y="0"/>
                  </a:lnTo>
                  <a:lnTo>
                    <a:pt x="34587" y="2116"/>
                  </a:lnTo>
                  <a:lnTo>
                    <a:pt x="30173" y="4909"/>
                  </a:lnTo>
                  <a:lnTo>
                    <a:pt x="11231" y="12650"/>
                  </a:lnTo>
                  <a:lnTo>
                    <a:pt x="5240" y="16999"/>
                  </a:lnTo>
                  <a:lnTo>
                    <a:pt x="2049" y="21578"/>
                  </a:lnTo>
                  <a:lnTo>
                    <a:pt x="252" y="28618"/>
                  </a:lnTo>
                  <a:lnTo>
                    <a:pt x="0" y="30985"/>
                  </a:lnTo>
                  <a:lnTo>
                    <a:pt x="1837" y="35731"/>
                  </a:lnTo>
                  <a:lnTo>
                    <a:pt x="3438" y="38108"/>
                  </a:lnTo>
                  <a:lnTo>
                    <a:pt x="17414" y="47626"/>
                  </a:lnTo>
                  <a:lnTo>
                    <a:pt x="50521" y="66675"/>
                  </a:lnTo>
                  <a:lnTo>
                    <a:pt x="65255" y="76200"/>
                  </a:lnTo>
                  <a:lnTo>
                    <a:pt x="75344" y="90487"/>
                  </a:lnTo>
                  <a:lnTo>
                    <a:pt x="76862" y="95250"/>
                  </a:lnTo>
                  <a:lnTo>
                    <a:pt x="76474" y="97631"/>
                  </a:lnTo>
                  <a:lnTo>
                    <a:pt x="73925" y="102393"/>
                  </a:lnTo>
                  <a:lnTo>
                    <a:pt x="68027" y="109537"/>
                  </a:lnTo>
                  <a:lnTo>
                    <a:pt x="63556" y="112183"/>
                  </a:lnTo>
                  <a:lnTo>
                    <a:pt x="54460" y="113672"/>
                  </a:lnTo>
                  <a:lnTo>
                    <a:pt x="20927" y="114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99" name="SMARTInkShape-Group350"/>
          <p:cNvGrpSpPr/>
          <p:nvPr/>
        </p:nvGrpSpPr>
        <p:grpSpPr>
          <a:xfrm>
            <a:off x="4600575" y="2407444"/>
            <a:ext cx="1843089" cy="406736"/>
            <a:chOff x="4600575" y="2407444"/>
            <a:chExt cx="1843089" cy="406736"/>
          </a:xfrm>
        </p:grpSpPr>
        <p:sp>
          <p:nvSpPr>
            <p:cNvPr id="1584" name="SMARTInkShape-2436"/>
            <p:cNvSpPr/>
            <p:nvPr/>
          </p:nvSpPr>
          <p:spPr>
            <a:xfrm>
              <a:off x="6407945" y="2464594"/>
              <a:ext cx="35719" cy="42863"/>
            </a:xfrm>
            <a:custGeom>
              <a:avLst/>
              <a:gdLst/>
              <a:ahLst/>
              <a:cxnLst/>
              <a:rect l="0" t="0" r="0" b="0"/>
              <a:pathLst>
                <a:path w="35719" h="42863">
                  <a:moveTo>
                    <a:pt x="35718" y="0"/>
                  </a:moveTo>
                  <a:lnTo>
                    <a:pt x="23066" y="13444"/>
                  </a:lnTo>
                  <a:lnTo>
                    <a:pt x="0" y="428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5" name="SMARTInkShape-2437"/>
            <p:cNvSpPr/>
            <p:nvPr/>
          </p:nvSpPr>
          <p:spPr>
            <a:xfrm>
              <a:off x="6322220" y="2421731"/>
              <a:ext cx="57151" cy="50008"/>
            </a:xfrm>
            <a:custGeom>
              <a:avLst/>
              <a:gdLst/>
              <a:ahLst/>
              <a:cxnLst/>
              <a:rect l="0" t="0" r="0" b="0"/>
              <a:pathLst>
                <a:path w="57151" h="50008">
                  <a:moveTo>
                    <a:pt x="57150" y="0"/>
                  </a:moveTo>
                  <a:lnTo>
                    <a:pt x="57150" y="3793"/>
                  </a:lnTo>
                  <a:lnTo>
                    <a:pt x="56355" y="4910"/>
                  </a:lnTo>
                  <a:lnTo>
                    <a:pt x="55032" y="5655"/>
                  </a:lnTo>
                  <a:lnTo>
                    <a:pt x="53357" y="6151"/>
                  </a:lnTo>
                  <a:lnTo>
                    <a:pt x="52239" y="7276"/>
                  </a:lnTo>
                  <a:lnTo>
                    <a:pt x="48330" y="14784"/>
                  </a:lnTo>
                  <a:lnTo>
                    <a:pt x="40149" y="23911"/>
                  </a:lnTo>
                  <a:lnTo>
                    <a:pt x="5598" y="46833"/>
                  </a:lnTo>
                  <a:lnTo>
                    <a:pt x="0" y="500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6" name="SMARTInkShape-2438"/>
            <p:cNvSpPr/>
            <p:nvPr/>
          </p:nvSpPr>
          <p:spPr>
            <a:xfrm>
              <a:off x="6015038" y="2486025"/>
              <a:ext cx="1" cy="14289"/>
            </a:xfrm>
            <a:custGeom>
              <a:avLst/>
              <a:gdLst/>
              <a:ahLst/>
              <a:cxnLst/>
              <a:rect l="0" t="0" r="0" b="0"/>
              <a:pathLst>
                <a:path w="1" h="14289">
                  <a:moveTo>
                    <a:pt x="0" y="14288"/>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7" name="SMARTInkShape-2439"/>
            <p:cNvSpPr/>
            <p:nvPr/>
          </p:nvSpPr>
          <p:spPr>
            <a:xfrm>
              <a:off x="6236495" y="2486025"/>
              <a:ext cx="7144" cy="150020"/>
            </a:xfrm>
            <a:custGeom>
              <a:avLst/>
              <a:gdLst/>
              <a:ahLst/>
              <a:cxnLst/>
              <a:rect l="0" t="0" r="0" b="0"/>
              <a:pathLst>
                <a:path w="7144" h="150020">
                  <a:moveTo>
                    <a:pt x="0" y="0"/>
                  </a:moveTo>
                  <a:lnTo>
                    <a:pt x="0" y="33585"/>
                  </a:lnTo>
                  <a:lnTo>
                    <a:pt x="0" y="64954"/>
                  </a:lnTo>
                  <a:lnTo>
                    <a:pt x="0" y="100099"/>
                  </a:lnTo>
                  <a:lnTo>
                    <a:pt x="2116" y="126488"/>
                  </a:lnTo>
                  <a:lnTo>
                    <a:pt x="7143" y="1500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8" name="SMARTInkShape-2440"/>
            <p:cNvSpPr/>
            <p:nvPr/>
          </p:nvSpPr>
          <p:spPr>
            <a:xfrm>
              <a:off x="6107905" y="2457744"/>
              <a:ext cx="35721" cy="171157"/>
            </a:xfrm>
            <a:custGeom>
              <a:avLst/>
              <a:gdLst/>
              <a:ahLst/>
              <a:cxnLst/>
              <a:rect l="0" t="0" r="0" b="0"/>
              <a:pathLst>
                <a:path w="35721" h="171157">
                  <a:moveTo>
                    <a:pt x="0" y="6850"/>
                  </a:moveTo>
                  <a:lnTo>
                    <a:pt x="0" y="0"/>
                  </a:lnTo>
                  <a:lnTo>
                    <a:pt x="0" y="16506"/>
                  </a:lnTo>
                  <a:lnTo>
                    <a:pt x="6704" y="49903"/>
                  </a:lnTo>
                  <a:lnTo>
                    <a:pt x="7106" y="80420"/>
                  </a:lnTo>
                  <a:lnTo>
                    <a:pt x="7922" y="92729"/>
                  </a:lnTo>
                  <a:lnTo>
                    <a:pt x="19501" y="128163"/>
                  </a:lnTo>
                  <a:lnTo>
                    <a:pt x="21367" y="136967"/>
                  </a:lnTo>
                  <a:lnTo>
                    <a:pt x="26881" y="146386"/>
                  </a:lnTo>
                  <a:lnTo>
                    <a:pt x="32748" y="154204"/>
                  </a:lnTo>
                  <a:lnTo>
                    <a:pt x="34839" y="161547"/>
                  </a:lnTo>
                  <a:lnTo>
                    <a:pt x="35720" y="171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9" name="SMARTInkShape-2441"/>
            <p:cNvSpPr/>
            <p:nvPr/>
          </p:nvSpPr>
          <p:spPr>
            <a:xfrm>
              <a:off x="6036470" y="2593181"/>
              <a:ext cx="7144" cy="42864"/>
            </a:xfrm>
            <a:custGeom>
              <a:avLst/>
              <a:gdLst/>
              <a:ahLst/>
              <a:cxnLst/>
              <a:rect l="0" t="0" r="0" b="0"/>
              <a:pathLst>
                <a:path w="7144" h="42864">
                  <a:moveTo>
                    <a:pt x="0" y="0"/>
                  </a:moveTo>
                  <a:lnTo>
                    <a:pt x="0" y="30967"/>
                  </a:lnTo>
                  <a:lnTo>
                    <a:pt x="793" y="32551"/>
                  </a:lnTo>
                  <a:lnTo>
                    <a:pt x="2116" y="33607"/>
                  </a:lnTo>
                  <a:lnTo>
                    <a:pt x="3791" y="34311"/>
                  </a:lnTo>
                  <a:lnTo>
                    <a:pt x="4909" y="35574"/>
                  </a:lnTo>
                  <a:lnTo>
                    <a:pt x="7143" y="428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0" name="SMARTInkShape-2442"/>
            <p:cNvSpPr/>
            <p:nvPr/>
          </p:nvSpPr>
          <p:spPr>
            <a:xfrm>
              <a:off x="5822155" y="2536031"/>
              <a:ext cx="154053" cy="120035"/>
            </a:xfrm>
            <a:custGeom>
              <a:avLst/>
              <a:gdLst/>
              <a:ahLst/>
              <a:cxnLst/>
              <a:rect l="0" t="0" r="0" b="0"/>
              <a:pathLst>
                <a:path w="154053" h="120035">
                  <a:moveTo>
                    <a:pt x="7145" y="0"/>
                  </a:moveTo>
                  <a:lnTo>
                    <a:pt x="3353" y="3793"/>
                  </a:lnTo>
                  <a:lnTo>
                    <a:pt x="1491" y="7771"/>
                  </a:lnTo>
                  <a:lnTo>
                    <a:pt x="27" y="38552"/>
                  </a:lnTo>
                  <a:lnTo>
                    <a:pt x="3" y="73706"/>
                  </a:lnTo>
                  <a:lnTo>
                    <a:pt x="0" y="101971"/>
                  </a:lnTo>
                  <a:lnTo>
                    <a:pt x="2118" y="106969"/>
                  </a:lnTo>
                  <a:lnTo>
                    <a:pt x="13002" y="120022"/>
                  </a:lnTo>
                  <a:lnTo>
                    <a:pt x="14224" y="119702"/>
                  </a:lnTo>
                  <a:lnTo>
                    <a:pt x="17699" y="117230"/>
                  </a:lnTo>
                  <a:lnTo>
                    <a:pt x="34366" y="112569"/>
                  </a:lnTo>
                  <a:lnTo>
                    <a:pt x="69939" y="85712"/>
                  </a:lnTo>
                  <a:lnTo>
                    <a:pt x="76875" y="79990"/>
                  </a:lnTo>
                  <a:lnTo>
                    <a:pt x="84583" y="78705"/>
                  </a:lnTo>
                  <a:lnTo>
                    <a:pt x="84964" y="79458"/>
                  </a:lnTo>
                  <a:lnTo>
                    <a:pt x="86518" y="111927"/>
                  </a:lnTo>
                  <a:lnTo>
                    <a:pt x="89518" y="116685"/>
                  </a:lnTo>
                  <a:lnTo>
                    <a:pt x="93497" y="119329"/>
                  </a:lnTo>
                  <a:lnTo>
                    <a:pt x="95669" y="120034"/>
                  </a:lnTo>
                  <a:lnTo>
                    <a:pt x="97911" y="119710"/>
                  </a:lnTo>
                  <a:lnTo>
                    <a:pt x="102519" y="117234"/>
                  </a:lnTo>
                  <a:lnTo>
                    <a:pt x="137822" y="90474"/>
                  </a:lnTo>
                  <a:lnTo>
                    <a:pt x="145171" y="79547"/>
                  </a:lnTo>
                  <a:lnTo>
                    <a:pt x="148583" y="70048"/>
                  </a:lnTo>
                  <a:lnTo>
                    <a:pt x="150530" y="54818"/>
                  </a:lnTo>
                  <a:lnTo>
                    <a:pt x="153686" y="48705"/>
                  </a:lnTo>
                  <a:lnTo>
                    <a:pt x="154052" y="46758"/>
                  </a:lnTo>
                  <a:lnTo>
                    <a:pt x="153502" y="45459"/>
                  </a:lnTo>
                  <a:lnTo>
                    <a:pt x="150020" y="428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1" name="SMARTInkShape-2443"/>
            <p:cNvSpPr/>
            <p:nvPr/>
          </p:nvSpPr>
          <p:spPr>
            <a:xfrm>
              <a:off x="5586413" y="2529314"/>
              <a:ext cx="92868" cy="135306"/>
            </a:xfrm>
            <a:custGeom>
              <a:avLst/>
              <a:gdLst/>
              <a:ahLst/>
              <a:cxnLst/>
              <a:rect l="0" t="0" r="0" b="0"/>
              <a:pathLst>
                <a:path w="92868" h="135306">
                  <a:moveTo>
                    <a:pt x="0" y="92442"/>
                  </a:moveTo>
                  <a:lnTo>
                    <a:pt x="16792" y="92442"/>
                  </a:lnTo>
                  <a:lnTo>
                    <a:pt x="50196" y="83623"/>
                  </a:lnTo>
                  <a:lnTo>
                    <a:pt x="59616" y="78998"/>
                  </a:lnTo>
                  <a:lnTo>
                    <a:pt x="79562" y="62381"/>
                  </a:lnTo>
                  <a:lnTo>
                    <a:pt x="87691" y="50815"/>
                  </a:lnTo>
                  <a:lnTo>
                    <a:pt x="91334" y="41126"/>
                  </a:lnTo>
                  <a:lnTo>
                    <a:pt x="92414" y="29436"/>
                  </a:lnTo>
                  <a:lnTo>
                    <a:pt x="90549" y="22635"/>
                  </a:lnTo>
                  <a:lnTo>
                    <a:pt x="87869" y="16967"/>
                  </a:lnTo>
                  <a:lnTo>
                    <a:pt x="86678" y="11802"/>
                  </a:lnTo>
                  <a:lnTo>
                    <a:pt x="81915" y="6861"/>
                  </a:lnTo>
                  <a:lnTo>
                    <a:pt x="75300" y="2812"/>
                  </a:lnTo>
                  <a:lnTo>
                    <a:pt x="67113" y="533"/>
                  </a:lnTo>
                  <a:lnTo>
                    <a:pt x="62107" y="0"/>
                  </a:lnTo>
                  <a:lnTo>
                    <a:pt x="46721" y="5361"/>
                  </a:lnTo>
                  <a:lnTo>
                    <a:pt x="27485" y="16377"/>
                  </a:lnTo>
                  <a:lnTo>
                    <a:pt x="24122" y="23181"/>
                  </a:lnTo>
                  <a:lnTo>
                    <a:pt x="17669" y="44310"/>
                  </a:lnTo>
                  <a:lnTo>
                    <a:pt x="22583" y="71845"/>
                  </a:lnTo>
                  <a:lnTo>
                    <a:pt x="36887" y="92137"/>
                  </a:lnTo>
                  <a:lnTo>
                    <a:pt x="61272" y="116215"/>
                  </a:lnTo>
                  <a:lnTo>
                    <a:pt x="92867" y="1353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2" name="SMARTInkShape-2444"/>
            <p:cNvSpPr/>
            <p:nvPr/>
          </p:nvSpPr>
          <p:spPr>
            <a:xfrm>
              <a:off x="5429250" y="2587241"/>
              <a:ext cx="107156" cy="70235"/>
            </a:xfrm>
            <a:custGeom>
              <a:avLst/>
              <a:gdLst/>
              <a:ahLst/>
              <a:cxnLst/>
              <a:rect l="0" t="0" r="0" b="0"/>
              <a:pathLst>
                <a:path w="107156" h="70235">
                  <a:moveTo>
                    <a:pt x="0" y="27372"/>
                  </a:moveTo>
                  <a:lnTo>
                    <a:pt x="0" y="37314"/>
                  </a:lnTo>
                  <a:lnTo>
                    <a:pt x="2117" y="41845"/>
                  </a:lnTo>
                  <a:lnTo>
                    <a:pt x="4910" y="46504"/>
                  </a:lnTo>
                  <a:lnTo>
                    <a:pt x="6703" y="55963"/>
                  </a:lnTo>
                  <a:lnTo>
                    <a:pt x="6850" y="58339"/>
                  </a:lnTo>
                  <a:lnTo>
                    <a:pt x="7741" y="59922"/>
                  </a:lnTo>
                  <a:lnTo>
                    <a:pt x="9130" y="60978"/>
                  </a:lnTo>
                  <a:lnTo>
                    <a:pt x="13269" y="62673"/>
                  </a:lnTo>
                  <a:lnTo>
                    <a:pt x="13608" y="62019"/>
                  </a:lnTo>
                  <a:lnTo>
                    <a:pt x="15076" y="36870"/>
                  </a:lnTo>
                  <a:lnTo>
                    <a:pt x="22058" y="27366"/>
                  </a:lnTo>
                  <a:lnTo>
                    <a:pt x="35774" y="9546"/>
                  </a:lnTo>
                  <a:lnTo>
                    <a:pt x="55665" y="603"/>
                  </a:lnTo>
                  <a:lnTo>
                    <a:pt x="58541" y="0"/>
                  </a:lnTo>
                  <a:lnTo>
                    <a:pt x="61253" y="393"/>
                  </a:lnTo>
                  <a:lnTo>
                    <a:pt x="69939" y="5053"/>
                  </a:lnTo>
                  <a:lnTo>
                    <a:pt x="81249" y="15805"/>
                  </a:lnTo>
                  <a:lnTo>
                    <a:pt x="83736" y="20379"/>
                  </a:lnTo>
                  <a:lnTo>
                    <a:pt x="89124" y="33575"/>
                  </a:lnTo>
                  <a:lnTo>
                    <a:pt x="98030" y="48365"/>
                  </a:lnTo>
                  <a:lnTo>
                    <a:pt x="99925" y="53371"/>
                  </a:lnTo>
                  <a:lnTo>
                    <a:pt x="104661" y="60651"/>
                  </a:lnTo>
                  <a:lnTo>
                    <a:pt x="107155" y="702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3" name="SMARTInkShape-2445"/>
            <p:cNvSpPr/>
            <p:nvPr/>
          </p:nvSpPr>
          <p:spPr>
            <a:xfrm>
              <a:off x="5393530" y="2500313"/>
              <a:ext cx="1" cy="7144"/>
            </a:xfrm>
            <a:custGeom>
              <a:avLst/>
              <a:gdLst/>
              <a:ahLst/>
              <a:cxnLst/>
              <a:rect l="0" t="0" r="0" b="0"/>
              <a:pathLst>
                <a:path w="1" h="7144">
                  <a:moveTo>
                    <a:pt x="0" y="7143"/>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4" name="SMARTInkShape-2446"/>
            <p:cNvSpPr/>
            <p:nvPr/>
          </p:nvSpPr>
          <p:spPr>
            <a:xfrm>
              <a:off x="5364955" y="2586038"/>
              <a:ext cx="7146" cy="71438"/>
            </a:xfrm>
            <a:custGeom>
              <a:avLst/>
              <a:gdLst/>
              <a:ahLst/>
              <a:cxnLst/>
              <a:rect l="0" t="0" r="0" b="0"/>
              <a:pathLst>
                <a:path w="7146" h="71438">
                  <a:moveTo>
                    <a:pt x="0" y="0"/>
                  </a:moveTo>
                  <a:lnTo>
                    <a:pt x="0" y="6150"/>
                  </a:lnTo>
                  <a:lnTo>
                    <a:pt x="3793" y="10641"/>
                  </a:lnTo>
                  <a:lnTo>
                    <a:pt x="5656" y="16900"/>
                  </a:lnTo>
                  <a:lnTo>
                    <a:pt x="7119" y="48957"/>
                  </a:lnTo>
                  <a:lnTo>
                    <a:pt x="7145" y="71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5" name="SMARTInkShape-2447"/>
            <p:cNvSpPr/>
            <p:nvPr/>
          </p:nvSpPr>
          <p:spPr>
            <a:xfrm>
              <a:off x="5208088" y="2593181"/>
              <a:ext cx="106863" cy="64171"/>
            </a:xfrm>
            <a:custGeom>
              <a:avLst/>
              <a:gdLst/>
              <a:ahLst/>
              <a:cxnLst/>
              <a:rect l="0" t="0" r="0" b="0"/>
              <a:pathLst>
                <a:path w="106863" h="64171">
                  <a:moveTo>
                    <a:pt x="6850" y="7144"/>
                  </a:moveTo>
                  <a:lnTo>
                    <a:pt x="3057" y="10936"/>
                  </a:lnTo>
                  <a:lnTo>
                    <a:pt x="1195" y="17031"/>
                  </a:lnTo>
                  <a:lnTo>
                    <a:pt x="0" y="30087"/>
                  </a:lnTo>
                  <a:lnTo>
                    <a:pt x="1953" y="35333"/>
                  </a:lnTo>
                  <a:lnTo>
                    <a:pt x="23557" y="59525"/>
                  </a:lnTo>
                  <a:lnTo>
                    <a:pt x="30415" y="62174"/>
                  </a:lnTo>
                  <a:lnTo>
                    <a:pt x="55592" y="64170"/>
                  </a:lnTo>
                  <a:lnTo>
                    <a:pt x="69093" y="60465"/>
                  </a:lnTo>
                  <a:lnTo>
                    <a:pt x="79356" y="54340"/>
                  </a:lnTo>
                  <a:lnTo>
                    <a:pt x="102065" y="26477"/>
                  </a:lnTo>
                  <a:lnTo>
                    <a:pt x="104730" y="19441"/>
                  </a:lnTo>
                  <a:lnTo>
                    <a:pt x="10686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6" name="SMARTInkShape-2448"/>
            <p:cNvSpPr/>
            <p:nvPr/>
          </p:nvSpPr>
          <p:spPr>
            <a:xfrm>
              <a:off x="4751013" y="2522038"/>
              <a:ext cx="406776" cy="292142"/>
            </a:xfrm>
            <a:custGeom>
              <a:avLst/>
              <a:gdLst/>
              <a:ahLst/>
              <a:cxnLst/>
              <a:rect l="0" t="0" r="0" b="0"/>
              <a:pathLst>
                <a:path w="406776" h="292142">
                  <a:moveTo>
                    <a:pt x="106737" y="6850"/>
                  </a:moveTo>
                  <a:lnTo>
                    <a:pt x="102945" y="6850"/>
                  </a:lnTo>
                  <a:lnTo>
                    <a:pt x="98966" y="4733"/>
                  </a:lnTo>
                  <a:lnTo>
                    <a:pt x="94552" y="1940"/>
                  </a:lnTo>
                  <a:lnTo>
                    <a:pt x="85251" y="147"/>
                  </a:lnTo>
                  <a:lnTo>
                    <a:pt x="82888" y="0"/>
                  </a:lnTo>
                  <a:lnTo>
                    <a:pt x="78146" y="1953"/>
                  </a:lnTo>
                  <a:lnTo>
                    <a:pt x="75770" y="3585"/>
                  </a:lnTo>
                  <a:lnTo>
                    <a:pt x="58219" y="8536"/>
                  </a:lnTo>
                  <a:lnTo>
                    <a:pt x="26095" y="30691"/>
                  </a:lnTo>
                  <a:lnTo>
                    <a:pt x="4351" y="65094"/>
                  </a:lnTo>
                  <a:lnTo>
                    <a:pt x="1701" y="72688"/>
                  </a:lnTo>
                  <a:lnTo>
                    <a:pt x="0" y="86706"/>
                  </a:lnTo>
                  <a:lnTo>
                    <a:pt x="1884" y="92083"/>
                  </a:lnTo>
                  <a:lnTo>
                    <a:pt x="3498" y="94628"/>
                  </a:lnTo>
                  <a:lnTo>
                    <a:pt x="22535" y="109215"/>
                  </a:lnTo>
                  <a:lnTo>
                    <a:pt x="29891" y="111876"/>
                  </a:lnTo>
                  <a:lnTo>
                    <a:pt x="34075" y="112586"/>
                  </a:lnTo>
                  <a:lnTo>
                    <a:pt x="42958" y="111258"/>
                  </a:lnTo>
                  <a:lnTo>
                    <a:pt x="75811" y="97176"/>
                  </a:lnTo>
                  <a:lnTo>
                    <a:pt x="100566" y="76885"/>
                  </a:lnTo>
                  <a:lnTo>
                    <a:pt x="108701" y="65260"/>
                  </a:lnTo>
                  <a:lnTo>
                    <a:pt x="120926" y="35851"/>
                  </a:lnTo>
                  <a:lnTo>
                    <a:pt x="121023" y="71389"/>
                  </a:lnTo>
                  <a:lnTo>
                    <a:pt x="121024" y="105601"/>
                  </a:lnTo>
                  <a:lnTo>
                    <a:pt x="121025" y="135188"/>
                  </a:lnTo>
                  <a:lnTo>
                    <a:pt x="124817" y="167755"/>
                  </a:lnTo>
                  <a:lnTo>
                    <a:pt x="127506" y="199059"/>
                  </a:lnTo>
                  <a:lnTo>
                    <a:pt x="128037" y="228173"/>
                  </a:lnTo>
                  <a:lnTo>
                    <a:pt x="127316" y="241740"/>
                  </a:lnTo>
                  <a:lnTo>
                    <a:pt x="119346" y="276006"/>
                  </a:lnTo>
                  <a:lnTo>
                    <a:pt x="117524" y="279156"/>
                  </a:lnTo>
                  <a:lnTo>
                    <a:pt x="107375" y="287382"/>
                  </a:lnTo>
                  <a:lnTo>
                    <a:pt x="98107" y="291053"/>
                  </a:lnTo>
                  <a:lnTo>
                    <a:pt x="90333" y="292141"/>
                  </a:lnTo>
                  <a:lnTo>
                    <a:pt x="79211" y="288671"/>
                  </a:lnTo>
                  <a:lnTo>
                    <a:pt x="72543" y="282652"/>
                  </a:lnTo>
                  <a:lnTo>
                    <a:pt x="61794" y="265852"/>
                  </a:lnTo>
                  <a:lnTo>
                    <a:pt x="60900" y="261274"/>
                  </a:lnTo>
                  <a:lnTo>
                    <a:pt x="62023" y="251954"/>
                  </a:lnTo>
                  <a:lnTo>
                    <a:pt x="73655" y="223529"/>
                  </a:lnTo>
                  <a:lnTo>
                    <a:pt x="97653" y="194967"/>
                  </a:lnTo>
                  <a:lnTo>
                    <a:pt x="128853" y="171155"/>
                  </a:lnTo>
                  <a:lnTo>
                    <a:pt x="163977" y="147343"/>
                  </a:lnTo>
                  <a:lnTo>
                    <a:pt x="199617" y="123531"/>
                  </a:lnTo>
                  <a:lnTo>
                    <a:pt x="232526" y="101107"/>
                  </a:lnTo>
                  <a:lnTo>
                    <a:pt x="258187" y="73613"/>
                  </a:lnTo>
                  <a:lnTo>
                    <a:pt x="269827" y="47659"/>
                  </a:lnTo>
                  <a:lnTo>
                    <a:pt x="269439" y="45962"/>
                  </a:lnTo>
                  <a:lnTo>
                    <a:pt x="268386" y="44831"/>
                  </a:lnTo>
                  <a:lnTo>
                    <a:pt x="264785" y="43015"/>
                  </a:lnTo>
                  <a:lnTo>
                    <a:pt x="254034" y="42607"/>
                  </a:lnTo>
                  <a:lnTo>
                    <a:pt x="243337" y="46372"/>
                  </a:lnTo>
                  <a:lnTo>
                    <a:pt x="230410" y="55549"/>
                  </a:lnTo>
                  <a:lnTo>
                    <a:pt x="215509" y="71826"/>
                  </a:lnTo>
                  <a:lnTo>
                    <a:pt x="210643" y="80972"/>
                  </a:lnTo>
                  <a:lnTo>
                    <a:pt x="207262" y="104521"/>
                  </a:lnTo>
                  <a:lnTo>
                    <a:pt x="207646" y="123539"/>
                  </a:lnTo>
                  <a:lnTo>
                    <a:pt x="212483" y="137027"/>
                  </a:lnTo>
                  <a:lnTo>
                    <a:pt x="216706" y="143552"/>
                  </a:lnTo>
                  <a:lnTo>
                    <a:pt x="231588" y="154209"/>
                  </a:lnTo>
                  <a:lnTo>
                    <a:pt x="245153" y="160754"/>
                  </a:lnTo>
                  <a:lnTo>
                    <a:pt x="276810" y="163885"/>
                  </a:lnTo>
                  <a:lnTo>
                    <a:pt x="290391" y="160182"/>
                  </a:lnTo>
                  <a:lnTo>
                    <a:pt x="300676" y="154058"/>
                  </a:lnTo>
                  <a:lnTo>
                    <a:pt x="320998" y="126601"/>
                  </a:lnTo>
                  <a:lnTo>
                    <a:pt x="332155" y="109167"/>
                  </a:lnTo>
                  <a:lnTo>
                    <a:pt x="336825" y="94206"/>
                  </a:lnTo>
                  <a:lnTo>
                    <a:pt x="355383" y="65733"/>
                  </a:lnTo>
                  <a:lnTo>
                    <a:pt x="358269" y="64770"/>
                  </a:lnTo>
                  <a:lnTo>
                    <a:pt x="369733" y="64044"/>
                  </a:lnTo>
                  <a:lnTo>
                    <a:pt x="374456" y="67805"/>
                  </a:lnTo>
                  <a:lnTo>
                    <a:pt x="390410" y="98891"/>
                  </a:lnTo>
                  <a:lnTo>
                    <a:pt x="400204" y="133644"/>
                  </a:lnTo>
                  <a:lnTo>
                    <a:pt x="406775" y="1497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7" name="SMARTInkShape-2449"/>
            <p:cNvSpPr/>
            <p:nvPr/>
          </p:nvSpPr>
          <p:spPr>
            <a:xfrm>
              <a:off x="4686300" y="2407444"/>
              <a:ext cx="28576" cy="78582"/>
            </a:xfrm>
            <a:custGeom>
              <a:avLst/>
              <a:gdLst/>
              <a:ahLst/>
              <a:cxnLst/>
              <a:rect l="0" t="0" r="0" b="0"/>
              <a:pathLst>
                <a:path w="28576" h="78582">
                  <a:moveTo>
                    <a:pt x="0" y="0"/>
                  </a:moveTo>
                  <a:lnTo>
                    <a:pt x="0" y="3792"/>
                  </a:lnTo>
                  <a:lnTo>
                    <a:pt x="2117" y="7771"/>
                  </a:lnTo>
                  <a:lnTo>
                    <a:pt x="4909" y="12185"/>
                  </a:lnTo>
                  <a:lnTo>
                    <a:pt x="6482" y="19926"/>
                  </a:lnTo>
                  <a:lnTo>
                    <a:pt x="7741" y="31128"/>
                  </a:lnTo>
                  <a:lnTo>
                    <a:pt x="19489" y="57648"/>
                  </a:lnTo>
                  <a:lnTo>
                    <a:pt x="21362" y="66102"/>
                  </a:lnTo>
                  <a:lnTo>
                    <a:pt x="28575" y="785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8" name="SMARTInkShape-2450"/>
            <p:cNvSpPr/>
            <p:nvPr/>
          </p:nvSpPr>
          <p:spPr>
            <a:xfrm>
              <a:off x="4600575" y="2436019"/>
              <a:ext cx="57151" cy="85726"/>
            </a:xfrm>
            <a:custGeom>
              <a:avLst/>
              <a:gdLst/>
              <a:ahLst/>
              <a:cxnLst/>
              <a:rect l="0" t="0" r="0" b="0"/>
              <a:pathLst>
                <a:path w="57151" h="85726">
                  <a:moveTo>
                    <a:pt x="0" y="0"/>
                  </a:moveTo>
                  <a:lnTo>
                    <a:pt x="0" y="6151"/>
                  </a:lnTo>
                  <a:lnTo>
                    <a:pt x="4909" y="12651"/>
                  </a:lnTo>
                  <a:lnTo>
                    <a:pt x="6151" y="16999"/>
                  </a:lnTo>
                  <a:lnTo>
                    <a:pt x="7741" y="31168"/>
                  </a:lnTo>
                  <a:lnTo>
                    <a:pt x="10849" y="37136"/>
                  </a:lnTo>
                  <a:lnTo>
                    <a:pt x="37840" y="72506"/>
                  </a:lnTo>
                  <a:lnTo>
                    <a:pt x="45167" y="80573"/>
                  </a:lnTo>
                  <a:lnTo>
                    <a:pt x="49972" y="83435"/>
                  </a:lnTo>
                  <a:lnTo>
                    <a:pt x="57150" y="857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11" name="SMARTInkShape-Group351"/>
          <p:cNvGrpSpPr/>
          <p:nvPr/>
        </p:nvGrpSpPr>
        <p:grpSpPr>
          <a:xfrm>
            <a:off x="1986645" y="3057622"/>
            <a:ext cx="1342344" cy="264223"/>
            <a:chOff x="1986645" y="3057622"/>
            <a:chExt cx="1342344" cy="264223"/>
          </a:xfrm>
        </p:grpSpPr>
        <p:sp>
          <p:nvSpPr>
            <p:cNvPr id="1600" name="SMARTInkShape-2451"/>
            <p:cNvSpPr/>
            <p:nvPr/>
          </p:nvSpPr>
          <p:spPr>
            <a:xfrm>
              <a:off x="3207631" y="3158957"/>
              <a:ext cx="121358" cy="112430"/>
            </a:xfrm>
            <a:custGeom>
              <a:avLst/>
              <a:gdLst/>
              <a:ahLst/>
              <a:cxnLst/>
              <a:rect l="0" t="0" r="0" b="0"/>
              <a:pathLst>
                <a:path w="121358" h="112430">
                  <a:moveTo>
                    <a:pt x="7057" y="41443"/>
                  </a:moveTo>
                  <a:lnTo>
                    <a:pt x="7057" y="45235"/>
                  </a:lnTo>
                  <a:lnTo>
                    <a:pt x="4940" y="49214"/>
                  </a:lnTo>
                  <a:lnTo>
                    <a:pt x="2147" y="53628"/>
                  </a:lnTo>
                  <a:lnTo>
                    <a:pt x="354" y="62929"/>
                  </a:lnTo>
                  <a:lnTo>
                    <a:pt x="0" y="76203"/>
                  </a:lnTo>
                  <a:lnTo>
                    <a:pt x="6999" y="111865"/>
                  </a:lnTo>
                  <a:lnTo>
                    <a:pt x="7031" y="112429"/>
                  </a:lnTo>
                  <a:lnTo>
                    <a:pt x="7057" y="79384"/>
                  </a:lnTo>
                  <a:lnTo>
                    <a:pt x="7850" y="53920"/>
                  </a:lnTo>
                  <a:lnTo>
                    <a:pt x="12711" y="39909"/>
                  </a:lnTo>
                  <a:lnTo>
                    <a:pt x="14332" y="32030"/>
                  </a:lnTo>
                  <a:lnTo>
                    <a:pt x="19724" y="20504"/>
                  </a:lnTo>
                  <a:lnTo>
                    <a:pt x="20264" y="17959"/>
                  </a:lnTo>
                  <a:lnTo>
                    <a:pt x="24816" y="10584"/>
                  </a:lnTo>
                  <a:lnTo>
                    <a:pt x="34985" y="3372"/>
                  </a:lnTo>
                  <a:lnTo>
                    <a:pt x="44259" y="0"/>
                  </a:lnTo>
                  <a:lnTo>
                    <a:pt x="46939" y="321"/>
                  </a:lnTo>
                  <a:lnTo>
                    <a:pt x="80345" y="17738"/>
                  </a:lnTo>
                  <a:lnTo>
                    <a:pt x="102193" y="36685"/>
                  </a:lnTo>
                  <a:lnTo>
                    <a:pt x="111015" y="51116"/>
                  </a:lnTo>
                  <a:lnTo>
                    <a:pt x="114059" y="59831"/>
                  </a:lnTo>
                  <a:lnTo>
                    <a:pt x="118842" y="67441"/>
                  </a:lnTo>
                  <a:lnTo>
                    <a:pt x="120611" y="75516"/>
                  </a:lnTo>
                  <a:lnTo>
                    <a:pt x="121357" y="985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1" name="SMARTInkShape-2452"/>
            <p:cNvSpPr/>
            <p:nvPr/>
          </p:nvSpPr>
          <p:spPr>
            <a:xfrm>
              <a:off x="3073017" y="3157538"/>
              <a:ext cx="83982" cy="113792"/>
            </a:xfrm>
            <a:custGeom>
              <a:avLst/>
              <a:gdLst/>
              <a:ahLst/>
              <a:cxnLst/>
              <a:rect l="0" t="0" r="0" b="0"/>
              <a:pathLst>
                <a:path w="83982" h="113792">
                  <a:moveTo>
                    <a:pt x="70233" y="0"/>
                  </a:moveTo>
                  <a:lnTo>
                    <a:pt x="56650" y="12788"/>
                  </a:lnTo>
                  <a:lnTo>
                    <a:pt x="46012" y="20105"/>
                  </a:lnTo>
                  <a:lnTo>
                    <a:pt x="18144" y="55534"/>
                  </a:lnTo>
                  <a:lnTo>
                    <a:pt x="14076" y="58453"/>
                  </a:lnTo>
                  <a:lnTo>
                    <a:pt x="11364" y="61988"/>
                  </a:lnTo>
                  <a:lnTo>
                    <a:pt x="603" y="87358"/>
                  </a:lnTo>
                  <a:lnTo>
                    <a:pt x="0" y="91576"/>
                  </a:lnTo>
                  <a:lnTo>
                    <a:pt x="1448" y="98379"/>
                  </a:lnTo>
                  <a:lnTo>
                    <a:pt x="2945" y="101305"/>
                  </a:lnTo>
                  <a:lnTo>
                    <a:pt x="4737" y="103255"/>
                  </a:lnTo>
                  <a:lnTo>
                    <a:pt x="22859" y="111723"/>
                  </a:lnTo>
                  <a:lnTo>
                    <a:pt x="36210" y="113791"/>
                  </a:lnTo>
                  <a:lnTo>
                    <a:pt x="44793" y="113279"/>
                  </a:lnTo>
                  <a:lnTo>
                    <a:pt x="67951" y="104327"/>
                  </a:lnTo>
                  <a:lnTo>
                    <a:pt x="78376" y="97498"/>
                  </a:lnTo>
                  <a:lnTo>
                    <a:pt x="81790" y="90693"/>
                  </a:lnTo>
                  <a:lnTo>
                    <a:pt x="83981" y="73389"/>
                  </a:lnTo>
                  <a:lnTo>
                    <a:pt x="80568" y="59403"/>
                  </a:lnTo>
                  <a:lnTo>
                    <a:pt x="69494" y="31095"/>
                  </a:lnTo>
                  <a:lnTo>
                    <a:pt x="48802" y="71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2" name="SMARTInkShape-2453"/>
            <p:cNvSpPr/>
            <p:nvPr/>
          </p:nvSpPr>
          <p:spPr>
            <a:xfrm>
              <a:off x="3021806" y="3093244"/>
              <a:ext cx="1" cy="14288"/>
            </a:xfrm>
            <a:custGeom>
              <a:avLst/>
              <a:gdLst/>
              <a:ahLst/>
              <a:cxnLst/>
              <a:rect l="0" t="0" r="0" b="0"/>
              <a:pathLst>
                <a:path w="1" h="14288">
                  <a:moveTo>
                    <a:pt x="0" y="14287"/>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3" name="SMARTInkShape-2454"/>
            <p:cNvSpPr/>
            <p:nvPr/>
          </p:nvSpPr>
          <p:spPr>
            <a:xfrm>
              <a:off x="3014750" y="3214688"/>
              <a:ext cx="7057" cy="50007"/>
            </a:xfrm>
            <a:custGeom>
              <a:avLst/>
              <a:gdLst/>
              <a:ahLst/>
              <a:cxnLst/>
              <a:rect l="0" t="0" r="0" b="0"/>
              <a:pathLst>
                <a:path w="7057" h="50007">
                  <a:moveTo>
                    <a:pt x="7056" y="0"/>
                  </a:moveTo>
                  <a:lnTo>
                    <a:pt x="7056" y="10641"/>
                  </a:lnTo>
                  <a:lnTo>
                    <a:pt x="0" y="41373"/>
                  </a:lnTo>
                  <a:lnTo>
                    <a:pt x="7056" y="500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4" name="SMARTInkShape-2455"/>
            <p:cNvSpPr/>
            <p:nvPr/>
          </p:nvSpPr>
          <p:spPr>
            <a:xfrm>
              <a:off x="2880457" y="3186138"/>
              <a:ext cx="111233" cy="135375"/>
            </a:xfrm>
            <a:custGeom>
              <a:avLst/>
              <a:gdLst/>
              <a:ahLst/>
              <a:cxnLst/>
              <a:rect l="0" t="0" r="0" b="0"/>
              <a:pathLst>
                <a:path w="111233" h="135375">
                  <a:moveTo>
                    <a:pt x="69912" y="7118"/>
                  </a:moveTo>
                  <a:lnTo>
                    <a:pt x="63761" y="967"/>
                  </a:lnTo>
                  <a:lnTo>
                    <a:pt x="35359" y="0"/>
                  </a:lnTo>
                  <a:lnTo>
                    <a:pt x="21927" y="3775"/>
                  </a:lnTo>
                  <a:lnTo>
                    <a:pt x="8869" y="12161"/>
                  </a:lnTo>
                  <a:lnTo>
                    <a:pt x="3623" y="16768"/>
                  </a:lnTo>
                  <a:lnTo>
                    <a:pt x="763" y="21461"/>
                  </a:lnTo>
                  <a:lnTo>
                    <a:pt x="0" y="23824"/>
                  </a:lnTo>
                  <a:lnTo>
                    <a:pt x="1269" y="30683"/>
                  </a:lnTo>
                  <a:lnTo>
                    <a:pt x="2719" y="34734"/>
                  </a:lnTo>
                  <a:lnTo>
                    <a:pt x="8563" y="41352"/>
                  </a:lnTo>
                  <a:lnTo>
                    <a:pt x="39128" y="69362"/>
                  </a:lnTo>
                  <a:lnTo>
                    <a:pt x="73696" y="91484"/>
                  </a:lnTo>
                  <a:lnTo>
                    <a:pt x="107568" y="116558"/>
                  </a:lnTo>
                  <a:lnTo>
                    <a:pt x="110460" y="121375"/>
                  </a:lnTo>
                  <a:lnTo>
                    <a:pt x="111232" y="123770"/>
                  </a:lnTo>
                  <a:lnTo>
                    <a:pt x="110952" y="125368"/>
                  </a:lnTo>
                  <a:lnTo>
                    <a:pt x="109972" y="126432"/>
                  </a:lnTo>
                  <a:lnTo>
                    <a:pt x="106766" y="128409"/>
                  </a:lnTo>
                  <a:lnTo>
                    <a:pt x="102696" y="131933"/>
                  </a:lnTo>
                  <a:lnTo>
                    <a:pt x="96124" y="134029"/>
                  </a:lnTo>
                  <a:lnTo>
                    <a:pt x="78970" y="135374"/>
                  </a:lnTo>
                  <a:lnTo>
                    <a:pt x="44147" y="128847"/>
                  </a:lnTo>
                  <a:lnTo>
                    <a:pt x="41337" y="1285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5" name="SMARTInkShape-2456"/>
            <p:cNvSpPr/>
            <p:nvPr/>
          </p:nvSpPr>
          <p:spPr>
            <a:xfrm>
              <a:off x="2757958" y="3186233"/>
              <a:ext cx="109774" cy="113089"/>
            </a:xfrm>
            <a:custGeom>
              <a:avLst/>
              <a:gdLst/>
              <a:ahLst/>
              <a:cxnLst/>
              <a:rect l="0" t="0" r="0" b="0"/>
              <a:pathLst>
                <a:path w="109774" h="113089">
                  <a:moveTo>
                    <a:pt x="99542" y="21311"/>
                  </a:moveTo>
                  <a:lnTo>
                    <a:pt x="65957" y="4518"/>
                  </a:lnTo>
                  <a:lnTo>
                    <a:pt x="31051" y="490"/>
                  </a:lnTo>
                  <a:lnTo>
                    <a:pt x="13429" y="0"/>
                  </a:lnTo>
                  <a:lnTo>
                    <a:pt x="7559" y="2050"/>
                  </a:lnTo>
                  <a:lnTo>
                    <a:pt x="1115" y="6041"/>
                  </a:lnTo>
                  <a:lnTo>
                    <a:pt x="234" y="8703"/>
                  </a:lnTo>
                  <a:lnTo>
                    <a:pt x="0" y="10525"/>
                  </a:lnTo>
                  <a:lnTo>
                    <a:pt x="1430" y="12533"/>
                  </a:lnTo>
                  <a:lnTo>
                    <a:pt x="33127" y="34657"/>
                  </a:lnTo>
                  <a:lnTo>
                    <a:pt x="67615" y="55768"/>
                  </a:lnTo>
                  <a:lnTo>
                    <a:pt x="86650" y="69010"/>
                  </a:lnTo>
                  <a:lnTo>
                    <a:pt x="108936" y="94807"/>
                  </a:lnTo>
                  <a:lnTo>
                    <a:pt x="109773" y="96502"/>
                  </a:lnTo>
                  <a:lnTo>
                    <a:pt x="109538" y="97632"/>
                  </a:lnTo>
                  <a:lnTo>
                    <a:pt x="92301" y="110495"/>
                  </a:lnTo>
                  <a:lnTo>
                    <a:pt x="75965" y="113088"/>
                  </a:lnTo>
                  <a:lnTo>
                    <a:pt x="67103" y="111578"/>
                  </a:lnTo>
                  <a:lnTo>
                    <a:pt x="59725" y="109055"/>
                  </a:lnTo>
                  <a:lnTo>
                    <a:pt x="28105" y="1070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6" name="SMARTInkShape-2457"/>
            <p:cNvSpPr/>
            <p:nvPr/>
          </p:nvSpPr>
          <p:spPr>
            <a:xfrm>
              <a:off x="2607595" y="3194278"/>
              <a:ext cx="85475" cy="120423"/>
            </a:xfrm>
            <a:custGeom>
              <a:avLst/>
              <a:gdLst/>
              <a:ahLst/>
              <a:cxnLst/>
              <a:rect l="0" t="0" r="0" b="0"/>
              <a:pathLst>
                <a:path w="85475" h="120423">
                  <a:moveTo>
                    <a:pt x="7018" y="48985"/>
                  </a:moveTo>
                  <a:lnTo>
                    <a:pt x="10810" y="48985"/>
                  </a:lnTo>
                  <a:lnTo>
                    <a:pt x="14788" y="46868"/>
                  </a:lnTo>
                  <a:lnTo>
                    <a:pt x="19202" y="44075"/>
                  </a:lnTo>
                  <a:lnTo>
                    <a:pt x="51754" y="34623"/>
                  </a:lnTo>
                  <a:lnTo>
                    <a:pt x="60930" y="29207"/>
                  </a:lnTo>
                  <a:lnTo>
                    <a:pt x="75999" y="16377"/>
                  </a:lnTo>
                  <a:lnTo>
                    <a:pt x="80803" y="14648"/>
                  </a:lnTo>
                  <a:lnTo>
                    <a:pt x="82402" y="13394"/>
                  </a:lnTo>
                  <a:lnTo>
                    <a:pt x="85474" y="6452"/>
                  </a:lnTo>
                  <a:lnTo>
                    <a:pt x="81769" y="2427"/>
                  </a:lnTo>
                  <a:lnTo>
                    <a:pt x="77811" y="511"/>
                  </a:lnTo>
                  <a:lnTo>
                    <a:pt x="75645" y="0"/>
                  </a:lnTo>
                  <a:lnTo>
                    <a:pt x="65010" y="3073"/>
                  </a:lnTo>
                  <a:lnTo>
                    <a:pt x="44650" y="13491"/>
                  </a:lnTo>
                  <a:lnTo>
                    <a:pt x="17279" y="33118"/>
                  </a:lnTo>
                  <a:lnTo>
                    <a:pt x="3113" y="53880"/>
                  </a:lnTo>
                  <a:lnTo>
                    <a:pt x="300" y="71717"/>
                  </a:lnTo>
                  <a:lnTo>
                    <a:pt x="0" y="83413"/>
                  </a:lnTo>
                  <a:lnTo>
                    <a:pt x="2046" y="90215"/>
                  </a:lnTo>
                  <a:lnTo>
                    <a:pt x="3703" y="93141"/>
                  </a:lnTo>
                  <a:lnTo>
                    <a:pt x="13620" y="101050"/>
                  </a:lnTo>
                  <a:lnTo>
                    <a:pt x="44309" y="115631"/>
                  </a:lnTo>
                  <a:lnTo>
                    <a:pt x="78455" y="1204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7" name="SMARTInkShape-2458"/>
            <p:cNvSpPr/>
            <p:nvPr/>
          </p:nvSpPr>
          <p:spPr>
            <a:xfrm>
              <a:off x="2493597" y="3193264"/>
              <a:ext cx="85298" cy="107150"/>
            </a:xfrm>
            <a:custGeom>
              <a:avLst/>
              <a:gdLst/>
              <a:ahLst/>
              <a:cxnLst/>
              <a:rect l="0" t="0" r="0" b="0"/>
              <a:pathLst>
                <a:path w="85298" h="107150">
                  <a:moveTo>
                    <a:pt x="85297" y="7136"/>
                  </a:moveTo>
                  <a:lnTo>
                    <a:pt x="85297" y="3344"/>
                  </a:lnTo>
                  <a:lnTo>
                    <a:pt x="84503" y="2227"/>
                  </a:lnTo>
                  <a:lnTo>
                    <a:pt x="83180" y="1482"/>
                  </a:lnTo>
                  <a:lnTo>
                    <a:pt x="78021" y="188"/>
                  </a:lnTo>
                  <a:lnTo>
                    <a:pt x="61386" y="0"/>
                  </a:lnTo>
                  <a:lnTo>
                    <a:pt x="56678" y="2112"/>
                  </a:lnTo>
                  <a:lnTo>
                    <a:pt x="22933" y="27133"/>
                  </a:lnTo>
                  <a:lnTo>
                    <a:pt x="9351" y="41079"/>
                  </a:lnTo>
                  <a:lnTo>
                    <a:pt x="2822" y="53265"/>
                  </a:lnTo>
                  <a:lnTo>
                    <a:pt x="0" y="72517"/>
                  </a:lnTo>
                  <a:lnTo>
                    <a:pt x="1879" y="77998"/>
                  </a:lnTo>
                  <a:lnTo>
                    <a:pt x="9553" y="91777"/>
                  </a:lnTo>
                  <a:lnTo>
                    <a:pt x="12576" y="94520"/>
                  </a:lnTo>
                  <a:lnTo>
                    <a:pt x="34867" y="105338"/>
                  </a:lnTo>
                  <a:lnTo>
                    <a:pt x="42434" y="1071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8" name="SMARTInkShape-2459"/>
            <p:cNvSpPr/>
            <p:nvPr/>
          </p:nvSpPr>
          <p:spPr>
            <a:xfrm>
              <a:off x="2314575" y="3215807"/>
              <a:ext cx="100014" cy="106038"/>
            </a:xfrm>
            <a:custGeom>
              <a:avLst/>
              <a:gdLst/>
              <a:ahLst/>
              <a:cxnLst/>
              <a:rect l="0" t="0" r="0" b="0"/>
              <a:pathLst>
                <a:path w="100014" h="106038">
                  <a:moveTo>
                    <a:pt x="0" y="34599"/>
                  </a:moveTo>
                  <a:lnTo>
                    <a:pt x="0" y="38391"/>
                  </a:lnTo>
                  <a:lnTo>
                    <a:pt x="2117" y="42370"/>
                  </a:lnTo>
                  <a:lnTo>
                    <a:pt x="4910" y="46784"/>
                  </a:lnTo>
                  <a:lnTo>
                    <a:pt x="6702" y="56086"/>
                  </a:lnTo>
                  <a:lnTo>
                    <a:pt x="7144" y="77425"/>
                  </a:lnTo>
                  <a:lnTo>
                    <a:pt x="7144" y="46495"/>
                  </a:lnTo>
                  <a:lnTo>
                    <a:pt x="10936" y="35566"/>
                  </a:lnTo>
                  <a:lnTo>
                    <a:pt x="21617" y="20752"/>
                  </a:lnTo>
                  <a:lnTo>
                    <a:pt x="27070" y="15745"/>
                  </a:lnTo>
                  <a:lnTo>
                    <a:pt x="34785" y="10874"/>
                  </a:lnTo>
                  <a:lnTo>
                    <a:pt x="66294" y="0"/>
                  </a:lnTo>
                  <a:lnTo>
                    <a:pt x="68803" y="420"/>
                  </a:lnTo>
                  <a:lnTo>
                    <a:pt x="78531" y="4682"/>
                  </a:lnTo>
                  <a:lnTo>
                    <a:pt x="80929" y="5130"/>
                  </a:lnTo>
                  <a:lnTo>
                    <a:pt x="82528" y="6222"/>
                  </a:lnTo>
                  <a:lnTo>
                    <a:pt x="83594" y="7743"/>
                  </a:lnTo>
                  <a:lnTo>
                    <a:pt x="84778" y="11551"/>
                  </a:lnTo>
                  <a:lnTo>
                    <a:pt x="85304" y="15889"/>
                  </a:lnTo>
                  <a:lnTo>
                    <a:pt x="87655" y="20463"/>
                  </a:lnTo>
                  <a:lnTo>
                    <a:pt x="89393" y="22794"/>
                  </a:lnTo>
                  <a:lnTo>
                    <a:pt x="91324" y="29617"/>
                  </a:lnTo>
                  <a:lnTo>
                    <a:pt x="92842" y="64476"/>
                  </a:lnTo>
                  <a:lnTo>
                    <a:pt x="92868" y="93808"/>
                  </a:lnTo>
                  <a:lnTo>
                    <a:pt x="94985" y="98750"/>
                  </a:lnTo>
                  <a:lnTo>
                    <a:pt x="100013" y="1060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9" name="SMARTInkShape-2460"/>
            <p:cNvSpPr/>
            <p:nvPr/>
          </p:nvSpPr>
          <p:spPr>
            <a:xfrm>
              <a:off x="2178880" y="3171825"/>
              <a:ext cx="95928" cy="91745"/>
            </a:xfrm>
            <a:custGeom>
              <a:avLst/>
              <a:gdLst/>
              <a:ahLst/>
              <a:cxnLst/>
              <a:rect l="0" t="0" r="0" b="0"/>
              <a:pathLst>
                <a:path w="95928" h="91745">
                  <a:moveTo>
                    <a:pt x="57114" y="7144"/>
                  </a:moveTo>
                  <a:lnTo>
                    <a:pt x="26354" y="7144"/>
                  </a:lnTo>
                  <a:lnTo>
                    <a:pt x="23907" y="8731"/>
                  </a:lnTo>
                  <a:lnTo>
                    <a:pt x="4731" y="30786"/>
                  </a:lnTo>
                  <a:lnTo>
                    <a:pt x="2083" y="37760"/>
                  </a:lnTo>
                  <a:lnTo>
                    <a:pt x="0" y="72737"/>
                  </a:lnTo>
                  <a:lnTo>
                    <a:pt x="2097" y="78101"/>
                  </a:lnTo>
                  <a:lnTo>
                    <a:pt x="3767" y="80642"/>
                  </a:lnTo>
                  <a:lnTo>
                    <a:pt x="5674" y="82336"/>
                  </a:lnTo>
                  <a:lnTo>
                    <a:pt x="24006" y="90337"/>
                  </a:lnTo>
                  <a:lnTo>
                    <a:pt x="29964" y="91744"/>
                  </a:lnTo>
                  <a:lnTo>
                    <a:pt x="37374" y="90252"/>
                  </a:lnTo>
                  <a:lnTo>
                    <a:pt x="50471" y="87066"/>
                  </a:lnTo>
                  <a:lnTo>
                    <a:pt x="64406" y="84006"/>
                  </a:lnTo>
                  <a:lnTo>
                    <a:pt x="76472" y="78072"/>
                  </a:lnTo>
                  <a:lnTo>
                    <a:pt x="87661" y="68956"/>
                  </a:lnTo>
                  <a:lnTo>
                    <a:pt x="95092" y="58090"/>
                  </a:lnTo>
                  <a:lnTo>
                    <a:pt x="95927" y="54602"/>
                  </a:lnTo>
                  <a:lnTo>
                    <a:pt x="95689" y="51483"/>
                  </a:lnTo>
                  <a:lnTo>
                    <a:pt x="93679" y="41183"/>
                  </a:lnTo>
                  <a:lnTo>
                    <a:pt x="92415" y="33385"/>
                  </a:lnTo>
                  <a:lnTo>
                    <a:pt x="87241" y="24532"/>
                  </a:lnTo>
                  <a:lnTo>
                    <a:pt x="74504" y="9588"/>
                  </a:lnTo>
                  <a:lnTo>
                    <a:pt x="7140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0" name="SMARTInkShape-2461"/>
            <p:cNvSpPr/>
            <p:nvPr/>
          </p:nvSpPr>
          <p:spPr>
            <a:xfrm>
              <a:off x="1986645" y="3057622"/>
              <a:ext cx="192200" cy="242792"/>
            </a:xfrm>
            <a:custGeom>
              <a:avLst/>
              <a:gdLst/>
              <a:ahLst/>
              <a:cxnLst/>
              <a:rect l="0" t="0" r="0" b="0"/>
              <a:pathLst>
                <a:path w="192200" h="242792">
                  <a:moveTo>
                    <a:pt x="192199" y="42766"/>
                  </a:moveTo>
                  <a:lnTo>
                    <a:pt x="186048" y="42766"/>
                  </a:lnTo>
                  <a:lnTo>
                    <a:pt x="185717" y="41972"/>
                  </a:lnTo>
                  <a:lnTo>
                    <a:pt x="185142" y="36615"/>
                  </a:lnTo>
                  <a:lnTo>
                    <a:pt x="191213" y="29558"/>
                  </a:lnTo>
                  <a:lnTo>
                    <a:pt x="191907" y="25006"/>
                  </a:lnTo>
                  <a:lnTo>
                    <a:pt x="191210" y="23782"/>
                  </a:lnTo>
                  <a:lnTo>
                    <a:pt x="189952" y="22966"/>
                  </a:lnTo>
                  <a:lnTo>
                    <a:pt x="188320" y="22422"/>
                  </a:lnTo>
                  <a:lnTo>
                    <a:pt x="187232" y="21266"/>
                  </a:lnTo>
                  <a:lnTo>
                    <a:pt x="183368" y="13706"/>
                  </a:lnTo>
                  <a:lnTo>
                    <a:pt x="181549" y="11487"/>
                  </a:lnTo>
                  <a:lnTo>
                    <a:pt x="177411" y="9020"/>
                  </a:lnTo>
                  <a:lnTo>
                    <a:pt x="172927" y="7130"/>
                  </a:lnTo>
                  <a:lnTo>
                    <a:pt x="168288" y="3644"/>
                  </a:lnTo>
                  <a:lnTo>
                    <a:pt x="161463" y="1566"/>
                  </a:lnTo>
                  <a:lnTo>
                    <a:pt x="132518" y="0"/>
                  </a:lnTo>
                  <a:lnTo>
                    <a:pt x="98115" y="9855"/>
                  </a:lnTo>
                  <a:lnTo>
                    <a:pt x="76218" y="19831"/>
                  </a:lnTo>
                  <a:lnTo>
                    <a:pt x="42221" y="50100"/>
                  </a:lnTo>
                  <a:lnTo>
                    <a:pt x="19167" y="78656"/>
                  </a:lnTo>
                  <a:lnTo>
                    <a:pt x="4499" y="108179"/>
                  </a:lnTo>
                  <a:lnTo>
                    <a:pt x="0" y="140809"/>
                  </a:lnTo>
                  <a:lnTo>
                    <a:pt x="415" y="152222"/>
                  </a:lnTo>
                  <a:lnTo>
                    <a:pt x="9300" y="182151"/>
                  </a:lnTo>
                  <a:lnTo>
                    <a:pt x="19914" y="197218"/>
                  </a:lnTo>
                  <a:lnTo>
                    <a:pt x="51795" y="223590"/>
                  </a:lnTo>
                  <a:lnTo>
                    <a:pt x="79322" y="237694"/>
                  </a:lnTo>
                  <a:lnTo>
                    <a:pt x="113805" y="242119"/>
                  </a:lnTo>
                  <a:lnTo>
                    <a:pt x="146980" y="242702"/>
                  </a:lnTo>
                  <a:lnTo>
                    <a:pt x="156480" y="2427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25" name="SMARTInkShape-Group352"/>
          <p:cNvGrpSpPr/>
          <p:nvPr/>
        </p:nvGrpSpPr>
        <p:grpSpPr>
          <a:xfrm>
            <a:off x="2007394" y="3007519"/>
            <a:ext cx="3006046" cy="356167"/>
            <a:chOff x="2007394" y="3007519"/>
            <a:chExt cx="3006046" cy="356167"/>
          </a:xfrm>
        </p:grpSpPr>
        <p:sp>
          <p:nvSpPr>
            <p:cNvPr id="1612" name="SMARTInkShape-2462"/>
            <p:cNvSpPr/>
            <p:nvPr/>
          </p:nvSpPr>
          <p:spPr>
            <a:xfrm>
              <a:off x="2007394" y="3314700"/>
              <a:ext cx="1157280" cy="48986"/>
            </a:xfrm>
            <a:custGeom>
              <a:avLst/>
              <a:gdLst/>
              <a:ahLst/>
              <a:cxnLst/>
              <a:rect l="0" t="0" r="0" b="0"/>
              <a:pathLst>
                <a:path w="1157280" h="48986">
                  <a:moveTo>
                    <a:pt x="0" y="0"/>
                  </a:moveTo>
                  <a:lnTo>
                    <a:pt x="0" y="3792"/>
                  </a:lnTo>
                  <a:lnTo>
                    <a:pt x="794" y="4909"/>
                  </a:lnTo>
                  <a:lnTo>
                    <a:pt x="2116" y="5654"/>
                  </a:lnTo>
                  <a:lnTo>
                    <a:pt x="28189" y="13807"/>
                  </a:lnTo>
                  <a:lnTo>
                    <a:pt x="63132" y="19178"/>
                  </a:lnTo>
                  <a:lnTo>
                    <a:pt x="95732" y="21234"/>
                  </a:lnTo>
                  <a:lnTo>
                    <a:pt x="124126" y="21392"/>
                  </a:lnTo>
                  <a:lnTo>
                    <a:pt x="156281" y="21423"/>
                  </a:lnTo>
                  <a:lnTo>
                    <a:pt x="191266" y="21430"/>
                  </a:lnTo>
                  <a:lnTo>
                    <a:pt x="219302" y="21430"/>
                  </a:lnTo>
                  <a:lnTo>
                    <a:pt x="248511" y="21431"/>
                  </a:lnTo>
                  <a:lnTo>
                    <a:pt x="281948" y="21431"/>
                  </a:lnTo>
                  <a:lnTo>
                    <a:pt x="305227" y="21431"/>
                  </a:lnTo>
                  <a:lnTo>
                    <a:pt x="330919" y="21431"/>
                  </a:lnTo>
                  <a:lnTo>
                    <a:pt x="357419" y="21431"/>
                  </a:lnTo>
                  <a:lnTo>
                    <a:pt x="382426" y="21431"/>
                  </a:lnTo>
                  <a:lnTo>
                    <a:pt x="408885" y="19315"/>
                  </a:lnTo>
                  <a:lnTo>
                    <a:pt x="436520" y="16522"/>
                  </a:lnTo>
                  <a:lnTo>
                    <a:pt x="464678" y="15280"/>
                  </a:lnTo>
                  <a:lnTo>
                    <a:pt x="493067" y="14729"/>
                  </a:lnTo>
                  <a:lnTo>
                    <a:pt x="522353" y="15277"/>
                  </a:lnTo>
                  <a:lnTo>
                    <a:pt x="553890" y="18167"/>
                  </a:lnTo>
                  <a:lnTo>
                    <a:pt x="586428" y="19981"/>
                  </a:lnTo>
                  <a:lnTo>
                    <a:pt x="618615" y="20786"/>
                  </a:lnTo>
                  <a:lnTo>
                    <a:pt x="648796" y="21144"/>
                  </a:lnTo>
                  <a:lnTo>
                    <a:pt x="682318" y="21304"/>
                  </a:lnTo>
                  <a:lnTo>
                    <a:pt x="716796" y="22168"/>
                  </a:lnTo>
                  <a:lnTo>
                    <a:pt x="747995" y="25198"/>
                  </a:lnTo>
                  <a:lnTo>
                    <a:pt x="779853" y="27074"/>
                  </a:lnTo>
                  <a:lnTo>
                    <a:pt x="812532" y="28702"/>
                  </a:lnTo>
                  <a:lnTo>
                    <a:pt x="845577" y="32071"/>
                  </a:lnTo>
                  <a:lnTo>
                    <a:pt x="876668" y="34098"/>
                  </a:lnTo>
                  <a:lnTo>
                    <a:pt x="905568" y="35792"/>
                  </a:lnTo>
                  <a:lnTo>
                    <a:pt x="931641" y="39191"/>
                  </a:lnTo>
                  <a:lnTo>
                    <a:pt x="956458" y="41231"/>
                  </a:lnTo>
                  <a:lnTo>
                    <a:pt x="990626" y="42379"/>
                  </a:lnTo>
                  <a:lnTo>
                    <a:pt x="1018742" y="44836"/>
                  </a:lnTo>
                  <a:lnTo>
                    <a:pt x="1045783" y="48985"/>
                  </a:lnTo>
                  <a:lnTo>
                    <a:pt x="1079987" y="42981"/>
                  </a:lnTo>
                  <a:lnTo>
                    <a:pt x="1091998" y="42863"/>
                  </a:lnTo>
                  <a:lnTo>
                    <a:pt x="1092330" y="42069"/>
                  </a:lnTo>
                  <a:lnTo>
                    <a:pt x="1092906" y="36712"/>
                  </a:lnTo>
                  <a:lnTo>
                    <a:pt x="1095071" y="36160"/>
                  </a:lnTo>
                  <a:lnTo>
                    <a:pt x="1128725" y="35719"/>
                  </a:lnTo>
                  <a:lnTo>
                    <a:pt x="1157279" y="35719"/>
                  </a:lnTo>
                  <a:lnTo>
                    <a:pt x="1150144"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3" name="SMARTInkShape-2463"/>
            <p:cNvSpPr/>
            <p:nvPr/>
          </p:nvSpPr>
          <p:spPr>
            <a:xfrm>
              <a:off x="4929340" y="3129016"/>
              <a:ext cx="84100" cy="135679"/>
            </a:xfrm>
            <a:custGeom>
              <a:avLst/>
              <a:gdLst/>
              <a:ahLst/>
              <a:cxnLst/>
              <a:rect l="0" t="0" r="0" b="0"/>
              <a:pathLst>
                <a:path w="84100" h="135679">
                  <a:moveTo>
                    <a:pt x="78430" y="21378"/>
                  </a:moveTo>
                  <a:lnTo>
                    <a:pt x="61636" y="4585"/>
                  </a:lnTo>
                  <a:lnTo>
                    <a:pt x="54826" y="2008"/>
                  </a:lnTo>
                  <a:lnTo>
                    <a:pt x="19733" y="0"/>
                  </a:lnTo>
                  <a:lnTo>
                    <a:pt x="11860" y="764"/>
                  </a:lnTo>
                  <a:lnTo>
                    <a:pt x="5716" y="3749"/>
                  </a:lnTo>
                  <a:lnTo>
                    <a:pt x="3760" y="5657"/>
                  </a:lnTo>
                  <a:lnTo>
                    <a:pt x="1586" y="9893"/>
                  </a:lnTo>
                  <a:lnTo>
                    <a:pt x="0" y="33739"/>
                  </a:lnTo>
                  <a:lnTo>
                    <a:pt x="4149" y="43011"/>
                  </a:lnTo>
                  <a:lnTo>
                    <a:pt x="33437" y="76159"/>
                  </a:lnTo>
                  <a:lnTo>
                    <a:pt x="67315" y="103781"/>
                  </a:lnTo>
                  <a:lnTo>
                    <a:pt x="75577" y="112380"/>
                  </a:lnTo>
                  <a:lnTo>
                    <a:pt x="84099" y="126093"/>
                  </a:lnTo>
                  <a:lnTo>
                    <a:pt x="83797" y="127700"/>
                  </a:lnTo>
                  <a:lnTo>
                    <a:pt x="79293" y="134470"/>
                  </a:lnTo>
                  <a:lnTo>
                    <a:pt x="76696" y="135141"/>
                  </a:lnTo>
                  <a:lnTo>
                    <a:pt x="42479" y="135664"/>
                  </a:lnTo>
                  <a:lnTo>
                    <a:pt x="28423" y="1356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4" name="SMARTInkShape-2464"/>
            <p:cNvSpPr/>
            <p:nvPr/>
          </p:nvSpPr>
          <p:spPr>
            <a:xfrm>
              <a:off x="4814895" y="3007519"/>
              <a:ext cx="57144" cy="257176"/>
            </a:xfrm>
            <a:custGeom>
              <a:avLst/>
              <a:gdLst/>
              <a:ahLst/>
              <a:cxnLst/>
              <a:rect l="0" t="0" r="0" b="0"/>
              <a:pathLst>
                <a:path w="57144" h="257176">
                  <a:moveTo>
                    <a:pt x="7136" y="0"/>
                  </a:moveTo>
                  <a:lnTo>
                    <a:pt x="7136" y="13735"/>
                  </a:lnTo>
                  <a:lnTo>
                    <a:pt x="5020" y="20127"/>
                  </a:lnTo>
                  <a:lnTo>
                    <a:pt x="3344" y="22943"/>
                  </a:lnTo>
                  <a:lnTo>
                    <a:pt x="985" y="34491"/>
                  </a:lnTo>
                  <a:lnTo>
                    <a:pt x="51" y="67536"/>
                  </a:lnTo>
                  <a:lnTo>
                    <a:pt x="0" y="100439"/>
                  </a:lnTo>
                  <a:lnTo>
                    <a:pt x="2110" y="130133"/>
                  </a:lnTo>
                  <a:lnTo>
                    <a:pt x="8812" y="163815"/>
                  </a:lnTo>
                  <a:lnTo>
                    <a:pt x="21571" y="198492"/>
                  </a:lnTo>
                  <a:lnTo>
                    <a:pt x="35724" y="226348"/>
                  </a:lnTo>
                  <a:lnTo>
                    <a:pt x="57143"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5" name="SMARTInkShape-2465"/>
            <p:cNvSpPr/>
            <p:nvPr/>
          </p:nvSpPr>
          <p:spPr>
            <a:xfrm>
              <a:off x="4400637" y="3129264"/>
              <a:ext cx="342814" cy="135431"/>
            </a:xfrm>
            <a:custGeom>
              <a:avLst/>
              <a:gdLst/>
              <a:ahLst/>
              <a:cxnLst/>
              <a:rect l="0" t="0" r="0" b="0"/>
              <a:pathLst>
                <a:path w="342814" h="135431">
                  <a:moveTo>
                    <a:pt x="7057" y="28274"/>
                  </a:moveTo>
                  <a:lnTo>
                    <a:pt x="906" y="28274"/>
                  </a:lnTo>
                  <a:lnTo>
                    <a:pt x="575" y="27480"/>
                  </a:lnTo>
                  <a:lnTo>
                    <a:pt x="0" y="18331"/>
                  </a:lnTo>
                  <a:lnTo>
                    <a:pt x="1559" y="16882"/>
                  </a:lnTo>
                  <a:lnTo>
                    <a:pt x="7523" y="15273"/>
                  </a:lnTo>
                  <a:lnTo>
                    <a:pt x="38973" y="14061"/>
                  </a:lnTo>
                  <a:lnTo>
                    <a:pt x="66983" y="14001"/>
                  </a:lnTo>
                  <a:lnTo>
                    <a:pt x="99063" y="13989"/>
                  </a:lnTo>
                  <a:lnTo>
                    <a:pt x="133239" y="13987"/>
                  </a:lnTo>
                  <a:lnTo>
                    <a:pt x="163744" y="13986"/>
                  </a:lnTo>
                  <a:lnTo>
                    <a:pt x="185510" y="11869"/>
                  </a:lnTo>
                  <a:lnTo>
                    <a:pt x="220730" y="7284"/>
                  </a:lnTo>
                  <a:lnTo>
                    <a:pt x="229816" y="6245"/>
                  </a:lnTo>
                  <a:lnTo>
                    <a:pt x="242248" y="0"/>
                  </a:lnTo>
                  <a:lnTo>
                    <a:pt x="242752" y="5876"/>
                  </a:lnTo>
                  <a:lnTo>
                    <a:pt x="211016" y="25958"/>
                  </a:lnTo>
                  <a:lnTo>
                    <a:pt x="192631" y="37547"/>
                  </a:lnTo>
                  <a:lnTo>
                    <a:pt x="177504" y="51096"/>
                  </a:lnTo>
                  <a:lnTo>
                    <a:pt x="174092" y="58525"/>
                  </a:lnTo>
                  <a:lnTo>
                    <a:pt x="167607" y="80088"/>
                  </a:lnTo>
                  <a:lnTo>
                    <a:pt x="170711" y="94560"/>
                  </a:lnTo>
                  <a:lnTo>
                    <a:pt x="175307" y="99538"/>
                  </a:lnTo>
                  <a:lnTo>
                    <a:pt x="191192" y="109202"/>
                  </a:lnTo>
                  <a:lnTo>
                    <a:pt x="204931" y="112577"/>
                  </a:lnTo>
                  <a:lnTo>
                    <a:pt x="219057" y="113577"/>
                  </a:lnTo>
                  <a:lnTo>
                    <a:pt x="233296" y="110081"/>
                  </a:lnTo>
                  <a:lnTo>
                    <a:pt x="246626" y="101789"/>
                  </a:lnTo>
                  <a:lnTo>
                    <a:pt x="254429" y="94065"/>
                  </a:lnTo>
                  <a:lnTo>
                    <a:pt x="260975" y="82869"/>
                  </a:lnTo>
                  <a:lnTo>
                    <a:pt x="263267" y="73377"/>
                  </a:lnTo>
                  <a:lnTo>
                    <a:pt x="264215" y="38117"/>
                  </a:lnTo>
                  <a:lnTo>
                    <a:pt x="264232" y="35431"/>
                  </a:lnTo>
                  <a:lnTo>
                    <a:pt x="264232" y="49154"/>
                  </a:lnTo>
                  <a:lnTo>
                    <a:pt x="265819" y="52512"/>
                  </a:lnTo>
                  <a:lnTo>
                    <a:pt x="285408" y="78793"/>
                  </a:lnTo>
                  <a:lnTo>
                    <a:pt x="298930" y="97431"/>
                  </a:lnTo>
                  <a:lnTo>
                    <a:pt x="321561" y="119039"/>
                  </a:lnTo>
                  <a:lnTo>
                    <a:pt x="342813" y="1354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6" name="SMARTInkShape-2466"/>
            <p:cNvSpPr/>
            <p:nvPr/>
          </p:nvSpPr>
          <p:spPr>
            <a:xfrm>
              <a:off x="4500570" y="3050381"/>
              <a:ext cx="14281" cy="207170"/>
            </a:xfrm>
            <a:custGeom>
              <a:avLst/>
              <a:gdLst/>
              <a:ahLst/>
              <a:cxnLst/>
              <a:rect l="0" t="0" r="0" b="0"/>
              <a:pathLst>
                <a:path w="14281" h="207170">
                  <a:moveTo>
                    <a:pt x="14280" y="0"/>
                  </a:moveTo>
                  <a:lnTo>
                    <a:pt x="10488" y="3792"/>
                  </a:lnTo>
                  <a:lnTo>
                    <a:pt x="8626" y="7771"/>
                  </a:lnTo>
                  <a:lnTo>
                    <a:pt x="7162" y="40911"/>
                  </a:lnTo>
                  <a:lnTo>
                    <a:pt x="5023" y="66467"/>
                  </a:lnTo>
                  <a:lnTo>
                    <a:pt x="434" y="101693"/>
                  </a:lnTo>
                  <a:lnTo>
                    <a:pt x="51" y="135159"/>
                  </a:lnTo>
                  <a:lnTo>
                    <a:pt x="0" y="165329"/>
                  </a:lnTo>
                  <a:lnTo>
                    <a:pt x="3787" y="182248"/>
                  </a:lnTo>
                  <a:lnTo>
                    <a:pt x="14280" y="2071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7" name="SMARTInkShape-2467"/>
            <p:cNvSpPr/>
            <p:nvPr/>
          </p:nvSpPr>
          <p:spPr>
            <a:xfrm>
              <a:off x="4300832" y="3157538"/>
              <a:ext cx="142582" cy="14288"/>
            </a:xfrm>
            <a:custGeom>
              <a:avLst/>
              <a:gdLst/>
              <a:ahLst/>
              <a:cxnLst/>
              <a:rect l="0" t="0" r="0" b="0"/>
              <a:pathLst>
                <a:path w="142582" h="14288">
                  <a:moveTo>
                    <a:pt x="6849" y="14287"/>
                  </a:moveTo>
                  <a:lnTo>
                    <a:pt x="3057" y="14287"/>
                  </a:lnTo>
                  <a:lnTo>
                    <a:pt x="1940" y="13493"/>
                  </a:lnTo>
                  <a:lnTo>
                    <a:pt x="1195" y="12170"/>
                  </a:lnTo>
                  <a:lnTo>
                    <a:pt x="0" y="8136"/>
                  </a:lnTo>
                  <a:lnTo>
                    <a:pt x="695" y="7805"/>
                  </a:lnTo>
                  <a:lnTo>
                    <a:pt x="32131" y="7155"/>
                  </a:lnTo>
                  <a:lnTo>
                    <a:pt x="64507" y="7145"/>
                  </a:lnTo>
                  <a:lnTo>
                    <a:pt x="99785" y="7144"/>
                  </a:lnTo>
                  <a:lnTo>
                    <a:pt x="122603" y="6350"/>
                  </a:lnTo>
                  <a:lnTo>
                    <a:pt x="14258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8" name="SMARTInkShape-2468"/>
            <p:cNvSpPr/>
            <p:nvPr/>
          </p:nvSpPr>
          <p:spPr>
            <a:xfrm>
              <a:off x="4386263" y="3064669"/>
              <a:ext cx="7144" cy="192882"/>
            </a:xfrm>
            <a:custGeom>
              <a:avLst/>
              <a:gdLst/>
              <a:ahLst/>
              <a:cxnLst/>
              <a:rect l="0" t="0" r="0" b="0"/>
              <a:pathLst>
                <a:path w="7144" h="192882">
                  <a:moveTo>
                    <a:pt x="0" y="0"/>
                  </a:moveTo>
                  <a:lnTo>
                    <a:pt x="0" y="32715"/>
                  </a:lnTo>
                  <a:lnTo>
                    <a:pt x="0" y="64839"/>
                  </a:lnTo>
                  <a:lnTo>
                    <a:pt x="0" y="97967"/>
                  </a:lnTo>
                  <a:lnTo>
                    <a:pt x="0" y="129259"/>
                  </a:lnTo>
                  <a:lnTo>
                    <a:pt x="0" y="160602"/>
                  </a:lnTo>
                  <a:lnTo>
                    <a:pt x="793" y="179920"/>
                  </a:lnTo>
                  <a:lnTo>
                    <a:pt x="7143" y="192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9" name="SMARTInkShape-2469"/>
            <p:cNvSpPr/>
            <p:nvPr/>
          </p:nvSpPr>
          <p:spPr>
            <a:xfrm>
              <a:off x="4171950" y="3150394"/>
              <a:ext cx="107157" cy="85726"/>
            </a:xfrm>
            <a:custGeom>
              <a:avLst/>
              <a:gdLst/>
              <a:ahLst/>
              <a:cxnLst/>
              <a:rect l="0" t="0" r="0" b="0"/>
              <a:pathLst>
                <a:path w="107157" h="85726">
                  <a:moveTo>
                    <a:pt x="0" y="0"/>
                  </a:moveTo>
                  <a:lnTo>
                    <a:pt x="0" y="34272"/>
                  </a:lnTo>
                  <a:lnTo>
                    <a:pt x="0" y="69932"/>
                  </a:lnTo>
                  <a:lnTo>
                    <a:pt x="3792" y="74784"/>
                  </a:lnTo>
                  <a:lnTo>
                    <a:pt x="7771" y="76893"/>
                  </a:lnTo>
                  <a:lnTo>
                    <a:pt x="9943" y="77456"/>
                  </a:lnTo>
                  <a:lnTo>
                    <a:pt x="12185" y="77037"/>
                  </a:lnTo>
                  <a:lnTo>
                    <a:pt x="19133" y="72655"/>
                  </a:lnTo>
                  <a:lnTo>
                    <a:pt x="54573" y="45235"/>
                  </a:lnTo>
                  <a:lnTo>
                    <a:pt x="61855" y="37303"/>
                  </a:lnTo>
                  <a:lnTo>
                    <a:pt x="68245" y="26046"/>
                  </a:lnTo>
                  <a:lnTo>
                    <a:pt x="70019" y="20042"/>
                  </a:lnTo>
                  <a:lnTo>
                    <a:pt x="71286" y="18124"/>
                  </a:lnTo>
                  <a:lnTo>
                    <a:pt x="72923" y="16845"/>
                  </a:lnTo>
                  <a:lnTo>
                    <a:pt x="78483" y="14332"/>
                  </a:lnTo>
                  <a:lnTo>
                    <a:pt x="79375" y="45415"/>
                  </a:lnTo>
                  <a:lnTo>
                    <a:pt x="93054" y="69818"/>
                  </a:lnTo>
                  <a:lnTo>
                    <a:pt x="107156"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0" name="SMARTInkShape-2470"/>
            <p:cNvSpPr/>
            <p:nvPr/>
          </p:nvSpPr>
          <p:spPr>
            <a:xfrm>
              <a:off x="4036219" y="3071813"/>
              <a:ext cx="98507" cy="206740"/>
            </a:xfrm>
            <a:custGeom>
              <a:avLst/>
              <a:gdLst/>
              <a:ahLst/>
              <a:cxnLst/>
              <a:rect l="0" t="0" r="0" b="0"/>
              <a:pathLst>
                <a:path w="98507" h="206740">
                  <a:moveTo>
                    <a:pt x="7144" y="0"/>
                  </a:moveTo>
                  <a:lnTo>
                    <a:pt x="7144" y="31921"/>
                  </a:lnTo>
                  <a:lnTo>
                    <a:pt x="5027" y="52313"/>
                  </a:lnTo>
                  <a:lnTo>
                    <a:pt x="441" y="87417"/>
                  </a:lnTo>
                  <a:lnTo>
                    <a:pt x="39" y="123081"/>
                  </a:lnTo>
                  <a:lnTo>
                    <a:pt x="3" y="156679"/>
                  </a:lnTo>
                  <a:lnTo>
                    <a:pt x="795" y="166472"/>
                  </a:lnTo>
                  <a:lnTo>
                    <a:pt x="5703" y="180117"/>
                  </a:lnTo>
                  <a:lnTo>
                    <a:pt x="16793" y="194835"/>
                  </a:lnTo>
                  <a:lnTo>
                    <a:pt x="27641" y="202279"/>
                  </a:lnTo>
                  <a:lnTo>
                    <a:pt x="37118" y="205720"/>
                  </a:lnTo>
                  <a:lnTo>
                    <a:pt x="44952" y="206739"/>
                  </a:lnTo>
                  <a:lnTo>
                    <a:pt x="56093" y="203249"/>
                  </a:lnTo>
                  <a:lnTo>
                    <a:pt x="87024" y="183315"/>
                  </a:lnTo>
                  <a:lnTo>
                    <a:pt x="94929" y="172408"/>
                  </a:lnTo>
                  <a:lnTo>
                    <a:pt x="98506" y="159122"/>
                  </a:lnTo>
                  <a:lnTo>
                    <a:pt x="97226" y="149831"/>
                  </a:lnTo>
                  <a:lnTo>
                    <a:pt x="92043" y="137792"/>
                  </a:lnTo>
                  <a:lnTo>
                    <a:pt x="62891" y="105804"/>
                  </a:lnTo>
                  <a:lnTo>
                    <a:pt x="53352" y="102586"/>
                  </a:lnTo>
                  <a:lnTo>
                    <a:pt x="19312" y="100112"/>
                  </a:lnTo>
                  <a:lnTo>
                    <a:pt x="13081" y="100057"/>
                  </a:lnTo>
                  <a:lnTo>
                    <a:pt x="7666" y="102149"/>
                  </a:lnTo>
                  <a:lnTo>
                    <a:pt x="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1" name="SMARTInkShape-2471"/>
            <p:cNvSpPr/>
            <p:nvPr/>
          </p:nvSpPr>
          <p:spPr>
            <a:xfrm>
              <a:off x="3836194" y="3157868"/>
              <a:ext cx="103809" cy="135402"/>
            </a:xfrm>
            <a:custGeom>
              <a:avLst/>
              <a:gdLst/>
              <a:ahLst/>
              <a:cxnLst/>
              <a:rect l="0" t="0" r="0" b="0"/>
              <a:pathLst>
                <a:path w="103809" h="135402">
                  <a:moveTo>
                    <a:pt x="0" y="63963"/>
                  </a:moveTo>
                  <a:lnTo>
                    <a:pt x="16793" y="63963"/>
                  </a:lnTo>
                  <a:lnTo>
                    <a:pt x="50197" y="57261"/>
                  </a:lnTo>
                  <a:lnTo>
                    <a:pt x="66467" y="54834"/>
                  </a:lnTo>
                  <a:lnTo>
                    <a:pt x="82135" y="49087"/>
                  </a:lnTo>
                  <a:lnTo>
                    <a:pt x="94541" y="40034"/>
                  </a:lnTo>
                  <a:lnTo>
                    <a:pt x="97581" y="35337"/>
                  </a:lnTo>
                  <a:lnTo>
                    <a:pt x="99725" y="30603"/>
                  </a:lnTo>
                  <a:lnTo>
                    <a:pt x="103324" y="25853"/>
                  </a:lnTo>
                  <a:lnTo>
                    <a:pt x="103808" y="23475"/>
                  </a:lnTo>
                  <a:lnTo>
                    <a:pt x="103336" y="21096"/>
                  </a:lnTo>
                  <a:lnTo>
                    <a:pt x="101490" y="16336"/>
                  </a:lnTo>
                  <a:lnTo>
                    <a:pt x="100669" y="11575"/>
                  </a:lnTo>
                  <a:lnTo>
                    <a:pt x="99656" y="9987"/>
                  </a:lnTo>
                  <a:lnTo>
                    <a:pt x="98188" y="8929"/>
                  </a:lnTo>
                  <a:lnTo>
                    <a:pt x="94439" y="6960"/>
                  </a:lnTo>
                  <a:lnTo>
                    <a:pt x="90127" y="3439"/>
                  </a:lnTo>
                  <a:lnTo>
                    <a:pt x="83448" y="1345"/>
                  </a:lnTo>
                  <a:lnTo>
                    <a:pt x="66225" y="0"/>
                  </a:lnTo>
                  <a:lnTo>
                    <a:pt x="59066" y="1933"/>
                  </a:lnTo>
                  <a:lnTo>
                    <a:pt x="26783" y="19602"/>
                  </a:lnTo>
                  <a:lnTo>
                    <a:pt x="12297" y="36788"/>
                  </a:lnTo>
                  <a:lnTo>
                    <a:pt x="9434" y="44213"/>
                  </a:lnTo>
                  <a:lnTo>
                    <a:pt x="7278" y="69817"/>
                  </a:lnTo>
                  <a:lnTo>
                    <a:pt x="12873" y="87991"/>
                  </a:lnTo>
                  <a:lnTo>
                    <a:pt x="21622" y="104752"/>
                  </a:lnTo>
                  <a:lnTo>
                    <a:pt x="27072" y="110667"/>
                  </a:lnTo>
                  <a:lnTo>
                    <a:pt x="48054" y="123373"/>
                  </a:lnTo>
                  <a:lnTo>
                    <a:pt x="82802" y="133268"/>
                  </a:lnTo>
                  <a:lnTo>
                    <a:pt x="100012" y="1354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2" name="SMARTInkShape-2472"/>
            <p:cNvSpPr/>
            <p:nvPr/>
          </p:nvSpPr>
          <p:spPr>
            <a:xfrm>
              <a:off x="3586163" y="3022489"/>
              <a:ext cx="199473" cy="242206"/>
            </a:xfrm>
            <a:custGeom>
              <a:avLst/>
              <a:gdLst/>
              <a:ahLst/>
              <a:cxnLst/>
              <a:rect l="0" t="0" r="0" b="0"/>
              <a:pathLst>
                <a:path w="199473" h="242206">
                  <a:moveTo>
                    <a:pt x="0" y="27892"/>
                  </a:moveTo>
                  <a:lnTo>
                    <a:pt x="6150" y="21741"/>
                  </a:lnTo>
                  <a:lnTo>
                    <a:pt x="36051" y="2776"/>
                  </a:lnTo>
                  <a:lnTo>
                    <a:pt x="58627" y="0"/>
                  </a:lnTo>
                  <a:lnTo>
                    <a:pt x="90926" y="5156"/>
                  </a:lnTo>
                  <a:lnTo>
                    <a:pt x="121060" y="13817"/>
                  </a:lnTo>
                  <a:lnTo>
                    <a:pt x="149943" y="26964"/>
                  </a:lnTo>
                  <a:lnTo>
                    <a:pt x="182931" y="54214"/>
                  </a:lnTo>
                  <a:lnTo>
                    <a:pt x="193725" y="68411"/>
                  </a:lnTo>
                  <a:lnTo>
                    <a:pt x="198158" y="82672"/>
                  </a:lnTo>
                  <a:lnTo>
                    <a:pt x="199472" y="100744"/>
                  </a:lnTo>
                  <a:lnTo>
                    <a:pt x="195545" y="112129"/>
                  </a:lnTo>
                  <a:lnTo>
                    <a:pt x="172576" y="146868"/>
                  </a:lnTo>
                  <a:lnTo>
                    <a:pt x="155379" y="157424"/>
                  </a:lnTo>
                  <a:lnTo>
                    <a:pt x="123325" y="170578"/>
                  </a:lnTo>
                  <a:lnTo>
                    <a:pt x="107713" y="175738"/>
                  </a:lnTo>
                  <a:lnTo>
                    <a:pt x="93033" y="179384"/>
                  </a:lnTo>
                  <a:lnTo>
                    <a:pt x="78630" y="183375"/>
                  </a:lnTo>
                  <a:lnTo>
                    <a:pt x="63333" y="184723"/>
                  </a:lnTo>
                  <a:lnTo>
                    <a:pt x="57781" y="182791"/>
                  </a:lnTo>
                  <a:lnTo>
                    <a:pt x="51542" y="178875"/>
                  </a:lnTo>
                  <a:lnTo>
                    <a:pt x="51823" y="178553"/>
                  </a:lnTo>
                  <a:lnTo>
                    <a:pt x="86063" y="177914"/>
                  </a:lnTo>
                  <a:lnTo>
                    <a:pt x="94606" y="178706"/>
                  </a:lnTo>
                  <a:lnTo>
                    <a:pt x="126506" y="194704"/>
                  </a:lnTo>
                  <a:lnTo>
                    <a:pt x="152285" y="216165"/>
                  </a:lnTo>
                  <a:lnTo>
                    <a:pt x="173420" y="234931"/>
                  </a:lnTo>
                  <a:lnTo>
                    <a:pt x="185737" y="2422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3" name="SMARTInkShape-2473"/>
            <p:cNvSpPr/>
            <p:nvPr/>
          </p:nvSpPr>
          <p:spPr>
            <a:xfrm>
              <a:off x="3607594" y="3050381"/>
              <a:ext cx="27062" cy="264320"/>
            </a:xfrm>
            <a:custGeom>
              <a:avLst/>
              <a:gdLst/>
              <a:ahLst/>
              <a:cxnLst/>
              <a:rect l="0" t="0" r="0" b="0"/>
              <a:pathLst>
                <a:path w="27062" h="264320">
                  <a:moveTo>
                    <a:pt x="14287" y="0"/>
                  </a:moveTo>
                  <a:lnTo>
                    <a:pt x="18079" y="3792"/>
                  </a:lnTo>
                  <a:lnTo>
                    <a:pt x="19942" y="9888"/>
                  </a:lnTo>
                  <a:lnTo>
                    <a:pt x="24929" y="38113"/>
                  </a:lnTo>
                  <a:lnTo>
                    <a:pt x="27061" y="70499"/>
                  </a:lnTo>
                  <a:lnTo>
                    <a:pt x="22778" y="101944"/>
                  </a:lnTo>
                  <a:lnTo>
                    <a:pt x="17905" y="134702"/>
                  </a:lnTo>
                  <a:lnTo>
                    <a:pt x="10093" y="164897"/>
                  </a:lnTo>
                  <a:lnTo>
                    <a:pt x="5609" y="196379"/>
                  </a:lnTo>
                  <a:lnTo>
                    <a:pt x="1108" y="222148"/>
                  </a:lnTo>
                  <a:lnTo>
                    <a:pt x="43" y="256389"/>
                  </a:lnTo>
                  <a:lnTo>
                    <a:pt x="0" y="2643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4" name="SMARTInkShape-2474"/>
            <p:cNvSpPr/>
            <p:nvPr/>
          </p:nvSpPr>
          <p:spPr>
            <a:xfrm>
              <a:off x="3364706" y="3036094"/>
              <a:ext cx="157164" cy="228601"/>
            </a:xfrm>
            <a:custGeom>
              <a:avLst/>
              <a:gdLst/>
              <a:ahLst/>
              <a:cxnLst/>
              <a:rect l="0" t="0" r="0" b="0"/>
              <a:pathLst>
                <a:path w="157164" h="228601">
                  <a:moveTo>
                    <a:pt x="157163" y="0"/>
                  </a:moveTo>
                  <a:lnTo>
                    <a:pt x="151460" y="6497"/>
                  </a:lnTo>
                  <a:lnTo>
                    <a:pt x="130945" y="38869"/>
                  </a:lnTo>
                  <a:lnTo>
                    <a:pt x="111770" y="71652"/>
                  </a:lnTo>
                  <a:lnTo>
                    <a:pt x="89743" y="107113"/>
                  </a:lnTo>
                  <a:lnTo>
                    <a:pt x="61847" y="142809"/>
                  </a:lnTo>
                  <a:lnTo>
                    <a:pt x="34126" y="174410"/>
                  </a:lnTo>
                  <a:lnTo>
                    <a:pt x="23958" y="192171"/>
                  </a:lnTo>
                  <a:lnTo>
                    <a:pt x="10936" y="206088"/>
                  </a:lnTo>
                  <a:lnTo>
                    <a:pt x="6151" y="213992"/>
                  </a:lnTo>
                  <a:lnTo>
                    <a:pt x="2734" y="218933"/>
                  </a:lnTo>
                  <a:lnTo>
                    <a:pt x="0"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28" name="SMARTInkShape-Group353"/>
          <p:cNvGrpSpPr/>
          <p:nvPr/>
        </p:nvGrpSpPr>
        <p:grpSpPr>
          <a:xfrm>
            <a:off x="2400300" y="3321844"/>
            <a:ext cx="342594" cy="192882"/>
            <a:chOff x="2400300" y="3321844"/>
            <a:chExt cx="342594" cy="192882"/>
          </a:xfrm>
        </p:grpSpPr>
        <p:sp>
          <p:nvSpPr>
            <p:cNvPr id="1626" name="SMARTInkShape-2475"/>
            <p:cNvSpPr/>
            <p:nvPr/>
          </p:nvSpPr>
          <p:spPr>
            <a:xfrm>
              <a:off x="2574778" y="3321844"/>
              <a:ext cx="168116" cy="192882"/>
            </a:xfrm>
            <a:custGeom>
              <a:avLst/>
              <a:gdLst/>
              <a:ahLst/>
              <a:cxnLst/>
              <a:rect l="0" t="0" r="0" b="0"/>
              <a:pathLst>
                <a:path w="168116" h="192882">
                  <a:moveTo>
                    <a:pt x="4116" y="0"/>
                  </a:moveTo>
                  <a:lnTo>
                    <a:pt x="323" y="0"/>
                  </a:lnTo>
                  <a:lnTo>
                    <a:pt x="0" y="794"/>
                  </a:lnTo>
                  <a:lnTo>
                    <a:pt x="3417" y="6151"/>
                  </a:lnTo>
                  <a:lnTo>
                    <a:pt x="10475" y="12651"/>
                  </a:lnTo>
                  <a:lnTo>
                    <a:pt x="44752" y="34777"/>
                  </a:lnTo>
                  <a:lnTo>
                    <a:pt x="64471" y="46968"/>
                  </a:lnTo>
                  <a:lnTo>
                    <a:pt x="98706" y="61855"/>
                  </a:lnTo>
                  <a:lnTo>
                    <a:pt x="112664" y="69833"/>
                  </a:lnTo>
                  <a:lnTo>
                    <a:pt x="134936" y="93939"/>
                  </a:lnTo>
                  <a:lnTo>
                    <a:pt x="163178" y="107428"/>
                  </a:lnTo>
                  <a:lnTo>
                    <a:pt x="166091" y="112039"/>
                  </a:lnTo>
                  <a:lnTo>
                    <a:pt x="167962" y="121468"/>
                  </a:lnTo>
                  <a:lnTo>
                    <a:pt x="168115" y="123841"/>
                  </a:lnTo>
                  <a:lnTo>
                    <a:pt x="167424" y="125423"/>
                  </a:lnTo>
                  <a:lnTo>
                    <a:pt x="166169" y="126478"/>
                  </a:lnTo>
                  <a:lnTo>
                    <a:pt x="135527" y="138407"/>
                  </a:lnTo>
                  <a:lnTo>
                    <a:pt x="105676" y="147941"/>
                  </a:lnTo>
                  <a:lnTo>
                    <a:pt x="90299" y="151520"/>
                  </a:lnTo>
                  <a:lnTo>
                    <a:pt x="55652" y="164438"/>
                  </a:lnTo>
                  <a:lnTo>
                    <a:pt x="20119" y="185741"/>
                  </a:lnTo>
                  <a:lnTo>
                    <a:pt x="14403" y="189708"/>
                  </a:lnTo>
                  <a:lnTo>
                    <a:pt x="4116" y="192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7" name="SMARTInkShape-2476"/>
            <p:cNvSpPr/>
            <p:nvPr/>
          </p:nvSpPr>
          <p:spPr>
            <a:xfrm>
              <a:off x="2400300" y="3328988"/>
              <a:ext cx="264320" cy="107157"/>
            </a:xfrm>
            <a:custGeom>
              <a:avLst/>
              <a:gdLst/>
              <a:ahLst/>
              <a:cxnLst/>
              <a:rect l="0" t="0" r="0" b="0"/>
              <a:pathLst>
                <a:path w="264320" h="107157">
                  <a:moveTo>
                    <a:pt x="0" y="0"/>
                  </a:moveTo>
                  <a:lnTo>
                    <a:pt x="3792" y="0"/>
                  </a:lnTo>
                  <a:lnTo>
                    <a:pt x="7771" y="2116"/>
                  </a:lnTo>
                  <a:lnTo>
                    <a:pt x="34138" y="25424"/>
                  </a:lnTo>
                  <a:lnTo>
                    <a:pt x="69180" y="38395"/>
                  </a:lnTo>
                  <a:lnTo>
                    <a:pt x="103793" y="52413"/>
                  </a:lnTo>
                  <a:lnTo>
                    <a:pt x="137056" y="66677"/>
                  </a:lnTo>
                  <a:lnTo>
                    <a:pt x="163854" y="76465"/>
                  </a:lnTo>
                  <a:lnTo>
                    <a:pt x="178460" y="80071"/>
                  </a:lnTo>
                  <a:lnTo>
                    <a:pt x="213507" y="92999"/>
                  </a:lnTo>
                  <a:lnTo>
                    <a:pt x="245516" y="99088"/>
                  </a:lnTo>
                  <a:lnTo>
                    <a:pt x="258042" y="100532"/>
                  </a:lnTo>
                  <a:lnTo>
                    <a:pt x="260134" y="101946"/>
                  </a:lnTo>
                  <a:lnTo>
                    <a:pt x="264319"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41" name="SMARTInkShape-Group354"/>
          <p:cNvGrpSpPr/>
          <p:nvPr/>
        </p:nvGrpSpPr>
        <p:grpSpPr>
          <a:xfrm>
            <a:off x="2800350" y="3328988"/>
            <a:ext cx="1564482" cy="392743"/>
            <a:chOff x="2800350" y="3328988"/>
            <a:chExt cx="1564482" cy="392743"/>
          </a:xfrm>
        </p:grpSpPr>
        <p:sp>
          <p:nvSpPr>
            <p:cNvPr id="1629" name="SMARTInkShape-2477"/>
            <p:cNvSpPr/>
            <p:nvPr/>
          </p:nvSpPr>
          <p:spPr>
            <a:xfrm>
              <a:off x="4157663" y="3459545"/>
              <a:ext cx="207169" cy="98044"/>
            </a:xfrm>
            <a:custGeom>
              <a:avLst/>
              <a:gdLst/>
              <a:ahLst/>
              <a:cxnLst/>
              <a:rect l="0" t="0" r="0" b="0"/>
              <a:pathLst>
                <a:path w="207169" h="98044">
                  <a:moveTo>
                    <a:pt x="0" y="33749"/>
                  </a:moveTo>
                  <a:lnTo>
                    <a:pt x="16590" y="62695"/>
                  </a:lnTo>
                  <a:lnTo>
                    <a:pt x="48216" y="96220"/>
                  </a:lnTo>
                  <a:lnTo>
                    <a:pt x="49607" y="96034"/>
                  </a:lnTo>
                  <a:lnTo>
                    <a:pt x="53268" y="93710"/>
                  </a:lnTo>
                  <a:lnTo>
                    <a:pt x="54562" y="91979"/>
                  </a:lnTo>
                  <a:lnTo>
                    <a:pt x="56000" y="87939"/>
                  </a:lnTo>
                  <a:lnTo>
                    <a:pt x="57716" y="73969"/>
                  </a:lnTo>
                  <a:lnTo>
                    <a:pt x="73933" y="39146"/>
                  </a:lnTo>
                  <a:lnTo>
                    <a:pt x="80996" y="26529"/>
                  </a:lnTo>
                  <a:lnTo>
                    <a:pt x="101403" y="3988"/>
                  </a:lnTo>
                  <a:lnTo>
                    <a:pt x="110949" y="678"/>
                  </a:lnTo>
                  <a:lnTo>
                    <a:pt x="122335" y="0"/>
                  </a:lnTo>
                  <a:lnTo>
                    <a:pt x="152269" y="6203"/>
                  </a:lnTo>
                  <a:lnTo>
                    <a:pt x="176195" y="24986"/>
                  </a:lnTo>
                  <a:lnTo>
                    <a:pt x="186702" y="38738"/>
                  </a:lnTo>
                  <a:lnTo>
                    <a:pt x="202281" y="73257"/>
                  </a:lnTo>
                  <a:lnTo>
                    <a:pt x="207168" y="980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0" name="SMARTInkShape-2478"/>
            <p:cNvSpPr/>
            <p:nvPr/>
          </p:nvSpPr>
          <p:spPr>
            <a:xfrm>
              <a:off x="4080164" y="3414713"/>
              <a:ext cx="62974" cy="113874"/>
            </a:xfrm>
            <a:custGeom>
              <a:avLst/>
              <a:gdLst/>
              <a:ahLst/>
              <a:cxnLst/>
              <a:rect l="0" t="0" r="0" b="0"/>
              <a:pathLst>
                <a:path w="62974" h="113874">
                  <a:moveTo>
                    <a:pt x="20349" y="14287"/>
                  </a:moveTo>
                  <a:lnTo>
                    <a:pt x="16556" y="18079"/>
                  </a:lnTo>
                  <a:lnTo>
                    <a:pt x="14694" y="22058"/>
                  </a:lnTo>
                  <a:lnTo>
                    <a:pt x="7589" y="56303"/>
                  </a:lnTo>
                  <a:lnTo>
                    <a:pt x="5946" y="65505"/>
                  </a:lnTo>
                  <a:lnTo>
                    <a:pt x="541" y="79996"/>
                  </a:lnTo>
                  <a:lnTo>
                    <a:pt x="0" y="84287"/>
                  </a:lnTo>
                  <a:lnTo>
                    <a:pt x="1515" y="91171"/>
                  </a:lnTo>
                  <a:lnTo>
                    <a:pt x="4041" y="96877"/>
                  </a:lnTo>
                  <a:lnTo>
                    <a:pt x="5163" y="102058"/>
                  </a:lnTo>
                  <a:lnTo>
                    <a:pt x="9895" y="107007"/>
                  </a:lnTo>
                  <a:lnTo>
                    <a:pt x="16496" y="111059"/>
                  </a:lnTo>
                  <a:lnTo>
                    <a:pt x="24675" y="113339"/>
                  </a:lnTo>
                  <a:lnTo>
                    <a:pt x="29680" y="113873"/>
                  </a:lnTo>
                  <a:lnTo>
                    <a:pt x="40752" y="110380"/>
                  </a:lnTo>
                  <a:lnTo>
                    <a:pt x="54087" y="100527"/>
                  </a:lnTo>
                  <a:lnTo>
                    <a:pt x="59156" y="94155"/>
                  </a:lnTo>
                  <a:lnTo>
                    <a:pt x="60508" y="91345"/>
                  </a:lnTo>
                  <a:lnTo>
                    <a:pt x="62973" y="60181"/>
                  </a:lnTo>
                  <a:lnTo>
                    <a:pt x="53247" y="27220"/>
                  </a:lnTo>
                  <a:lnTo>
                    <a:pt x="46612" y="17919"/>
                  </a:lnTo>
                  <a:lnTo>
                    <a:pt x="2749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1" name="SMARTInkShape-2479"/>
            <p:cNvSpPr/>
            <p:nvPr/>
          </p:nvSpPr>
          <p:spPr>
            <a:xfrm>
              <a:off x="4000500" y="3357563"/>
              <a:ext cx="28576" cy="35719"/>
            </a:xfrm>
            <a:custGeom>
              <a:avLst/>
              <a:gdLst/>
              <a:ahLst/>
              <a:cxnLst/>
              <a:rect l="0" t="0" r="0" b="0"/>
              <a:pathLst>
                <a:path w="28576" h="35719">
                  <a:moveTo>
                    <a:pt x="28575" y="35718"/>
                  </a:moveTo>
                  <a:lnTo>
                    <a:pt x="28575" y="31926"/>
                  </a:lnTo>
                  <a:lnTo>
                    <a:pt x="26458" y="27947"/>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2" name="SMARTInkShape-2480"/>
            <p:cNvSpPr/>
            <p:nvPr/>
          </p:nvSpPr>
          <p:spPr>
            <a:xfrm>
              <a:off x="3814763" y="3437605"/>
              <a:ext cx="210919" cy="105696"/>
            </a:xfrm>
            <a:custGeom>
              <a:avLst/>
              <a:gdLst/>
              <a:ahLst/>
              <a:cxnLst/>
              <a:rect l="0" t="0" r="0" b="0"/>
              <a:pathLst>
                <a:path w="210919" h="105696">
                  <a:moveTo>
                    <a:pt x="0" y="12826"/>
                  </a:moveTo>
                  <a:lnTo>
                    <a:pt x="0" y="6675"/>
                  </a:lnTo>
                  <a:lnTo>
                    <a:pt x="793" y="6344"/>
                  </a:lnTo>
                  <a:lnTo>
                    <a:pt x="30527" y="1916"/>
                  </a:lnTo>
                  <a:lnTo>
                    <a:pt x="63239" y="0"/>
                  </a:lnTo>
                  <a:lnTo>
                    <a:pt x="90880" y="3646"/>
                  </a:lnTo>
                  <a:lnTo>
                    <a:pt x="119179" y="5079"/>
                  </a:lnTo>
                  <a:lnTo>
                    <a:pt x="152952" y="5563"/>
                  </a:lnTo>
                  <a:lnTo>
                    <a:pt x="180420" y="4873"/>
                  </a:lnTo>
                  <a:lnTo>
                    <a:pt x="194304" y="1562"/>
                  </a:lnTo>
                  <a:lnTo>
                    <a:pt x="205318" y="4983"/>
                  </a:lnTo>
                  <a:lnTo>
                    <a:pt x="210412" y="9268"/>
                  </a:lnTo>
                  <a:lnTo>
                    <a:pt x="210918" y="12041"/>
                  </a:lnTo>
                  <a:lnTo>
                    <a:pt x="206808" y="32079"/>
                  </a:lnTo>
                  <a:lnTo>
                    <a:pt x="194185" y="67696"/>
                  </a:lnTo>
                  <a:lnTo>
                    <a:pt x="192881" y="1056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3" name="SMARTInkShape-2481"/>
            <p:cNvSpPr/>
            <p:nvPr/>
          </p:nvSpPr>
          <p:spPr>
            <a:xfrm>
              <a:off x="3894068" y="3328988"/>
              <a:ext cx="20708" cy="228601"/>
            </a:xfrm>
            <a:custGeom>
              <a:avLst/>
              <a:gdLst/>
              <a:ahLst/>
              <a:cxnLst/>
              <a:rect l="0" t="0" r="0" b="0"/>
              <a:pathLst>
                <a:path w="20708" h="228601">
                  <a:moveTo>
                    <a:pt x="6420" y="0"/>
                  </a:moveTo>
                  <a:lnTo>
                    <a:pt x="6420" y="33792"/>
                  </a:lnTo>
                  <a:lnTo>
                    <a:pt x="269" y="65744"/>
                  </a:lnTo>
                  <a:lnTo>
                    <a:pt x="2944" y="100203"/>
                  </a:lnTo>
                  <a:lnTo>
                    <a:pt x="0" y="128625"/>
                  </a:lnTo>
                  <a:lnTo>
                    <a:pt x="213" y="161285"/>
                  </a:lnTo>
                  <a:lnTo>
                    <a:pt x="9238" y="193580"/>
                  </a:lnTo>
                  <a:lnTo>
                    <a:pt x="20707"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4" name="SMARTInkShape-2482"/>
            <p:cNvSpPr/>
            <p:nvPr/>
          </p:nvSpPr>
          <p:spPr>
            <a:xfrm>
              <a:off x="3700589" y="3450431"/>
              <a:ext cx="107031" cy="107158"/>
            </a:xfrm>
            <a:custGeom>
              <a:avLst/>
              <a:gdLst/>
              <a:ahLst/>
              <a:cxnLst/>
              <a:rect l="0" t="0" r="0" b="0"/>
              <a:pathLst>
                <a:path w="107031" h="107158">
                  <a:moveTo>
                    <a:pt x="57024" y="0"/>
                  </a:moveTo>
                  <a:lnTo>
                    <a:pt x="33421" y="21487"/>
                  </a:lnTo>
                  <a:lnTo>
                    <a:pt x="25896" y="27012"/>
                  </a:lnTo>
                  <a:lnTo>
                    <a:pt x="4722" y="55887"/>
                  </a:lnTo>
                  <a:lnTo>
                    <a:pt x="299" y="69706"/>
                  </a:lnTo>
                  <a:lnTo>
                    <a:pt x="0" y="74717"/>
                  </a:lnTo>
                  <a:lnTo>
                    <a:pt x="751" y="75212"/>
                  </a:lnTo>
                  <a:lnTo>
                    <a:pt x="2046" y="74747"/>
                  </a:lnTo>
                  <a:lnTo>
                    <a:pt x="5602" y="72909"/>
                  </a:lnTo>
                  <a:lnTo>
                    <a:pt x="33667" y="61552"/>
                  </a:lnTo>
                  <a:lnTo>
                    <a:pt x="43841" y="54662"/>
                  </a:lnTo>
                  <a:lnTo>
                    <a:pt x="60918" y="31612"/>
                  </a:lnTo>
                  <a:lnTo>
                    <a:pt x="65642" y="21561"/>
                  </a:lnTo>
                  <a:lnTo>
                    <a:pt x="68791" y="16726"/>
                  </a:lnTo>
                  <a:lnTo>
                    <a:pt x="70979" y="8563"/>
                  </a:lnTo>
                  <a:lnTo>
                    <a:pt x="71090" y="8884"/>
                  </a:lnTo>
                  <a:lnTo>
                    <a:pt x="72103" y="34163"/>
                  </a:lnTo>
                  <a:lnTo>
                    <a:pt x="76965" y="50640"/>
                  </a:lnTo>
                  <a:lnTo>
                    <a:pt x="80130" y="64482"/>
                  </a:lnTo>
                  <a:lnTo>
                    <a:pt x="92890" y="90769"/>
                  </a:lnTo>
                  <a:lnTo>
                    <a:pt x="107030"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5" name="SMARTInkShape-2483"/>
            <p:cNvSpPr/>
            <p:nvPr/>
          </p:nvSpPr>
          <p:spPr>
            <a:xfrm>
              <a:off x="3371850" y="3458016"/>
              <a:ext cx="255740" cy="99573"/>
            </a:xfrm>
            <a:custGeom>
              <a:avLst/>
              <a:gdLst/>
              <a:ahLst/>
              <a:cxnLst/>
              <a:rect l="0" t="0" r="0" b="0"/>
              <a:pathLst>
                <a:path w="255740" h="99573">
                  <a:moveTo>
                    <a:pt x="0" y="6703"/>
                  </a:moveTo>
                  <a:lnTo>
                    <a:pt x="0" y="2911"/>
                  </a:lnTo>
                  <a:lnTo>
                    <a:pt x="794" y="1793"/>
                  </a:lnTo>
                  <a:lnTo>
                    <a:pt x="2117" y="1048"/>
                  </a:lnTo>
                  <a:lnTo>
                    <a:pt x="9887" y="0"/>
                  </a:lnTo>
                  <a:lnTo>
                    <a:pt x="32111" y="411"/>
                  </a:lnTo>
                  <a:lnTo>
                    <a:pt x="62082" y="5225"/>
                  </a:lnTo>
                  <a:lnTo>
                    <a:pt x="92213" y="8381"/>
                  </a:lnTo>
                  <a:lnTo>
                    <a:pt x="121250" y="12227"/>
                  </a:lnTo>
                  <a:lnTo>
                    <a:pt x="149961" y="13367"/>
                  </a:lnTo>
                  <a:lnTo>
                    <a:pt x="178577" y="13704"/>
                  </a:lnTo>
                  <a:lnTo>
                    <a:pt x="212898" y="13818"/>
                  </a:lnTo>
                  <a:lnTo>
                    <a:pt x="244984" y="13846"/>
                  </a:lnTo>
                  <a:lnTo>
                    <a:pt x="249905" y="15963"/>
                  </a:lnTo>
                  <a:lnTo>
                    <a:pt x="255739" y="19997"/>
                  </a:lnTo>
                  <a:lnTo>
                    <a:pt x="255424" y="21122"/>
                  </a:lnTo>
                  <a:lnTo>
                    <a:pt x="251982" y="26497"/>
                  </a:lnTo>
                  <a:lnTo>
                    <a:pt x="249815" y="33117"/>
                  </a:lnTo>
                  <a:lnTo>
                    <a:pt x="238691" y="52113"/>
                  </a:lnTo>
                  <a:lnTo>
                    <a:pt x="229093" y="84804"/>
                  </a:lnTo>
                  <a:lnTo>
                    <a:pt x="228600" y="995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6" name="SMARTInkShape-2484"/>
            <p:cNvSpPr/>
            <p:nvPr/>
          </p:nvSpPr>
          <p:spPr>
            <a:xfrm>
              <a:off x="3457575" y="3357563"/>
              <a:ext cx="7145" cy="200026"/>
            </a:xfrm>
            <a:custGeom>
              <a:avLst/>
              <a:gdLst/>
              <a:ahLst/>
              <a:cxnLst/>
              <a:rect l="0" t="0" r="0" b="0"/>
              <a:pathLst>
                <a:path w="7145" h="200026">
                  <a:moveTo>
                    <a:pt x="0" y="0"/>
                  </a:moveTo>
                  <a:lnTo>
                    <a:pt x="0" y="6150"/>
                  </a:lnTo>
                  <a:lnTo>
                    <a:pt x="3792" y="14434"/>
                  </a:lnTo>
                  <a:lnTo>
                    <a:pt x="4116" y="17560"/>
                  </a:lnTo>
                  <a:lnTo>
                    <a:pt x="207" y="51777"/>
                  </a:lnTo>
                  <a:lnTo>
                    <a:pt x="5681" y="85958"/>
                  </a:lnTo>
                  <a:lnTo>
                    <a:pt x="4594" y="107225"/>
                  </a:lnTo>
                  <a:lnTo>
                    <a:pt x="605" y="137974"/>
                  </a:lnTo>
                  <a:lnTo>
                    <a:pt x="847" y="173087"/>
                  </a:lnTo>
                  <a:lnTo>
                    <a:pt x="7144"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7" name="SMARTInkShape-2485"/>
            <p:cNvSpPr/>
            <p:nvPr/>
          </p:nvSpPr>
          <p:spPr>
            <a:xfrm>
              <a:off x="3294669" y="3450431"/>
              <a:ext cx="98478" cy="92656"/>
            </a:xfrm>
            <a:custGeom>
              <a:avLst/>
              <a:gdLst/>
              <a:ahLst/>
              <a:cxnLst/>
              <a:rect l="0" t="0" r="0" b="0"/>
              <a:pathLst>
                <a:path w="98478" h="92656">
                  <a:moveTo>
                    <a:pt x="27175" y="0"/>
                  </a:moveTo>
                  <a:lnTo>
                    <a:pt x="27175" y="3792"/>
                  </a:lnTo>
                  <a:lnTo>
                    <a:pt x="25058" y="7771"/>
                  </a:lnTo>
                  <a:lnTo>
                    <a:pt x="3326" y="40911"/>
                  </a:lnTo>
                  <a:lnTo>
                    <a:pt x="0" y="54896"/>
                  </a:lnTo>
                  <a:lnTo>
                    <a:pt x="1339" y="62234"/>
                  </a:lnTo>
                  <a:lnTo>
                    <a:pt x="6555" y="70827"/>
                  </a:lnTo>
                  <a:lnTo>
                    <a:pt x="18550" y="87379"/>
                  </a:lnTo>
                  <a:lnTo>
                    <a:pt x="26252" y="90429"/>
                  </a:lnTo>
                  <a:lnTo>
                    <a:pt x="59647" y="92655"/>
                  </a:lnTo>
                  <a:lnTo>
                    <a:pt x="85219" y="86699"/>
                  </a:lnTo>
                  <a:lnTo>
                    <a:pt x="90808" y="84042"/>
                  </a:lnTo>
                  <a:lnTo>
                    <a:pt x="93409" y="82222"/>
                  </a:lnTo>
                  <a:lnTo>
                    <a:pt x="95143" y="79421"/>
                  </a:lnTo>
                  <a:lnTo>
                    <a:pt x="97927" y="65636"/>
                  </a:lnTo>
                  <a:lnTo>
                    <a:pt x="98477" y="55034"/>
                  </a:lnTo>
                  <a:lnTo>
                    <a:pt x="94780" y="43912"/>
                  </a:lnTo>
                  <a:lnTo>
                    <a:pt x="86419" y="31634"/>
                  </a:lnTo>
                  <a:lnTo>
                    <a:pt x="77181" y="214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8" name="SMARTInkShape-2486"/>
            <p:cNvSpPr/>
            <p:nvPr/>
          </p:nvSpPr>
          <p:spPr>
            <a:xfrm>
              <a:off x="3150635" y="3415793"/>
              <a:ext cx="114022" cy="305938"/>
            </a:xfrm>
            <a:custGeom>
              <a:avLst/>
              <a:gdLst/>
              <a:ahLst/>
              <a:cxnLst/>
              <a:rect l="0" t="0" r="0" b="0"/>
              <a:pathLst>
                <a:path w="114022" h="305938">
                  <a:moveTo>
                    <a:pt x="106915" y="13207"/>
                  </a:moveTo>
                  <a:lnTo>
                    <a:pt x="73383" y="4388"/>
                  </a:lnTo>
                  <a:lnTo>
                    <a:pt x="66612" y="1350"/>
                  </a:lnTo>
                  <a:lnTo>
                    <a:pt x="58311" y="0"/>
                  </a:lnTo>
                  <a:lnTo>
                    <a:pt x="44712" y="3032"/>
                  </a:lnTo>
                  <a:lnTo>
                    <a:pt x="42428" y="4836"/>
                  </a:lnTo>
                  <a:lnTo>
                    <a:pt x="41699" y="6833"/>
                  </a:lnTo>
                  <a:lnTo>
                    <a:pt x="42006" y="8957"/>
                  </a:lnTo>
                  <a:lnTo>
                    <a:pt x="40624" y="11168"/>
                  </a:lnTo>
                  <a:lnTo>
                    <a:pt x="9020" y="39832"/>
                  </a:lnTo>
                  <a:lnTo>
                    <a:pt x="3875" y="49118"/>
                  </a:lnTo>
                  <a:lnTo>
                    <a:pt x="301" y="67854"/>
                  </a:lnTo>
                  <a:lnTo>
                    <a:pt x="0" y="76124"/>
                  </a:lnTo>
                  <a:lnTo>
                    <a:pt x="1982" y="82974"/>
                  </a:lnTo>
                  <a:lnTo>
                    <a:pt x="3622" y="85912"/>
                  </a:lnTo>
                  <a:lnTo>
                    <a:pt x="6303" y="87871"/>
                  </a:lnTo>
                  <a:lnTo>
                    <a:pt x="13515" y="90047"/>
                  </a:lnTo>
                  <a:lnTo>
                    <a:pt x="22012" y="88898"/>
                  </a:lnTo>
                  <a:lnTo>
                    <a:pt x="45111" y="83617"/>
                  </a:lnTo>
                  <a:lnTo>
                    <a:pt x="78346" y="61385"/>
                  </a:lnTo>
                  <a:lnTo>
                    <a:pt x="113630" y="27921"/>
                  </a:lnTo>
                  <a:lnTo>
                    <a:pt x="114021" y="37475"/>
                  </a:lnTo>
                  <a:lnTo>
                    <a:pt x="111925" y="41984"/>
                  </a:lnTo>
                  <a:lnTo>
                    <a:pt x="110255" y="44298"/>
                  </a:lnTo>
                  <a:lnTo>
                    <a:pt x="107575" y="65121"/>
                  </a:lnTo>
                  <a:lnTo>
                    <a:pt x="107002" y="99183"/>
                  </a:lnTo>
                  <a:lnTo>
                    <a:pt x="106932" y="133260"/>
                  </a:lnTo>
                  <a:lnTo>
                    <a:pt x="106920" y="161138"/>
                  </a:lnTo>
                  <a:lnTo>
                    <a:pt x="106917" y="189506"/>
                  </a:lnTo>
                  <a:lnTo>
                    <a:pt x="107709" y="217226"/>
                  </a:lnTo>
                  <a:lnTo>
                    <a:pt x="112569" y="248329"/>
                  </a:lnTo>
                  <a:lnTo>
                    <a:pt x="113069" y="278885"/>
                  </a:lnTo>
                  <a:lnTo>
                    <a:pt x="107882" y="299793"/>
                  </a:lnTo>
                  <a:lnTo>
                    <a:pt x="106766" y="301895"/>
                  </a:lnTo>
                  <a:lnTo>
                    <a:pt x="105228" y="303297"/>
                  </a:lnTo>
                  <a:lnTo>
                    <a:pt x="101403" y="304855"/>
                  </a:lnTo>
                  <a:lnTo>
                    <a:pt x="93940" y="305937"/>
                  </a:lnTo>
                  <a:lnTo>
                    <a:pt x="89224" y="302260"/>
                  </a:lnTo>
                  <a:lnTo>
                    <a:pt x="75869" y="279361"/>
                  </a:lnTo>
                  <a:lnTo>
                    <a:pt x="61924" y="248252"/>
                  </a:lnTo>
                  <a:lnTo>
                    <a:pt x="49765" y="2275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9" name="SMARTInkShape-2487"/>
            <p:cNvSpPr/>
            <p:nvPr/>
          </p:nvSpPr>
          <p:spPr>
            <a:xfrm>
              <a:off x="3022235" y="3436250"/>
              <a:ext cx="106570" cy="135626"/>
            </a:xfrm>
            <a:custGeom>
              <a:avLst/>
              <a:gdLst/>
              <a:ahLst/>
              <a:cxnLst/>
              <a:rect l="0" t="0" r="0" b="0"/>
              <a:pathLst>
                <a:path w="106570" h="135626">
                  <a:moveTo>
                    <a:pt x="6715" y="78475"/>
                  </a:moveTo>
                  <a:lnTo>
                    <a:pt x="31551" y="77681"/>
                  </a:lnTo>
                  <a:lnTo>
                    <a:pt x="58398" y="71993"/>
                  </a:lnTo>
                  <a:lnTo>
                    <a:pt x="68507" y="70734"/>
                  </a:lnTo>
                  <a:lnTo>
                    <a:pt x="90356" y="61414"/>
                  </a:lnTo>
                  <a:lnTo>
                    <a:pt x="97599" y="54753"/>
                  </a:lnTo>
                  <a:lnTo>
                    <a:pt x="102670" y="47294"/>
                  </a:lnTo>
                  <a:lnTo>
                    <a:pt x="105526" y="38633"/>
                  </a:lnTo>
                  <a:lnTo>
                    <a:pt x="106569" y="26172"/>
                  </a:lnTo>
                  <a:lnTo>
                    <a:pt x="102888" y="15176"/>
                  </a:lnTo>
                  <a:lnTo>
                    <a:pt x="100993" y="12464"/>
                  </a:lnTo>
                  <a:lnTo>
                    <a:pt x="89931" y="3960"/>
                  </a:lnTo>
                  <a:lnTo>
                    <a:pt x="83123" y="1701"/>
                  </a:lnTo>
                  <a:lnTo>
                    <a:pt x="55624" y="0"/>
                  </a:lnTo>
                  <a:lnTo>
                    <a:pt x="43784" y="3718"/>
                  </a:lnTo>
                  <a:lnTo>
                    <a:pt x="19942" y="22840"/>
                  </a:lnTo>
                  <a:lnTo>
                    <a:pt x="4450" y="47861"/>
                  </a:lnTo>
                  <a:lnTo>
                    <a:pt x="1017" y="61907"/>
                  </a:lnTo>
                  <a:lnTo>
                    <a:pt x="0" y="76124"/>
                  </a:lnTo>
                  <a:lnTo>
                    <a:pt x="3490" y="90390"/>
                  </a:lnTo>
                  <a:lnTo>
                    <a:pt x="14061" y="112078"/>
                  </a:lnTo>
                  <a:lnTo>
                    <a:pt x="16375" y="115165"/>
                  </a:lnTo>
                  <a:lnTo>
                    <a:pt x="46633" y="130738"/>
                  </a:lnTo>
                  <a:lnTo>
                    <a:pt x="63865" y="1356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0" name="SMARTInkShape-2488"/>
            <p:cNvSpPr/>
            <p:nvPr/>
          </p:nvSpPr>
          <p:spPr>
            <a:xfrm>
              <a:off x="2800350" y="3400425"/>
              <a:ext cx="142876" cy="185739"/>
            </a:xfrm>
            <a:custGeom>
              <a:avLst/>
              <a:gdLst/>
              <a:ahLst/>
              <a:cxnLst/>
              <a:rect l="0" t="0" r="0" b="0"/>
              <a:pathLst>
                <a:path w="142876" h="185739">
                  <a:moveTo>
                    <a:pt x="0" y="0"/>
                  </a:moveTo>
                  <a:lnTo>
                    <a:pt x="0" y="9943"/>
                  </a:lnTo>
                  <a:lnTo>
                    <a:pt x="6350" y="16590"/>
                  </a:lnTo>
                  <a:lnTo>
                    <a:pt x="11377" y="20585"/>
                  </a:lnTo>
                  <a:lnTo>
                    <a:pt x="16963" y="29257"/>
                  </a:lnTo>
                  <a:lnTo>
                    <a:pt x="20107" y="45181"/>
                  </a:lnTo>
                  <a:lnTo>
                    <a:pt x="22051" y="78887"/>
                  </a:lnTo>
                  <a:lnTo>
                    <a:pt x="25495" y="99309"/>
                  </a:lnTo>
                  <a:lnTo>
                    <a:pt x="21892" y="134813"/>
                  </a:lnTo>
                  <a:lnTo>
                    <a:pt x="21436" y="167321"/>
                  </a:lnTo>
                  <a:lnTo>
                    <a:pt x="20641" y="167903"/>
                  </a:lnTo>
                  <a:lnTo>
                    <a:pt x="19317" y="167498"/>
                  </a:lnTo>
                  <a:lnTo>
                    <a:pt x="17640" y="166434"/>
                  </a:lnTo>
                  <a:lnTo>
                    <a:pt x="16523" y="164931"/>
                  </a:lnTo>
                  <a:lnTo>
                    <a:pt x="15281" y="161144"/>
                  </a:lnTo>
                  <a:lnTo>
                    <a:pt x="14582" y="154550"/>
                  </a:lnTo>
                  <a:lnTo>
                    <a:pt x="23118" y="121249"/>
                  </a:lnTo>
                  <a:lnTo>
                    <a:pt x="35867" y="87197"/>
                  </a:lnTo>
                  <a:lnTo>
                    <a:pt x="50019" y="51625"/>
                  </a:lnTo>
                  <a:lnTo>
                    <a:pt x="52396" y="46323"/>
                  </a:lnTo>
                  <a:lnTo>
                    <a:pt x="52921" y="36199"/>
                  </a:lnTo>
                  <a:lnTo>
                    <a:pt x="51949" y="31276"/>
                  </a:lnTo>
                  <a:lnTo>
                    <a:pt x="52987" y="23690"/>
                  </a:lnTo>
                  <a:lnTo>
                    <a:pt x="58033" y="14957"/>
                  </a:lnTo>
                  <a:lnTo>
                    <a:pt x="63099" y="9822"/>
                  </a:lnTo>
                  <a:lnTo>
                    <a:pt x="74082" y="3263"/>
                  </a:lnTo>
                  <a:lnTo>
                    <a:pt x="80021" y="1450"/>
                  </a:lnTo>
                  <a:lnTo>
                    <a:pt x="82716" y="1761"/>
                  </a:lnTo>
                  <a:lnTo>
                    <a:pt x="91375" y="6278"/>
                  </a:lnTo>
                  <a:lnTo>
                    <a:pt x="96219" y="14472"/>
                  </a:lnTo>
                  <a:lnTo>
                    <a:pt x="104677" y="20455"/>
                  </a:lnTo>
                  <a:lnTo>
                    <a:pt x="110265" y="23162"/>
                  </a:lnTo>
                  <a:lnTo>
                    <a:pt x="113991" y="26553"/>
                  </a:lnTo>
                  <a:lnTo>
                    <a:pt x="118132" y="34556"/>
                  </a:lnTo>
                  <a:lnTo>
                    <a:pt x="121153" y="68170"/>
                  </a:lnTo>
                  <a:lnTo>
                    <a:pt x="121418" y="103704"/>
                  </a:lnTo>
                  <a:lnTo>
                    <a:pt x="127592" y="139407"/>
                  </a:lnTo>
                  <a:lnTo>
                    <a:pt x="129185" y="158535"/>
                  </a:lnTo>
                  <a:lnTo>
                    <a:pt x="142875" y="1857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50" name="SMARTInkShape-Group355"/>
          <p:cNvGrpSpPr/>
          <p:nvPr/>
        </p:nvGrpSpPr>
        <p:grpSpPr>
          <a:xfrm>
            <a:off x="3643313" y="3260578"/>
            <a:ext cx="1757363" cy="297011"/>
            <a:chOff x="3643313" y="3260578"/>
            <a:chExt cx="1757363" cy="297011"/>
          </a:xfrm>
        </p:grpSpPr>
        <p:sp>
          <p:nvSpPr>
            <p:cNvPr id="1642" name="SMARTInkShape-2489"/>
            <p:cNvSpPr/>
            <p:nvPr/>
          </p:nvSpPr>
          <p:spPr>
            <a:xfrm>
              <a:off x="5222080" y="3378994"/>
              <a:ext cx="121446" cy="14288"/>
            </a:xfrm>
            <a:custGeom>
              <a:avLst/>
              <a:gdLst/>
              <a:ahLst/>
              <a:cxnLst/>
              <a:rect l="0" t="0" r="0" b="0"/>
              <a:pathLst>
                <a:path w="121446" h="14288">
                  <a:moveTo>
                    <a:pt x="0" y="0"/>
                  </a:moveTo>
                  <a:lnTo>
                    <a:pt x="33855" y="0"/>
                  </a:lnTo>
                  <a:lnTo>
                    <a:pt x="67219" y="4909"/>
                  </a:lnTo>
                  <a:lnTo>
                    <a:pt x="91566" y="8819"/>
                  </a:lnTo>
                  <a:lnTo>
                    <a:pt x="110808" y="13567"/>
                  </a:lnTo>
                  <a:lnTo>
                    <a:pt x="121445" y="142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3" name="SMARTInkShape-2490"/>
            <p:cNvSpPr/>
            <p:nvPr/>
          </p:nvSpPr>
          <p:spPr>
            <a:xfrm>
              <a:off x="5157789" y="3300842"/>
              <a:ext cx="242887" cy="256747"/>
            </a:xfrm>
            <a:custGeom>
              <a:avLst/>
              <a:gdLst/>
              <a:ahLst/>
              <a:cxnLst/>
              <a:rect l="0" t="0" r="0" b="0"/>
              <a:pathLst>
                <a:path w="242887" h="256747">
                  <a:moveTo>
                    <a:pt x="64291" y="78152"/>
                  </a:moveTo>
                  <a:lnTo>
                    <a:pt x="60500" y="81944"/>
                  </a:lnTo>
                  <a:lnTo>
                    <a:pt x="58638" y="88039"/>
                  </a:lnTo>
                  <a:lnTo>
                    <a:pt x="55473" y="100396"/>
                  </a:lnTo>
                  <a:lnTo>
                    <a:pt x="53650" y="104887"/>
                  </a:lnTo>
                  <a:lnTo>
                    <a:pt x="43158" y="114111"/>
                  </a:lnTo>
                  <a:lnTo>
                    <a:pt x="31087" y="123502"/>
                  </a:lnTo>
                  <a:lnTo>
                    <a:pt x="14224" y="156739"/>
                  </a:lnTo>
                  <a:lnTo>
                    <a:pt x="3165" y="180546"/>
                  </a:lnTo>
                  <a:lnTo>
                    <a:pt x="23" y="210494"/>
                  </a:lnTo>
                  <a:lnTo>
                    <a:pt x="0" y="203140"/>
                  </a:lnTo>
                  <a:lnTo>
                    <a:pt x="14472" y="168671"/>
                  </a:lnTo>
                  <a:lnTo>
                    <a:pt x="23847" y="141982"/>
                  </a:lnTo>
                  <a:lnTo>
                    <a:pt x="52685" y="106666"/>
                  </a:lnTo>
                  <a:lnTo>
                    <a:pt x="68467" y="75909"/>
                  </a:lnTo>
                  <a:lnTo>
                    <a:pt x="80580" y="51251"/>
                  </a:lnTo>
                  <a:lnTo>
                    <a:pt x="105366" y="17245"/>
                  </a:lnTo>
                  <a:lnTo>
                    <a:pt x="125525" y="2834"/>
                  </a:lnTo>
                  <a:lnTo>
                    <a:pt x="133147" y="537"/>
                  </a:lnTo>
                  <a:lnTo>
                    <a:pt x="138021" y="0"/>
                  </a:lnTo>
                  <a:lnTo>
                    <a:pt x="142833" y="1878"/>
                  </a:lnTo>
                  <a:lnTo>
                    <a:pt x="159540" y="16375"/>
                  </a:lnTo>
                  <a:lnTo>
                    <a:pt x="162187" y="23178"/>
                  </a:lnTo>
                  <a:lnTo>
                    <a:pt x="167973" y="58259"/>
                  </a:lnTo>
                  <a:lnTo>
                    <a:pt x="176645" y="86988"/>
                  </a:lnTo>
                  <a:lnTo>
                    <a:pt x="180132" y="105111"/>
                  </a:lnTo>
                  <a:lnTo>
                    <a:pt x="182000" y="110412"/>
                  </a:lnTo>
                  <a:lnTo>
                    <a:pt x="180863" y="116328"/>
                  </a:lnTo>
                  <a:lnTo>
                    <a:pt x="173252" y="129250"/>
                  </a:lnTo>
                  <a:lnTo>
                    <a:pt x="171857" y="136030"/>
                  </a:lnTo>
                  <a:lnTo>
                    <a:pt x="174541" y="149913"/>
                  </a:lnTo>
                  <a:lnTo>
                    <a:pt x="187946" y="179696"/>
                  </a:lnTo>
                  <a:lnTo>
                    <a:pt x="204930" y="209175"/>
                  </a:lnTo>
                  <a:lnTo>
                    <a:pt x="230236" y="243463"/>
                  </a:lnTo>
                  <a:lnTo>
                    <a:pt x="242886" y="2567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4" name="SMARTInkShape-2491"/>
            <p:cNvSpPr/>
            <p:nvPr/>
          </p:nvSpPr>
          <p:spPr>
            <a:xfrm>
              <a:off x="5093495" y="3464719"/>
              <a:ext cx="1" cy="28576"/>
            </a:xfrm>
            <a:custGeom>
              <a:avLst/>
              <a:gdLst/>
              <a:ahLst/>
              <a:cxnLst/>
              <a:rect l="0" t="0" r="0" b="0"/>
              <a:pathLst>
                <a:path w="1" h="28576">
                  <a:moveTo>
                    <a:pt x="0" y="0"/>
                  </a:moveTo>
                  <a:lnTo>
                    <a:pt x="0"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5" name="SMARTInkShape-2492"/>
            <p:cNvSpPr/>
            <p:nvPr/>
          </p:nvSpPr>
          <p:spPr>
            <a:xfrm>
              <a:off x="4829175" y="3300555"/>
              <a:ext cx="202971" cy="192740"/>
            </a:xfrm>
            <a:custGeom>
              <a:avLst/>
              <a:gdLst/>
              <a:ahLst/>
              <a:cxnLst/>
              <a:rect l="0" t="0" r="0" b="0"/>
              <a:pathLst>
                <a:path w="202971" h="192740">
                  <a:moveTo>
                    <a:pt x="0" y="14145"/>
                  </a:moveTo>
                  <a:lnTo>
                    <a:pt x="0" y="7994"/>
                  </a:lnTo>
                  <a:lnTo>
                    <a:pt x="3792" y="3503"/>
                  </a:lnTo>
                  <a:lnTo>
                    <a:pt x="12004" y="1478"/>
                  </a:lnTo>
                  <a:lnTo>
                    <a:pt x="44779" y="0"/>
                  </a:lnTo>
                  <a:lnTo>
                    <a:pt x="64862" y="2016"/>
                  </a:lnTo>
                  <a:lnTo>
                    <a:pt x="96773" y="13602"/>
                  </a:lnTo>
                  <a:lnTo>
                    <a:pt x="127947" y="31177"/>
                  </a:lnTo>
                  <a:lnTo>
                    <a:pt x="160431" y="54674"/>
                  </a:lnTo>
                  <a:lnTo>
                    <a:pt x="190369" y="83205"/>
                  </a:lnTo>
                  <a:lnTo>
                    <a:pt x="195733" y="92728"/>
                  </a:lnTo>
                  <a:lnTo>
                    <a:pt x="202970" y="111777"/>
                  </a:lnTo>
                  <a:lnTo>
                    <a:pt x="201988" y="116539"/>
                  </a:lnTo>
                  <a:lnTo>
                    <a:pt x="174068" y="152126"/>
                  </a:lnTo>
                  <a:lnTo>
                    <a:pt x="169174" y="158284"/>
                  </a:lnTo>
                  <a:lnTo>
                    <a:pt x="133740" y="176005"/>
                  </a:lnTo>
                  <a:lnTo>
                    <a:pt x="119178" y="182401"/>
                  </a:lnTo>
                  <a:lnTo>
                    <a:pt x="105603" y="185442"/>
                  </a:lnTo>
                  <a:lnTo>
                    <a:pt x="95407" y="190224"/>
                  </a:lnTo>
                  <a:lnTo>
                    <a:pt x="64295" y="1927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6" name="SMARTInkShape-2493"/>
            <p:cNvSpPr/>
            <p:nvPr/>
          </p:nvSpPr>
          <p:spPr>
            <a:xfrm>
              <a:off x="4893470" y="3350419"/>
              <a:ext cx="10642" cy="178595"/>
            </a:xfrm>
            <a:custGeom>
              <a:avLst/>
              <a:gdLst/>
              <a:ahLst/>
              <a:cxnLst/>
              <a:rect l="0" t="0" r="0" b="0"/>
              <a:pathLst>
                <a:path w="10642" h="178595">
                  <a:moveTo>
                    <a:pt x="0" y="0"/>
                  </a:moveTo>
                  <a:lnTo>
                    <a:pt x="793" y="11406"/>
                  </a:lnTo>
                  <a:lnTo>
                    <a:pt x="8818" y="45089"/>
                  </a:lnTo>
                  <a:lnTo>
                    <a:pt x="10641" y="51490"/>
                  </a:lnTo>
                  <a:lnTo>
                    <a:pt x="8432" y="64953"/>
                  </a:lnTo>
                  <a:lnTo>
                    <a:pt x="2498" y="83804"/>
                  </a:lnTo>
                  <a:lnTo>
                    <a:pt x="218" y="116248"/>
                  </a:lnTo>
                  <a:lnTo>
                    <a:pt x="12" y="150685"/>
                  </a:lnTo>
                  <a:lnTo>
                    <a:pt x="0"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7" name="SMARTInkShape-2494"/>
            <p:cNvSpPr/>
            <p:nvPr/>
          </p:nvSpPr>
          <p:spPr>
            <a:xfrm>
              <a:off x="4629271" y="3260578"/>
              <a:ext cx="113939" cy="204142"/>
            </a:xfrm>
            <a:custGeom>
              <a:avLst/>
              <a:gdLst/>
              <a:ahLst/>
              <a:cxnLst/>
              <a:rect l="0" t="0" r="0" b="0"/>
              <a:pathLst>
                <a:path w="113939" h="204142">
                  <a:moveTo>
                    <a:pt x="21310" y="4116"/>
                  </a:moveTo>
                  <a:lnTo>
                    <a:pt x="11367" y="4116"/>
                  </a:lnTo>
                  <a:lnTo>
                    <a:pt x="6837" y="1999"/>
                  </a:lnTo>
                  <a:lnTo>
                    <a:pt x="4517" y="324"/>
                  </a:lnTo>
                  <a:lnTo>
                    <a:pt x="2971" y="0"/>
                  </a:lnTo>
                  <a:lnTo>
                    <a:pt x="1941" y="578"/>
                  </a:lnTo>
                  <a:lnTo>
                    <a:pt x="286" y="3417"/>
                  </a:lnTo>
                  <a:lnTo>
                    <a:pt x="0" y="7701"/>
                  </a:lnTo>
                  <a:lnTo>
                    <a:pt x="2049" y="11795"/>
                  </a:lnTo>
                  <a:lnTo>
                    <a:pt x="29138" y="47178"/>
                  </a:lnTo>
                  <a:lnTo>
                    <a:pt x="62743" y="75571"/>
                  </a:lnTo>
                  <a:lnTo>
                    <a:pt x="75920" y="89846"/>
                  </a:lnTo>
                  <a:lnTo>
                    <a:pt x="104923" y="123179"/>
                  </a:lnTo>
                  <a:lnTo>
                    <a:pt x="110065" y="130587"/>
                  </a:lnTo>
                  <a:lnTo>
                    <a:pt x="112350" y="137319"/>
                  </a:lnTo>
                  <a:lnTo>
                    <a:pt x="113938" y="155399"/>
                  </a:lnTo>
                  <a:lnTo>
                    <a:pt x="112431" y="158152"/>
                  </a:lnTo>
                  <a:lnTo>
                    <a:pt x="102725" y="165820"/>
                  </a:lnTo>
                  <a:lnTo>
                    <a:pt x="71204" y="182697"/>
                  </a:lnTo>
                  <a:lnTo>
                    <a:pt x="44848" y="194879"/>
                  </a:lnTo>
                  <a:lnTo>
                    <a:pt x="26997" y="197512"/>
                  </a:lnTo>
                  <a:lnTo>
                    <a:pt x="25101" y="198928"/>
                  </a:lnTo>
                  <a:lnTo>
                    <a:pt x="21310" y="2041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8" name="SMARTInkShape-2495"/>
            <p:cNvSpPr/>
            <p:nvPr/>
          </p:nvSpPr>
          <p:spPr>
            <a:xfrm>
              <a:off x="4393406" y="3307556"/>
              <a:ext cx="221458" cy="42864"/>
            </a:xfrm>
            <a:custGeom>
              <a:avLst/>
              <a:gdLst/>
              <a:ahLst/>
              <a:cxnLst/>
              <a:rect l="0" t="0" r="0" b="0"/>
              <a:pathLst>
                <a:path w="221458" h="42864">
                  <a:moveTo>
                    <a:pt x="0" y="0"/>
                  </a:moveTo>
                  <a:lnTo>
                    <a:pt x="11407" y="794"/>
                  </a:lnTo>
                  <a:lnTo>
                    <a:pt x="45089" y="12357"/>
                  </a:lnTo>
                  <a:lnTo>
                    <a:pt x="79668" y="19737"/>
                  </a:lnTo>
                  <a:lnTo>
                    <a:pt x="114985" y="26594"/>
                  </a:lnTo>
                  <a:lnTo>
                    <a:pt x="143078" y="30105"/>
                  </a:lnTo>
                  <a:lnTo>
                    <a:pt x="177223" y="38402"/>
                  </a:lnTo>
                  <a:lnTo>
                    <a:pt x="209899" y="42275"/>
                  </a:lnTo>
                  <a:lnTo>
                    <a:pt x="221457" y="428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9" name="SMARTInkShape-2496"/>
            <p:cNvSpPr/>
            <p:nvPr/>
          </p:nvSpPr>
          <p:spPr>
            <a:xfrm>
              <a:off x="3643313" y="3264705"/>
              <a:ext cx="1314451" cy="42833"/>
            </a:xfrm>
            <a:custGeom>
              <a:avLst/>
              <a:gdLst/>
              <a:ahLst/>
              <a:cxnLst/>
              <a:rect l="0" t="0" r="0" b="0"/>
              <a:pathLst>
                <a:path w="1314451" h="42833">
                  <a:moveTo>
                    <a:pt x="0" y="21420"/>
                  </a:moveTo>
                  <a:lnTo>
                    <a:pt x="34328" y="21420"/>
                  </a:lnTo>
                  <a:lnTo>
                    <a:pt x="65051" y="21420"/>
                  </a:lnTo>
                  <a:lnTo>
                    <a:pt x="93812" y="16511"/>
                  </a:lnTo>
                  <a:lnTo>
                    <a:pt x="129244" y="14718"/>
                  </a:lnTo>
                  <a:lnTo>
                    <a:pt x="157357" y="14407"/>
                  </a:lnTo>
                  <a:lnTo>
                    <a:pt x="185795" y="12198"/>
                  </a:lnTo>
                  <a:lnTo>
                    <a:pt x="216446" y="8634"/>
                  </a:lnTo>
                  <a:lnTo>
                    <a:pt x="250663" y="7577"/>
                  </a:lnTo>
                  <a:lnTo>
                    <a:pt x="285937" y="7264"/>
                  </a:lnTo>
                  <a:lnTo>
                    <a:pt x="321524" y="5055"/>
                  </a:lnTo>
                  <a:lnTo>
                    <a:pt x="357203" y="1490"/>
                  </a:lnTo>
                  <a:lnTo>
                    <a:pt x="381801" y="656"/>
                  </a:lnTo>
                  <a:lnTo>
                    <a:pt x="408608" y="285"/>
                  </a:lnTo>
                  <a:lnTo>
                    <a:pt x="434280" y="121"/>
                  </a:lnTo>
                  <a:lnTo>
                    <a:pt x="459713" y="47"/>
                  </a:lnTo>
                  <a:lnTo>
                    <a:pt x="486892" y="15"/>
                  </a:lnTo>
                  <a:lnTo>
                    <a:pt x="514846" y="0"/>
                  </a:lnTo>
                  <a:lnTo>
                    <a:pt x="543145" y="788"/>
                  </a:lnTo>
                  <a:lnTo>
                    <a:pt x="571598" y="3783"/>
                  </a:lnTo>
                  <a:lnTo>
                    <a:pt x="600118" y="5644"/>
                  </a:lnTo>
                  <a:lnTo>
                    <a:pt x="628669" y="6471"/>
                  </a:lnTo>
                  <a:lnTo>
                    <a:pt x="657233" y="6838"/>
                  </a:lnTo>
                  <a:lnTo>
                    <a:pt x="685803" y="9118"/>
                  </a:lnTo>
                  <a:lnTo>
                    <a:pt x="715170" y="11984"/>
                  </a:lnTo>
                  <a:lnTo>
                    <a:pt x="746743" y="13257"/>
                  </a:lnTo>
                  <a:lnTo>
                    <a:pt x="777179" y="15940"/>
                  </a:lnTo>
                  <a:lnTo>
                    <a:pt x="806581" y="18984"/>
                  </a:lnTo>
                  <a:lnTo>
                    <a:pt x="835524" y="20338"/>
                  </a:lnTo>
                  <a:lnTo>
                    <a:pt x="866379" y="23056"/>
                  </a:lnTo>
                  <a:lnTo>
                    <a:pt x="897820" y="26910"/>
                  </a:lnTo>
                  <a:lnTo>
                    <a:pt x="927668" y="31268"/>
                  </a:lnTo>
                  <a:lnTo>
                    <a:pt x="956809" y="33734"/>
                  </a:lnTo>
                  <a:lnTo>
                    <a:pt x="986430" y="35625"/>
                  </a:lnTo>
                  <a:lnTo>
                    <a:pt x="1018115" y="39110"/>
                  </a:lnTo>
                  <a:lnTo>
                    <a:pt x="1048601" y="41189"/>
                  </a:lnTo>
                  <a:lnTo>
                    <a:pt x="1077232" y="42113"/>
                  </a:lnTo>
                  <a:lnTo>
                    <a:pt x="1103186" y="42523"/>
                  </a:lnTo>
                  <a:lnTo>
                    <a:pt x="1130067" y="42705"/>
                  </a:lnTo>
                  <a:lnTo>
                    <a:pt x="1156302" y="42787"/>
                  </a:lnTo>
                  <a:lnTo>
                    <a:pt x="1188922" y="42832"/>
                  </a:lnTo>
                  <a:lnTo>
                    <a:pt x="1217901" y="42052"/>
                  </a:lnTo>
                  <a:lnTo>
                    <a:pt x="1249429" y="37196"/>
                  </a:lnTo>
                  <a:lnTo>
                    <a:pt x="1284985" y="35904"/>
                  </a:lnTo>
                  <a:lnTo>
                    <a:pt x="1300781" y="34972"/>
                  </a:lnTo>
                  <a:lnTo>
                    <a:pt x="1314450" y="285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65" name="SMARTInkShape-Group356"/>
          <p:cNvGrpSpPr/>
          <p:nvPr/>
        </p:nvGrpSpPr>
        <p:grpSpPr>
          <a:xfrm>
            <a:off x="929869" y="3507610"/>
            <a:ext cx="2877529" cy="578062"/>
            <a:chOff x="929869" y="3507610"/>
            <a:chExt cx="2877529" cy="578062"/>
          </a:xfrm>
        </p:grpSpPr>
        <p:sp>
          <p:nvSpPr>
            <p:cNvPr id="1651" name="SMARTInkShape-2497"/>
            <p:cNvSpPr/>
            <p:nvPr/>
          </p:nvSpPr>
          <p:spPr>
            <a:xfrm>
              <a:off x="3464719" y="3793331"/>
              <a:ext cx="342679" cy="132420"/>
            </a:xfrm>
            <a:custGeom>
              <a:avLst/>
              <a:gdLst/>
              <a:ahLst/>
              <a:cxnLst/>
              <a:rect l="0" t="0" r="0" b="0"/>
              <a:pathLst>
                <a:path w="342679" h="132420">
                  <a:moveTo>
                    <a:pt x="0" y="14288"/>
                  </a:moveTo>
                  <a:lnTo>
                    <a:pt x="0" y="10496"/>
                  </a:lnTo>
                  <a:lnTo>
                    <a:pt x="794" y="9378"/>
                  </a:lnTo>
                  <a:lnTo>
                    <a:pt x="2116" y="8633"/>
                  </a:lnTo>
                  <a:lnTo>
                    <a:pt x="7275" y="7340"/>
                  </a:lnTo>
                  <a:lnTo>
                    <a:pt x="38506" y="7147"/>
                  </a:lnTo>
                  <a:lnTo>
                    <a:pt x="50451" y="6352"/>
                  </a:lnTo>
                  <a:lnTo>
                    <a:pt x="83530" y="994"/>
                  </a:lnTo>
                  <a:lnTo>
                    <a:pt x="113866" y="196"/>
                  </a:lnTo>
                  <a:lnTo>
                    <a:pt x="142789" y="39"/>
                  </a:lnTo>
                  <a:lnTo>
                    <a:pt x="171433" y="8"/>
                  </a:lnTo>
                  <a:lnTo>
                    <a:pt x="205050" y="1"/>
                  </a:lnTo>
                  <a:lnTo>
                    <a:pt x="236405" y="1"/>
                  </a:lnTo>
                  <a:lnTo>
                    <a:pt x="271549" y="0"/>
                  </a:lnTo>
                  <a:lnTo>
                    <a:pt x="305076" y="5655"/>
                  </a:lnTo>
                  <a:lnTo>
                    <a:pt x="340712" y="7132"/>
                  </a:lnTo>
                  <a:lnTo>
                    <a:pt x="341441" y="7136"/>
                  </a:lnTo>
                  <a:lnTo>
                    <a:pt x="326069" y="7144"/>
                  </a:lnTo>
                  <a:lnTo>
                    <a:pt x="292701" y="442"/>
                  </a:lnTo>
                  <a:lnTo>
                    <a:pt x="284077" y="990"/>
                  </a:lnTo>
                  <a:lnTo>
                    <a:pt x="262061" y="12203"/>
                  </a:lnTo>
                  <a:lnTo>
                    <a:pt x="255907" y="16800"/>
                  </a:lnTo>
                  <a:lnTo>
                    <a:pt x="252642" y="21490"/>
                  </a:lnTo>
                  <a:lnTo>
                    <a:pt x="251772" y="23852"/>
                  </a:lnTo>
                  <a:lnTo>
                    <a:pt x="252922" y="30709"/>
                  </a:lnTo>
                  <a:lnTo>
                    <a:pt x="258031" y="41378"/>
                  </a:lnTo>
                  <a:lnTo>
                    <a:pt x="286195" y="75539"/>
                  </a:lnTo>
                  <a:lnTo>
                    <a:pt x="319462" y="105455"/>
                  </a:lnTo>
                  <a:lnTo>
                    <a:pt x="330134" y="113796"/>
                  </a:lnTo>
                  <a:lnTo>
                    <a:pt x="337226" y="118839"/>
                  </a:lnTo>
                  <a:lnTo>
                    <a:pt x="342153" y="127147"/>
                  </a:lnTo>
                  <a:lnTo>
                    <a:pt x="342678" y="131953"/>
                  </a:lnTo>
                  <a:lnTo>
                    <a:pt x="340371" y="132419"/>
                  </a:lnTo>
                  <a:lnTo>
                    <a:pt x="307181" y="1285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2" name="SMARTInkShape-2498"/>
            <p:cNvSpPr/>
            <p:nvPr/>
          </p:nvSpPr>
          <p:spPr>
            <a:xfrm>
              <a:off x="3566252" y="3700463"/>
              <a:ext cx="112780" cy="300038"/>
            </a:xfrm>
            <a:custGeom>
              <a:avLst/>
              <a:gdLst/>
              <a:ahLst/>
              <a:cxnLst/>
              <a:rect l="0" t="0" r="0" b="0"/>
              <a:pathLst>
                <a:path w="112780" h="300038">
                  <a:moveTo>
                    <a:pt x="27054" y="0"/>
                  </a:moveTo>
                  <a:lnTo>
                    <a:pt x="27054" y="33792"/>
                  </a:lnTo>
                  <a:lnTo>
                    <a:pt x="24938" y="59326"/>
                  </a:lnTo>
                  <a:lnTo>
                    <a:pt x="14698" y="94549"/>
                  </a:lnTo>
                  <a:lnTo>
                    <a:pt x="11222" y="112681"/>
                  </a:lnTo>
                  <a:lnTo>
                    <a:pt x="7282" y="130224"/>
                  </a:lnTo>
                  <a:lnTo>
                    <a:pt x="932" y="164521"/>
                  </a:lnTo>
                  <a:lnTo>
                    <a:pt x="0" y="185007"/>
                  </a:lnTo>
                  <a:lnTo>
                    <a:pt x="4726" y="215313"/>
                  </a:lnTo>
                  <a:lnTo>
                    <a:pt x="9458" y="226928"/>
                  </a:lnTo>
                  <a:lnTo>
                    <a:pt x="33034" y="261839"/>
                  </a:lnTo>
                  <a:lnTo>
                    <a:pt x="66649" y="280560"/>
                  </a:lnTo>
                  <a:lnTo>
                    <a:pt x="99825" y="295237"/>
                  </a:lnTo>
                  <a:lnTo>
                    <a:pt x="112779" y="3000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3" name="SMARTInkShape-2499"/>
            <p:cNvSpPr/>
            <p:nvPr/>
          </p:nvSpPr>
          <p:spPr>
            <a:xfrm>
              <a:off x="3180408" y="3800806"/>
              <a:ext cx="291456" cy="163976"/>
            </a:xfrm>
            <a:custGeom>
              <a:avLst/>
              <a:gdLst/>
              <a:ahLst/>
              <a:cxnLst/>
              <a:rect l="0" t="0" r="0" b="0"/>
              <a:pathLst>
                <a:path w="291456" h="163976">
                  <a:moveTo>
                    <a:pt x="12848" y="85394"/>
                  </a:moveTo>
                  <a:lnTo>
                    <a:pt x="12848" y="79243"/>
                  </a:lnTo>
                  <a:lnTo>
                    <a:pt x="36697" y="54409"/>
                  </a:lnTo>
                  <a:lnTo>
                    <a:pt x="51103" y="44114"/>
                  </a:lnTo>
                  <a:lnTo>
                    <a:pt x="59019" y="32858"/>
                  </a:lnTo>
                  <a:lnTo>
                    <a:pt x="64214" y="21541"/>
                  </a:lnTo>
                  <a:lnTo>
                    <a:pt x="67427" y="16534"/>
                  </a:lnTo>
                  <a:lnTo>
                    <a:pt x="68856" y="11662"/>
                  </a:lnTo>
                  <a:lnTo>
                    <a:pt x="68443" y="10046"/>
                  </a:lnTo>
                  <a:lnTo>
                    <a:pt x="67374" y="8968"/>
                  </a:lnTo>
                  <a:lnTo>
                    <a:pt x="65867" y="8249"/>
                  </a:lnTo>
                  <a:lnTo>
                    <a:pt x="64863" y="6977"/>
                  </a:lnTo>
                  <a:lnTo>
                    <a:pt x="63747" y="3446"/>
                  </a:lnTo>
                  <a:lnTo>
                    <a:pt x="62656" y="2187"/>
                  </a:lnTo>
                  <a:lnTo>
                    <a:pt x="59327" y="788"/>
                  </a:lnTo>
                  <a:lnTo>
                    <a:pt x="49198" y="0"/>
                  </a:lnTo>
                  <a:lnTo>
                    <a:pt x="42762" y="1933"/>
                  </a:lnTo>
                  <a:lnTo>
                    <a:pt x="18682" y="16470"/>
                  </a:lnTo>
                  <a:lnTo>
                    <a:pt x="10784" y="27313"/>
                  </a:lnTo>
                  <a:lnTo>
                    <a:pt x="1798" y="55018"/>
                  </a:lnTo>
                  <a:lnTo>
                    <a:pt x="0" y="66866"/>
                  </a:lnTo>
                  <a:lnTo>
                    <a:pt x="1317" y="77424"/>
                  </a:lnTo>
                  <a:lnTo>
                    <a:pt x="8630" y="100929"/>
                  </a:lnTo>
                  <a:lnTo>
                    <a:pt x="15207" y="110290"/>
                  </a:lnTo>
                  <a:lnTo>
                    <a:pt x="40173" y="130423"/>
                  </a:lnTo>
                  <a:lnTo>
                    <a:pt x="63225" y="139326"/>
                  </a:lnTo>
                  <a:lnTo>
                    <a:pt x="88784" y="142120"/>
                  </a:lnTo>
                  <a:lnTo>
                    <a:pt x="103257" y="138626"/>
                  </a:lnTo>
                  <a:lnTo>
                    <a:pt x="117600" y="132564"/>
                  </a:lnTo>
                  <a:lnTo>
                    <a:pt x="125021" y="125938"/>
                  </a:lnTo>
                  <a:lnTo>
                    <a:pt x="143693" y="94783"/>
                  </a:lnTo>
                  <a:lnTo>
                    <a:pt x="152524" y="75842"/>
                  </a:lnTo>
                  <a:lnTo>
                    <a:pt x="155569" y="62367"/>
                  </a:lnTo>
                  <a:lnTo>
                    <a:pt x="161145" y="52995"/>
                  </a:lnTo>
                  <a:lnTo>
                    <a:pt x="172479" y="40274"/>
                  </a:lnTo>
                  <a:lnTo>
                    <a:pt x="177193" y="37559"/>
                  </a:lnTo>
                  <a:lnTo>
                    <a:pt x="179562" y="36835"/>
                  </a:lnTo>
                  <a:lnTo>
                    <a:pt x="186426" y="38148"/>
                  </a:lnTo>
                  <a:lnTo>
                    <a:pt x="197100" y="43349"/>
                  </a:lnTo>
                  <a:lnTo>
                    <a:pt x="222487" y="62407"/>
                  </a:lnTo>
                  <a:lnTo>
                    <a:pt x="241314" y="92725"/>
                  </a:lnTo>
                  <a:lnTo>
                    <a:pt x="260493" y="125735"/>
                  </a:lnTo>
                  <a:lnTo>
                    <a:pt x="282900" y="155322"/>
                  </a:lnTo>
                  <a:lnTo>
                    <a:pt x="291455" y="1639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4" name="SMARTInkShape-2500"/>
            <p:cNvSpPr/>
            <p:nvPr/>
          </p:nvSpPr>
          <p:spPr>
            <a:xfrm>
              <a:off x="2893219" y="3807779"/>
              <a:ext cx="242888" cy="142716"/>
            </a:xfrm>
            <a:custGeom>
              <a:avLst/>
              <a:gdLst/>
              <a:ahLst/>
              <a:cxnLst/>
              <a:rect l="0" t="0" r="0" b="0"/>
              <a:pathLst>
                <a:path w="242888" h="142716">
                  <a:moveTo>
                    <a:pt x="0" y="99852"/>
                  </a:moveTo>
                  <a:lnTo>
                    <a:pt x="0" y="130819"/>
                  </a:lnTo>
                  <a:lnTo>
                    <a:pt x="794" y="132403"/>
                  </a:lnTo>
                  <a:lnTo>
                    <a:pt x="2116" y="133459"/>
                  </a:lnTo>
                  <a:lnTo>
                    <a:pt x="3792" y="134163"/>
                  </a:lnTo>
                  <a:lnTo>
                    <a:pt x="4909" y="133839"/>
                  </a:lnTo>
                  <a:lnTo>
                    <a:pt x="5654" y="132829"/>
                  </a:lnTo>
                  <a:lnTo>
                    <a:pt x="6151" y="131361"/>
                  </a:lnTo>
                  <a:lnTo>
                    <a:pt x="5688" y="130383"/>
                  </a:lnTo>
                  <a:lnTo>
                    <a:pt x="4586" y="129731"/>
                  </a:lnTo>
                  <a:lnTo>
                    <a:pt x="3057" y="129297"/>
                  </a:lnTo>
                  <a:lnTo>
                    <a:pt x="2832" y="128213"/>
                  </a:lnTo>
                  <a:lnTo>
                    <a:pt x="5513" y="122102"/>
                  </a:lnTo>
                  <a:lnTo>
                    <a:pt x="7080" y="87792"/>
                  </a:lnTo>
                  <a:lnTo>
                    <a:pt x="7924" y="68865"/>
                  </a:lnTo>
                  <a:lnTo>
                    <a:pt x="15212" y="40318"/>
                  </a:lnTo>
                  <a:lnTo>
                    <a:pt x="33690" y="12540"/>
                  </a:lnTo>
                  <a:lnTo>
                    <a:pt x="45260" y="3955"/>
                  </a:lnTo>
                  <a:lnTo>
                    <a:pt x="51336" y="1669"/>
                  </a:lnTo>
                  <a:lnTo>
                    <a:pt x="72733" y="0"/>
                  </a:lnTo>
                  <a:lnTo>
                    <a:pt x="78099" y="2028"/>
                  </a:lnTo>
                  <a:lnTo>
                    <a:pt x="95221" y="16637"/>
                  </a:lnTo>
                  <a:lnTo>
                    <a:pt x="97883" y="23445"/>
                  </a:lnTo>
                  <a:lnTo>
                    <a:pt x="99929" y="58662"/>
                  </a:lnTo>
                  <a:lnTo>
                    <a:pt x="99194" y="68774"/>
                  </a:lnTo>
                  <a:lnTo>
                    <a:pt x="93528" y="89585"/>
                  </a:lnTo>
                  <a:lnTo>
                    <a:pt x="92894" y="105556"/>
                  </a:lnTo>
                  <a:lnTo>
                    <a:pt x="92871" y="100719"/>
                  </a:lnTo>
                  <a:lnTo>
                    <a:pt x="101688" y="78710"/>
                  </a:lnTo>
                  <a:lnTo>
                    <a:pt x="127141" y="44641"/>
                  </a:lnTo>
                  <a:lnTo>
                    <a:pt x="141097" y="31051"/>
                  </a:lnTo>
                  <a:lnTo>
                    <a:pt x="153284" y="24522"/>
                  </a:lnTo>
                  <a:lnTo>
                    <a:pt x="172536" y="21699"/>
                  </a:lnTo>
                  <a:lnTo>
                    <a:pt x="178018" y="23578"/>
                  </a:lnTo>
                  <a:lnTo>
                    <a:pt x="195229" y="38075"/>
                  </a:lnTo>
                  <a:lnTo>
                    <a:pt x="209547" y="58390"/>
                  </a:lnTo>
                  <a:lnTo>
                    <a:pt x="212194" y="65814"/>
                  </a:lnTo>
                  <a:lnTo>
                    <a:pt x="217686" y="83515"/>
                  </a:lnTo>
                  <a:lnTo>
                    <a:pt x="226614" y="107040"/>
                  </a:lnTo>
                  <a:lnTo>
                    <a:pt x="230128" y="121296"/>
                  </a:lnTo>
                  <a:lnTo>
                    <a:pt x="236196" y="133458"/>
                  </a:lnTo>
                  <a:lnTo>
                    <a:pt x="242887" y="1427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5" name="SMARTInkShape-2501"/>
            <p:cNvSpPr/>
            <p:nvPr/>
          </p:nvSpPr>
          <p:spPr>
            <a:xfrm>
              <a:off x="2721769" y="3800475"/>
              <a:ext cx="114301" cy="92833"/>
            </a:xfrm>
            <a:custGeom>
              <a:avLst/>
              <a:gdLst/>
              <a:ahLst/>
              <a:cxnLst/>
              <a:rect l="0" t="0" r="0" b="0"/>
              <a:pathLst>
                <a:path w="114301" h="92833">
                  <a:moveTo>
                    <a:pt x="0" y="14288"/>
                  </a:moveTo>
                  <a:lnTo>
                    <a:pt x="10642" y="14288"/>
                  </a:lnTo>
                  <a:lnTo>
                    <a:pt x="14783" y="16404"/>
                  </a:lnTo>
                  <a:lnTo>
                    <a:pt x="19270" y="19197"/>
                  </a:lnTo>
                  <a:lnTo>
                    <a:pt x="23910" y="20438"/>
                  </a:lnTo>
                  <a:lnTo>
                    <a:pt x="25465" y="21563"/>
                  </a:lnTo>
                  <a:lnTo>
                    <a:pt x="26502" y="23107"/>
                  </a:lnTo>
                  <a:lnTo>
                    <a:pt x="27653" y="27732"/>
                  </a:lnTo>
                  <a:lnTo>
                    <a:pt x="28559" y="62686"/>
                  </a:lnTo>
                  <a:lnTo>
                    <a:pt x="28574" y="88078"/>
                  </a:lnTo>
                  <a:lnTo>
                    <a:pt x="29368" y="89675"/>
                  </a:lnTo>
                  <a:lnTo>
                    <a:pt x="30691" y="90740"/>
                  </a:lnTo>
                  <a:lnTo>
                    <a:pt x="34278" y="91923"/>
                  </a:lnTo>
                  <a:lnTo>
                    <a:pt x="56216" y="92832"/>
                  </a:lnTo>
                  <a:lnTo>
                    <a:pt x="59703" y="91256"/>
                  </a:lnTo>
                  <a:lnTo>
                    <a:pt x="89768" y="65994"/>
                  </a:lnTo>
                  <a:lnTo>
                    <a:pt x="94930" y="58170"/>
                  </a:lnTo>
                  <a:lnTo>
                    <a:pt x="105468" y="23495"/>
                  </a:lnTo>
                  <a:lnTo>
                    <a:pt x="107200" y="17586"/>
                  </a:lnTo>
                  <a:lnTo>
                    <a:pt x="112662" y="7325"/>
                  </a:lnTo>
                  <a:lnTo>
                    <a:pt x="1143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6" name="SMARTInkShape-2502"/>
            <p:cNvSpPr/>
            <p:nvPr/>
          </p:nvSpPr>
          <p:spPr>
            <a:xfrm>
              <a:off x="2457537" y="3793828"/>
              <a:ext cx="249010" cy="291844"/>
            </a:xfrm>
            <a:custGeom>
              <a:avLst/>
              <a:gdLst/>
              <a:ahLst/>
              <a:cxnLst/>
              <a:rect l="0" t="0" r="0" b="0"/>
              <a:pathLst>
                <a:path w="249010" h="291844">
                  <a:moveTo>
                    <a:pt x="7057" y="128091"/>
                  </a:moveTo>
                  <a:lnTo>
                    <a:pt x="7057" y="100388"/>
                  </a:lnTo>
                  <a:lnTo>
                    <a:pt x="4940" y="93818"/>
                  </a:lnTo>
                  <a:lnTo>
                    <a:pt x="2147" y="87458"/>
                  </a:lnTo>
                  <a:lnTo>
                    <a:pt x="0" y="57943"/>
                  </a:lnTo>
                  <a:lnTo>
                    <a:pt x="7194" y="31336"/>
                  </a:lnTo>
                  <a:lnTo>
                    <a:pt x="16914" y="18669"/>
                  </a:lnTo>
                  <a:lnTo>
                    <a:pt x="27616" y="11444"/>
                  </a:lnTo>
                  <a:lnTo>
                    <a:pt x="58607" y="3276"/>
                  </a:lnTo>
                  <a:lnTo>
                    <a:pt x="92985" y="0"/>
                  </a:lnTo>
                  <a:lnTo>
                    <a:pt x="114273" y="1767"/>
                  </a:lnTo>
                  <a:lnTo>
                    <a:pt x="149310" y="6219"/>
                  </a:lnTo>
                  <a:lnTo>
                    <a:pt x="184833" y="6644"/>
                  </a:lnTo>
                  <a:lnTo>
                    <a:pt x="185489" y="6646"/>
                  </a:lnTo>
                  <a:lnTo>
                    <a:pt x="169543" y="16590"/>
                  </a:lnTo>
                  <a:lnTo>
                    <a:pt x="145864" y="40141"/>
                  </a:lnTo>
                  <a:lnTo>
                    <a:pt x="131736" y="61492"/>
                  </a:lnTo>
                  <a:lnTo>
                    <a:pt x="128927" y="83171"/>
                  </a:lnTo>
                  <a:lnTo>
                    <a:pt x="130807" y="90399"/>
                  </a:lnTo>
                  <a:lnTo>
                    <a:pt x="132419" y="93438"/>
                  </a:lnTo>
                  <a:lnTo>
                    <a:pt x="134288" y="95464"/>
                  </a:lnTo>
                  <a:lnTo>
                    <a:pt x="149097" y="102774"/>
                  </a:lnTo>
                  <a:lnTo>
                    <a:pt x="157763" y="102816"/>
                  </a:lnTo>
                  <a:lnTo>
                    <a:pt x="183594" y="97689"/>
                  </a:lnTo>
                  <a:lnTo>
                    <a:pt x="198562" y="85838"/>
                  </a:lnTo>
                  <a:lnTo>
                    <a:pt x="208350" y="72797"/>
                  </a:lnTo>
                  <a:lnTo>
                    <a:pt x="217502" y="44701"/>
                  </a:lnTo>
                  <a:lnTo>
                    <a:pt x="217997" y="40748"/>
                  </a:lnTo>
                  <a:lnTo>
                    <a:pt x="214283" y="15238"/>
                  </a:lnTo>
                  <a:lnTo>
                    <a:pt x="214226" y="47595"/>
                  </a:lnTo>
                  <a:lnTo>
                    <a:pt x="219880" y="78773"/>
                  </a:lnTo>
                  <a:lnTo>
                    <a:pt x="224867" y="110588"/>
                  </a:lnTo>
                  <a:lnTo>
                    <a:pt x="231225" y="138074"/>
                  </a:lnTo>
                  <a:lnTo>
                    <a:pt x="238136" y="166327"/>
                  </a:lnTo>
                  <a:lnTo>
                    <a:pt x="245211" y="194806"/>
                  </a:lnTo>
                  <a:lnTo>
                    <a:pt x="249009" y="227170"/>
                  </a:lnTo>
                  <a:lnTo>
                    <a:pt x="248873" y="248464"/>
                  </a:lnTo>
                  <a:lnTo>
                    <a:pt x="239965" y="275274"/>
                  </a:lnTo>
                  <a:lnTo>
                    <a:pt x="233338" y="282934"/>
                  </a:lnTo>
                  <a:lnTo>
                    <a:pt x="225895" y="288191"/>
                  </a:lnTo>
                  <a:lnTo>
                    <a:pt x="219941" y="290528"/>
                  </a:lnTo>
                  <a:lnTo>
                    <a:pt x="208334" y="291843"/>
                  </a:lnTo>
                  <a:lnTo>
                    <a:pt x="185280" y="286585"/>
                  </a:lnTo>
                  <a:lnTo>
                    <a:pt x="155929" y="271797"/>
                  </a:lnTo>
                  <a:lnTo>
                    <a:pt x="133977" y="253197"/>
                  </a:lnTo>
                  <a:lnTo>
                    <a:pt x="113337" y="224293"/>
                  </a:lnTo>
                  <a:lnTo>
                    <a:pt x="100124" y="191883"/>
                  </a:lnTo>
                  <a:lnTo>
                    <a:pt x="92782" y="1638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7" name="SMARTInkShape-2503"/>
            <p:cNvSpPr/>
            <p:nvPr/>
          </p:nvSpPr>
          <p:spPr>
            <a:xfrm>
              <a:off x="2257549" y="3808040"/>
              <a:ext cx="107033" cy="113748"/>
            </a:xfrm>
            <a:custGeom>
              <a:avLst/>
              <a:gdLst/>
              <a:ahLst/>
              <a:cxnLst/>
              <a:rect l="0" t="0" r="0" b="0"/>
              <a:pathLst>
                <a:path w="107033" h="113748">
                  <a:moveTo>
                    <a:pt x="78457" y="13866"/>
                  </a:moveTo>
                  <a:lnTo>
                    <a:pt x="78457" y="10074"/>
                  </a:lnTo>
                  <a:lnTo>
                    <a:pt x="77664" y="8957"/>
                  </a:lnTo>
                  <a:lnTo>
                    <a:pt x="76341" y="8212"/>
                  </a:lnTo>
                  <a:lnTo>
                    <a:pt x="71182" y="6919"/>
                  </a:lnTo>
                  <a:lnTo>
                    <a:pt x="49830" y="6725"/>
                  </a:lnTo>
                  <a:lnTo>
                    <a:pt x="43774" y="8840"/>
                  </a:lnTo>
                  <a:lnTo>
                    <a:pt x="33418" y="16666"/>
                  </a:lnTo>
                  <a:lnTo>
                    <a:pt x="7022" y="51576"/>
                  </a:lnTo>
                  <a:lnTo>
                    <a:pt x="3052" y="59995"/>
                  </a:lnTo>
                  <a:lnTo>
                    <a:pt x="0" y="91094"/>
                  </a:lnTo>
                  <a:lnTo>
                    <a:pt x="2048" y="97931"/>
                  </a:lnTo>
                  <a:lnTo>
                    <a:pt x="9830" y="108788"/>
                  </a:lnTo>
                  <a:lnTo>
                    <a:pt x="14354" y="111616"/>
                  </a:lnTo>
                  <a:lnTo>
                    <a:pt x="23726" y="113432"/>
                  </a:lnTo>
                  <a:lnTo>
                    <a:pt x="30843" y="113747"/>
                  </a:lnTo>
                  <a:lnTo>
                    <a:pt x="35600" y="111703"/>
                  </a:lnTo>
                  <a:lnTo>
                    <a:pt x="58761" y="94744"/>
                  </a:lnTo>
                  <a:lnTo>
                    <a:pt x="67250" y="79119"/>
                  </a:lnTo>
                  <a:lnTo>
                    <a:pt x="70511" y="61210"/>
                  </a:lnTo>
                  <a:lnTo>
                    <a:pt x="71208" y="37642"/>
                  </a:lnTo>
                  <a:lnTo>
                    <a:pt x="69150" y="30254"/>
                  </a:lnTo>
                  <a:lnTo>
                    <a:pt x="66383" y="24325"/>
                  </a:lnTo>
                  <a:lnTo>
                    <a:pt x="63570" y="9186"/>
                  </a:lnTo>
                  <a:lnTo>
                    <a:pt x="57328" y="0"/>
                  </a:lnTo>
                  <a:lnTo>
                    <a:pt x="57052" y="9559"/>
                  </a:lnTo>
                  <a:lnTo>
                    <a:pt x="59154" y="14069"/>
                  </a:lnTo>
                  <a:lnTo>
                    <a:pt x="61941" y="18719"/>
                  </a:lnTo>
                  <a:lnTo>
                    <a:pt x="67669" y="34339"/>
                  </a:lnTo>
                  <a:lnTo>
                    <a:pt x="94861" y="69665"/>
                  </a:lnTo>
                  <a:lnTo>
                    <a:pt x="99771" y="74384"/>
                  </a:lnTo>
                  <a:lnTo>
                    <a:pt x="107032" y="781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8" name="SMARTInkShape-2504"/>
            <p:cNvSpPr/>
            <p:nvPr/>
          </p:nvSpPr>
          <p:spPr>
            <a:xfrm>
              <a:off x="2043113" y="3772026"/>
              <a:ext cx="150019" cy="132498"/>
            </a:xfrm>
            <a:custGeom>
              <a:avLst/>
              <a:gdLst/>
              <a:ahLst/>
              <a:cxnLst/>
              <a:rect l="0" t="0" r="0" b="0"/>
              <a:pathLst>
                <a:path w="150019" h="132498">
                  <a:moveTo>
                    <a:pt x="0" y="99887"/>
                  </a:moveTo>
                  <a:lnTo>
                    <a:pt x="0" y="132497"/>
                  </a:lnTo>
                  <a:lnTo>
                    <a:pt x="0" y="97337"/>
                  </a:lnTo>
                  <a:lnTo>
                    <a:pt x="793" y="87842"/>
                  </a:lnTo>
                  <a:lnTo>
                    <a:pt x="6150" y="66217"/>
                  </a:lnTo>
                  <a:lnTo>
                    <a:pt x="7741" y="48227"/>
                  </a:lnTo>
                  <a:lnTo>
                    <a:pt x="12759" y="34091"/>
                  </a:lnTo>
                  <a:lnTo>
                    <a:pt x="14402" y="26194"/>
                  </a:lnTo>
                  <a:lnTo>
                    <a:pt x="19789" y="17286"/>
                  </a:lnTo>
                  <a:lnTo>
                    <a:pt x="25618" y="9619"/>
                  </a:lnTo>
                  <a:lnTo>
                    <a:pt x="27261" y="4735"/>
                  </a:lnTo>
                  <a:lnTo>
                    <a:pt x="28492" y="3114"/>
                  </a:lnTo>
                  <a:lnTo>
                    <a:pt x="31978" y="1314"/>
                  </a:lnTo>
                  <a:lnTo>
                    <a:pt x="51484" y="0"/>
                  </a:lnTo>
                  <a:lnTo>
                    <a:pt x="86097" y="7157"/>
                  </a:lnTo>
                  <a:lnTo>
                    <a:pt x="118092" y="19145"/>
                  </a:lnTo>
                  <a:lnTo>
                    <a:pt x="150018" y="284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9" name="SMARTInkShape-2505"/>
            <p:cNvSpPr/>
            <p:nvPr/>
          </p:nvSpPr>
          <p:spPr>
            <a:xfrm>
              <a:off x="1650206" y="3722044"/>
              <a:ext cx="377474" cy="192732"/>
            </a:xfrm>
            <a:custGeom>
              <a:avLst/>
              <a:gdLst/>
              <a:ahLst/>
              <a:cxnLst/>
              <a:rect l="0" t="0" r="0" b="0"/>
              <a:pathLst>
                <a:path w="377474" h="192732">
                  <a:moveTo>
                    <a:pt x="0" y="35569"/>
                  </a:moveTo>
                  <a:lnTo>
                    <a:pt x="0" y="41719"/>
                  </a:lnTo>
                  <a:lnTo>
                    <a:pt x="794" y="42050"/>
                  </a:lnTo>
                  <a:lnTo>
                    <a:pt x="9888" y="44698"/>
                  </a:lnTo>
                  <a:lnTo>
                    <a:pt x="17888" y="47564"/>
                  </a:lnTo>
                  <a:lnTo>
                    <a:pt x="51054" y="54564"/>
                  </a:lnTo>
                  <a:lnTo>
                    <a:pt x="85863" y="60471"/>
                  </a:lnTo>
                  <a:lnTo>
                    <a:pt x="119237" y="63418"/>
                  </a:lnTo>
                  <a:lnTo>
                    <a:pt x="153080" y="64048"/>
                  </a:lnTo>
                  <a:lnTo>
                    <a:pt x="186141" y="64131"/>
                  </a:lnTo>
                  <a:lnTo>
                    <a:pt x="199411" y="63344"/>
                  </a:lnTo>
                  <a:lnTo>
                    <a:pt x="233452" y="51787"/>
                  </a:lnTo>
                  <a:lnTo>
                    <a:pt x="239488" y="49920"/>
                  </a:lnTo>
                  <a:lnTo>
                    <a:pt x="254704" y="37746"/>
                  </a:lnTo>
                  <a:lnTo>
                    <a:pt x="267690" y="25042"/>
                  </a:lnTo>
                  <a:lnTo>
                    <a:pt x="268154" y="22995"/>
                  </a:lnTo>
                  <a:lnTo>
                    <a:pt x="267669" y="20836"/>
                  </a:lnTo>
                  <a:lnTo>
                    <a:pt x="264981" y="15460"/>
                  </a:lnTo>
                  <a:lnTo>
                    <a:pt x="264377" y="8103"/>
                  </a:lnTo>
                  <a:lnTo>
                    <a:pt x="263564" y="7733"/>
                  </a:lnTo>
                  <a:lnTo>
                    <a:pt x="260544" y="7322"/>
                  </a:lnTo>
                  <a:lnTo>
                    <a:pt x="259421" y="8006"/>
                  </a:lnTo>
                  <a:lnTo>
                    <a:pt x="258672" y="9256"/>
                  </a:lnTo>
                  <a:lnTo>
                    <a:pt x="258173" y="10883"/>
                  </a:lnTo>
                  <a:lnTo>
                    <a:pt x="249958" y="21222"/>
                  </a:lnTo>
                  <a:lnTo>
                    <a:pt x="246559" y="24694"/>
                  </a:lnTo>
                  <a:lnTo>
                    <a:pt x="244520" y="28884"/>
                  </a:lnTo>
                  <a:lnTo>
                    <a:pt x="243210" y="38040"/>
                  </a:lnTo>
                  <a:lnTo>
                    <a:pt x="250182" y="61106"/>
                  </a:lnTo>
                  <a:lnTo>
                    <a:pt x="253538" y="66233"/>
                  </a:lnTo>
                  <a:lnTo>
                    <a:pt x="257675" y="69041"/>
                  </a:lnTo>
                  <a:lnTo>
                    <a:pt x="293093" y="83585"/>
                  </a:lnTo>
                  <a:lnTo>
                    <a:pt x="324520" y="85497"/>
                  </a:lnTo>
                  <a:lnTo>
                    <a:pt x="337542" y="84758"/>
                  </a:lnTo>
                  <a:lnTo>
                    <a:pt x="359455" y="73388"/>
                  </a:lnTo>
                  <a:lnTo>
                    <a:pt x="365604" y="68781"/>
                  </a:lnTo>
                  <a:lnTo>
                    <a:pt x="368866" y="64088"/>
                  </a:lnTo>
                  <a:lnTo>
                    <a:pt x="371109" y="59356"/>
                  </a:lnTo>
                  <a:lnTo>
                    <a:pt x="374752" y="54608"/>
                  </a:lnTo>
                  <a:lnTo>
                    <a:pt x="376901" y="47734"/>
                  </a:lnTo>
                  <a:lnTo>
                    <a:pt x="377473" y="43679"/>
                  </a:lnTo>
                  <a:lnTo>
                    <a:pt x="375993" y="37056"/>
                  </a:lnTo>
                  <a:lnTo>
                    <a:pt x="354761" y="5631"/>
                  </a:lnTo>
                  <a:lnTo>
                    <a:pt x="345790" y="2419"/>
                  </a:lnTo>
                  <a:lnTo>
                    <a:pt x="314579" y="75"/>
                  </a:lnTo>
                  <a:lnTo>
                    <a:pt x="309732" y="0"/>
                  </a:lnTo>
                  <a:lnTo>
                    <a:pt x="279934" y="15402"/>
                  </a:lnTo>
                  <a:lnTo>
                    <a:pt x="259156" y="25801"/>
                  </a:lnTo>
                  <a:lnTo>
                    <a:pt x="228368" y="57125"/>
                  </a:lnTo>
                  <a:lnTo>
                    <a:pt x="219766" y="67374"/>
                  </a:lnTo>
                  <a:lnTo>
                    <a:pt x="211254" y="85738"/>
                  </a:lnTo>
                  <a:lnTo>
                    <a:pt x="207707" y="115269"/>
                  </a:lnTo>
                  <a:lnTo>
                    <a:pt x="211121" y="132120"/>
                  </a:lnTo>
                  <a:lnTo>
                    <a:pt x="217159" y="143375"/>
                  </a:lnTo>
                  <a:lnTo>
                    <a:pt x="232014" y="159199"/>
                  </a:lnTo>
                  <a:lnTo>
                    <a:pt x="264557" y="179952"/>
                  </a:lnTo>
                  <a:lnTo>
                    <a:pt x="300038" y="192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0" name="SMARTInkShape-2506"/>
            <p:cNvSpPr/>
            <p:nvPr/>
          </p:nvSpPr>
          <p:spPr>
            <a:xfrm>
              <a:off x="1779882" y="3586163"/>
              <a:ext cx="34632" cy="350044"/>
            </a:xfrm>
            <a:custGeom>
              <a:avLst/>
              <a:gdLst/>
              <a:ahLst/>
              <a:cxnLst/>
              <a:rect l="0" t="0" r="0" b="0"/>
              <a:pathLst>
                <a:path w="34632" h="350044">
                  <a:moveTo>
                    <a:pt x="13199" y="0"/>
                  </a:moveTo>
                  <a:lnTo>
                    <a:pt x="16992" y="3792"/>
                  </a:lnTo>
                  <a:lnTo>
                    <a:pt x="18854" y="7770"/>
                  </a:lnTo>
                  <a:lnTo>
                    <a:pt x="26407" y="37584"/>
                  </a:lnTo>
                  <a:lnTo>
                    <a:pt x="26480" y="65456"/>
                  </a:lnTo>
                  <a:lnTo>
                    <a:pt x="21790" y="100712"/>
                  </a:lnTo>
                  <a:lnTo>
                    <a:pt x="18655" y="128794"/>
                  </a:lnTo>
                  <a:lnTo>
                    <a:pt x="14816" y="157224"/>
                  </a:lnTo>
                  <a:lnTo>
                    <a:pt x="11562" y="185755"/>
                  </a:lnTo>
                  <a:lnTo>
                    <a:pt x="7687" y="214317"/>
                  </a:lnTo>
                  <a:lnTo>
                    <a:pt x="2585" y="248621"/>
                  </a:lnTo>
                  <a:lnTo>
                    <a:pt x="0" y="282421"/>
                  </a:lnTo>
                  <a:lnTo>
                    <a:pt x="4036" y="313696"/>
                  </a:lnTo>
                  <a:lnTo>
                    <a:pt x="5158" y="324893"/>
                  </a:lnTo>
                  <a:lnTo>
                    <a:pt x="7045" y="329308"/>
                  </a:lnTo>
                  <a:lnTo>
                    <a:pt x="13374" y="336329"/>
                  </a:lnTo>
                  <a:lnTo>
                    <a:pt x="34631" y="3500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1" name="SMARTInkShape-2507"/>
            <p:cNvSpPr/>
            <p:nvPr/>
          </p:nvSpPr>
          <p:spPr>
            <a:xfrm>
              <a:off x="1486194" y="3796703"/>
              <a:ext cx="156870" cy="125217"/>
            </a:xfrm>
            <a:custGeom>
              <a:avLst/>
              <a:gdLst/>
              <a:ahLst/>
              <a:cxnLst/>
              <a:rect l="0" t="0" r="0" b="0"/>
              <a:pathLst>
                <a:path w="156870" h="125217">
                  <a:moveTo>
                    <a:pt x="6850" y="75210"/>
                  </a:moveTo>
                  <a:lnTo>
                    <a:pt x="3057" y="75210"/>
                  </a:lnTo>
                  <a:lnTo>
                    <a:pt x="1940" y="76003"/>
                  </a:lnTo>
                  <a:lnTo>
                    <a:pt x="1196" y="77326"/>
                  </a:lnTo>
                  <a:lnTo>
                    <a:pt x="0" y="85152"/>
                  </a:lnTo>
                  <a:lnTo>
                    <a:pt x="1953" y="89683"/>
                  </a:lnTo>
                  <a:lnTo>
                    <a:pt x="3586" y="92002"/>
                  </a:lnTo>
                  <a:lnTo>
                    <a:pt x="7516" y="94579"/>
                  </a:lnTo>
                  <a:lnTo>
                    <a:pt x="13614" y="96520"/>
                  </a:lnTo>
                  <a:lnTo>
                    <a:pt x="16106" y="73036"/>
                  </a:lnTo>
                  <a:lnTo>
                    <a:pt x="30786" y="41745"/>
                  </a:lnTo>
                  <a:lnTo>
                    <a:pt x="37596" y="34407"/>
                  </a:lnTo>
                  <a:lnTo>
                    <a:pt x="45121" y="27707"/>
                  </a:lnTo>
                  <a:lnTo>
                    <a:pt x="58536" y="12586"/>
                  </a:lnTo>
                  <a:lnTo>
                    <a:pt x="69525" y="6383"/>
                  </a:lnTo>
                  <a:lnTo>
                    <a:pt x="75186" y="4139"/>
                  </a:lnTo>
                  <a:lnTo>
                    <a:pt x="80349" y="495"/>
                  </a:lnTo>
                  <a:lnTo>
                    <a:pt x="83630" y="0"/>
                  </a:lnTo>
                  <a:lnTo>
                    <a:pt x="101079" y="3119"/>
                  </a:lnTo>
                  <a:lnTo>
                    <a:pt x="106408" y="5598"/>
                  </a:lnTo>
                  <a:lnTo>
                    <a:pt x="116298" y="13658"/>
                  </a:lnTo>
                  <a:lnTo>
                    <a:pt x="118993" y="20336"/>
                  </a:lnTo>
                  <a:lnTo>
                    <a:pt x="124516" y="37559"/>
                  </a:lnTo>
                  <a:lnTo>
                    <a:pt x="133450" y="60981"/>
                  </a:lnTo>
                  <a:lnTo>
                    <a:pt x="135969" y="83949"/>
                  </a:lnTo>
                  <a:lnTo>
                    <a:pt x="141040" y="98132"/>
                  </a:lnTo>
                  <a:lnTo>
                    <a:pt x="142690" y="106035"/>
                  </a:lnTo>
                  <a:lnTo>
                    <a:pt x="148100" y="117576"/>
                  </a:lnTo>
                  <a:lnTo>
                    <a:pt x="148641" y="120122"/>
                  </a:lnTo>
                  <a:lnTo>
                    <a:pt x="149796" y="121820"/>
                  </a:lnTo>
                  <a:lnTo>
                    <a:pt x="151360" y="122952"/>
                  </a:lnTo>
                  <a:lnTo>
                    <a:pt x="156869" y="1252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2" name="SMARTInkShape-2508"/>
            <p:cNvSpPr/>
            <p:nvPr/>
          </p:nvSpPr>
          <p:spPr>
            <a:xfrm>
              <a:off x="1300250" y="3771900"/>
              <a:ext cx="135645" cy="106703"/>
            </a:xfrm>
            <a:custGeom>
              <a:avLst/>
              <a:gdLst/>
              <a:ahLst/>
              <a:cxnLst/>
              <a:rect l="0" t="0" r="0" b="0"/>
              <a:pathLst>
                <a:path w="135645" h="106703">
                  <a:moveTo>
                    <a:pt x="7056" y="0"/>
                  </a:moveTo>
                  <a:lnTo>
                    <a:pt x="7056" y="7585"/>
                  </a:lnTo>
                  <a:lnTo>
                    <a:pt x="4940" y="13425"/>
                  </a:lnTo>
                  <a:lnTo>
                    <a:pt x="3264" y="16094"/>
                  </a:lnTo>
                  <a:lnTo>
                    <a:pt x="905" y="27434"/>
                  </a:lnTo>
                  <a:lnTo>
                    <a:pt x="0" y="54878"/>
                  </a:lnTo>
                  <a:lnTo>
                    <a:pt x="4185" y="64342"/>
                  </a:lnTo>
                  <a:lnTo>
                    <a:pt x="9749" y="73840"/>
                  </a:lnTo>
                  <a:lnTo>
                    <a:pt x="15437" y="90756"/>
                  </a:lnTo>
                  <a:lnTo>
                    <a:pt x="17406" y="93842"/>
                  </a:lnTo>
                  <a:lnTo>
                    <a:pt x="27762" y="101976"/>
                  </a:lnTo>
                  <a:lnTo>
                    <a:pt x="37092" y="105621"/>
                  </a:lnTo>
                  <a:lnTo>
                    <a:pt x="48676" y="106702"/>
                  </a:lnTo>
                  <a:lnTo>
                    <a:pt x="71722" y="101363"/>
                  </a:lnTo>
                  <a:lnTo>
                    <a:pt x="87423" y="94151"/>
                  </a:lnTo>
                  <a:lnTo>
                    <a:pt x="119945" y="65546"/>
                  </a:lnTo>
                  <a:lnTo>
                    <a:pt x="129757" y="52053"/>
                  </a:lnTo>
                  <a:lnTo>
                    <a:pt x="133900" y="38001"/>
                  </a:lnTo>
                  <a:lnTo>
                    <a:pt x="135644" y="214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3" name="SMARTInkShape-2509"/>
            <p:cNvSpPr/>
            <p:nvPr/>
          </p:nvSpPr>
          <p:spPr>
            <a:xfrm>
              <a:off x="1150599" y="3764756"/>
              <a:ext cx="135265" cy="134285"/>
            </a:xfrm>
            <a:custGeom>
              <a:avLst/>
              <a:gdLst/>
              <a:ahLst/>
              <a:cxnLst/>
              <a:rect l="0" t="0" r="0" b="0"/>
              <a:pathLst>
                <a:path w="135265" h="134285">
                  <a:moveTo>
                    <a:pt x="128132" y="7144"/>
                  </a:moveTo>
                  <a:lnTo>
                    <a:pt x="124340" y="3352"/>
                  </a:lnTo>
                  <a:lnTo>
                    <a:pt x="120361" y="1490"/>
                  </a:lnTo>
                  <a:lnTo>
                    <a:pt x="107547" y="294"/>
                  </a:lnTo>
                  <a:lnTo>
                    <a:pt x="100992" y="2248"/>
                  </a:lnTo>
                  <a:lnTo>
                    <a:pt x="66879" y="16800"/>
                  </a:lnTo>
                  <a:lnTo>
                    <a:pt x="32921" y="40621"/>
                  </a:lnTo>
                  <a:lnTo>
                    <a:pt x="19400" y="53135"/>
                  </a:lnTo>
                  <a:lnTo>
                    <a:pt x="4727" y="76299"/>
                  </a:lnTo>
                  <a:lnTo>
                    <a:pt x="1080" y="90517"/>
                  </a:lnTo>
                  <a:lnTo>
                    <a:pt x="0" y="104784"/>
                  </a:lnTo>
                  <a:lnTo>
                    <a:pt x="1864" y="112187"/>
                  </a:lnTo>
                  <a:lnTo>
                    <a:pt x="9528" y="123408"/>
                  </a:lnTo>
                  <a:lnTo>
                    <a:pt x="20142" y="130845"/>
                  </a:lnTo>
                  <a:lnTo>
                    <a:pt x="33341" y="134284"/>
                  </a:lnTo>
                  <a:lnTo>
                    <a:pt x="42611" y="132972"/>
                  </a:lnTo>
                  <a:lnTo>
                    <a:pt x="58872" y="129887"/>
                  </a:lnTo>
                  <a:lnTo>
                    <a:pt x="65290" y="129454"/>
                  </a:lnTo>
                  <a:lnTo>
                    <a:pt x="76654" y="124739"/>
                  </a:lnTo>
                  <a:lnTo>
                    <a:pt x="111377" y="104968"/>
                  </a:lnTo>
                  <a:lnTo>
                    <a:pt x="118834" y="97982"/>
                  </a:lnTo>
                  <a:lnTo>
                    <a:pt x="131817" y="80843"/>
                  </a:lnTo>
                  <a:lnTo>
                    <a:pt x="134821" y="62994"/>
                  </a:lnTo>
                  <a:lnTo>
                    <a:pt x="135264" y="27509"/>
                  </a:lnTo>
                  <a:lnTo>
                    <a:pt x="12813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4" name="SMARTInkShape-2510"/>
            <p:cNvSpPr/>
            <p:nvPr/>
          </p:nvSpPr>
          <p:spPr>
            <a:xfrm>
              <a:off x="929869" y="3507610"/>
              <a:ext cx="298857" cy="385735"/>
            </a:xfrm>
            <a:custGeom>
              <a:avLst/>
              <a:gdLst/>
              <a:ahLst/>
              <a:cxnLst/>
              <a:rect l="0" t="0" r="0" b="0"/>
              <a:pathLst>
                <a:path w="298857" h="385735">
                  <a:moveTo>
                    <a:pt x="298856" y="28546"/>
                  </a:moveTo>
                  <a:lnTo>
                    <a:pt x="298856" y="24754"/>
                  </a:lnTo>
                  <a:lnTo>
                    <a:pt x="298062" y="23637"/>
                  </a:lnTo>
                  <a:lnTo>
                    <a:pt x="296739" y="22892"/>
                  </a:lnTo>
                  <a:lnTo>
                    <a:pt x="295064" y="22395"/>
                  </a:lnTo>
                  <a:lnTo>
                    <a:pt x="293947" y="21271"/>
                  </a:lnTo>
                  <a:lnTo>
                    <a:pt x="292006" y="15339"/>
                  </a:lnTo>
                  <a:lnTo>
                    <a:pt x="291799" y="10786"/>
                  </a:lnTo>
                  <a:lnTo>
                    <a:pt x="292564" y="9563"/>
                  </a:lnTo>
                  <a:lnTo>
                    <a:pt x="293868" y="8747"/>
                  </a:lnTo>
                  <a:lnTo>
                    <a:pt x="295530" y="8203"/>
                  </a:lnTo>
                  <a:lnTo>
                    <a:pt x="295845" y="7046"/>
                  </a:lnTo>
                  <a:lnTo>
                    <a:pt x="294078" y="3645"/>
                  </a:lnTo>
                  <a:lnTo>
                    <a:pt x="292496" y="2420"/>
                  </a:lnTo>
                  <a:lnTo>
                    <a:pt x="288621" y="1060"/>
                  </a:lnTo>
                  <a:lnTo>
                    <a:pt x="257938" y="0"/>
                  </a:lnTo>
                  <a:lnTo>
                    <a:pt x="228626" y="5680"/>
                  </a:lnTo>
                  <a:lnTo>
                    <a:pt x="196965" y="14446"/>
                  </a:lnTo>
                  <a:lnTo>
                    <a:pt x="169712" y="23574"/>
                  </a:lnTo>
                  <a:lnTo>
                    <a:pt x="141529" y="38450"/>
                  </a:lnTo>
                  <a:lnTo>
                    <a:pt x="107353" y="64810"/>
                  </a:lnTo>
                  <a:lnTo>
                    <a:pt x="72763" y="92948"/>
                  </a:lnTo>
                  <a:lnTo>
                    <a:pt x="42176" y="121436"/>
                  </a:lnTo>
                  <a:lnTo>
                    <a:pt x="22513" y="144969"/>
                  </a:lnTo>
                  <a:lnTo>
                    <a:pt x="8750" y="172050"/>
                  </a:lnTo>
                  <a:lnTo>
                    <a:pt x="780" y="205853"/>
                  </a:lnTo>
                  <a:lnTo>
                    <a:pt x="0" y="241164"/>
                  </a:lnTo>
                  <a:lnTo>
                    <a:pt x="6666" y="276597"/>
                  </a:lnTo>
                  <a:lnTo>
                    <a:pt x="15431" y="299422"/>
                  </a:lnTo>
                  <a:lnTo>
                    <a:pt x="32615" y="324675"/>
                  </a:lnTo>
                  <a:lnTo>
                    <a:pt x="63800" y="349814"/>
                  </a:lnTo>
                  <a:lnTo>
                    <a:pt x="91823" y="365233"/>
                  </a:lnTo>
                  <a:lnTo>
                    <a:pt x="121083" y="375922"/>
                  </a:lnTo>
                  <a:lnTo>
                    <a:pt x="152380" y="383561"/>
                  </a:lnTo>
                  <a:lnTo>
                    <a:pt x="177412" y="385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81" name="SMARTInkShape-Group357"/>
          <p:cNvGrpSpPr/>
          <p:nvPr/>
        </p:nvGrpSpPr>
        <p:grpSpPr>
          <a:xfrm>
            <a:off x="3929063" y="3650940"/>
            <a:ext cx="2828926" cy="435286"/>
            <a:chOff x="3929063" y="3650940"/>
            <a:chExt cx="2828926" cy="435286"/>
          </a:xfrm>
        </p:grpSpPr>
        <p:sp>
          <p:nvSpPr>
            <p:cNvPr id="1666" name="SMARTInkShape-2511"/>
            <p:cNvSpPr/>
            <p:nvPr/>
          </p:nvSpPr>
          <p:spPr>
            <a:xfrm>
              <a:off x="6686550" y="3800900"/>
              <a:ext cx="71439" cy="178170"/>
            </a:xfrm>
            <a:custGeom>
              <a:avLst/>
              <a:gdLst/>
              <a:ahLst/>
              <a:cxnLst/>
              <a:rect l="0" t="0" r="0" b="0"/>
              <a:pathLst>
                <a:path w="71439" h="178170">
                  <a:moveTo>
                    <a:pt x="71438" y="42438"/>
                  </a:moveTo>
                  <a:lnTo>
                    <a:pt x="71438" y="28702"/>
                  </a:lnTo>
                  <a:lnTo>
                    <a:pt x="69321" y="22310"/>
                  </a:lnTo>
                  <a:lnTo>
                    <a:pt x="56964" y="6833"/>
                  </a:lnTo>
                  <a:lnTo>
                    <a:pt x="54645" y="4413"/>
                  </a:lnTo>
                  <a:lnTo>
                    <a:pt x="47834" y="1726"/>
                  </a:lnTo>
                  <a:lnTo>
                    <a:pt x="34320" y="0"/>
                  </a:lnTo>
                  <a:lnTo>
                    <a:pt x="29011" y="1880"/>
                  </a:lnTo>
                  <a:lnTo>
                    <a:pt x="26484" y="3493"/>
                  </a:lnTo>
                  <a:lnTo>
                    <a:pt x="24800" y="6156"/>
                  </a:lnTo>
                  <a:lnTo>
                    <a:pt x="17611" y="30900"/>
                  </a:lnTo>
                  <a:lnTo>
                    <a:pt x="21785" y="64048"/>
                  </a:lnTo>
                  <a:lnTo>
                    <a:pt x="28668" y="99541"/>
                  </a:lnTo>
                  <a:lnTo>
                    <a:pt x="37353" y="135164"/>
                  </a:lnTo>
                  <a:lnTo>
                    <a:pt x="39190" y="139974"/>
                  </a:lnTo>
                  <a:lnTo>
                    <a:pt x="39620" y="143974"/>
                  </a:lnTo>
                  <a:lnTo>
                    <a:pt x="36389" y="158692"/>
                  </a:lnTo>
                  <a:lnTo>
                    <a:pt x="33900" y="163692"/>
                  </a:lnTo>
                  <a:lnTo>
                    <a:pt x="32125" y="166136"/>
                  </a:lnTo>
                  <a:lnTo>
                    <a:pt x="29354" y="167766"/>
                  </a:lnTo>
                  <a:lnTo>
                    <a:pt x="0" y="1781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7" name="SMARTInkShape-2512"/>
            <p:cNvSpPr/>
            <p:nvPr/>
          </p:nvSpPr>
          <p:spPr>
            <a:xfrm>
              <a:off x="6536557" y="3786286"/>
              <a:ext cx="78429" cy="107059"/>
            </a:xfrm>
            <a:custGeom>
              <a:avLst/>
              <a:gdLst/>
              <a:ahLst/>
              <a:cxnLst/>
              <a:rect l="0" t="0" r="0" b="0"/>
              <a:pathLst>
                <a:path w="78429" h="107059">
                  <a:moveTo>
                    <a:pt x="7118" y="71339"/>
                  </a:moveTo>
                  <a:lnTo>
                    <a:pt x="967" y="71339"/>
                  </a:lnTo>
                  <a:lnTo>
                    <a:pt x="636" y="70545"/>
                  </a:lnTo>
                  <a:lnTo>
                    <a:pt x="0" y="60697"/>
                  </a:lnTo>
                  <a:lnTo>
                    <a:pt x="2102" y="56555"/>
                  </a:lnTo>
                  <a:lnTo>
                    <a:pt x="3774" y="54339"/>
                  </a:lnTo>
                  <a:lnTo>
                    <a:pt x="9865" y="51877"/>
                  </a:lnTo>
                  <a:lnTo>
                    <a:pt x="34466" y="46230"/>
                  </a:lnTo>
                  <a:lnTo>
                    <a:pt x="55159" y="35450"/>
                  </a:lnTo>
                  <a:lnTo>
                    <a:pt x="73678" y="18941"/>
                  </a:lnTo>
                  <a:lnTo>
                    <a:pt x="76387" y="14184"/>
                  </a:lnTo>
                  <a:lnTo>
                    <a:pt x="78270" y="7192"/>
                  </a:lnTo>
                  <a:lnTo>
                    <a:pt x="78428" y="3671"/>
                  </a:lnTo>
                  <a:lnTo>
                    <a:pt x="77677" y="2415"/>
                  </a:lnTo>
                  <a:lnTo>
                    <a:pt x="76382" y="1577"/>
                  </a:lnTo>
                  <a:lnTo>
                    <a:pt x="70768" y="398"/>
                  </a:lnTo>
                  <a:lnTo>
                    <a:pt x="57968" y="0"/>
                  </a:lnTo>
                  <a:lnTo>
                    <a:pt x="44762" y="3723"/>
                  </a:lnTo>
                  <a:lnTo>
                    <a:pt x="22753" y="16697"/>
                  </a:lnTo>
                  <a:lnTo>
                    <a:pt x="15919" y="23505"/>
                  </a:lnTo>
                  <a:lnTo>
                    <a:pt x="3367" y="40522"/>
                  </a:lnTo>
                  <a:lnTo>
                    <a:pt x="645" y="57549"/>
                  </a:lnTo>
                  <a:lnTo>
                    <a:pt x="1066" y="66004"/>
                  </a:lnTo>
                  <a:lnTo>
                    <a:pt x="3899" y="72408"/>
                  </a:lnTo>
                  <a:lnTo>
                    <a:pt x="35939" y="98373"/>
                  </a:lnTo>
                  <a:lnTo>
                    <a:pt x="45327" y="103198"/>
                  </a:lnTo>
                  <a:lnTo>
                    <a:pt x="64268" y="10705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8" name="SMARTInkShape-2513"/>
            <p:cNvSpPr/>
            <p:nvPr/>
          </p:nvSpPr>
          <p:spPr>
            <a:xfrm>
              <a:off x="6072188" y="3808171"/>
              <a:ext cx="450057" cy="135180"/>
            </a:xfrm>
            <a:custGeom>
              <a:avLst/>
              <a:gdLst/>
              <a:ahLst/>
              <a:cxnLst/>
              <a:rect l="0" t="0" r="0" b="0"/>
              <a:pathLst>
                <a:path w="450057" h="135180">
                  <a:moveTo>
                    <a:pt x="0" y="99460"/>
                  </a:moveTo>
                  <a:lnTo>
                    <a:pt x="31660" y="87275"/>
                  </a:lnTo>
                  <a:lnTo>
                    <a:pt x="61856" y="79534"/>
                  </a:lnTo>
                  <a:lnTo>
                    <a:pt x="95939" y="68333"/>
                  </a:lnTo>
                  <a:lnTo>
                    <a:pt x="129585" y="58840"/>
                  </a:lnTo>
                  <a:lnTo>
                    <a:pt x="160975" y="43929"/>
                  </a:lnTo>
                  <a:lnTo>
                    <a:pt x="192616" y="28155"/>
                  </a:lnTo>
                  <a:lnTo>
                    <a:pt x="179887" y="40215"/>
                  </a:lnTo>
                  <a:lnTo>
                    <a:pt x="168834" y="47951"/>
                  </a:lnTo>
                  <a:lnTo>
                    <a:pt x="160973" y="59151"/>
                  </a:lnTo>
                  <a:lnTo>
                    <a:pt x="158856" y="65141"/>
                  </a:lnTo>
                  <a:lnTo>
                    <a:pt x="157664" y="80560"/>
                  </a:lnTo>
                  <a:lnTo>
                    <a:pt x="159084" y="85273"/>
                  </a:lnTo>
                  <a:lnTo>
                    <a:pt x="177446" y="109517"/>
                  </a:lnTo>
                  <a:lnTo>
                    <a:pt x="188402" y="118746"/>
                  </a:lnTo>
                  <a:lnTo>
                    <a:pt x="201209" y="123907"/>
                  </a:lnTo>
                  <a:lnTo>
                    <a:pt x="235105" y="131608"/>
                  </a:lnTo>
                  <a:lnTo>
                    <a:pt x="251517" y="128653"/>
                  </a:lnTo>
                  <a:lnTo>
                    <a:pt x="261539" y="124870"/>
                  </a:lnTo>
                  <a:lnTo>
                    <a:pt x="269168" y="118427"/>
                  </a:lnTo>
                  <a:lnTo>
                    <a:pt x="274411" y="110271"/>
                  </a:lnTo>
                  <a:lnTo>
                    <a:pt x="276742" y="101355"/>
                  </a:lnTo>
                  <a:lnTo>
                    <a:pt x="275661" y="92100"/>
                  </a:lnTo>
                  <a:lnTo>
                    <a:pt x="265517" y="62772"/>
                  </a:lnTo>
                  <a:lnTo>
                    <a:pt x="244799" y="31687"/>
                  </a:lnTo>
                  <a:lnTo>
                    <a:pt x="215740" y="8877"/>
                  </a:lnTo>
                  <a:lnTo>
                    <a:pt x="202565" y="2242"/>
                  </a:lnTo>
                  <a:lnTo>
                    <a:pt x="191001" y="0"/>
                  </a:lnTo>
                  <a:lnTo>
                    <a:pt x="189247" y="609"/>
                  </a:lnTo>
                  <a:lnTo>
                    <a:pt x="188077" y="1810"/>
                  </a:lnTo>
                  <a:lnTo>
                    <a:pt x="187297" y="3404"/>
                  </a:lnTo>
                  <a:lnTo>
                    <a:pt x="187571" y="5260"/>
                  </a:lnTo>
                  <a:lnTo>
                    <a:pt x="191747" y="11665"/>
                  </a:lnTo>
                  <a:lnTo>
                    <a:pt x="212895" y="37929"/>
                  </a:lnTo>
                  <a:lnTo>
                    <a:pt x="220033" y="49888"/>
                  </a:lnTo>
                  <a:lnTo>
                    <a:pt x="251228" y="85059"/>
                  </a:lnTo>
                  <a:lnTo>
                    <a:pt x="275199" y="117565"/>
                  </a:lnTo>
                  <a:lnTo>
                    <a:pt x="277092" y="122853"/>
                  </a:lnTo>
                  <a:lnTo>
                    <a:pt x="278390" y="124580"/>
                  </a:lnTo>
                  <a:lnTo>
                    <a:pt x="281951" y="126500"/>
                  </a:lnTo>
                  <a:lnTo>
                    <a:pt x="283216" y="126218"/>
                  </a:lnTo>
                  <a:lnTo>
                    <a:pt x="284060" y="125236"/>
                  </a:lnTo>
                  <a:lnTo>
                    <a:pt x="284999" y="122029"/>
                  </a:lnTo>
                  <a:lnTo>
                    <a:pt x="287853" y="97322"/>
                  </a:lnTo>
                  <a:lnTo>
                    <a:pt x="298105" y="70698"/>
                  </a:lnTo>
                  <a:lnTo>
                    <a:pt x="301581" y="56542"/>
                  </a:lnTo>
                  <a:lnTo>
                    <a:pt x="303448" y="51798"/>
                  </a:lnTo>
                  <a:lnTo>
                    <a:pt x="309755" y="44411"/>
                  </a:lnTo>
                  <a:lnTo>
                    <a:pt x="344587" y="17654"/>
                  </a:lnTo>
                  <a:lnTo>
                    <a:pt x="354688" y="14896"/>
                  </a:lnTo>
                  <a:lnTo>
                    <a:pt x="383028" y="13781"/>
                  </a:lnTo>
                  <a:lnTo>
                    <a:pt x="386663" y="15872"/>
                  </a:lnTo>
                  <a:lnTo>
                    <a:pt x="388744" y="17541"/>
                  </a:lnTo>
                  <a:lnTo>
                    <a:pt x="391056" y="21512"/>
                  </a:lnTo>
                  <a:lnTo>
                    <a:pt x="392358" y="30327"/>
                  </a:lnTo>
                  <a:lnTo>
                    <a:pt x="393627" y="47229"/>
                  </a:lnTo>
                  <a:lnTo>
                    <a:pt x="403545" y="82890"/>
                  </a:lnTo>
                  <a:lnTo>
                    <a:pt x="414484" y="104500"/>
                  </a:lnTo>
                  <a:lnTo>
                    <a:pt x="438152" y="130380"/>
                  </a:lnTo>
                  <a:lnTo>
                    <a:pt x="442913" y="133046"/>
                  </a:lnTo>
                  <a:lnTo>
                    <a:pt x="450056" y="1351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9" name="SMARTInkShape-2514"/>
            <p:cNvSpPr/>
            <p:nvPr/>
          </p:nvSpPr>
          <p:spPr>
            <a:xfrm>
              <a:off x="5958370" y="3793625"/>
              <a:ext cx="149521" cy="292048"/>
            </a:xfrm>
            <a:custGeom>
              <a:avLst/>
              <a:gdLst/>
              <a:ahLst/>
              <a:cxnLst/>
              <a:rect l="0" t="0" r="0" b="0"/>
              <a:pathLst>
                <a:path w="149521" h="292048">
                  <a:moveTo>
                    <a:pt x="20950" y="6850"/>
                  </a:moveTo>
                  <a:lnTo>
                    <a:pt x="20950" y="699"/>
                  </a:lnTo>
                  <a:lnTo>
                    <a:pt x="21743" y="368"/>
                  </a:lnTo>
                  <a:lnTo>
                    <a:pt x="24741" y="0"/>
                  </a:lnTo>
                  <a:lnTo>
                    <a:pt x="59025" y="14191"/>
                  </a:lnTo>
                  <a:lnTo>
                    <a:pt x="90718" y="24523"/>
                  </a:lnTo>
                  <a:lnTo>
                    <a:pt x="113000" y="28184"/>
                  </a:lnTo>
                  <a:lnTo>
                    <a:pt x="80019" y="28280"/>
                  </a:lnTo>
                  <a:lnTo>
                    <a:pt x="50953" y="36052"/>
                  </a:lnTo>
                  <a:lnTo>
                    <a:pt x="17537" y="47651"/>
                  </a:lnTo>
                  <a:lnTo>
                    <a:pt x="10701" y="49590"/>
                  </a:lnTo>
                  <a:lnTo>
                    <a:pt x="5017" y="53098"/>
                  </a:lnTo>
                  <a:lnTo>
                    <a:pt x="1962" y="57302"/>
                  </a:lnTo>
                  <a:lnTo>
                    <a:pt x="242" y="64132"/>
                  </a:lnTo>
                  <a:lnTo>
                    <a:pt x="0" y="66469"/>
                  </a:lnTo>
                  <a:lnTo>
                    <a:pt x="633" y="68027"/>
                  </a:lnTo>
                  <a:lnTo>
                    <a:pt x="1849" y="69066"/>
                  </a:lnTo>
                  <a:lnTo>
                    <a:pt x="5316" y="71014"/>
                  </a:lnTo>
                  <a:lnTo>
                    <a:pt x="9503" y="74526"/>
                  </a:lnTo>
                  <a:lnTo>
                    <a:pt x="12524" y="74986"/>
                  </a:lnTo>
                  <a:lnTo>
                    <a:pt x="43626" y="71586"/>
                  </a:lnTo>
                  <a:lnTo>
                    <a:pt x="69085" y="69114"/>
                  </a:lnTo>
                  <a:lnTo>
                    <a:pt x="86804" y="65515"/>
                  </a:lnTo>
                  <a:lnTo>
                    <a:pt x="110334" y="64299"/>
                  </a:lnTo>
                  <a:lnTo>
                    <a:pt x="118354" y="66250"/>
                  </a:lnTo>
                  <a:lnTo>
                    <a:pt x="127332" y="69694"/>
                  </a:lnTo>
                  <a:lnTo>
                    <a:pt x="129971" y="70177"/>
                  </a:lnTo>
                  <a:lnTo>
                    <a:pt x="135020" y="74947"/>
                  </a:lnTo>
                  <a:lnTo>
                    <a:pt x="146331" y="94664"/>
                  </a:lnTo>
                  <a:lnTo>
                    <a:pt x="148587" y="105276"/>
                  </a:lnTo>
                  <a:lnTo>
                    <a:pt x="149411" y="136169"/>
                  </a:lnTo>
                  <a:lnTo>
                    <a:pt x="149520" y="171253"/>
                  </a:lnTo>
                  <a:lnTo>
                    <a:pt x="148740" y="206888"/>
                  </a:lnTo>
                  <a:lnTo>
                    <a:pt x="139593" y="242595"/>
                  </a:lnTo>
                  <a:lnTo>
                    <a:pt x="119537" y="275513"/>
                  </a:lnTo>
                  <a:lnTo>
                    <a:pt x="107927" y="286303"/>
                  </a:lnTo>
                  <a:lnTo>
                    <a:pt x="99029" y="289801"/>
                  </a:lnTo>
                  <a:lnTo>
                    <a:pt x="80381" y="292047"/>
                  </a:lnTo>
                  <a:lnTo>
                    <a:pt x="66163" y="288644"/>
                  </a:lnTo>
                  <a:lnTo>
                    <a:pt x="32853" y="272664"/>
                  </a:lnTo>
                  <a:lnTo>
                    <a:pt x="19360" y="260676"/>
                  </a:lnTo>
                  <a:lnTo>
                    <a:pt x="12835" y="251689"/>
                  </a:lnTo>
                  <a:lnTo>
                    <a:pt x="9404" y="242403"/>
                  </a:lnTo>
                  <a:lnTo>
                    <a:pt x="6660" y="2140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0" name="SMARTInkShape-2515"/>
            <p:cNvSpPr/>
            <p:nvPr/>
          </p:nvSpPr>
          <p:spPr>
            <a:xfrm>
              <a:off x="5907880" y="3821906"/>
              <a:ext cx="14256" cy="114301"/>
            </a:xfrm>
            <a:custGeom>
              <a:avLst/>
              <a:gdLst/>
              <a:ahLst/>
              <a:cxnLst/>
              <a:rect l="0" t="0" r="0" b="0"/>
              <a:pathLst>
                <a:path w="14256" h="114301">
                  <a:moveTo>
                    <a:pt x="0" y="0"/>
                  </a:moveTo>
                  <a:lnTo>
                    <a:pt x="0" y="3792"/>
                  </a:lnTo>
                  <a:lnTo>
                    <a:pt x="2118" y="7771"/>
                  </a:lnTo>
                  <a:lnTo>
                    <a:pt x="9944" y="20585"/>
                  </a:lnTo>
                  <a:lnTo>
                    <a:pt x="13431" y="37610"/>
                  </a:lnTo>
                  <a:lnTo>
                    <a:pt x="14255" y="69363"/>
                  </a:lnTo>
                  <a:lnTo>
                    <a:pt x="12157" y="76601"/>
                  </a:lnTo>
                  <a:lnTo>
                    <a:pt x="9374" y="82464"/>
                  </a:lnTo>
                  <a:lnTo>
                    <a:pt x="7438" y="95134"/>
                  </a:lnTo>
                  <a:lnTo>
                    <a:pt x="7145"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1" name="SMARTInkShape-2516"/>
            <p:cNvSpPr/>
            <p:nvPr/>
          </p:nvSpPr>
          <p:spPr>
            <a:xfrm>
              <a:off x="5751047" y="3703491"/>
              <a:ext cx="109551" cy="302582"/>
            </a:xfrm>
            <a:custGeom>
              <a:avLst/>
              <a:gdLst/>
              <a:ahLst/>
              <a:cxnLst/>
              <a:rect l="0" t="0" r="0" b="0"/>
              <a:pathLst>
                <a:path w="109551" h="302582">
                  <a:moveTo>
                    <a:pt x="35391" y="4115"/>
                  </a:moveTo>
                  <a:lnTo>
                    <a:pt x="35391" y="0"/>
                  </a:lnTo>
                  <a:lnTo>
                    <a:pt x="35391" y="13851"/>
                  </a:lnTo>
                  <a:lnTo>
                    <a:pt x="23999" y="49003"/>
                  </a:lnTo>
                  <a:lnTo>
                    <a:pt x="19558" y="83567"/>
                  </a:lnTo>
                  <a:lnTo>
                    <a:pt x="11273" y="117176"/>
                  </a:lnTo>
                  <a:lnTo>
                    <a:pt x="6902" y="152449"/>
                  </a:lnTo>
                  <a:lnTo>
                    <a:pt x="1335" y="187873"/>
                  </a:lnTo>
                  <a:lnTo>
                    <a:pt x="0" y="218037"/>
                  </a:lnTo>
                  <a:lnTo>
                    <a:pt x="5440" y="246926"/>
                  </a:lnTo>
                  <a:lnTo>
                    <a:pt x="12670" y="267617"/>
                  </a:lnTo>
                  <a:lnTo>
                    <a:pt x="29675" y="290414"/>
                  </a:lnTo>
                  <a:lnTo>
                    <a:pt x="45074" y="298847"/>
                  </a:lnTo>
                  <a:lnTo>
                    <a:pt x="60925" y="302581"/>
                  </a:lnTo>
                  <a:lnTo>
                    <a:pt x="70817" y="301337"/>
                  </a:lnTo>
                  <a:lnTo>
                    <a:pt x="90101" y="294072"/>
                  </a:lnTo>
                  <a:lnTo>
                    <a:pt x="97542" y="287501"/>
                  </a:lnTo>
                  <a:lnTo>
                    <a:pt x="108786" y="270349"/>
                  </a:lnTo>
                  <a:lnTo>
                    <a:pt x="109550" y="258966"/>
                  </a:lnTo>
                  <a:lnTo>
                    <a:pt x="105599" y="230175"/>
                  </a:lnTo>
                  <a:lnTo>
                    <a:pt x="95528" y="211325"/>
                  </a:lnTo>
                  <a:lnTo>
                    <a:pt x="68571" y="175631"/>
                  </a:lnTo>
                  <a:lnTo>
                    <a:pt x="49647" y="156734"/>
                  </a:lnTo>
                  <a:lnTo>
                    <a:pt x="40933" y="149733"/>
                  </a:lnTo>
                  <a:lnTo>
                    <a:pt x="31564" y="138454"/>
                  </a:lnTo>
                  <a:lnTo>
                    <a:pt x="21103" y="1327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2" name="SMARTInkShape-2517"/>
            <p:cNvSpPr/>
            <p:nvPr/>
          </p:nvSpPr>
          <p:spPr>
            <a:xfrm>
              <a:off x="5036345" y="3666281"/>
              <a:ext cx="564356" cy="322950"/>
            </a:xfrm>
            <a:custGeom>
              <a:avLst/>
              <a:gdLst/>
              <a:ahLst/>
              <a:cxnLst/>
              <a:rect l="0" t="0" r="0" b="0"/>
              <a:pathLst>
                <a:path w="564356" h="322950">
                  <a:moveTo>
                    <a:pt x="0" y="162769"/>
                  </a:moveTo>
                  <a:lnTo>
                    <a:pt x="0" y="156618"/>
                  </a:lnTo>
                  <a:lnTo>
                    <a:pt x="793" y="156287"/>
                  </a:lnTo>
                  <a:lnTo>
                    <a:pt x="32131" y="153547"/>
                  </a:lnTo>
                  <a:lnTo>
                    <a:pt x="60319" y="149983"/>
                  </a:lnTo>
                  <a:lnTo>
                    <a:pt x="95924" y="146810"/>
                  </a:lnTo>
                  <a:lnTo>
                    <a:pt x="122801" y="143769"/>
                  </a:lnTo>
                  <a:lnTo>
                    <a:pt x="150621" y="142418"/>
                  </a:lnTo>
                  <a:lnTo>
                    <a:pt x="176745" y="137585"/>
                  </a:lnTo>
                  <a:lnTo>
                    <a:pt x="202377" y="130939"/>
                  </a:lnTo>
                  <a:lnTo>
                    <a:pt x="229644" y="125339"/>
                  </a:lnTo>
                  <a:lnTo>
                    <a:pt x="264187" y="113931"/>
                  </a:lnTo>
                  <a:lnTo>
                    <a:pt x="298322" y="100497"/>
                  </a:lnTo>
                  <a:lnTo>
                    <a:pt x="322194" y="86463"/>
                  </a:lnTo>
                  <a:lnTo>
                    <a:pt x="343689" y="62588"/>
                  </a:lnTo>
                  <a:lnTo>
                    <a:pt x="352834" y="46744"/>
                  </a:lnTo>
                  <a:lnTo>
                    <a:pt x="356613" y="22362"/>
                  </a:lnTo>
                  <a:lnTo>
                    <a:pt x="357016" y="11805"/>
                  </a:lnTo>
                  <a:lnTo>
                    <a:pt x="354994" y="6245"/>
                  </a:lnTo>
                  <a:lnTo>
                    <a:pt x="353343" y="3651"/>
                  </a:lnTo>
                  <a:lnTo>
                    <a:pt x="351449" y="1921"/>
                  </a:lnTo>
                  <a:lnTo>
                    <a:pt x="347228" y="0"/>
                  </a:lnTo>
                  <a:lnTo>
                    <a:pt x="344991" y="281"/>
                  </a:lnTo>
                  <a:lnTo>
                    <a:pt x="340389" y="2711"/>
                  </a:lnTo>
                  <a:lnTo>
                    <a:pt x="333336" y="8540"/>
                  </a:lnTo>
                  <a:lnTo>
                    <a:pt x="311793" y="43371"/>
                  </a:lnTo>
                  <a:lnTo>
                    <a:pt x="298360" y="75802"/>
                  </a:lnTo>
                  <a:lnTo>
                    <a:pt x="284448" y="109166"/>
                  </a:lnTo>
                  <a:lnTo>
                    <a:pt x="276544" y="136921"/>
                  </a:lnTo>
                  <a:lnTo>
                    <a:pt x="269175" y="165253"/>
                  </a:lnTo>
                  <a:lnTo>
                    <a:pt x="258172" y="193755"/>
                  </a:lnTo>
                  <a:lnTo>
                    <a:pt x="245935" y="226128"/>
                  </a:lnTo>
                  <a:lnTo>
                    <a:pt x="235948" y="259231"/>
                  </a:lnTo>
                  <a:lnTo>
                    <a:pt x="228932" y="276280"/>
                  </a:lnTo>
                  <a:lnTo>
                    <a:pt x="228628" y="267057"/>
                  </a:lnTo>
                  <a:lnTo>
                    <a:pt x="230728" y="262565"/>
                  </a:lnTo>
                  <a:lnTo>
                    <a:pt x="234308" y="256335"/>
                  </a:lnTo>
                  <a:lnTo>
                    <a:pt x="245190" y="235050"/>
                  </a:lnTo>
                  <a:lnTo>
                    <a:pt x="267002" y="211299"/>
                  </a:lnTo>
                  <a:lnTo>
                    <a:pt x="298660" y="189091"/>
                  </a:lnTo>
                  <a:lnTo>
                    <a:pt x="318734" y="184630"/>
                  </a:lnTo>
                  <a:lnTo>
                    <a:pt x="322369" y="186508"/>
                  </a:lnTo>
                  <a:lnTo>
                    <a:pt x="331170" y="194181"/>
                  </a:lnTo>
                  <a:lnTo>
                    <a:pt x="333717" y="200807"/>
                  </a:lnTo>
                  <a:lnTo>
                    <a:pt x="335636" y="231961"/>
                  </a:lnTo>
                  <a:lnTo>
                    <a:pt x="335748" y="265964"/>
                  </a:lnTo>
                  <a:lnTo>
                    <a:pt x="336547" y="283568"/>
                  </a:lnTo>
                  <a:lnTo>
                    <a:pt x="345698" y="303962"/>
                  </a:lnTo>
                  <a:lnTo>
                    <a:pt x="350228" y="308865"/>
                  </a:lnTo>
                  <a:lnTo>
                    <a:pt x="363396" y="315805"/>
                  </a:lnTo>
                  <a:lnTo>
                    <a:pt x="367676" y="316387"/>
                  </a:lnTo>
                  <a:lnTo>
                    <a:pt x="401073" y="307505"/>
                  </a:lnTo>
                  <a:lnTo>
                    <a:pt x="435902" y="292258"/>
                  </a:lnTo>
                  <a:lnTo>
                    <a:pt x="468699" y="265033"/>
                  </a:lnTo>
                  <a:lnTo>
                    <a:pt x="490747" y="241333"/>
                  </a:lnTo>
                  <a:lnTo>
                    <a:pt x="497302" y="229174"/>
                  </a:lnTo>
                  <a:lnTo>
                    <a:pt x="498222" y="226089"/>
                  </a:lnTo>
                  <a:lnTo>
                    <a:pt x="498041" y="223239"/>
                  </a:lnTo>
                  <a:lnTo>
                    <a:pt x="493749" y="210518"/>
                  </a:lnTo>
                  <a:lnTo>
                    <a:pt x="491884" y="208889"/>
                  </a:lnTo>
                  <a:lnTo>
                    <a:pt x="485579" y="207079"/>
                  </a:lnTo>
                  <a:lnTo>
                    <a:pt x="482469" y="207390"/>
                  </a:lnTo>
                  <a:lnTo>
                    <a:pt x="466058" y="213786"/>
                  </a:lnTo>
                  <a:lnTo>
                    <a:pt x="437706" y="236034"/>
                  </a:lnTo>
                  <a:lnTo>
                    <a:pt x="432660" y="244544"/>
                  </a:lnTo>
                  <a:lnTo>
                    <a:pt x="424862" y="273172"/>
                  </a:lnTo>
                  <a:lnTo>
                    <a:pt x="427950" y="290731"/>
                  </a:lnTo>
                  <a:lnTo>
                    <a:pt x="431764" y="298487"/>
                  </a:lnTo>
                  <a:lnTo>
                    <a:pt x="442166" y="311108"/>
                  </a:lnTo>
                  <a:lnTo>
                    <a:pt x="452898" y="316010"/>
                  </a:lnTo>
                  <a:lnTo>
                    <a:pt x="482984" y="322949"/>
                  </a:lnTo>
                  <a:lnTo>
                    <a:pt x="510171" y="322060"/>
                  </a:lnTo>
                  <a:lnTo>
                    <a:pt x="541304" y="320352"/>
                  </a:lnTo>
                  <a:lnTo>
                    <a:pt x="564355" y="3199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3" name="SMARTInkShape-2518"/>
            <p:cNvSpPr/>
            <p:nvPr/>
          </p:nvSpPr>
          <p:spPr>
            <a:xfrm>
              <a:off x="5200650" y="3757613"/>
              <a:ext cx="35721" cy="257176"/>
            </a:xfrm>
            <a:custGeom>
              <a:avLst/>
              <a:gdLst/>
              <a:ahLst/>
              <a:cxnLst/>
              <a:rect l="0" t="0" r="0" b="0"/>
              <a:pathLst>
                <a:path w="35721" h="257176">
                  <a:moveTo>
                    <a:pt x="35720" y="0"/>
                  </a:moveTo>
                  <a:lnTo>
                    <a:pt x="35720" y="7584"/>
                  </a:lnTo>
                  <a:lnTo>
                    <a:pt x="33602" y="13425"/>
                  </a:lnTo>
                  <a:lnTo>
                    <a:pt x="25776" y="31226"/>
                  </a:lnTo>
                  <a:lnTo>
                    <a:pt x="16586" y="63376"/>
                  </a:lnTo>
                  <a:lnTo>
                    <a:pt x="9501" y="90921"/>
                  </a:lnTo>
                  <a:lnTo>
                    <a:pt x="3168" y="119191"/>
                  </a:lnTo>
                  <a:lnTo>
                    <a:pt x="939" y="147675"/>
                  </a:lnTo>
                  <a:lnTo>
                    <a:pt x="278" y="176223"/>
                  </a:lnTo>
                  <a:lnTo>
                    <a:pt x="83" y="203997"/>
                  </a:lnTo>
                  <a:lnTo>
                    <a:pt x="7" y="239140"/>
                  </a:lnTo>
                  <a:lnTo>
                    <a:pt x="0"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4" name="SMARTInkShape-2519"/>
            <p:cNvSpPr/>
            <p:nvPr/>
          </p:nvSpPr>
          <p:spPr>
            <a:xfrm>
              <a:off x="4772115" y="3707606"/>
              <a:ext cx="228511" cy="288813"/>
            </a:xfrm>
            <a:custGeom>
              <a:avLst/>
              <a:gdLst/>
              <a:ahLst/>
              <a:cxnLst/>
              <a:rect l="0" t="0" r="0" b="0"/>
              <a:pathLst>
                <a:path w="228511" h="288813">
                  <a:moveTo>
                    <a:pt x="28485" y="0"/>
                  </a:moveTo>
                  <a:lnTo>
                    <a:pt x="28485" y="3792"/>
                  </a:lnTo>
                  <a:lnTo>
                    <a:pt x="22003" y="32111"/>
                  </a:lnTo>
                  <a:lnTo>
                    <a:pt x="21428" y="64760"/>
                  </a:lnTo>
                  <a:lnTo>
                    <a:pt x="21358" y="98664"/>
                  </a:lnTo>
                  <a:lnTo>
                    <a:pt x="21347" y="126512"/>
                  </a:lnTo>
                  <a:lnTo>
                    <a:pt x="20549" y="157253"/>
                  </a:lnTo>
                  <a:lnTo>
                    <a:pt x="17550" y="185249"/>
                  </a:lnTo>
                  <a:lnTo>
                    <a:pt x="15191" y="217078"/>
                  </a:lnTo>
                  <a:lnTo>
                    <a:pt x="13600" y="248373"/>
                  </a:lnTo>
                  <a:lnTo>
                    <a:pt x="6461" y="282985"/>
                  </a:lnTo>
                  <a:lnTo>
                    <a:pt x="3351" y="287961"/>
                  </a:lnTo>
                  <a:lnTo>
                    <a:pt x="2204" y="288812"/>
                  </a:lnTo>
                  <a:lnTo>
                    <a:pt x="1439" y="288585"/>
                  </a:lnTo>
                  <a:lnTo>
                    <a:pt x="930" y="287640"/>
                  </a:lnTo>
                  <a:lnTo>
                    <a:pt x="0" y="275973"/>
                  </a:lnTo>
                  <a:lnTo>
                    <a:pt x="722" y="260947"/>
                  </a:lnTo>
                  <a:lnTo>
                    <a:pt x="10847" y="226426"/>
                  </a:lnTo>
                  <a:lnTo>
                    <a:pt x="35962" y="191201"/>
                  </a:lnTo>
                  <a:lnTo>
                    <a:pt x="40613" y="184618"/>
                  </a:lnTo>
                  <a:lnTo>
                    <a:pt x="54248" y="175186"/>
                  </a:lnTo>
                  <a:lnTo>
                    <a:pt x="85080" y="158871"/>
                  </a:lnTo>
                  <a:lnTo>
                    <a:pt x="114894" y="141155"/>
                  </a:lnTo>
                  <a:lnTo>
                    <a:pt x="146301" y="129189"/>
                  </a:lnTo>
                  <a:lnTo>
                    <a:pt x="164470" y="122974"/>
                  </a:lnTo>
                  <a:lnTo>
                    <a:pt x="176906" y="121578"/>
                  </a:lnTo>
                  <a:lnTo>
                    <a:pt x="176645" y="122327"/>
                  </a:lnTo>
                  <a:lnTo>
                    <a:pt x="168421" y="131399"/>
                  </a:lnTo>
                  <a:lnTo>
                    <a:pt x="154434" y="141373"/>
                  </a:lnTo>
                  <a:lnTo>
                    <a:pt x="127192" y="176340"/>
                  </a:lnTo>
                  <a:lnTo>
                    <a:pt x="123084" y="186745"/>
                  </a:lnTo>
                  <a:lnTo>
                    <a:pt x="121867" y="202441"/>
                  </a:lnTo>
                  <a:lnTo>
                    <a:pt x="125298" y="218380"/>
                  </a:lnTo>
                  <a:lnTo>
                    <a:pt x="135134" y="233157"/>
                  </a:lnTo>
                  <a:lnTo>
                    <a:pt x="151895" y="243797"/>
                  </a:lnTo>
                  <a:lnTo>
                    <a:pt x="185906" y="256981"/>
                  </a:lnTo>
                  <a:lnTo>
                    <a:pt x="207155" y="262145"/>
                  </a:lnTo>
                  <a:lnTo>
                    <a:pt x="228510" y="2643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5" name="SMARTInkShape-2520"/>
            <p:cNvSpPr/>
            <p:nvPr/>
          </p:nvSpPr>
          <p:spPr>
            <a:xfrm>
              <a:off x="4561648" y="3787268"/>
              <a:ext cx="188947" cy="213233"/>
            </a:xfrm>
            <a:custGeom>
              <a:avLst/>
              <a:gdLst/>
              <a:ahLst/>
              <a:cxnLst/>
              <a:rect l="0" t="0" r="0" b="0"/>
              <a:pathLst>
                <a:path w="188947" h="213233">
                  <a:moveTo>
                    <a:pt x="88933" y="13207"/>
                  </a:moveTo>
                  <a:lnTo>
                    <a:pt x="82782" y="7056"/>
                  </a:lnTo>
                  <a:lnTo>
                    <a:pt x="82084" y="2565"/>
                  </a:lnTo>
                  <a:lnTo>
                    <a:pt x="81192" y="1350"/>
                  </a:lnTo>
                  <a:lnTo>
                    <a:pt x="78084" y="0"/>
                  </a:lnTo>
                  <a:lnTo>
                    <a:pt x="55062" y="5165"/>
                  </a:lnTo>
                  <a:lnTo>
                    <a:pt x="51271" y="7052"/>
                  </a:lnTo>
                  <a:lnTo>
                    <a:pt x="26294" y="29321"/>
                  </a:lnTo>
                  <a:lnTo>
                    <a:pt x="8835" y="56457"/>
                  </a:lnTo>
                  <a:lnTo>
                    <a:pt x="157" y="85793"/>
                  </a:lnTo>
                  <a:lnTo>
                    <a:pt x="0" y="97326"/>
                  </a:lnTo>
                  <a:lnTo>
                    <a:pt x="6367" y="121457"/>
                  </a:lnTo>
                  <a:lnTo>
                    <a:pt x="16756" y="138326"/>
                  </a:lnTo>
                  <a:lnTo>
                    <a:pt x="46914" y="163083"/>
                  </a:lnTo>
                  <a:lnTo>
                    <a:pt x="78605" y="182247"/>
                  </a:lnTo>
                  <a:lnTo>
                    <a:pt x="106069" y="192762"/>
                  </a:lnTo>
                  <a:lnTo>
                    <a:pt x="134315" y="200905"/>
                  </a:lnTo>
                  <a:lnTo>
                    <a:pt x="169923" y="209974"/>
                  </a:lnTo>
                  <a:lnTo>
                    <a:pt x="188946" y="2132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6" name="SMARTInkShape-2521"/>
            <p:cNvSpPr/>
            <p:nvPr/>
          </p:nvSpPr>
          <p:spPr>
            <a:xfrm>
              <a:off x="4543425" y="3886200"/>
              <a:ext cx="28576" cy="128589"/>
            </a:xfrm>
            <a:custGeom>
              <a:avLst/>
              <a:gdLst/>
              <a:ahLst/>
              <a:cxnLst/>
              <a:rect l="0" t="0" r="0" b="0"/>
              <a:pathLst>
                <a:path w="28576" h="128589">
                  <a:moveTo>
                    <a:pt x="0" y="0"/>
                  </a:moveTo>
                  <a:lnTo>
                    <a:pt x="5703" y="6497"/>
                  </a:lnTo>
                  <a:lnTo>
                    <a:pt x="18339" y="31317"/>
                  </a:lnTo>
                  <a:lnTo>
                    <a:pt x="24816" y="62401"/>
                  </a:lnTo>
                  <a:lnTo>
                    <a:pt x="28080" y="94109"/>
                  </a:lnTo>
                  <a:lnTo>
                    <a:pt x="28575" y="1285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7" name="SMARTInkShape-2522"/>
            <p:cNvSpPr/>
            <p:nvPr/>
          </p:nvSpPr>
          <p:spPr>
            <a:xfrm>
              <a:off x="4137745" y="3650940"/>
              <a:ext cx="424900" cy="263836"/>
            </a:xfrm>
            <a:custGeom>
              <a:avLst/>
              <a:gdLst/>
              <a:ahLst/>
              <a:cxnLst/>
              <a:rect l="0" t="0" r="0" b="0"/>
              <a:pathLst>
                <a:path w="424900" h="263836">
                  <a:moveTo>
                    <a:pt x="12774" y="113816"/>
                  </a:moveTo>
                  <a:lnTo>
                    <a:pt x="8982" y="110024"/>
                  </a:lnTo>
                  <a:lnTo>
                    <a:pt x="7119" y="103929"/>
                  </a:lnTo>
                  <a:lnTo>
                    <a:pt x="106" y="70086"/>
                  </a:lnTo>
                  <a:lnTo>
                    <a:pt x="0" y="57074"/>
                  </a:lnTo>
                  <a:lnTo>
                    <a:pt x="2599" y="46000"/>
                  </a:lnTo>
                  <a:lnTo>
                    <a:pt x="16109" y="27048"/>
                  </a:lnTo>
                  <a:lnTo>
                    <a:pt x="30660" y="17573"/>
                  </a:lnTo>
                  <a:lnTo>
                    <a:pt x="58819" y="7777"/>
                  </a:lnTo>
                  <a:lnTo>
                    <a:pt x="94415" y="1964"/>
                  </a:lnTo>
                  <a:lnTo>
                    <a:pt x="122084" y="604"/>
                  </a:lnTo>
                  <a:lnTo>
                    <a:pt x="152902" y="0"/>
                  </a:lnTo>
                  <a:lnTo>
                    <a:pt x="183003" y="1848"/>
                  </a:lnTo>
                  <a:lnTo>
                    <a:pt x="213050" y="6109"/>
                  </a:lnTo>
                  <a:lnTo>
                    <a:pt x="244925" y="13294"/>
                  </a:lnTo>
                  <a:lnTo>
                    <a:pt x="275496" y="21779"/>
                  </a:lnTo>
                  <a:lnTo>
                    <a:pt x="304164" y="31636"/>
                  </a:lnTo>
                  <a:lnTo>
                    <a:pt x="330135" y="43954"/>
                  </a:lnTo>
                  <a:lnTo>
                    <a:pt x="363276" y="68069"/>
                  </a:lnTo>
                  <a:lnTo>
                    <a:pt x="392306" y="98959"/>
                  </a:lnTo>
                  <a:lnTo>
                    <a:pt x="415915" y="127991"/>
                  </a:lnTo>
                  <a:lnTo>
                    <a:pt x="422135" y="142341"/>
                  </a:lnTo>
                  <a:lnTo>
                    <a:pt x="424899" y="156657"/>
                  </a:lnTo>
                  <a:lnTo>
                    <a:pt x="422663" y="178104"/>
                  </a:lnTo>
                  <a:lnTo>
                    <a:pt x="409389" y="199540"/>
                  </a:lnTo>
                  <a:lnTo>
                    <a:pt x="382307" y="227489"/>
                  </a:lnTo>
                  <a:lnTo>
                    <a:pt x="368304" y="236568"/>
                  </a:lnTo>
                  <a:lnTo>
                    <a:pt x="335561" y="248865"/>
                  </a:lnTo>
                  <a:lnTo>
                    <a:pt x="305928" y="258938"/>
                  </a:lnTo>
                  <a:lnTo>
                    <a:pt x="272100" y="263190"/>
                  </a:lnTo>
                  <a:lnTo>
                    <a:pt x="248518" y="2638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8" name="SMARTInkShape-2523"/>
            <p:cNvSpPr/>
            <p:nvPr/>
          </p:nvSpPr>
          <p:spPr>
            <a:xfrm>
              <a:off x="4357699" y="3800475"/>
              <a:ext cx="14277" cy="285751"/>
            </a:xfrm>
            <a:custGeom>
              <a:avLst/>
              <a:gdLst/>
              <a:ahLst/>
              <a:cxnLst/>
              <a:rect l="0" t="0" r="0" b="0"/>
              <a:pathLst>
                <a:path w="14277" h="285751">
                  <a:moveTo>
                    <a:pt x="7132" y="0"/>
                  </a:moveTo>
                  <a:lnTo>
                    <a:pt x="6339" y="32905"/>
                  </a:lnTo>
                  <a:lnTo>
                    <a:pt x="1478" y="67736"/>
                  </a:lnTo>
                  <a:lnTo>
                    <a:pt x="430" y="98916"/>
                  </a:lnTo>
                  <a:lnTo>
                    <a:pt x="119" y="130379"/>
                  </a:lnTo>
                  <a:lnTo>
                    <a:pt x="27" y="162720"/>
                  </a:lnTo>
                  <a:lnTo>
                    <a:pt x="0" y="192412"/>
                  </a:lnTo>
                  <a:lnTo>
                    <a:pt x="2109" y="221317"/>
                  </a:lnTo>
                  <a:lnTo>
                    <a:pt x="6140" y="251944"/>
                  </a:lnTo>
                  <a:lnTo>
                    <a:pt x="14276"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9" name="SMARTInkShape-2524"/>
            <p:cNvSpPr/>
            <p:nvPr/>
          </p:nvSpPr>
          <p:spPr>
            <a:xfrm>
              <a:off x="3943350" y="3857625"/>
              <a:ext cx="85726" cy="28576"/>
            </a:xfrm>
            <a:custGeom>
              <a:avLst/>
              <a:gdLst/>
              <a:ahLst/>
              <a:cxnLst/>
              <a:rect l="0" t="0" r="0" b="0"/>
              <a:pathLst>
                <a:path w="85726" h="28576">
                  <a:moveTo>
                    <a:pt x="0" y="0"/>
                  </a:moveTo>
                  <a:lnTo>
                    <a:pt x="0" y="9943"/>
                  </a:lnTo>
                  <a:lnTo>
                    <a:pt x="2117" y="14473"/>
                  </a:lnTo>
                  <a:lnTo>
                    <a:pt x="3792" y="16793"/>
                  </a:lnTo>
                  <a:lnTo>
                    <a:pt x="12004" y="19370"/>
                  </a:lnTo>
                  <a:lnTo>
                    <a:pt x="43503" y="26069"/>
                  </a:lnTo>
                  <a:lnTo>
                    <a:pt x="78491" y="28355"/>
                  </a:lnTo>
                  <a:lnTo>
                    <a:pt x="85725"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0" name="SMARTInkShape-2525"/>
            <p:cNvSpPr/>
            <p:nvPr/>
          </p:nvSpPr>
          <p:spPr>
            <a:xfrm>
              <a:off x="3929063" y="3771900"/>
              <a:ext cx="150019" cy="7145"/>
            </a:xfrm>
            <a:custGeom>
              <a:avLst/>
              <a:gdLst/>
              <a:ahLst/>
              <a:cxnLst/>
              <a:rect l="0" t="0" r="0" b="0"/>
              <a:pathLst>
                <a:path w="150019" h="7145">
                  <a:moveTo>
                    <a:pt x="0" y="0"/>
                  </a:moveTo>
                  <a:lnTo>
                    <a:pt x="30539" y="0"/>
                  </a:lnTo>
                  <a:lnTo>
                    <a:pt x="59654" y="0"/>
                  </a:lnTo>
                  <a:lnTo>
                    <a:pt x="86467" y="0"/>
                  </a:lnTo>
                  <a:lnTo>
                    <a:pt x="150018"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92" name="SMARTInkShape-Group358"/>
          <p:cNvGrpSpPr/>
          <p:nvPr/>
        </p:nvGrpSpPr>
        <p:grpSpPr>
          <a:xfrm>
            <a:off x="535781" y="4686953"/>
            <a:ext cx="1211125" cy="399398"/>
            <a:chOff x="535781" y="4686953"/>
            <a:chExt cx="1211125" cy="399398"/>
          </a:xfrm>
        </p:grpSpPr>
        <p:sp>
          <p:nvSpPr>
            <p:cNvPr id="1682" name="SMARTInkShape-2526"/>
            <p:cNvSpPr/>
            <p:nvPr/>
          </p:nvSpPr>
          <p:spPr>
            <a:xfrm>
              <a:off x="1500188" y="4800600"/>
              <a:ext cx="7144" cy="7145"/>
            </a:xfrm>
            <a:custGeom>
              <a:avLst/>
              <a:gdLst/>
              <a:ahLst/>
              <a:cxnLst/>
              <a:rect l="0" t="0" r="0" b="0"/>
              <a:pathLst>
                <a:path w="7144" h="7145">
                  <a:moveTo>
                    <a:pt x="7143" y="7144"/>
                  </a:moveTo>
                  <a:lnTo>
                    <a:pt x="294" y="7144"/>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3" name="SMARTInkShape-2527"/>
            <p:cNvSpPr/>
            <p:nvPr/>
          </p:nvSpPr>
          <p:spPr>
            <a:xfrm>
              <a:off x="1535906" y="4936342"/>
              <a:ext cx="211000" cy="150009"/>
            </a:xfrm>
            <a:custGeom>
              <a:avLst/>
              <a:gdLst/>
              <a:ahLst/>
              <a:cxnLst/>
              <a:rect l="0" t="0" r="0" b="0"/>
              <a:pathLst>
                <a:path w="211000" h="150009">
                  <a:moveTo>
                    <a:pt x="0" y="28563"/>
                  </a:moveTo>
                  <a:lnTo>
                    <a:pt x="3793" y="32356"/>
                  </a:lnTo>
                  <a:lnTo>
                    <a:pt x="9888" y="34219"/>
                  </a:lnTo>
                  <a:lnTo>
                    <a:pt x="22245" y="37383"/>
                  </a:lnTo>
                  <a:lnTo>
                    <a:pt x="51054" y="47041"/>
                  </a:lnTo>
                  <a:lnTo>
                    <a:pt x="85863" y="53399"/>
                  </a:lnTo>
                  <a:lnTo>
                    <a:pt x="121462" y="56647"/>
                  </a:lnTo>
                  <a:lnTo>
                    <a:pt x="151462" y="56280"/>
                  </a:lnTo>
                  <a:lnTo>
                    <a:pt x="183566" y="48317"/>
                  </a:lnTo>
                  <a:lnTo>
                    <a:pt x="199835" y="35561"/>
                  </a:lnTo>
                  <a:lnTo>
                    <a:pt x="203909" y="30880"/>
                  </a:lnTo>
                  <a:lnTo>
                    <a:pt x="208642" y="21408"/>
                  </a:lnTo>
                  <a:lnTo>
                    <a:pt x="210532" y="19031"/>
                  </a:lnTo>
                  <a:lnTo>
                    <a:pt x="210999" y="16652"/>
                  </a:lnTo>
                  <a:lnTo>
                    <a:pt x="210516" y="14273"/>
                  </a:lnTo>
                  <a:lnTo>
                    <a:pt x="206044" y="7132"/>
                  </a:lnTo>
                  <a:lnTo>
                    <a:pt x="204038" y="4751"/>
                  </a:lnTo>
                  <a:lnTo>
                    <a:pt x="199692" y="2105"/>
                  </a:lnTo>
                  <a:lnTo>
                    <a:pt x="190434" y="407"/>
                  </a:lnTo>
                  <a:lnTo>
                    <a:pt x="156067" y="0"/>
                  </a:lnTo>
                  <a:lnTo>
                    <a:pt x="150590" y="2111"/>
                  </a:lnTo>
                  <a:lnTo>
                    <a:pt x="148019" y="3785"/>
                  </a:lnTo>
                  <a:lnTo>
                    <a:pt x="128603" y="30295"/>
                  </a:lnTo>
                  <a:lnTo>
                    <a:pt x="124626" y="38858"/>
                  </a:lnTo>
                  <a:lnTo>
                    <a:pt x="122858" y="47956"/>
                  </a:lnTo>
                  <a:lnTo>
                    <a:pt x="125655" y="65795"/>
                  </a:lnTo>
                  <a:lnTo>
                    <a:pt x="138274" y="97335"/>
                  </a:lnTo>
                  <a:lnTo>
                    <a:pt x="166182" y="130148"/>
                  </a:lnTo>
                  <a:lnTo>
                    <a:pt x="185738" y="15000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4" name="SMARTInkShape-2528"/>
            <p:cNvSpPr/>
            <p:nvPr/>
          </p:nvSpPr>
          <p:spPr>
            <a:xfrm>
              <a:off x="1564481" y="4772250"/>
              <a:ext cx="114301" cy="256951"/>
            </a:xfrm>
            <a:custGeom>
              <a:avLst/>
              <a:gdLst/>
              <a:ahLst/>
              <a:cxnLst/>
              <a:rect l="0" t="0" r="0" b="0"/>
              <a:pathLst>
                <a:path w="114301" h="256951">
                  <a:moveTo>
                    <a:pt x="0" y="256950"/>
                  </a:moveTo>
                  <a:lnTo>
                    <a:pt x="0" y="240157"/>
                  </a:lnTo>
                  <a:lnTo>
                    <a:pt x="8819" y="204636"/>
                  </a:lnTo>
                  <a:lnTo>
                    <a:pt x="13208" y="177913"/>
                  </a:lnTo>
                  <a:lnTo>
                    <a:pt x="16262" y="142590"/>
                  </a:lnTo>
                  <a:lnTo>
                    <a:pt x="20751" y="106923"/>
                  </a:lnTo>
                  <a:lnTo>
                    <a:pt x="25134" y="71211"/>
                  </a:lnTo>
                  <a:lnTo>
                    <a:pt x="30239" y="37610"/>
                  </a:lnTo>
                  <a:lnTo>
                    <a:pt x="41775" y="2340"/>
                  </a:lnTo>
                  <a:lnTo>
                    <a:pt x="46613" y="915"/>
                  </a:lnTo>
                  <a:lnTo>
                    <a:pt x="58861" y="0"/>
                  </a:lnTo>
                  <a:lnTo>
                    <a:pt x="70269" y="3634"/>
                  </a:lnTo>
                  <a:lnTo>
                    <a:pt x="105800" y="30475"/>
                  </a:lnTo>
                  <a:lnTo>
                    <a:pt x="114300" y="354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5" name="SMARTInkShape-2529"/>
            <p:cNvSpPr/>
            <p:nvPr/>
          </p:nvSpPr>
          <p:spPr>
            <a:xfrm>
              <a:off x="1450475" y="4964905"/>
              <a:ext cx="13995" cy="50009"/>
            </a:xfrm>
            <a:custGeom>
              <a:avLst/>
              <a:gdLst/>
              <a:ahLst/>
              <a:cxnLst/>
              <a:rect l="0" t="0" r="0" b="0"/>
              <a:pathLst>
                <a:path w="13995" h="50009">
                  <a:moveTo>
                    <a:pt x="6850" y="0"/>
                  </a:moveTo>
                  <a:lnTo>
                    <a:pt x="6850" y="3793"/>
                  </a:lnTo>
                  <a:lnTo>
                    <a:pt x="4733" y="7772"/>
                  </a:lnTo>
                  <a:lnTo>
                    <a:pt x="1941" y="12186"/>
                  </a:lnTo>
                  <a:lnTo>
                    <a:pt x="368" y="19927"/>
                  </a:lnTo>
                  <a:lnTo>
                    <a:pt x="0" y="27643"/>
                  </a:lnTo>
                  <a:lnTo>
                    <a:pt x="1954" y="34247"/>
                  </a:lnTo>
                  <a:lnTo>
                    <a:pt x="13994" y="5000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6" name="SMARTInkShape-2530"/>
            <p:cNvSpPr/>
            <p:nvPr/>
          </p:nvSpPr>
          <p:spPr>
            <a:xfrm>
              <a:off x="1385888" y="4800600"/>
              <a:ext cx="14288" cy="228601"/>
            </a:xfrm>
            <a:custGeom>
              <a:avLst/>
              <a:gdLst/>
              <a:ahLst/>
              <a:cxnLst/>
              <a:rect l="0" t="0" r="0" b="0"/>
              <a:pathLst>
                <a:path w="14288" h="228601">
                  <a:moveTo>
                    <a:pt x="14287" y="0"/>
                  </a:moveTo>
                  <a:lnTo>
                    <a:pt x="10495" y="3792"/>
                  </a:lnTo>
                  <a:lnTo>
                    <a:pt x="8633" y="9887"/>
                  </a:lnTo>
                  <a:lnTo>
                    <a:pt x="7230" y="44434"/>
                  </a:lnTo>
                  <a:lnTo>
                    <a:pt x="7155" y="78787"/>
                  </a:lnTo>
                  <a:lnTo>
                    <a:pt x="5030" y="100074"/>
                  </a:lnTo>
                  <a:lnTo>
                    <a:pt x="993" y="132392"/>
                  </a:lnTo>
                  <a:lnTo>
                    <a:pt x="196" y="163647"/>
                  </a:lnTo>
                  <a:lnTo>
                    <a:pt x="25" y="196145"/>
                  </a:lnTo>
                  <a:lnTo>
                    <a:pt x="0"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7" name="SMARTInkShape-2531"/>
            <p:cNvSpPr/>
            <p:nvPr/>
          </p:nvSpPr>
          <p:spPr>
            <a:xfrm>
              <a:off x="1165426" y="4757738"/>
              <a:ext cx="13294" cy="242888"/>
            </a:xfrm>
            <a:custGeom>
              <a:avLst/>
              <a:gdLst/>
              <a:ahLst/>
              <a:cxnLst/>
              <a:rect l="0" t="0" r="0" b="0"/>
              <a:pathLst>
                <a:path w="13294" h="242888">
                  <a:moveTo>
                    <a:pt x="13293" y="0"/>
                  </a:moveTo>
                  <a:lnTo>
                    <a:pt x="13293" y="33853"/>
                  </a:lnTo>
                  <a:lnTo>
                    <a:pt x="11176" y="64988"/>
                  </a:lnTo>
                  <a:lnTo>
                    <a:pt x="6811" y="100103"/>
                  </a:lnTo>
                  <a:lnTo>
                    <a:pt x="4163" y="130723"/>
                  </a:lnTo>
                  <a:lnTo>
                    <a:pt x="24" y="163316"/>
                  </a:lnTo>
                  <a:lnTo>
                    <a:pt x="0" y="196801"/>
                  </a:lnTo>
                  <a:lnTo>
                    <a:pt x="5505" y="229696"/>
                  </a:lnTo>
                  <a:lnTo>
                    <a:pt x="6149" y="2428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8" name="SMARTInkShape-2532"/>
            <p:cNvSpPr/>
            <p:nvPr/>
          </p:nvSpPr>
          <p:spPr>
            <a:xfrm>
              <a:off x="1007393" y="4936339"/>
              <a:ext cx="92746" cy="50000"/>
            </a:xfrm>
            <a:custGeom>
              <a:avLst/>
              <a:gdLst/>
              <a:ahLst/>
              <a:cxnLst/>
              <a:rect l="0" t="0" r="0" b="0"/>
              <a:pathLst>
                <a:path w="92746" h="50000">
                  <a:moveTo>
                    <a:pt x="57026" y="7136"/>
                  </a:moveTo>
                  <a:lnTo>
                    <a:pt x="57026" y="3344"/>
                  </a:lnTo>
                  <a:lnTo>
                    <a:pt x="56232" y="2226"/>
                  </a:lnTo>
                  <a:lnTo>
                    <a:pt x="54909" y="1482"/>
                  </a:lnTo>
                  <a:lnTo>
                    <a:pt x="47083" y="286"/>
                  </a:lnTo>
                  <a:lnTo>
                    <a:pt x="26059" y="0"/>
                  </a:lnTo>
                  <a:lnTo>
                    <a:pt x="21302" y="2112"/>
                  </a:lnTo>
                  <a:lnTo>
                    <a:pt x="4638" y="16785"/>
                  </a:lnTo>
                  <a:lnTo>
                    <a:pt x="1992" y="21479"/>
                  </a:lnTo>
                  <a:lnTo>
                    <a:pt x="294" y="30959"/>
                  </a:lnTo>
                  <a:lnTo>
                    <a:pt x="0" y="38095"/>
                  </a:lnTo>
                  <a:lnTo>
                    <a:pt x="752" y="39682"/>
                  </a:lnTo>
                  <a:lnTo>
                    <a:pt x="2048" y="40739"/>
                  </a:lnTo>
                  <a:lnTo>
                    <a:pt x="5604" y="41914"/>
                  </a:lnTo>
                  <a:lnTo>
                    <a:pt x="16672" y="42731"/>
                  </a:lnTo>
                  <a:lnTo>
                    <a:pt x="21363" y="40684"/>
                  </a:lnTo>
                  <a:lnTo>
                    <a:pt x="49882" y="16380"/>
                  </a:lnTo>
                  <a:lnTo>
                    <a:pt x="61788" y="13762"/>
                  </a:lnTo>
                  <a:lnTo>
                    <a:pt x="71189" y="7227"/>
                  </a:lnTo>
                  <a:lnTo>
                    <a:pt x="71313" y="24197"/>
                  </a:lnTo>
                  <a:lnTo>
                    <a:pt x="73430" y="28742"/>
                  </a:lnTo>
                  <a:lnTo>
                    <a:pt x="76223" y="33407"/>
                  </a:lnTo>
                  <a:lnTo>
                    <a:pt x="78016" y="42870"/>
                  </a:lnTo>
                  <a:lnTo>
                    <a:pt x="78163" y="45246"/>
                  </a:lnTo>
                  <a:lnTo>
                    <a:pt x="79055" y="46830"/>
                  </a:lnTo>
                  <a:lnTo>
                    <a:pt x="80443" y="47886"/>
                  </a:lnTo>
                  <a:lnTo>
                    <a:pt x="84582" y="49581"/>
                  </a:lnTo>
                  <a:lnTo>
                    <a:pt x="92745" y="4999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9" name="SMARTInkShape-2533"/>
            <p:cNvSpPr/>
            <p:nvPr/>
          </p:nvSpPr>
          <p:spPr>
            <a:xfrm>
              <a:off x="900113" y="4901642"/>
              <a:ext cx="99976" cy="127559"/>
            </a:xfrm>
            <a:custGeom>
              <a:avLst/>
              <a:gdLst/>
              <a:ahLst/>
              <a:cxnLst/>
              <a:rect l="0" t="0" r="0" b="0"/>
              <a:pathLst>
                <a:path w="99976" h="127559">
                  <a:moveTo>
                    <a:pt x="0" y="41833"/>
                  </a:moveTo>
                  <a:lnTo>
                    <a:pt x="34759" y="41833"/>
                  </a:lnTo>
                  <a:lnTo>
                    <a:pt x="70086" y="41833"/>
                  </a:lnTo>
                  <a:lnTo>
                    <a:pt x="76922" y="39716"/>
                  </a:lnTo>
                  <a:lnTo>
                    <a:pt x="82606" y="36923"/>
                  </a:lnTo>
                  <a:lnTo>
                    <a:pt x="95152" y="34983"/>
                  </a:lnTo>
                  <a:lnTo>
                    <a:pt x="96772" y="34092"/>
                  </a:lnTo>
                  <a:lnTo>
                    <a:pt x="97852" y="32703"/>
                  </a:lnTo>
                  <a:lnTo>
                    <a:pt x="99052" y="29044"/>
                  </a:lnTo>
                  <a:lnTo>
                    <a:pt x="99975" y="10843"/>
                  </a:lnTo>
                  <a:lnTo>
                    <a:pt x="99193" y="9266"/>
                  </a:lnTo>
                  <a:lnTo>
                    <a:pt x="97879" y="8216"/>
                  </a:lnTo>
                  <a:lnTo>
                    <a:pt x="93858" y="6529"/>
                  </a:lnTo>
                  <a:lnTo>
                    <a:pt x="89369" y="2445"/>
                  </a:lnTo>
                  <a:lnTo>
                    <a:pt x="83111" y="515"/>
                  </a:lnTo>
                  <a:lnTo>
                    <a:pt x="79220" y="0"/>
                  </a:lnTo>
                  <a:lnTo>
                    <a:pt x="72779" y="1546"/>
                  </a:lnTo>
                  <a:lnTo>
                    <a:pt x="67271" y="4083"/>
                  </a:lnTo>
                  <a:lnTo>
                    <a:pt x="51054" y="9639"/>
                  </a:lnTo>
                  <a:lnTo>
                    <a:pt x="36170" y="20552"/>
                  </a:lnTo>
                  <a:lnTo>
                    <a:pt x="31157" y="26025"/>
                  </a:lnTo>
                  <a:lnTo>
                    <a:pt x="24665" y="37237"/>
                  </a:lnTo>
                  <a:lnTo>
                    <a:pt x="15406" y="68359"/>
                  </a:lnTo>
                  <a:lnTo>
                    <a:pt x="16901" y="75583"/>
                  </a:lnTo>
                  <a:lnTo>
                    <a:pt x="19418" y="82233"/>
                  </a:lnTo>
                  <a:lnTo>
                    <a:pt x="21628" y="94108"/>
                  </a:lnTo>
                  <a:lnTo>
                    <a:pt x="24958" y="100256"/>
                  </a:lnTo>
                  <a:lnTo>
                    <a:pt x="44351" y="121705"/>
                  </a:lnTo>
                  <a:lnTo>
                    <a:pt x="51726" y="124957"/>
                  </a:lnTo>
                  <a:lnTo>
                    <a:pt x="71437" y="12755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0" name="SMARTInkShape-2534"/>
            <p:cNvSpPr/>
            <p:nvPr/>
          </p:nvSpPr>
          <p:spPr>
            <a:xfrm>
              <a:off x="535781" y="4686953"/>
              <a:ext cx="342901" cy="342248"/>
            </a:xfrm>
            <a:custGeom>
              <a:avLst/>
              <a:gdLst/>
              <a:ahLst/>
              <a:cxnLst/>
              <a:rect l="0" t="0" r="0" b="0"/>
              <a:pathLst>
                <a:path w="342901" h="342248">
                  <a:moveTo>
                    <a:pt x="0" y="63641"/>
                  </a:moveTo>
                  <a:lnTo>
                    <a:pt x="0" y="53698"/>
                  </a:lnTo>
                  <a:lnTo>
                    <a:pt x="3793" y="43056"/>
                  </a:lnTo>
                  <a:lnTo>
                    <a:pt x="9888" y="36500"/>
                  </a:lnTo>
                  <a:lnTo>
                    <a:pt x="32112" y="19233"/>
                  </a:lnTo>
                  <a:lnTo>
                    <a:pt x="64199" y="10507"/>
                  </a:lnTo>
                  <a:lnTo>
                    <a:pt x="95751" y="2654"/>
                  </a:lnTo>
                  <a:lnTo>
                    <a:pt x="127746" y="0"/>
                  </a:lnTo>
                  <a:lnTo>
                    <a:pt x="161906" y="5179"/>
                  </a:lnTo>
                  <a:lnTo>
                    <a:pt x="192407" y="13846"/>
                  </a:lnTo>
                  <a:lnTo>
                    <a:pt x="221363" y="26993"/>
                  </a:lnTo>
                  <a:lnTo>
                    <a:pt x="250013" y="44878"/>
                  </a:lnTo>
                  <a:lnTo>
                    <a:pt x="270664" y="59757"/>
                  </a:lnTo>
                  <a:lnTo>
                    <a:pt x="302140" y="94736"/>
                  </a:lnTo>
                  <a:lnTo>
                    <a:pt x="319297" y="121288"/>
                  </a:lnTo>
                  <a:lnTo>
                    <a:pt x="332295" y="156575"/>
                  </a:lnTo>
                  <a:lnTo>
                    <a:pt x="333937" y="177166"/>
                  </a:lnTo>
                  <a:lnTo>
                    <a:pt x="325678" y="207511"/>
                  </a:lnTo>
                  <a:lnTo>
                    <a:pt x="320713" y="228790"/>
                  </a:lnTo>
                  <a:lnTo>
                    <a:pt x="291709" y="257758"/>
                  </a:lnTo>
                  <a:lnTo>
                    <a:pt x="282048" y="261040"/>
                  </a:lnTo>
                  <a:lnTo>
                    <a:pt x="248217" y="263435"/>
                  </a:lnTo>
                  <a:lnTo>
                    <a:pt x="235731" y="262769"/>
                  </a:lnTo>
                  <a:lnTo>
                    <a:pt x="200164" y="254841"/>
                  </a:lnTo>
                  <a:lnTo>
                    <a:pt x="187895" y="248880"/>
                  </a:lnTo>
                  <a:lnTo>
                    <a:pt x="181934" y="245189"/>
                  </a:lnTo>
                  <a:lnTo>
                    <a:pt x="176639" y="243547"/>
                  </a:lnTo>
                  <a:lnTo>
                    <a:pt x="174909" y="242316"/>
                  </a:lnTo>
                  <a:lnTo>
                    <a:pt x="173756" y="240701"/>
                  </a:lnTo>
                  <a:lnTo>
                    <a:pt x="172988" y="238831"/>
                  </a:lnTo>
                  <a:lnTo>
                    <a:pt x="173269" y="236791"/>
                  </a:lnTo>
                  <a:lnTo>
                    <a:pt x="175698" y="232406"/>
                  </a:lnTo>
                  <a:lnTo>
                    <a:pt x="177457" y="230920"/>
                  </a:lnTo>
                  <a:lnTo>
                    <a:pt x="181528" y="229269"/>
                  </a:lnTo>
                  <a:lnTo>
                    <a:pt x="215421" y="227981"/>
                  </a:lnTo>
                  <a:lnTo>
                    <a:pt x="239770" y="235224"/>
                  </a:lnTo>
                  <a:lnTo>
                    <a:pt x="252003" y="244848"/>
                  </a:lnTo>
                  <a:lnTo>
                    <a:pt x="271009" y="265385"/>
                  </a:lnTo>
                  <a:lnTo>
                    <a:pt x="294999" y="299871"/>
                  </a:lnTo>
                  <a:lnTo>
                    <a:pt x="307805" y="311699"/>
                  </a:lnTo>
                  <a:lnTo>
                    <a:pt x="316190" y="318352"/>
                  </a:lnTo>
                  <a:lnTo>
                    <a:pt x="333121" y="338333"/>
                  </a:lnTo>
                  <a:lnTo>
                    <a:pt x="342900" y="34224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1" name="SMARTInkShape-2535"/>
            <p:cNvSpPr/>
            <p:nvPr/>
          </p:nvSpPr>
          <p:spPr>
            <a:xfrm>
              <a:off x="735806" y="4822031"/>
              <a:ext cx="14289" cy="264320"/>
            </a:xfrm>
            <a:custGeom>
              <a:avLst/>
              <a:gdLst/>
              <a:ahLst/>
              <a:cxnLst/>
              <a:rect l="0" t="0" r="0" b="0"/>
              <a:pathLst>
                <a:path w="14289" h="264320">
                  <a:moveTo>
                    <a:pt x="0" y="0"/>
                  </a:moveTo>
                  <a:lnTo>
                    <a:pt x="0" y="33854"/>
                  </a:lnTo>
                  <a:lnTo>
                    <a:pt x="2117" y="59335"/>
                  </a:lnTo>
                  <a:lnTo>
                    <a:pt x="6482" y="93157"/>
                  </a:lnTo>
                  <a:lnTo>
                    <a:pt x="7057" y="128626"/>
                  </a:lnTo>
                  <a:lnTo>
                    <a:pt x="7133" y="164312"/>
                  </a:lnTo>
                  <a:lnTo>
                    <a:pt x="7142" y="200026"/>
                  </a:lnTo>
                  <a:lnTo>
                    <a:pt x="9260" y="226483"/>
                  </a:lnTo>
                  <a:lnTo>
                    <a:pt x="13626" y="251340"/>
                  </a:lnTo>
                  <a:lnTo>
                    <a:pt x="14288" y="2643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09" name="SMARTInkShape-Group359"/>
          <p:cNvGrpSpPr/>
          <p:nvPr/>
        </p:nvGrpSpPr>
        <p:grpSpPr>
          <a:xfrm>
            <a:off x="1936383" y="4772025"/>
            <a:ext cx="2092693" cy="403612"/>
            <a:chOff x="1936383" y="4772025"/>
            <a:chExt cx="2092693" cy="403612"/>
          </a:xfrm>
        </p:grpSpPr>
        <p:sp>
          <p:nvSpPr>
            <p:cNvPr id="1693" name="SMARTInkShape-2536"/>
            <p:cNvSpPr/>
            <p:nvPr/>
          </p:nvSpPr>
          <p:spPr>
            <a:xfrm>
              <a:off x="4000500" y="4772025"/>
              <a:ext cx="28576" cy="71439"/>
            </a:xfrm>
            <a:custGeom>
              <a:avLst/>
              <a:gdLst/>
              <a:ahLst/>
              <a:cxnLst/>
              <a:rect l="0" t="0" r="0" b="0"/>
              <a:pathLst>
                <a:path w="28576" h="71439">
                  <a:moveTo>
                    <a:pt x="28575" y="0"/>
                  </a:moveTo>
                  <a:lnTo>
                    <a:pt x="28575" y="3792"/>
                  </a:lnTo>
                  <a:lnTo>
                    <a:pt x="26458" y="7771"/>
                  </a:lnTo>
                  <a:lnTo>
                    <a:pt x="23666" y="12185"/>
                  </a:lnTo>
                  <a:lnTo>
                    <a:pt x="21299" y="19133"/>
                  </a:lnTo>
                  <a:lnTo>
                    <a:pt x="16718" y="26218"/>
                  </a:lnTo>
                  <a:lnTo>
                    <a:pt x="2960" y="59017"/>
                  </a:lnTo>
                  <a:lnTo>
                    <a:pt x="0" y="714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4" name="SMARTInkShape-2537"/>
            <p:cNvSpPr/>
            <p:nvPr/>
          </p:nvSpPr>
          <p:spPr>
            <a:xfrm>
              <a:off x="3957638" y="4793456"/>
              <a:ext cx="21432" cy="35720"/>
            </a:xfrm>
            <a:custGeom>
              <a:avLst/>
              <a:gdLst/>
              <a:ahLst/>
              <a:cxnLst/>
              <a:rect l="0" t="0" r="0" b="0"/>
              <a:pathLst>
                <a:path w="21432" h="35720">
                  <a:moveTo>
                    <a:pt x="21431" y="0"/>
                  </a:moveTo>
                  <a:lnTo>
                    <a:pt x="21431" y="3792"/>
                  </a:lnTo>
                  <a:lnTo>
                    <a:pt x="19314" y="7771"/>
                  </a:lnTo>
                  <a:lnTo>
                    <a:pt x="16521" y="12185"/>
                  </a:lnTo>
                  <a:lnTo>
                    <a:pt x="14155" y="19133"/>
                  </a:lnTo>
                  <a:lnTo>
                    <a:pt x="8223" y="27175"/>
                  </a:lnTo>
                  <a:lnTo>
                    <a:pt x="7238" y="34603"/>
                  </a:lnTo>
                  <a:lnTo>
                    <a:pt x="6413" y="34975"/>
                  </a:lnTo>
                  <a:lnTo>
                    <a:pt x="0" y="35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5" name="SMARTInkShape-2538"/>
            <p:cNvSpPr/>
            <p:nvPr/>
          </p:nvSpPr>
          <p:spPr>
            <a:xfrm>
              <a:off x="3636170" y="4850606"/>
              <a:ext cx="228600" cy="221295"/>
            </a:xfrm>
            <a:custGeom>
              <a:avLst/>
              <a:gdLst/>
              <a:ahLst/>
              <a:cxnLst/>
              <a:rect l="0" t="0" r="0" b="0"/>
              <a:pathLst>
                <a:path w="228600" h="221295">
                  <a:moveTo>
                    <a:pt x="35718" y="14288"/>
                  </a:moveTo>
                  <a:lnTo>
                    <a:pt x="35718" y="18080"/>
                  </a:lnTo>
                  <a:lnTo>
                    <a:pt x="33601" y="22059"/>
                  </a:lnTo>
                  <a:lnTo>
                    <a:pt x="31925" y="24231"/>
                  </a:lnTo>
                  <a:lnTo>
                    <a:pt x="30063" y="30878"/>
                  </a:lnTo>
                  <a:lnTo>
                    <a:pt x="26898" y="43545"/>
                  </a:lnTo>
                  <a:lnTo>
                    <a:pt x="23860" y="53485"/>
                  </a:lnTo>
                  <a:lnTo>
                    <a:pt x="16734" y="88265"/>
                  </a:lnTo>
                  <a:lnTo>
                    <a:pt x="14608" y="121778"/>
                  </a:lnTo>
                  <a:lnTo>
                    <a:pt x="8164" y="154392"/>
                  </a:lnTo>
                  <a:lnTo>
                    <a:pt x="720" y="187304"/>
                  </a:lnTo>
                  <a:lnTo>
                    <a:pt x="1" y="199978"/>
                  </a:lnTo>
                  <a:lnTo>
                    <a:pt x="0" y="196219"/>
                  </a:lnTo>
                  <a:lnTo>
                    <a:pt x="8818" y="164065"/>
                  </a:lnTo>
                  <a:lnTo>
                    <a:pt x="23910" y="130955"/>
                  </a:lnTo>
                  <a:lnTo>
                    <a:pt x="40486" y="97631"/>
                  </a:lnTo>
                  <a:lnTo>
                    <a:pt x="55033" y="66411"/>
                  </a:lnTo>
                  <a:lnTo>
                    <a:pt x="55738" y="63324"/>
                  </a:lnTo>
                  <a:lnTo>
                    <a:pt x="57002" y="61266"/>
                  </a:lnTo>
                  <a:lnTo>
                    <a:pt x="58639" y="59893"/>
                  </a:lnTo>
                  <a:lnTo>
                    <a:pt x="64734" y="55846"/>
                  </a:lnTo>
                  <a:lnTo>
                    <a:pt x="66968" y="53900"/>
                  </a:lnTo>
                  <a:lnTo>
                    <a:pt x="68457" y="53396"/>
                  </a:lnTo>
                  <a:lnTo>
                    <a:pt x="69450" y="53854"/>
                  </a:lnTo>
                  <a:lnTo>
                    <a:pt x="73379" y="58977"/>
                  </a:lnTo>
                  <a:lnTo>
                    <a:pt x="75112" y="60750"/>
                  </a:lnTo>
                  <a:lnTo>
                    <a:pt x="77039" y="64835"/>
                  </a:lnTo>
                  <a:lnTo>
                    <a:pt x="78520" y="95549"/>
                  </a:lnTo>
                  <a:lnTo>
                    <a:pt x="79368" y="131142"/>
                  </a:lnTo>
                  <a:lnTo>
                    <a:pt x="86350" y="166545"/>
                  </a:lnTo>
                  <a:lnTo>
                    <a:pt x="95373" y="189531"/>
                  </a:lnTo>
                  <a:lnTo>
                    <a:pt x="115698" y="215198"/>
                  </a:lnTo>
                  <a:lnTo>
                    <a:pt x="121006" y="218674"/>
                  </a:lnTo>
                  <a:lnTo>
                    <a:pt x="126805" y="220220"/>
                  </a:lnTo>
                  <a:lnTo>
                    <a:pt x="144236" y="221294"/>
                  </a:lnTo>
                  <a:lnTo>
                    <a:pt x="155889" y="217616"/>
                  </a:lnTo>
                  <a:lnTo>
                    <a:pt x="169396" y="207707"/>
                  </a:lnTo>
                  <a:lnTo>
                    <a:pt x="191521" y="177021"/>
                  </a:lnTo>
                  <a:lnTo>
                    <a:pt x="206675" y="142668"/>
                  </a:lnTo>
                  <a:lnTo>
                    <a:pt x="219009" y="107129"/>
                  </a:lnTo>
                  <a:lnTo>
                    <a:pt x="227179" y="75227"/>
                  </a:lnTo>
                  <a:lnTo>
                    <a:pt x="228412" y="44538"/>
                  </a:lnTo>
                  <a:lnTo>
                    <a:pt x="228588" y="9623"/>
                  </a:lnTo>
                  <a:lnTo>
                    <a:pt x="22859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6" name="SMARTInkShape-2539"/>
            <p:cNvSpPr/>
            <p:nvPr/>
          </p:nvSpPr>
          <p:spPr>
            <a:xfrm>
              <a:off x="3514725" y="4793456"/>
              <a:ext cx="57151" cy="100015"/>
            </a:xfrm>
            <a:custGeom>
              <a:avLst/>
              <a:gdLst/>
              <a:ahLst/>
              <a:cxnLst/>
              <a:rect l="0" t="0" r="0" b="0"/>
              <a:pathLst>
                <a:path w="57151" h="100015">
                  <a:moveTo>
                    <a:pt x="0" y="0"/>
                  </a:moveTo>
                  <a:lnTo>
                    <a:pt x="0" y="16793"/>
                  </a:lnTo>
                  <a:lnTo>
                    <a:pt x="14473" y="50197"/>
                  </a:lnTo>
                  <a:lnTo>
                    <a:pt x="23603" y="64351"/>
                  </a:lnTo>
                  <a:lnTo>
                    <a:pt x="57150" y="10001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7" name="SMARTInkShape-2540"/>
            <p:cNvSpPr/>
            <p:nvPr/>
          </p:nvSpPr>
          <p:spPr>
            <a:xfrm>
              <a:off x="3436231" y="4814888"/>
              <a:ext cx="42776" cy="64293"/>
            </a:xfrm>
            <a:custGeom>
              <a:avLst/>
              <a:gdLst/>
              <a:ahLst/>
              <a:cxnLst/>
              <a:rect l="0" t="0" r="0" b="0"/>
              <a:pathLst>
                <a:path w="42776" h="64293">
                  <a:moveTo>
                    <a:pt x="7057" y="0"/>
                  </a:moveTo>
                  <a:lnTo>
                    <a:pt x="906" y="0"/>
                  </a:lnTo>
                  <a:lnTo>
                    <a:pt x="575" y="793"/>
                  </a:lnTo>
                  <a:lnTo>
                    <a:pt x="0" y="9942"/>
                  </a:lnTo>
                  <a:lnTo>
                    <a:pt x="3731" y="20585"/>
                  </a:lnTo>
                  <a:lnTo>
                    <a:pt x="33079" y="54516"/>
                  </a:lnTo>
                  <a:lnTo>
                    <a:pt x="42775" y="6429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8" name="SMARTInkShape-2541"/>
            <p:cNvSpPr/>
            <p:nvPr/>
          </p:nvSpPr>
          <p:spPr>
            <a:xfrm>
              <a:off x="3250833" y="4890566"/>
              <a:ext cx="71012" cy="185435"/>
            </a:xfrm>
            <a:custGeom>
              <a:avLst/>
              <a:gdLst/>
              <a:ahLst/>
              <a:cxnLst/>
              <a:rect l="0" t="0" r="0" b="0"/>
              <a:pathLst>
                <a:path w="71012" h="185435">
                  <a:moveTo>
                    <a:pt x="71011" y="74339"/>
                  </a:moveTo>
                  <a:lnTo>
                    <a:pt x="71011" y="66755"/>
                  </a:lnTo>
                  <a:lnTo>
                    <a:pt x="68894" y="60915"/>
                  </a:lnTo>
                  <a:lnTo>
                    <a:pt x="46969" y="28851"/>
                  </a:lnTo>
                  <a:lnTo>
                    <a:pt x="37517" y="15530"/>
                  </a:lnTo>
                  <a:lnTo>
                    <a:pt x="19700" y="930"/>
                  </a:lnTo>
                  <a:lnTo>
                    <a:pt x="16960" y="0"/>
                  </a:lnTo>
                  <a:lnTo>
                    <a:pt x="14339" y="174"/>
                  </a:lnTo>
                  <a:lnTo>
                    <a:pt x="6859" y="2094"/>
                  </a:lnTo>
                  <a:lnTo>
                    <a:pt x="4430" y="2364"/>
                  </a:lnTo>
                  <a:lnTo>
                    <a:pt x="2811" y="3337"/>
                  </a:lnTo>
                  <a:lnTo>
                    <a:pt x="1732" y="4780"/>
                  </a:lnTo>
                  <a:lnTo>
                    <a:pt x="533" y="9293"/>
                  </a:lnTo>
                  <a:lnTo>
                    <a:pt x="0" y="16591"/>
                  </a:lnTo>
                  <a:lnTo>
                    <a:pt x="9554" y="47333"/>
                  </a:lnTo>
                  <a:lnTo>
                    <a:pt x="23181" y="81690"/>
                  </a:lnTo>
                  <a:lnTo>
                    <a:pt x="39400" y="116436"/>
                  </a:lnTo>
                  <a:lnTo>
                    <a:pt x="58400" y="151998"/>
                  </a:lnTo>
                  <a:lnTo>
                    <a:pt x="61438" y="159920"/>
                  </a:lnTo>
                  <a:lnTo>
                    <a:pt x="59355" y="176426"/>
                  </a:lnTo>
                  <a:lnTo>
                    <a:pt x="55776" y="183212"/>
                  </a:lnTo>
                  <a:lnTo>
                    <a:pt x="53711" y="185021"/>
                  </a:lnTo>
                  <a:lnTo>
                    <a:pt x="50746" y="185434"/>
                  </a:lnTo>
                  <a:lnTo>
                    <a:pt x="26245" y="181153"/>
                  </a:lnTo>
                  <a:lnTo>
                    <a:pt x="17089" y="175926"/>
                  </a:lnTo>
                  <a:lnTo>
                    <a:pt x="6717" y="1672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9" name="SMARTInkShape-2542"/>
            <p:cNvSpPr/>
            <p:nvPr/>
          </p:nvSpPr>
          <p:spPr>
            <a:xfrm>
              <a:off x="3093244" y="4925370"/>
              <a:ext cx="100013" cy="125261"/>
            </a:xfrm>
            <a:custGeom>
              <a:avLst/>
              <a:gdLst/>
              <a:ahLst/>
              <a:cxnLst/>
              <a:rect l="0" t="0" r="0" b="0"/>
              <a:pathLst>
                <a:path w="100013" h="125261">
                  <a:moveTo>
                    <a:pt x="7144" y="110975"/>
                  </a:moveTo>
                  <a:lnTo>
                    <a:pt x="7144" y="114766"/>
                  </a:lnTo>
                  <a:lnTo>
                    <a:pt x="6350" y="115884"/>
                  </a:lnTo>
                  <a:lnTo>
                    <a:pt x="5027" y="116628"/>
                  </a:lnTo>
                  <a:lnTo>
                    <a:pt x="26" y="118110"/>
                  </a:lnTo>
                  <a:lnTo>
                    <a:pt x="0" y="83098"/>
                  </a:lnTo>
                  <a:lnTo>
                    <a:pt x="0" y="49541"/>
                  </a:lnTo>
                  <a:lnTo>
                    <a:pt x="2116" y="41866"/>
                  </a:lnTo>
                  <a:lnTo>
                    <a:pt x="12356" y="19799"/>
                  </a:lnTo>
                  <a:lnTo>
                    <a:pt x="14223" y="14095"/>
                  </a:lnTo>
                  <a:lnTo>
                    <a:pt x="17698" y="8915"/>
                  </a:lnTo>
                  <a:lnTo>
                    <a:pt x="20530" y="7216"/>
                  </a:lnTo>
                  <a:lnTo>
                    <a:pt x="34365" y="2372"/>
                  </a:lnTo>
                  <a:lnTo>
                    <a:pt x="37197" y="473"/>
                  </a:lnTo>
                  <a:lnTo>
                    <a:pt x="39879" y="0"/>
                  </a:lnTo>
                  <a:lnTo>
                    <a:pt x="42461" y="479"/>
                  </a:lnTo>
                  <a:lnTo>
                    <a:pt x="48240" y="2334"/>
                  </a:lnTo>
                  <a:lnTo>
                    <a:pt x="59625" y="4172"/>
                  </a:lnTo>
                  <a:lnTo>
                    <a:pt x="70986" y="9385"/>
                  </a:lnTo>
                  <a:lnTo>
                    <a:pt x="73517" y="9910"/>
                  </a:lnTo>
                  <a:lnTo>
                    <a:pt x="80873" y="14442"/>
                  </a:lnTo>
                  <a:lnTo>
                    <a:pt x="88080" y="20812"/>
                  </a:lnTo>
                  <a:lnTo>
                    <a:pt x="90740" y="25394"/>
                  </a:lnTo>
                  <a:lnTo>
                    <a:pt x="92448" y="34802"/>
                  </a:lnTo>
                  <a:lnTo>
                    <a:pt x="92861" y="70444"/>
                  </a:lnTo>
                  <a:lnTo>
                    <a:pt x="92869" y="105889"/>
                  </a:lnTo>
                  <a:lnTo>
                    <a:pt x="94985" y="110831"/>
                  </a:lnTo>
                  <a:lnTo>
                    <a:pt x="97778" y="115673"/>
                  </a:lnTo>
                  <a:lnTo>
                    <a:pt x="100012" y="1252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0" name="SMARTInkShape-2543"/>
            <p:cNvSpPr/>
            <p:nvPr/>
          </p:nvSpPr>
          <p:spPr>
            <a:xfrm>
              <a:off x="2979351" y="4914900"/>
              <a:ext cx="85218" cy="128162"/>
            </a:xfrm>
            <a:custGeom>
              <a:avLst/>
              <a:gdLst/>
              <a:ahLst/>
              <a:cxnLst/>
              <a:rect l="0" t="0" r="0" b="0"/>
              <a:pathLst>
                <a:path w="85218" h="128162">
                  <a:moveTo>
                    <a:pt x="28168" y="0"/>
                  </a:moveTo>
                  <a:lnTo>
                    <a:pt x="24375" y="3792"/>
                  </a:lnTo>
                  <a:lnTo>
                    <a:pt x="22513" y="7771"/>
                  </a:lnTo>
                  <a:lnTo>
                    <a:pt x="11107" y="40910"/>
                  </a:lnTo>
                  <a:lnTo>
                    <a:pt x="1658" y="62233"/>
                  </a:lnTo>
                  <a:lnTo>
                    <a:pt x="0" y="77204"/>
                  </a:lnTo>
                  <a:lnTo>
                    <a:pt x="1891" y="84055"/>
                  </a:lnTo>
                  <a:lnTo>
                    <a:pt x="18732" y="111192"/>
                  </a:lnTo>
                  <a:lnTo>
                    <a:pt x="30561" y="123729"/>
                  </a:lnTo>
                  <a:lnTo>
                    <a:pt x="37433" y="126428"/>
                  </a:lnTo>
                  <a:lnTo>
                    <a:pt x="50988" y="128161"/>
                  </a:lnTo>
                  <a:lnTo>
                    <a:pt x="62623" y="124668"/>
                  </a:lnTo>
                  <a:lnTo>
                    <a:pt x="72331" y="118607"/>
                  </a:lnTo>
                  <a:lnTo>
                    <a:pt x="75577" y="114098"/>
                  </a:lnTo>
                  <a:lnTo>
                    <a:pt x="77814" y="109448"/>
                  </a:lnTo>
                  <a:lnTo>
                    <a:pt x="81453" y="104735"/>
                  </a:lnTo>
                  <a:lnTo>
                    <a:pt x="83600" y="97879"/>
                  </a:lnTo>
                  <a:lnTo>
                    <a:pt x="85217" y="66550"/>
                  </a:lnTo>
                  <a:lnTo>
                    <a:pt x="79594" y="47601"/>
                  </a:lnTo>
                  <a:lnTo>
                    <a:pt x="72957" y="28570"/>
                  </a:lnTo>
                  <a:lnTo>
                    <a:pt x="72315" y="23809"/>
                  </a:lnTo>
                  <a:lnTo>
                    <a:pt x="71093" y="20635"/>
                  </a:lnTo>
                  <a:lnTo>
                    <a:pt x="69484" y="18519"/>
                  </a:lnTo>
                  <a:lnTo>
                    <a:pt x="63887" y="142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1" name="SMARTInkShape-2544"/>
            <p:cNvSpPr/>
            <p:nvPr/>
          </p:nvSpPr>
          <p:spPr>
            <a:xfrm>
              <a:off x="2950369" y="4850606"/>
              <a:ext cx="1" cy="14289"/>
            </a:xfrm>
            <a:custGeom>
              <a:avLst/>
              <a:gdLst/>
              <a:ahLst/>
              <a:cxnLst/>
              <a:rect l="0" t="0" r="0" b="0"/>
              <a:pathLst>
                <a:path w="1" h="14289">
                  <a:moveTo>
                    <a:pt x="0" y="14288"/>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2" name="SMARTInkShape-2545"/>
            <p:cNvSpPr/>
            <p:nvPr/>
          </p:nvSpPr>
          <p:spPr>
            <a:xfrm>
              <a:off x="2743494" y="4850606"/>
              <a:ext cx="212810" cy="185740"/>
            </a:xfrm>
            <a:custGeom>
              <a:avLst/>
              <a:gdLst/>
              <a:ahLst/>
              <a:cxnLst/>
              <a:rect l="0" t="0" r="0" b="0"/>
              <a:pathLst>
                <a:path w="212810" h="185740">
                  <a:moveTo>
                    <a:pt x="6850" y="0"/>
                  </a:moveTo>
                  <a:lnTo>
                    <a:pt x="3057" y="0"/>
                  </a:lnTo>
                  <a:lnTo>
                    <a:pt x="1940" y="794"/>
                  </a:lnTo>
                  <a:lnTo>
                    <a:pt x="1195" y="2117"/>
                  </a:lnTo>
                  <a:lnTo>
                    <a:pt x="0" y="6151"/>
                  </a:lnTo>
                  <a:lnTo>
                    <a:pt x="696" y="6482"/>
                  </a:lnTo>
                  <a:lnTo>
                    <a:pt x="3585" y="6850"/>
                  </a:lnTo>
                  <a:lnTo>
                    <a:pt x="4674" y="7742"/>
                  </a:lnTo>
                  <a:lnTo>
                    <a:pt x="5882" y="10849"/>
                  </a:lnTo>
                  <a:lnTo>
                    <a:pt x="10653" y="14876"/>
                  </a:lnTo>
                  <a:lnTo>
                    <a:pt x="14148" y="17061"/>
                  </a:lnTo>
                  <a:lnTo>
                    <a:pt x="46561" y="24840"/>
                  </a:lnTo>
                  <a:lnTo>
                    <a:pt x="78813" y="35855"/>
                  </a:lnTo>
                  <a:lnTo>
                    <a:pt x="99874" y="40786"/>
                  </a:lnTo>
                  <a:lnTo>
                    <a:pt x="134664" y="48293"/>
                  </a:lnTo>
                  <a:lnTo>
                    <a:pt x="170232" y="61972"/>
                  </a:lnTo>
                  <a:lnTo>
                    <a:pt x="178154" y="66702"/>
                  </a:lnTo>
                  <a:lnTo>
                    <a:pt x="203170" y="92429"/>
                  </a:lnTo>
                  <a:lnTo>
                    <a:pt x="207894" y="99882"/>
                  </a:lnTo>
                  <a:lnTo>
                    <a:pt x="209935" y="102307"/>
                  </a:lnTo>
                  <a:lnTo>
                    <a:pt x="212204" y="109234"/>
                  </a:lnTo>
                  <a:lnTo>
                    <a:pt x="212809" y="113304"/>
                  </a:lnTo>
                  <a:lnTo>
                    <a:pt x="211364" y="119943"/>
                  </a:lnTo>
                  <a:lnTo>
                    <a:pt x="208870" y="126333"/>
                  </a:lnTo>
                  <a:lnTo>
                    <a:pt x="206672" y="138062"/>
                  </a:lnTo>
                  <a:lnTo>
                    <a:pt x="201337" y="149539"/>
                  </a:lnTo>
                  <a:lnTo>
                    <a:pt x="192518" y="175532"/>
                  </a:lnTo>
                  <a:lnTo>
                    <a:pt x="185444" y="18573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3" name="SMARTInkShape-2546"/>
            <p:cNvSpPr/>
            <p:nvPr/>
          </p:nvSpPr>
          <p:spPr>
            <a:xfrm>
              <a:off x="2801406" y="4843463"/>
              <a:ext cx="127533" cy="205747"/>
            </a:xfrm>
            <a:custGeom>
              <a:avLst/>
              <a:gdLst/>
              <a:ahLst/>
              <a:cxnLst/>
              <a:rect l="0" t="0" r="0" b="0"/>
              <a:pathLst>
                <a:path w="127533" h="205747">
                  <a:moveTo>
                    <a:pt x="56094" y="0"/>
                  </a:moveTo>
                  <a:lnTo>
                    <a:pt x="52302" y="3792"/>
                  </a:lnTo>
                  <a:lnTo>
                    <a:pt x="50440" y="7770"/>
                  </a:lnTo>
                  <a:lnTo>
                    <a:pt x="49943" y="9942"/>
                  </a:lnTo>
                  <a:lnTo>
                    <a:pt x="45452" y="16792"/>
                  </a:lnTo>
                  <a:lnTo>
                    <a:pt x="23353" y="45529"/>
                  </a:lnTo>
                  <a:lnTo>
                    <a:pt x="16583" y="60409"/>
                  </a:lnTo>
                  <a:lnTo>
                    <a:pt x="7823" y="95388"/>
                  </a:lnTo>
                  <a:lnTo>
                    <a:pt x="270" y="125128"/>
                  </a:lnTo>
                  <a:lnTo>
                    <a:pt x="0" y="145043"/>
                  </a:lnTo>
                  <a:lnTo>
                    <a:pt x="8922" y="169040"/>
                  </a:lnTo>
                  <a:lnTo>
                    <a:pt x="15747" y="179555"/>
                  </a:lnTo>
                  <a:lnTo>
                    <a:pt x="30867" y="190219"/>
                  </a:lnTo>
                  <a:lnTo>
                    <a:pt x="54444" y="203968"/>
                  </a:lnTo>
                  <a:lnTo>
                    <a:pt x="65679" y="205746"/>
                  </a:lnTo>
                  <a:lnTo>
                    <a:pt x="101202" y="199809"/>
                  </a:lnTo>
                  <a:lnTo>
                    <a:pt x="114791" y="194493"/>
                  </a:lnTo>
                  <a:lnTo>
                    <a:pt x="127532" y="1857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4" name="SMARTInkShape-2547"/>
            <p:cNvSpPr/>
            <p:nvPr/>
          </p:nvSpPr>
          <p:spPr>
            <a:xfrm>
              <a:off x="2643188" y="4972185"/>
              <a:ext cx="99915" cy="203452"/>
            </a:xfrm>
            <a:custGeom>
              <a:avLst/>
              <a:gdLst/>
              <a:ahLst/>
              <a:cxnLst/>
              <a:rect l="0" t="0" r="0" b="0"/>
              <a:pathLst>
                <a:path w="99915" h="203452">
                  <a:moveTo>
                    <a:pt x="14287" y="128453"/>
                  </a:moveTo>
                  <a:lnTo>
                    <a:pt x="14287" y="132245"/>
                  </a:lnTo>
                  <a:lnTo>
                    <a:pt x="12170" y="136223"/>
                  </a:lnTo>
                  <a:lnTo>
                    <a:pt x="10495" y="138395"/>
                  </a:lnTo>
                  <a:lnTo>
                    <a:pt x="8633" y="145043"/>
                  </a:lnTo>
                  <a:lnTo>
                    <a:pt x="5468" y="157710"/>
                  </a:lnTo>
                  <a:lnTo>
                    <a:pt x="1620" y="171517"/>
                  </a:lnTo>
                  <a:lnTo>
                    <a:pt x="18" y="203451"/>
                  </a:lnTo>
                  <a:lnTo>
                    <a:pt x="0" y="170968"/>
                  </a:lnTo>
                  <a:lnTo>
                    <a:pt x="2116" y="140593"/>
                  </a:lnTo>
                  <a:lnTo>
                    <a:pt x="7275" y="106739"/>
                  </a:lnTo>
                  <a:lnTo>
                    <a:pt x="16999" y="71265"/>
                  </a:lnTo>
                  <a:lnTo>
                    <a:pt x="30985" y="38380"/>
                  </a:lnTo>
                  <a:lnTo>
                    <a:pt x="45246" y="13219"/>
                  </a:lnTo>
                  <a:lnTo>
                    <a:pt x="52388" y="5057"/>
                  </a:lnTo>
                  <a:lnTo>
                    <a:pt x="57150" y="2173"/>
                  </a:lnTo>
                  <a:lnTo>
                    <a:pt x="66675" y="322"/>
                  </a:lnTo>
                  <a:lnTo>
                    <a:pt x="73818" y="0"/>
                  </a:lnTo>
                  <a:lnTo>
                    <a:pt x="78581" y="2042"/>
                  </a:lnTo>
                  <a:lnTo>
                    <a:pt x="88106" y="9819"/>
                  </a:lnTo>
                  <a:lnTo>
                    <a:pt x="90752" y="14344"/>
                  </a:lnTo>
                  <a:lnTo>
                    <a:pt x="99267" y="40485"/>
                  </a:lnTo>
                  <a:lnTo>
                    <a:pt x="99914" y="58316"/>
                  </a:lnTo>
                  <a:lnTo>
                    <a:pt x="97852" y="63679"/>
                  </a:lnTo>
                  <a:lnTo>
                    <a:pt x="90060" y="73589"/>
                  </a:lnTo>
                  <a:lnTo>
                    <a:pt x="85535" y="76287"/>
                  </a:lnTo>
                  <a:lnTo>
                    <a:pt x="80878" y="78280"/>
                  </a:lnTo>
                  <a:lnTo>
                    <a:pt x="76162" y="81812"/>
                  </a:lnTo>
                  <a:lnTo>
                    <a:pt x="69304" y="83911"/>
                  </a:lnTo>
                  <a:lnTo>
                    <a:pt x="65252" y="84471"/>
                  </a:lnTo>
                  <a:lnTo>
                    <a:pt x="62551" y="84050"/>
                  </a:lnTo>
                  <a:lnTo>
                    <a:pt x="60751" y="82975"/>
                  </a:lnTo>
                  <a:lnTo>
                    <a:pt x="59550" y="81466"/>
                  </a:lnTo>
                  <a:lnTo>
                    <a:pt x="47805" y="73340"/>
                  </a:lnTo>
                  <a:lnTo>
                    <a:pt x="43533" y="67232"/>
                  </a:lnTo>
                  <a:lnTo>
                    <a:pt x="35718" y="641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5" name="SMARTInkShape-2548"/>
            <p:cNvSpPr/>
            <p:nvPr/>
          </p:nvSpPr>
          <p:spPr>
            <a:xfrm>
              <a:off x="2643188" y="4879180"/>
              <a:ext cx="1" cy="7146"/>
            </a:xfrm>
            <a:custGeom>
              <a:avLst/>
              <a:gdLst/>
              <a:ahLst/>
              <a:cxnLst/>
              <a:rect l="0" t="0" r="0" b="0"/>
              <a:pathLst>
                <a:path w="1" h="7146">
                  <a:moveTo>
                    <a:pt x="0" y="7145"/>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6" name="SMARTInkShape-2549"/>
            <p:cNvSpPr/>
            <p:nvPr/>
          </p:nvSpPr>
          <p:spPr>
            <a:xfrm>
              <a:off x="2379200" y="4923164"/>
              <a:ext cx="228266" cy="156042"/>
            </a:xfrm>
            <a:custGeom>
              <a:avLst/>
              <a:gdLst/>
              <a:ahLst/>
              <a:cxnLst/>
              <a:rect l="0" t="0" r="0" b="0"/>
              <a:pathLst>
                <a:path w="228266" h="156042">
                  <a:moveTo>
                    <a:pt x="42531" y="63174"/>
                  </a:moveTo>
                  <a:lnTo>
                    <a:pt x="38739" y="59381"/>
                  </a:lnTo>
                  <a:lnTo>
                    <a:pt x="34760" y="57519"/>
                  </a:lnTo>
                  <a:lnTo>
                    <a:pt x="18682" y="56117"/>
                  </a:lnTo>
                  <a:lnTo>
                    <a:pt x="13940" y="58185"/>
                  </a:lnTo>
                  <a:lnTo>
                    <a:pt x="3437" y="66674"/>
                  </a:lnTo>
                  <a:lnTo>
                    <a:pt x="1344" y="72932"/>
                  </a:lnTo>
                  <a:lnTo>
                    <a:pt x="0" y="86091"/>
                  </a:lnTo>
                  <a:lnTo>
                    <a:pt x="10319" y="119036"/>
                  </a:lnTo>
                  <a:lnTo>
                    <a:pt x="16671" y="128761"/>
                  </a:lnTo>
                  <a:lnTo>
                    <a:pt x="31632" y="139159"/>
                  </a:lnTo>
                  <a:lnTo>
                    <a:pt x="54379" y="152848"/>
                  </a:lnTo>
                  <a:lnTo>
                    <a:pt x="75132" y="155762"/>
                  </a:lnTo>
                  <a:lnTo>
                    <a:pt x="80304" y="155918"/>
                  </a:lnTo>
                  <a:lnTo>
                    <a:pt x="91471" y="152213"/>
                  </a:lnTo>
                  <a:lnTo>
                    <a:pt x="98148" y="146137"/>
                  </a:lnTo>
                  <a:lnTo>
                    <a:pt x="102969" y="138940"/>
                  </a:lnTo>
                  <a:lnTo>
                    <a:pt x="112253" y="112667"/>
                  </a:lnTo>
                  <a:lnTo>
                    <a:pt x="115577" y="98740"/>
                  </a:lnTo>
                  <a:lnTo>
                    <a:pt x="119472" y="84560"/>
                  </a:lnTo>
                  <a:lnTo>
                    <a:pt x="121017" y="51265"/>
                  </a:lnTo>
                  <a:lnTo>
                    <a:pt x="121887" y="33009"/>
                  </a:lnTo>
                  <a:lnTo>
                    <a:pt x="126810" y="23633"/>
                  </a:lnTo>
                  <a:lnTo>
                    <a:pt x="137904" y="10910"/>
                  </a:lnTo>
                  <a:lnTo>
                    <a:pt x="142598" y="8195"/>
                  </a:lnTo>
                  <a:lnTo>
                    <a:pt x="147331" y="6195"/>
                  </a:lnTo>
                  <a:lnTo>
                    <a:pt x="154457" y="1400"/>
                  </a:lnTo>
                  <a:lnTo>
                    <a:pt x="159216" y="0"/>
                  </a:lnTo>
                  <a:lnTo>
                    <a:pt x="161596" y="420"/>
                  </a:lnTo>
                  <a:lnTo>
                    <a:pt x="169532" y="4010"/>
                  </a:lnTo>
                  <a:lnTo>
                    <a:pt x="180791" y="6220"/>
                  </a:lnTo>
                  <a:lnTo>
                    <a:pt x="189507" y="11550"/>
                  </a:lnTo>
                  <a:lnTo>
                    <a:pt x="194637" y="15888"/>
                  </a:lnTo>
                  <a:lnTo>
                    <a:pt x="201680" y="18345"/>
                  </a:lnTo>
                  <a:lnTo>
                    <a:pt x="209308" y="20231"/>
                  </a:lnTo>
                  <a:lnTo>
                    <a:pt x="220672" y="27909"/>
                  </a:lnTo>
                  <a:lnTo>
                    <a:pt x="224893" y="32420"/>
                  </a:lnTo>
                  <a:lnTo>
                    <a:pt x="226768" y="37070"/>
                  </a:lnTo>
                  <a:lnTo>
                    <a:pt x="228265" y="72699"/>
                  </a:lnTo>
                  <a:lnTo>
                    <a:pt x="224475" y="83635"/>
                  </a:lnTo>
                  <a:lnTo>
                    <a:pt x="216877" y="96643"/>
                  </a:lnTo>
                  <a:lnTo>
                    <a:pt x="214046" y="108368"/>
                  </a:lnTo>
                  <a:lnTo>
                    <a:pt x="208496" y="119843"/>
                  </a:lnTo>
                  <a:lnTo>
                    <a:pt x="200784" y="143115"/>
                  </a:lnTo>
                  <a:lnTo>
                    <a:pt x="201214" y="145837"/>
                  </a:lnTo>
                  <a:lnTo>
                    <a:pt x="206838" y="15604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7" name="SMARTInkShape-2550"/>
            <p:cNvSpPr/>
            <p:nvPr/>
          </p:nvSpPr>
          <p:spPr>
            <a:xfrm>
              <a:off x="2293144" y="4936334"/>
              <a:ext cx="71438" cy="191752"/>
            </a:xfrm>
            <a:custGeom>
              <a:avLst/>
              <a:gdLst/>
              <a:ahLst/>
              <a:cxnLst/>
              <a:rect l="0" t="0" r="0" b="0"/>
              <a:pathLst>
                <a:path w="71438" h="191752">
                  <a:moveTo>
                    <a:pt x="71437" y="7141"/>
                  </a:moveTo>
                  <a:lnTo>
                    <a:pt x="65286" y="989"/>
                  </a:lnTo>
                  <a:lnTo>
                    <a:pt x="60795" y="291"/>
                  </a:lnTo>
                  <a:lnTo>
                    <a:pt x="33329" y="0"/>
                  </a:lnTo>
                  <a:lnTo>
                    <a:pt x="28571" y="2115"/>
                  </a:lnTo>
                  <a:lnTo>
                    <a:pt x="26191" y="3790"/>
                  </a:lnTo>
                  <a:lnTo>
                    <a:pt x="19049" y="13733"/>
                  </a:lnTo>
                  <a:lnTo>
                    <a:pt x="15698" y="22941"/>
                  </a:lnTo>
                  <a:lnTo>
                    <a:pt x="14705" y="34488"/>
                  </a:lnTo>
                  <a:lnTo>
                    <a:pt x="20475" y="65803"/>
                  </a:lnTo>
                  <a:lnTo>
                    <a:pt x="31290" y="101134"/>
                  </a:lnTo>
                  <a:lnTo>
                    <a:pt x="45273" y="133028"/>
                  </a:lnTo>
                  <a:lnTo>
                    <a:pt x="49071" y="152334"/>
                  </a:lnTo>
                  <a:lnTo>
                    <a:pt x="49591" y="161894"/>
                  </a:lnTo>
                  <a:lnTo>
                    <a:pt x="47705" y="169318"/>
                  </a:lnTo>
                  <a:lnTo>
                    <a:pt x="40026" y="180551"/>
                  </a:lnTo>
                  <a:lnTo>
                    <a:pt x="35516" y="183431"/>
                  </a:lnTo>
                  <a:lnTo>
                    <a:pt x="30866" y="185505"/>
                  </a:lnTo>
                  <a:lnTo>
                    <a:pt x="26154" y="189073"/>
                  </a:lnTo>
                  <a:lnTo>
                    <a:pt x="19297" y="191187"/>
                  </a:lnTo>
                  <a:lnTo>
                    <a:pt x="15246" y="191751"/>
                  </a:lnTo>
                  <a:lnTo>
                    <a:pt x="8628" y="190261"/>
                  </a:lnTo>
                  <a:lnTo>
                    <a:pt x="0" y="18573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8" name="SMARTInkShape-2551"/>
            <p:cNvSpPr/>
            <p:nvPr/>
          </p:nvSpPr>
          <p:spPr>
            <a:xfrm>
              <a:off x="1936383" y="4802049"/>
              <a:ext cx="285324" cy="269862"/>
            </a:xfrm>
            <a:custGeom>
              <a:avLst/>
              <a:gdLst/>
              <a:ahLst/>
              <a:cxnLst/>
              <a:rect l="0" t="0" r="0" b="0"/>
              <a:pathLst>
                <a:path w="285324" h="269862">
                  <a:moveTo>
                    <a:pt x="106730" y="155714"/>
                  </a:moveTo>
                  <a:lnTo>
                    <a:pt x="81894" y="156507"/>
                  </a:lnTo>
                  <a:lnTo>
                    <a:pt x="47303" y="168365"/>
                  </a:lnTo>
                  <a:lnTo>
                    <a:pt x="19713" y="192850"/>
                  </a:lnTo>
                  <a:lnTo>
                    <a:pt x="4431" y="217960"/>
                  </a:lnTo>
                  <a:lnTo>
                    <a:pt x="533" y="235948"/>
                  </a:lnTo>
                  <a:lnTo>
                    <a:pt x="0" y="242438"/>
                  </a:lnTo>
                  <a:lnTo>
                    <a:pt x="3492" y="254346"/>
                  </a:lnTo>
                  <a:lnTo>
                    <a:pt x="9554" y="264136"/>
                  </a:lnTo>
                  <a:lnTo>
                    <a:pt x="12577" y="266096"/>
                  </a:lnTo>
                  <a:lnTo>
                    <a:pt x="24417" y="268852"/>
                  </a:lnTo>
                  <a:lnTo>
                    <a:pt x="47334" y="269861"/>
                  </a:lnTo>
                  <a:lnTo>
                    <a:pt x="66275" y="264280"/>
                  </a:lnTo>
                  <a:lnTo>
                    <a:pt x="80544" y="257026"/>
                  </a:lnTo>
                  <a:lnTo>
                    <a:pt x="94826" y="244381"/>
                  </a:lnTo>
                  <a:lnTo>
                    <a:pt x="122605" y="210260"/>
                  </a:lnTo>
                  <a:lnTo>
                    <a:pt x="136794" y="181658"/>
                  </a:lnTo>
                  <a:lnTo>
                    <a:pt x="150856" y="149461"/>
                  </a:lnTo>
                  <a:lnTo>
                    <a:pt x="161278" y="115261"/>
                  </a:lnTo>
                  <a:lnTo>
                    <a:pt x="168863" y="84752"/>
                  </a:lnTo>
                  <a:lnTo>
                    <a:pt x="172500" y="65102"/>
                  </a:lnTo>
                  <a:lnTo>
                    <a:pt x="177048" y="44240"/>
                  </a:lnTo>
                  <a:lnTo>
                    <a:pt x="178069" y="19051"/>
                  </a:lnTo>
                  <a:lnTo>
                    <a:pt x="176007" y="13483"/>
                  </a:lnTo>
                  <a:lnTo>
                    <a:pt x="173238" y="8362"/>
                  </a:lnTo>
                  <a:lnTo>
                    <a:pt x="171315" y="0"/>
                  </a:lnTo>
                  <a:lnTo>
                    <a:pt x="171218" y="311"/>
                  </a:lnTo>
                  <a:lnTo>
                    <a:pt x="171110" y="2773"/>
                  </a:lnTo>
                  <a:lnTo>
                    <a:pt x="168945" y="6513"/>
                  </a:lnTo>
                  <a:lnTo>
                    <a:pt x="167257" y="8621"/>
                  </a:lnTo>
                  <a:lnTo>
                    <a:pt x="165380" y="15198"/>
                  </a:lnTo>
                  <a:lnTo>
                    <a:pt x="162208" y="27825"/>
                  </a:lnTo>
                  <a:lnTo>
                    <a:pt x="151562" y="61417"/>
                  </a:lnTo>
                  <a:lnTo>
                    <a:pt x="144148" y="92172"/>
                  </a:lnTo>
                  <a:lnTo>
                    <a:pt x="136626" y="127238"/>
                  </a:lnTo>
                  <a:lnTo>
                    <a:pt x="135479" y="160754"/>
                  </a:lnTo>
                  <a:lnTo>
                    <a:pt x="135327" y="191302"/>
                  </a:lnTo>
                  <a:lnTo>
                    <a:pt x="135315" y="202222"/>
                  </a:lnTo>
                  <a:lnTo>
                    <a:pt x="139542" y="212367"/>
                  </a:lnTo>
                  <a:lnTo>
                    <a:pt x="151399" y="228023"/>
                  </a:lnTo>
                  <a:lnTo>
                    <a:pt x="162739" y="236229"/>
                  </a:lnTo>
                  <a:lnTo>
                    <a:pt x="187824" y="244773"/>
                  </a:lnTo>
                  <a:lnTo>
                    <a:pt x="198599" y="244772"/>
                  </a:lnTo>
                  <a:lnTo>
                    <a:pt x="228085" y="233961"/>
                  </a:lnTo>
                  <a:lnTo>
                    <a:pt x="243414" y="224703"/>
                  </a:lnTo>
                  <a:lnTo>
                    <a:pt x="258994" y="209528"/>
                  </a:lnTo>
                  <a:lnTo>
                    <a:pt x="278032" y="177089"/>
                  </a:lnTo>
                  <a:lnTo>
                    <a:pt x="283163" y="164958"/>
                  </a:lnTo>
                  <a:lnTo>
                    <a:pt x="285197" y="142519"/>
                  </a:lnTo>
                  <a:lnTo>
                    <a:pt x="284445" y="139774"/>
                  </a:lnTo>
                  <a:lnTo>
                    <a:pt x="283150" y="137943"/>
                  </a:lnTo>
                  <a:lnTo>
                    <a:pt x="281493" y="136723"/>
                  </a:lnTo>
                  <a:lnTo>
                    <a:pt x="280389" y="135116"/>
                  </a:lnTo>
                  <a:lnTo>
                    <a:pt x="279161" y="131213"/>
                  </a:lnTo>
                  <a:lnTo>
                    <a:pt x="278040" y="129855"/>
                  </a:lnTo>
                  <a:lnTo>
                    <a:pt x="274678" y="128345"/>
                  </a:lnTo>
                  <a:lnTo>
                    <a:pt x="268323" y="127496"/>
                  </a:lnTo>
                  <a:lnTo>
                    <a:pt x="263745" y="129414"/>
                  </a:lnTo>
                  <a:lnTo>
                    <a:pt x="247215" y="143941"/>
                  </a:lnTo>
                  <a:lnTo>
                    <a:pt x="244574" y="150746"/>
                  </a:lnTo>
                  <a:lnTo>
                    <a:pt x="239086" y="168049"/>
                  </a:lnTo>
                  <a:lnTo>
                    <a:pt x="231152" y="181845"/>
                  </a:lnTo>
                  <a:lnTo>
                    <a:pt x="229497" y="190082"/>
                  </a:lnTo>
                  <a:lnTo>
                    <a:pt x="230878" y="199034"/>
                  </a:lnTo>
                  <a:lnTo>
                    <a:pt x="241208" y="231940"/>
                  </a:lnTo>
                  <a:lnTo>
                    <a:pt x="243213" y="235900"/>
                  </a:lnTo>
                  <a:lnTo>
                    <a:pt x="249674" y="242416"/>
                  </a:lnTo>
                  <a:lnTo>
                    <a:pt x="275001" y="259613"/>
                  </a:lnTo>
                  <a:lnTo>
                    <a:pt x="285323" y="26287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36" name="SMARTInkShape-Group360"/>
          <p:cNvGrpSpPr/>
          <p:nvPr/>
        </p:nvGrpSpPr>
        <p:grpSpPr>
          <a:xfrm>
            <a:off x="3200400" y="4364843"/>
            <a:ext cx="3779045" cy="912854"/>
            <a:chOff x="3200400" y="4364843"/>
            <a:chExt cx="3779045" cy="912854"/>
          </a:xfrm>
        </p:grpSpPr>
        <p:sp>
          <p:nvSpPr>
            <p:cNvPr id="1710" name="SMARTInkShape-2552"/>
            <p:cNvSpPr/>
            <p:nvPr/>
          </p:nvSpPr>
          <p:spPr>
            <a:xfrm>
              <a:off x="6758203" y="5007770"/>
              <a:ext cx="121229" cy="269927"/>
            </a:xfrm>
            <a:custGeom>
              <a:avLst/>
              <a:gdLst/>
              <a:ahLst/>
              <a:cxnLst/>
              <a:rect l="0" t="0" r="0" b="0"/>
              <a:pathLst>
                <a:path w="121229" h="269927">
                  <a:moveTo>
                    <a:pt x="92653" y="185735"/>
                  </a:moveTo>
                  <a:lnTo>
                    <a:pt x="88860" y="181944"/>
                  </a:lnTo>
                  <a:lnTo>
                    <a:pt x="86999" y="177965"/>
                  </a:lnTo>
                  <a:lnTo>
                    <a:pt x="86502" y="175793"/>
                  </a:lnTo>
                  <a:lnTo>
                    <a:pt x="85378" y="174345"/>
                  </a:lnTo>
                  <a:lnTo>
                    <a:pt x="75654" y="168038"/>
                  </a:lnTo>
                  <a:lnTo>
                    <a:pt x="72589" y="167587"/>
                  </a:lnTo>
                  <a:lnTo>
                    <a:pt x="40110" y="175044"/>
                  </a:lnTo>
                  <a:lnTo>
                    <a:pt x="28049" y="181333"/>
                  </a:lnTo>
                  <a:lnTo>
                    <a:pt x="8080" y="205236"/>
                  </a:lnTo>
                  <a:lnTo>
                    <a:pt x="3471" y="214510"/>
                  </a:lnTo>
                  <a:lnTo>
                    <a:pt x="108" y="242904"/>
                  </a:lnTo>
                  <a:lnTo>
                    <a:pt x="0" y="247660"/>
                  </a:lnTo>
                  <a:lnTo>
                    <a:pt x="1516" y="251624"/>
                  </a:lnTo>
                  <a:lnTo>
                    <a:pt x="15897" y="266282"/>
                  </a:lnTo>
                  <a:lnTo>
                    <a:pt x="20968" y="269159"/>
                  </a:lnTo>
                  <a:lnTo>
                    <a:pt x="23432" y="269926"/>
                  </a:lnTo>
                  <a:lnTo>
                    <a:pt x="30403" y="268663"/>
                  </a:lnTo>
                  <a:lnTo>
                    <a:pt x="47813" y="261384"/>
                  </a:lnTo>
                  <a:lnTo>
                    <a:pt x="54997" y="254812"/>
                  </a:lnTo>
                  <a:lnTo>
                    <a:pt x="78823" y="220621"/>
                  </a:lnTo>
                  <a:lnTo>
                    <a:pt x="93714" y="192715"/>
                  </a:lnTo>
                  <a:lnTo>
                    <a:pt x="103505" y="158569"/>
                  </a:lnTo>
                  <a:lnTo>
                    <a:pt x="106716" y="130679"/>
                  </a:lnTo>
                  <a:lnTo>
                    <a:pt x="112342" y="103101"/>
                  </a:lnTo>
                  <a:lnTo>
                    <a:pt x="119238" y="72047"/>
                  </a:lnTo>
                  <a:lnTo>
                    <a:pt x="120966" y="36592"/>
                  </a:lnTo>
                  <a:lnTo>
                    <a:pt x="12122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1" name="SMARTInkShape-2553"/>
            <p:cNvSpPr/>
            <p:nvPr/>
          </p:nvSpPr>
          <p:spPr>
            <a:xfrm>
              <a:off x="6507956" y="5100638"/>
              <a:ext cx="271006" cy="164308"/>
            </a:xfrm>
            <a:custGeom>
              <a:avLst/>
              <a:gdLst/>
              <a:ahLst/>
              <a:cxnLst/>
              <a:rect l="0" t="0" r="0" b="0"/>
              <a:pathLst>
                <a:path w="271006" h="164308">
                  <a:moveTo>
                    <a:pt x="0" y="0"/>
                  </a:moveTo>
                  <a:lnTo>
                    <a:pt x="16793" y="0"/>
                  </a:lnTo>
                  <a:lnTo>
                    <a:pt x="51233" y="18667"/>
                  </a:lnTo>
                  <a:lnTo>
                    <a:pt x="85886" y="30905"/>
                  </a:lnTo>
                  <a:lnTo>
                    <a:pt x="121466" y="46393"/>
                  </a:lnTo>
                  <a:lnTo>
                    <a:pt x="153816" y="53085"/>
                  </a:lnTo>
                  <a:lnTo>
                    <a:pt x="186787" y="62269"/>
                  </a:lnTo>
                  <a:lnTo>
                    <a:pt x="220801" y="63233"/>
                  </a:lnTo>
                  <a:lnTo>
                    <a:pt x="254881" y="55458"/>
                  </a:lnTo>
                  <a:lnTo>
                    <a:pt x="266247" y="47290"/>
                  </a:lnTo>
                  <a:lnTo>
                    <a:pt x="269144" y="42714"/>
                  </a:lnTo>
                  <a:lnTo>
                    <a:pt x="271005" y="33308"/>
                  </a:lnTo>
                  <a:lnTo>
                    <a:pt x="267535" y="22392"/>
                  </a:lnTo>
                  <a:lnTo>
                    <a:pt x="265669" y="19691"/>
                  </a:lnTo>
                  <a:lnTo>
                    <a:pt x="261480" y="16688"/>
                  </a:lnTo>
                  <a:lnTo>
                    <a:pt x="246619" y="9852"/>
                  </a:lnTo>
                  <a:lnTo>
                    <a:pt x="223701" y="7500"/>
                  </a:lnTo>
                  <a:lnTo>
                    <a:pt x="191458" y="17118"/>
                  </a:lnTo>
                  <a:lnTo>
                    <a:pt x="174821" y="23945"/>
                  </a:lnTo>
                  <a:lnTo>
                    <a:pt x="156045" y="42372"/>
                  </a:lnTo>
                  <a:lnTo>
                    <a:pt x="148728" y="56932"/>
                  </a:lnTo>
                  <a:lnTo>
                    <a:pt x="144031" y="85681"/>
                  </a:lnTo>
                  <a:lnTo>
                    <a:pt x="143897" y="113496"/>
                  </a:lnTo>
                  <a:lnTo>
                    <a:pt x="146770" y="124791"/>
                  </a:lnTo>
                  <a:lnTo>
                    <a:pt x="156640" y="140074"/>
                  </a:lnTo>
                  <a:lnTo>
                    <a:pt x="178594" y="1643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2" name="SMARTInkShape-2554"/>
            <p:cNvSpPr/>
            <p:nvPr/>
          </p:nvSpPr>
          <p:spPr>
            <a:xfrm>
              <a:off x="6586538" y="4993480"/>
              <a:ext cx="42863" cy="250034"/>
            </a:xfrm>
            <a:custGeom>
              <a:avLst/>
              <a:gdLst/>
              <a:ahLst/>
              <a:cxnLst/>
              <a:rect l="0" t="0" r="0" b="0"/>
              <a:pathLst>
                <a:path w="42863" h="250034">
                  <a:moveTo>
                    <a:pt x="42862" y="0"/>
                  </a:moveTo>
                  <a:lnTo>
                    <a:pt x="42862" y="9944"/>
                  </a:lnTo>
                  <a:lnTo>
                    <a:pt x="35586" y="44108"/>
                  </a:lnTo>
                  <a:lnTo>
                    <a:pt x="29655" y="78746"/>
                  </a:lnTo>
                  <a:lnTo>
                    <a:pt x="20946" y="114323"/>
                  </a:lnTo>
                  <a:lnTo>
                    <a:pt x="11810" y="146673"/>
                  </a:lnTo>
                  <a:lnTo>
                    <a:pt x="7271" y="177934"/>
                  </a:lnTo>
                  <a:lnTo>
                    <a:pt x="1671" y="207039"/>
                  </a:lnTo>
                  <a:lnTo>
                    <a:pt x="97" y="241075"/>
                  </a:lnTo>
                  <a:lnTo>
                    <a:pt x="0" y="2500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3" name="SMARTInkShape-2555"/>
            <p:cNvSpPr/>
            <p:nvPr/>
          </p:nvSpPr>
          <p:spPr>
            <a:xfrm>
              <a:off x="6365522" y="5115354"/>
              <a:ext cx="128149" cy="142447"/>
            </a:xfrm>
            <a:custGeom>
              <a:avLst/>
              <a:gdLst/>
              <a:ahLst/>
              <a:cxnLst/>
              <a:rect l="0" t="0" r="0" b="0"/>
              <a:pathLst>
                <a:path w="128149" h="142447">
                  <a:moveTo>
                    <a:pt x="63853" y="13859"/>
                  </a:moveTo>
                  <a:lnTo>
                    <a:pt x="60061" y="10066"/>
                  </a:lnTo>
                  <a:lnTo>
                    <a:pt x="56082" y="8204"/>
                  </a:lnTo>
                  <a:lnTo>
                    <a:pt x="39475" y="7009"/>
                  </a:lnTo>
                  <a:lnTo>
                    <a:pt x="35695" y="7705"/>
                  </a:lnTo>
                  <a:lnTo>
                    <a:pt x="33175" y="8962"/>
                  </a:lnTo>
                  <a:lnTo>
                    <a:pt x="28787" y="12476"/>
                  </a:lnTo>
                  <a:lnTo>
                    <a:pt x="18185" y="19710"/>
                  </a:lnTo>
                  <a:lnTo>
                    <a:pt x="4580" y="36717"/>
                  </a:lnTo>
                  <a:lnTo>
                    <a:pt x="1791" y="44126"/>
                  </a:lnTo>
                  <a:lnTo>
                    <a:pt x="0" y="61818"/>
                  </a:lnTo>
                  <a:lnTo>
                    <a:pt x="1872" y="69040"/>
                  </a:lnTo>
                  <a:lnTo>
                    <a:pt x="9541" y="80144"/>
                  </a:lnTo>
                  <a:lnTo>
                    <a:pt x="14050" y="83007"/>
                  </a:lnTo>
                  <a:lnTo>
                    <a:pt x="19494" y="84279"/>
                  </a:lnTo>
                  <a:lnTo>
                    <a:pt x="36678" y="85162"/>
                  </a:lnTo>
                  <a:lnTo>
                    <a:pt x="52097" y="81464"/>
                  </a:lnTo>
                  <a:lnTo>
                    <a:pt x="60745" y="75391"/>
                  </a:lnTo>
                  <a:lnTo>
                    <a:pt x="94173" y="39945"/>
                  </a:lnTo>
                  <a:lnTo>
                    <a:pt x="102647" y="26527"/>
                  </a:lnTo>
                  <a:lnTo>
                    <a:pt x="108029" y="14479"/>
                  </a:lnTo>
                  <a:lnTo>
                    <a:pt x="111268" y="9372"/>
                  </a:lnTo>
                  <a:lnTo>
                    <a:pt x="113758" y="0"/>
                  </a:lnTo>
                  <a:lnTo>
                    <a:pt x="113829" y="3491"/>
                  </a:lnTo>
                  <a:lnTo>
                    <a:pt x="111729" y="7398"/>
                  </a:lnTo>
                  <a:lnTo>
                    <a:pt x="110058" y="9553"/>
                  </a:lnTo>
                  <a:lnTo>
                    <a:pt x="108201" y="16178"/>
                  </a:lnTo>
                  <a:lnTo>
                    <a:pt x="103010" y="51124"/>
                  </a:lnTo>
                  <a:lnTo>
                    <a:pt x="104383" y="71467"/>
                  </a:lnTo>
                  <a:lnTo>
                    <a:pt x="114179" y="104671"/>
                  </a:lnTo>
                  <a:lnTo>
                    <a:pt x="128148" y="14244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4" name="SMARTInkShape-2556"/>
            <p:cNvSpPr/>
            <p:nvPr/>
          </p:nvSpPr>
          <p:spPr>
            <a:xfrm>
              <a:off x="6301571" y="4964905"/>
              <a:ext cx="34849" cy="257176"/>
            </a:xfrm>
            <a:custGeom>
              <a:avLst/>
              <a:gdLst/>
              <a:ahLst/>
              <a:cxnLst/>
              <a:rect l="0" t="0" r="0" b="0"/>
              <a:pathLst>
                <a:path w="34849" h="257176">
                  <a:moveTo>
                    <a:pt x="27792" y="0"/>
                  </a:moveTo>
                  <a:lnTo>
                    <a:pt x="31584" y="3793"/>
                  </a:lnTo>
                  <a:lnTo>
                    <a:pt x="33446" y="7772"/>
                  </a:lnTo>
                  <a:lnTo>
                    <a:pt x="34848" y="33793"/>
                  </a:lnTo>
                  <a:lnTo>
                    <a:pt x="29270" y="64982"/>
                  </a:lnTo>
                  <a:lnTo>
                    <a:pt x="23077" y="100104"/>
                  </a:lnTo>
                  <a:lnTo>
                    <a:pt x="16894" y="130724"/>
                  </a:lnTo>
                  <a:lnTo>
                    <a:pt x="9482" y="155679"/>
                  </a:lnTo>
                  <a:lnTo>
                    <a:pt x="3184" y="185447"/>
                  </a:lnTo>
                  <a:lnTo>
                    <a:pt x="0" y="214256"/>
                  </a:lnTo>
                  <a:lnTo>
                    <a:pt x="243" y="234934"/>
                  </a:lnTo>
                  <a:lnTo>
                    <a:pt x="6359" y="2571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5" name="SMARTInkShape-2557"/>
            <p:cNvSpPr/>
            <p:nvPr/>
          </p:nvSpPr>
          <p:spPr>
            <a:xfrm>
              <a:off x="6136480" y="5079205"/>
              <a:ext cx="100016" cy="99560"/>
            </a:xfrm>
            <a:custGeom>
              <a:avLst/>
              <a:gdLst/>
              <a:ahLst/>
              <a:cxnLst/>
              <a:rect l="0" t="0" r="0" b="0"/>
              <a:pathLst>
                <a:path w="100016" h="99560">
                  <a:moveTo>
                    <a:pt x="0" y="0"/>
                  </a:moveTo>
                  <a:lnTo>
                    <a:pt x="0" y="33793"/>
                  </a:lnTo>
                  <a:lnTo>
                    <a:pt x="7277" y="66703"/>
                  </a:lnTo>
                  <a:lnTo>
                    <a:pt x="12652" y="80179"/>
                  </a:lnTo>
                  <a:lnTo>
                    <a:pt x="23912" y="94834"/>
                  </a:lnTo>
                  <a:lnTo>
                    <a:pt x="30737" y="97712"/>
                  </a:lnTo>
                  <a:lnTo>
                    <a:pt x="44261" y="99559"/>
                  </a:lnTo>
                  <a:lnTo>
                    <a:pt x="55889" y="96087"/>
                  </a:lnTo>
                  <a:lnTo>
                    <a:pt x="77293" y="83209"/>
                  </a:lnTo>
                  <a:lnTo>
                    <a:pt x="100015" y="571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6" name="SMARTInkShape-2558"/>
            <p:cNvSpPr/>
            <p:nvPr/>
          </p:nvSpPr>
          <p:spPr>
            <a:xfrm>
              <a:off x="6000750" y="5072226"/>
              <a:ext cx="103791" cy="171128"/>
            </a:xfrm>
            <a:custGeom>
              <a:avLst/>
              <a:gdLst/>
              <a:ahLst/>
              <a:cxnLst/>
              <a:rect l="0" t="0" r="0" b="0"/>
              <a:pathLst>
                <a:path w="103791" h="171128">
                  <a:moveTo>
                    <a:pt x="0" y="106994"/>
                  </a:moveTo>
                  <a:lnTo>
                    <a:pt x="0" y="140785"/>
                  </a:lnTo>
                  <a:lnTo>
                    <a:pt x="0" y="171127"/>
                  </a:lnTo>
                  <a:lnTo>
                    <a:pt x="794" y="159849"/>
                  </a:lnTo>
                  <a:lnTo>
                    <a:pt x="5654" y="140217"/>
                  </a:lnTo>
                  <a:lnTo>
                    <a:pt x="12651" y="106664"/>
                  </a:lnTo>
                  <a:lnTo>
                    <a:pt x="23911" y="71231"/>
                  </a:lnTo>
                  <a:lnTo>
                    <a:pt x="35732" y="37666"/>
                  </a:lnTo>
                  <a:lnTo>
                    <a:pt x="45246" y="16922"/>
                  </a:lnTo>
                  <a:lnTo>
                    <a:pt x="52124" y="9282"/>
                  </a:lnTo>
                  <a:lnTo>
                    <a:pt x="59679" y="4035"/>
                  </a:lnTo>
                  <a:lnTo>
                    <a:pt x="68395" y="1081"/>
                  </a:lnTo>
                  <a:lnTo>
                    <a:pt x="84668" y="0"/>
                  </a:lnTo>
                  <a:lnTo>
                    <a:pt x="91340" y="2026"/>
                  </a:lnTo>
                  <a:lnTo>
                    <a:pt x="94231" y="3677"/>
                  </a:lnTo>
                  <a:lnTo>
                    <a:pt x="96158" y="5572"/>
                  </a:lnTo>
                  <a:lnTo>
                    <a:pt x="103297" y="16633"/>
                  </a:lnTo>
                  <a:lnTo>
                    <a:pt x="103790" y="18972"/>
                  </a:lnTo>
                  <a:lnTo>
                    <a:pt x="103325" y="21325"/>
                  </a:lnTo>
                  <a:lnTo>
                    <a:pt x="101485" y="26056"/>
                  </a:lnTo>
                  <a:lnTo>
                    <a:pt x="99655" y="33182"/>
                  </a:lnTo>
                  <a:lnTo>
                    <a:pt x="90127" y="45081"/>
                  </a:lnTo>
                  <a:lnTo>
                    <a:pt x="85565" y="47727"/>
                  </a:lnTo>
                  <a:lnTo>
                    <a:pt x="80891" y="49695"/>
                  </a:lnTo>
                  <a:lnTo>
                    <a:pt x="73798" y="54474"/>
                  </a:lnTo>
                  <a:lnTo>
                    <a:pt x="66669" y="56242"/>
                  </a:lnTo>
                  <a:lnTo>
                    <a:pt x="54768" y="56888"/>
                  </a:lnTo>
                  <a:lnTo>
                    <a:pt x="42863" y="498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7" name="SMARTInkShape-2559"/>
            <p:cNvSpPr/>
            <p:nvPr/>
          </p:nvSpPr>
          <p:spPr>
            <a:xfrm>
              <a:off x="5957888" y="4979195"/>
              <a:ext cx="1" cy="7144"/>
            </a:xfrm>
            <a:custGeom>
              <a:avLst/>
              <a:gdLst/>
              <a:ahLst/>
              <a:cxnLst/>
              <a:rect l="0" t="0" r="0" b="0"/>
              <a:pathLst>
                <a:path w="1" h="7144">
                  <a:moveTo>
                    <a:pt x="0" y="7143"/>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8" name="SMARTInkShape-2560"/>
            <p:cNvSpPr/>
            <p:nvPr/>
          </p:nvSpPr>
          <p:spPr>
            <a:xfrm>
              <a:off x="5943600" y="5093495"/>
              <a:ext cx="1" cy="42861"/>
            </a:xfrm>
            <a:custGeom>
              <a:avLst/>
              <a:gdLst/>
              <a:ahLst/>
              <a:cxnLst/>
              <a:rect l="0" t="0" r="0" b="0"/>
              <a:pathLst>
                <a:path w="1" h="42861">
                  <a:moveTo>
                    <a:pt x="0" y="0"/>
                  </a:moveTo>
                  <a:lnTo>
                    <a:pt x="0" y="34490"/>
                  </a:lnTo>
                  <a:lnTo>
                    <a:pt x="0" y="428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9" name="SMARTInkShape-2561"/>
            <p:cNvSpPr/>
            <p:nvPr/>
          </p:nvSpPr>
          <p:spPr>
            <a:xfrm>
              <a:off x="5629721" y="5030193"/>
              <a:ext cx="242443" cy="127596"/>
            </a:xfrm>
            <a:custGeom>
              <a:avLst/>
              <a:gdLst/>
              <a:ahLst/>
              <a:cxnLst/>
              <a:rect l="0" t="0" r="0" b="0"/>
              <a:pathLst>
                <a:path w="242443" h="127596">
                  <a:moveTo>
                    <a:pt x="85279" y="6152"/>
                  </a:moveTo>
                  <a:lnTo>
                    <a:pt x="85279" y="2359"/>
                  </a:lnTo>
                  <a:lnTo>
                    <a:pt x="84485" y="1241"/>
                  </a:lnTo>
                  <a:lnTo>
                    <a:pt x="83162" y="496"/>
                  </a:lnTo>
                  <a:lnTo>
                    <a:pt x="81487" y="0"/>
                  </a:lnTo>
                  <a:lnTo>
                    <a:pt x="79576" y="464"/>
                  </a:lnTo>
                  <a:lnTo>
                    <a:pt x="70806" y="4792"/>
                  </a:lnTo>
                  <a:lnTo>
                    <a:pt x="68486" y="5245"/>
                  </a:lnTo>
                  <a:lnTo>
                    <a:pt x="48917" y="21574"/>
                  </a:lnTo>
                  <a:lnTo>
                    <a:pt x="37199" y="35062"/>
                  </a:lnTo>
                  <a:lnTo>
                    <a:pt x="12566" y="68083"/>
                  </a:lnTo>
                  <a:lnTo>
                    <a:pt x="2948" y="87117"/>
                  </a:lnTo>
                  <a:lnTo>
                    <a:pt x="0" y="107134"/>
                  </a:lnTo>
                  <a:lnTo>
                    <a:pt x="646" y="109192"/>
                  </a:lnTo>
                  <a:lnTo>
                    <a:pt x="1869" y="110564"/>
                  </a:lnTo>
                  <a:lnTo>
                    <a:pt x="5346" y="112088"/>
                  </a:lnTo>
                  <a:lnTo>
                    <a:pt x="9536" y="112765"/>
                  </a:lnTo>
                  <a:lnTo>
                    <a:pt x="14045" y="110950"/>
                  </a:lnTo>
                  <a:lnTo>
                    <a:pt x="40465" y="92707"/>
                  </a:lnTo>
                  <a:lnTo>
                    <a:pt x="71032" y="60035"/>
                  </a:lnTo>
                  <a:lnTo>
                    <a:pt x="92147" y="26529"/>
                  </a:lnTo>
                  <a:lnTo>
                    <a:pt x="97368" y="15099"/>
                  </a:lnTo>
                  <a:lnTo>
                    <a:pt x="98101" y="12116"/>
                  </a:lnTo>
                  <a:lnTo>
                    <a:pt x="99384" y="10128"/>
                  </a:lnTo>
                  <a:lnTo>
                    <a:pt x="101032" y="8803"/>
                  </a:lnTo>
                  <a:lnTo>
                    <a:pt x="105589" y="6675"/>
                  </a:lnTo>
                  <a:lnTo>
                    <a:pt x="105963" y="7294"/>
                  </a:lnTo>
                  <a:lnTo>
                    <a:pt x="106612" y="16140"/>
                  </a:lnTo>
                  <a:lnTo>
                    <a:pt x="97888" y="49217"/>
                  </a:lnTo>
                  <a:lnTo>
                    <a:pt x="94042" y="63360"/>
                  </a:lnTo>
                  <a:lnTo>
                    <a:pt x="93936" y="72852"/>
                  </a:lnTo>
                  <a:lnTo>
                    <a:pt x="101284" y="104048"/>
                  </a:lnTo>
                  <a:lnTo>
                    <a:pt x="104300" y="109985"/>
                  </a:lnTo>
                  <a:lnTo>
                    <a:pt x="105637" y="115270"/>
                  </a:lnTo>
                  <a:lnTo>
                    <a:pt x="106789" y="116997"/>
                  </a:lnTo>
                  <a:lnTo>
                    <a:pt x="108350" y="118149"/>
                  </a:lnTo>
                  <a:lnTo>
                    <a:pt x="110185" y="118916"/>
                  </a:lnTo>
                  <a:lnTo>
                    <a:pt x="112202" y="118634"/>
                  </a:lnTo>
                  <a:lnTo>
                    <a:pt x="116559" y="116204"/>
                  </a:lnTo>
                  <a:lnTo>
                    <a:pt x="130551" y="103618"/>
                  </a:lnTo>
                  <a:lnTo>
                    <a:pt x="152103" y="68437"/>
                  </a:lnTo>
                  <a:lnTo>
                    <a:pt x="173298" y="33770"/>
                  </a:lnTo>
                  <a:lnTo>
                    <a:pt x="182099" y="23101"/>
                  </a:lnTo>
                  <a:lnTo>
                    <a:pt x="183873" y="18182"/>
                  </a:lnTo>
                  <a:lnTo>
                    <a:pt x="185139" y="16553"/>
                  </a:lnTo>
                  <a:lnTo>
                    <a:pt x="188663" y="14742"/>
                  </a:lnTo>
                  <a:lnTo>
                    <a:pt x="189921" y="15054"/>
                  </a:lnTo>
                  <a:lnTo>
                    <a:pt x="190759" y="16056"/>
                  </a:lnTo>
                  <a:lnTo>
                    <a:pt x="191690" y="19284"/>
                  </a:lnTo>
                  <a:lnTo>
                    <a:pt x="192104" y="23365"/>
                  </a:lnTo>
                  <a:lnTo>
                    <a:pt x="194405" y="27825"/>
                  </a:lnTo>
                  <a:lnTo>
                    <a:pt x="198073" y="34041"/>
                  </a:lnTo>
                  <a:lnTo>
                    <a:pt x="204779" y="55316"/>
                  </a:lnTo>
                  <a:lnTo>
                    <a:pt x="208263" y="70195"/>
                  </a:lnTo>
                  <a:lnTo>
                    <a:pt x="223481" y="103767"/>
                  </a:lnTo>
                  <a:lnTo>
                    <a:pt x="242442" y="1275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0" name="SMARTInkShape-2562"/>
            <p:cNvSpPr/>
            <p:nvPr/>
          </p:nvSpPr>
          <p:spPr>
            <a:xfrm>
              <a:off x="5322122" y="5043649"/>
              <a:ext cx="242859" cy="148316"/>
            </a:xfrm>
            <a:custGeom>
              <a:avLst/>
              <a:gdLst/>
              <a:ahLst/>
              <a:cxnLst/>
              <a:rect l="0" t="0" r="0" b="0"/>
              <a:pathLst>
                <a:path w="242859" h="148316">
                  <a:moveTo>
                    <a:pt x="21403" y="64131"/>
                  </a:moveTo>
                  <a:lnTo>
                    <a:pt x="17611" y="67924"/>
                  </a:lnTo>
                  <a:lnTo>
                    <a:pt x="15749" y="74019"/>
                  </a:lnTo>
                  <a:lnTo>
                    <a:pt x="8736" y="105746"/>
                  </a:lnTo>
                  <a:lnTo>
                    <a:pt x="5479" y="120912"/>
                  </a:lnTo>
                  <a:lnTo>
                    <a:pt x="1059" y="136467"/>
                  </a:lnTo>
                  <a:lnTo>
                    <a:pt x="67" y="148315"/>
                  </a:lnTo>
                  <a:lnTo>
                    <a:pt x="0" y="145608"/>
                  </a:lnTo>
                  <a:lnTo>
                    <a:pt x="10909" y="111763"/>
                  </a:lnTo>
                  <a:lnTo>
                    <a:pt x="26518" y="78107"/>
                  </a:lnTo>
                  <a:lnTo>
                    <a:pt x="47956" y="46452"/>
                  </a:lnTo>
                  <a:lnTo>
                    <a:pt x="79996" y="16627"/>
                  </a:lnTo>
                  <a:lnTo>
                    <a:pt x="100916" y="3979"/>
                  </a:lnTo>
                  <a:lnTo>
                    <a:pt x="113515" y="656"/>
                  </a:lnTo>
                  <a:lnTo>
                    <a:pt x="119855" y="0"/>
                  </a:lnTo>
                  <a:lnTo>
                    <a:pt x="120722" y="4144"/>
                  </a:lnTo>
                  <a:lnTo>
                    <a:pt x="120595" y="32419"/>
                  </a:lnTo>
                  <a:lnTo>
                    <a:pt x="114138" y="65924"/>
                  </a:lnTo>
                  <a:lnTo>
                    <a:pt x="107848" y="94243"/>
                  </a:lnTo>
                  <a:lnTo>
                    <a:pt x="107156" y="112601"/>
                  </a:lnTo>
                  <a:lnTo>
                    <a:pt x="107941" y="112320"/>
                  </a:lnTo>
                  <a:lnTo>
                    <a:pt x="134770" y="86485"/>
                  </a:lnTo>
                  <a:lnTo>
                    <a:pt x="162024" y="53091"/>
                  </a:lnTo>
                  <a:lnTo>
                    <a:pt x="185726" y="30644"/>
                  </a:lnTo>
                  <a:lnTo>
                    <a:pt x="219599" y="7733"/>
                  </a:lnTo>
                  <a:lnTo>
                    <a:pt x="220209" y="8277"/>
                  </a:lnTo>
                  <a:lnTo>
                    <a:pt x="220886" y="10997"/>
                  </a:lnTo>
                  <a:lnTo>
                    <a:pt x="221406" y="42951"/>
                  </a:lnTo>
                  <a:lnTo>
                    <a:pt x="223543" y="73415"/>
                  </a:lnTo>
                  <a:lnTo>
                    <a:pt x="230247" y="106554"/>
                  </a:lnTo>
                  <a:lnTo>
                    <a:pt x="236212" y="119035"/>
                  </a:lnTo>
                  <a:lnTo>
                    <a:pt x="239905" y="125046"/>
                  </a:lnTo>
                  <a:lnTo>
                    <a:pt x="242858" y="13557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1" name="SMARTInkShape-2563"/>
            <p:cNvSpPr/>
            <p:nvPr/>
          </p:nvSpPr>
          <p:spPr>
            <a:xfrm>
              <a:off x="4936660" y="4957763"/>
              <a:ext cx="176701" cy="178076"/>
            </a:xfrm>
            <a:custGeom>
              <a:avLst/>
              <a:gdLst/>
              <a:ahLst/>
              <a:cxnLst/>
              <a:rect l="0" t="0" r="0" b="0"/>
              <a:pathLst>
                <a:path w="176701" h="178076">
                  <a:moveTo>
                    <a:pt x="35390" y="0"/>
                  </a:moveTo>
                  <a:lnTo>
                    <a:pt x="35390" y="9942"/>
                  </a:lnTo>
                  <a:lnTo>
                    <a:pt x="33273" y="14472"/>
                  </a:lnTo>
                  <a:lnTo>
                    <a:pt x="31598" y="16792"/>
                  </a:lnTo>
                  <a:lnTo>
                    <a:pt x="22723" y="50196"/>
                  </a:lnTo>
                  <a:lnTo>
                    <a:pt x="19466" y="64350"/>
                  </a:lnTo>
                  <a:lnTo>
                    <a:pt x="8788" y="98528"/>
                  </a:lnTo>
                  <a:lnTo>
                    <a:pt x="1334" y="134111"/>
                  </a:lnTo>
                  <a:lnTo>
                    <a:pt x="0" y="150668"/>
                  </a:lnTo>
                  <a:lnTo>
                    <a:pt x="3561" y="162823"/>
                  </a:lnTo>
                  <a:lnTo>
                    <a:pt x="9644" y="172686"/>
                  </a:lnTo>
                  <a:lnTo>
                    <a:pt x="14158" y="175968"/>
                  </a:lnTo>
                  <a:lnTo>
                    <a:pt x="21161" y="177815"/>
                  </a:lnTo>
                  <a:lnTo>
                    <a:pt x="23523" y="178075"/>
                  </a:lnTo>
                  <a:lnTo>
                    <a:pt x="25098" y="176660"/>
                  </a:lnTo>
                  <a:lnTo>
                    <a:pt x="29741" y="165100"/>
                  </a:lnTo>
                  <a:lnTo>
                    <a:pt x="44465" y="146007"/>
                  </a:lnTo>
                  <a:lnTo>
                    <a:pt x="54130" y="111713"/>
                  </a:lnTo>
                  <a:lnTo>
                    <a:pt x="55230" y="92895"/>
                  </a:lnTo>
                  <a:lnTo>
                    <a:pt x="47956" y="59407"/>
                  </a:lnTo>
                  <a:lnTo>
                    <a:pt x="37545" y="45540"/>
                  </a:lnTo>
                  <a:lnTo>
                    <a:pt x="29628" y="37169"/>
                  </a:lnTo>
                  <a:lnTo>
                    <a:pt x="29167" y="37479"/>
                  </a:lnTo>
                  <a:lnTo>
                    <a:pt x="28656" y="39940"/>
                  </a:lnTo>
                  <a:lnTo>
                    <a:pt x="30545" y="43680"/>
                  </a:lnTo>
                  <a:lnTo>
                    <a:pt x="48842" y="63371"/>
                  </a:lnTo>
                  <a:lnTo>
                    <a:pt x="76007" y="80672"/>
                  </a:lnTo>
                  <a:lnTo>
                    <a:pt x="111010" y="87176"/>
                  </a:lnTo>
                  <a:lnTo>
                    <a:pt x="129497" y="91182"/>
                  </a:lnTo>
                  <a:lnTo>
                    <a:pt x="142303" y="91325"/>
                  </a:lnTo>
                  <a:lnTo>
                    <a:pt x="157644" y="86943"/>
                  </a:lnTo>
                  <a:lnTo>
                    <a:pt x="172982" y="76046"/>
                  </a:lnTo>
                  <a:lnTo>
                    <a:pt x="175917" y="71369"/>
                  </a:lnTo>
                  <a:lnTo>
                    <a:pt x="176700" y="69010"/>
                  </a:lnTo>
                  <a:lnTo>
                    <a:pt x="175453" y="62157"/>
                  </a:lnTo>
                  <a:lnTo>
                    <a:pt x="169385" y="43302"/>
                  </a:lnTo>
                  <a:lnTo>
                    <a:pt x="167583" y="40775"/>
                  </a:lnTo>
                  <a:lnTo>
                    <a:pt x="164793" y="39089"/>
                  </a:lnTo>
                  <a:lnTo>
                    <a:pt x="153284" y="36717"/>
                  </a:lnTo>
                  <a:lnTo>
                    <a:pt x="144408" y="36162"/>
                  </a:lnTo>
                  <a:lnTo>
                    <a:pt x="137288" y="38032"/>
                  </a:lnTo>
                  <a:lnTo>
                    <a:pt x="126250" y="45700"/>
                  </a:lnTo>
                  <a:lnTo>
                    <a:pt x="118844" y="56315"/>
                  </a:lnTo>
                  <a:lnTo>
                    <a:pt x="115415" y="69514"/>
                  </a:lnTo>
                  <a:lnTo>
                    <a:pt x="115049" y="88990"/>
                  </a:lnTo>
                  <a:lnTo>
                    <a:pt x="117890" y="101463"/>
                  </a:lnTo>
                  <a:lnTo>
                    <a:pt x="127744" y="118081"/>
                  </a:lnTo>
                  <a:lnTo>
                    <a:pt x="156835" y="15001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2" name="SMARTInkShape-2564"/>
            <p:cNvSpPr/>
            <p:nvPr/>
          </p:nvSpPr>
          <p:spPr>
            <a:xfrm>
              <a:off x="6958013" y="4593431"/>
              <a:ext cx="21432" cy="228601"/>
            </a:xfrm>
            <a:custGeom>
              <a:avLst/>
              <a:gdLst/>
              <a:ahLst/>
              <a:cxnLst/>
              <a:rect l="0" t="0" r="0" b="0"/>
              <a:pathLst>
                <a:path w="21432" h="228601">
                  <a:moveTo>
                    <a:pt x="21431" y="0"/>
                  </a:moveTo>
                  <a:lnTo>
                    <a:pt x="21431" y="30528"/>
                  </a:lnTo>
                  <a:lnTo>
                    <a:pt x="15776" y="64551"/>
                  </a:lnTo>
                  <a:lnTo>
                    <a:pt x="14582" y="96712"/>
                  </a:lnTo>
                  <a:lnTo>
                    <a:pt x="10582" y="124259"/>
                  </a:lnTo>
                  <a:lnTo>
                    <a:pt x="8163" y="152529"/>
                  </a:lnTo>
                  <a:lnTo>
                    <a:pt x="6551" y="184822"/>
                  </a:lnTo>
                  <a:lnTo>
                    <a:pt x="1020" y="217544"/>
                  </a:lnTo>
                  <a:lnTo>
                    <a:pt x="0"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3" name="SMARTInkShape-2565"/>
            <p:cNvSpPr/>
            <p:nvPr/>
          </p:nvSpPr>
          <p:spPr>
            <a:xfrm>
              <a:off x="6766095" y="4586582"/>
              <a:ext cx="81676" cy="349749"/>
            </a:xfrm>
            <a:custGeom>
              <a:avLst/>
              <a:gdLst/>
              <a:ahLst/>
              <a:cxnLst/>
              <a:rect l="0" t="0" r="0" b="0"/>
              <a:pathLst>
                <a:path w="81676" h="349749">
                  <a:moveTo>
                    <a:pt x="70474" y="6849"/>
                  </a:moveTo>
                  <a:lnTo>
                    <a:pt x="77323" y="0"/>
                  </a:lnTo>
                  <a:lnTo>
                    <a:pt x="81323" y="3585"/>
                  </a:lnTo>
                  <a:lnTo>
                    <a:pt x="81675" y="5467"/>
                  </a:lnTo>
                  <a:lnTo>
                    <a:pt x="81117" y="7515"/>
                  </a:lnTo>
                  <a:lnTo>
                    <a:pt x="79950" y="9674"/>
                  </a:lnTo>
                  <a:lnTo>
                    <a:pt x="74029" y="41085"/>
                  </a:lnTo>
                  <a:lnTo>
                    <a:pt x="60564" y="72437"/>
                  </a:lnTo>
                  <a:lnTo>
                    <a:pt x="51221" y="103100"/>
                  </a:lnTo>
                  <a:lnTo>
                    <a:pt x="38752" y="133440"/>
                  </a:lnTo>
                  <a:lnTo>
                    <a:pt x="25797" y="166419"/>
                  </a:lnTo>
                  <a:lnTo>
                    <a:pt x="16579" y="197445"/>
                  </a:lnTo>
                  <a:lnTo>
                    <a:pt x="8820" y="231421"/>
                  </a:lnTo>
                  <a:lnTo>
                    <a:pt x="2288" y="265830"/>
                  </a:lnTo>
                  <a:lnTo>
                    <a:pt x="0" y="295691"/>
                  </a:lnTo>
                  <a:lnTo>
                    <a:pt x="1343" y="327517"/>
                  </a:lnTo>
                  <a:lnTo>
                    <a:pt x="6180" y="34974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4" name="SMARTInkShape-2566"/>
            <p:cNvSpPr/>
            <p:nvPr/>
          </p:nvSpPr>
          <p:spPr>
            <a:xfrm>
              <a:off x="6600825" y="4786313"/>
              <a:ext cx="28576" cy="114301"/>
            </a:xfrm>
            <a:custGeom>
              <a:avLst/>
              <a:gdLst/>
              <a:ahLst/>
              <a:cxnLst/>
              <a:rect l="0" t="0" r="0" b="0"/>
              <a:pathLst>
                <a:path w="28576" h="114301">
                  <a:moveTo>
                    <a:pt x="0" y="0"/>
                  </a:moveTo>
                  <a:lnTo>
                    <a:pt x="0" y="31434"/>
                  </a:lnTo>
                  <a:lnTo>
                    <a:pt x="6482" y="66563"/>
                  </a:lnTo>
                  <a:lnTo>
                    <a:pt x="7879" y="94446"/>
                  </a:lnTo>
                  <a:lnTo>
                    <a:pt x="12830" y="103831"/>
                  </a:lnTo>
                  <a:lnTo>
                    <a:pt x="17080" y="109118"/>
                  </a:lnTo>
                  <a:lnTo>
                    <a:pt x="21613" y="111997"/>
                  </a:lnTo>
                  <a:lnTo>
                    <a:pt x="28575" y="1143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5" name="SMARTInkShape-2567"/>
            <p:cNvSpPr/>
            <p:nvPr/>
          </p:nvSpPr>
          <p:spPr>
            <a:xfrm>
              <a:off x="6400895" y="4843463"/>
              <a:ext cx="135637" cy="57147"/>
            </a:xfrm>
            <a:custGeom>
              <a:avLst/>
              <a:gdLst/>
              <a:ahLst/>
              <a:cxnLst/>
              <a:rect l="0" t="0" r="0" b="0"/>
              <a:pathLst>
                <a:path w="135637" h="57147">
                  <a:moveTo>
                    <a:pt x="14193" y="0"/>
                  </a:moveTo>
                  <a:lnTo>
                    <a:pt x="10400" y="0"/>
                  </a:lnTo>
                  <a:lnTo>
                    <a:pt x="9283" y="1587"/>
                  </a:lnTo>
                  <a:lnTo>
                    <a:pt x="6917" y="10612"/>
                  </a:lnTo>
                  <a:lnTo>
                    <a:pt x="1525" y="21175"/>
                  </a:lnTo>
                  <a:lnTo>
                    <a:pt x="0" y="44235"/>
                  </a:lnTo>
                  <a:lnTo>
                    <a:pt x="1555" y="46952"/>
                  </a:lnTo>
                  <a:lnTo>
                    <a:pt x="7518" y="52088"/>
                  </a:lnTo>
                  <a:lnTo>
                    <a:pt x="13343" y="54900"/>
                  </a:lnTo>
                  <a:lnTo>
                    <a:pt x="23549" y="56705"/>
                  </a:lnTo>
                  <a:lnTo>
                    <a:pt x="58144" y="57138"/>
                  </a:lnTo>
                  <a:lnTo>
                    <a:pt x="62405" y="57146"/>
                  </a:lnTo>
                  <a:lnTo>
                    <a:pt x="70192" y="50999"/>
                  </a:lnTo>
                  <a:lnTo>
                    <a:pt x="70576" y="51461"/>
                  </a:lnTo>
                  <a:lnTo>
                    <a:pt x="71002" y="54092"/>
                  </a:lnTo>
                  <a:lnTo>
                    <a:pt x="71909" y="55111"/>
                  </a:lnTo>
                  <a:lnTo>
                    <a:pt x="77463" y="56881"/>
                  </a:lnTo>
                  <a:lnTo>
                    <a:pt x="94491" y="57125"/>
                  </a:lnTo>
                  <a:lnTo>
                    <a:pt x="99622" y="55022"/>
                  </a:lnTo>
                  <a:lnTo>
                    <a:pt x="116569" y="40356"/>
                  </a:lnTo>
                  <a:lnTo>
                    <a:pt x="135636" y="142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6" name="SMARTInkShape-2568"/>
            <p:cNvSpPr/>
            <p:nvPr/>
          </p:nvSpPr>
          <p:spPr>
            <a:xfrm>
              <a:off x="6097846" y="4822128"/>
              <a:ext cx="145793" cy="135636"/>
            </a:xfrm>
            <a:custGeom>
              <a:avLst/>
              <a:gdLst/>
              <a:ahLst/>
              <a:cxnLst/>
              <a:rect l="0" t="0" r="0" b="0"/>
              <a:pathLst>
                <a:path w="145793" h="135636">
                  <a:moveTo>
                    <a:pt x="74354" y="21335"/>
                  </a:moveTo>
                  <a:lnTo>
                    <a:pt x="74354" y="11392"/>
                  </a:lnTo>
                  <a:lnTo>
                    <a:pt x="73560" y="9943"/>
                  </a:lnTo>
                  <a:lnTo>
                    <a:pt x="72237" y="8978"/>
                  </a:lnTo>
                  <a:lnTo>
                    <a:pt x="70562" y="8334"/>
                  </a:lnTo>
                  <a:lnTo>
                    <a:pt x="69444" y="7111"/>
                  </a:lnTo>
                  <a:lnTo>
                    <a:pt x="68202" y="3636"/>
                  </a:lnTo>
                  <a:lnTo>
                    <a:pt x="67078" y="2392"/>
                  </a:lnTo>
                  <a:lnTo>
                    <a:pt x="63712" y="1009"/>
                  </a:lnTo>
                  <a:lnTo>
                    <a:pt x="44293" y="0"/>
                  </a:lnTo>
                  <a:lnTo>
                    <a:pt x="32727" y="3725"/>
                  </a:lnTo>
                  <a:lnTo>
                    <a:pt x="8989" y="22849"/>
                  </a:lnTo>
                  <a:lnTo>
                    <a:pt x="924" y="34395"/>
                  </a:lnTo>
                  <a:lnTo>
                    <a:pt x="0" y="37979"/>
                  </a:lnTo>
                  <a:lnTo>
                    <a:pt x="179" y="41162"/>
                  </a:lnTo>
                  <a:lnTo>
                    <a:pt x="6168" y="55767"/>
                  </a:lnTo>
                  <a:lnTo>
                    <a:pt x="12564" y="62567"/>
                  </a:lnTo>
                  <a:lnTo>
                    <a:pt x="16492" y="65491"/>
                  </a:lnTo>
                  <a:lnTo>
                    <a:pt x="27206" y="68741"/>
                  </a:lnTo>
                  <a:lnTo>
                    <a:pt x="60442" y="75114"/>
                  </a:lnTo>
                  <a:lnTo>
                    <a:pt x="95835" y="71993"/>
                  </a:lnTo>
                  <a:lnTo>
                    <a:pt x="127692" y="56742"/>
                  </a:lnTo>
                  <a:lnTo>
                    <a:pt x="140076" y="51140"/>
                  </a:lnTo>
                  <a:lnTo>
                    <a:pt x="143251" y="47017"/>
                  </a:lnTo>
                  <a:lnTo>
                    <a:pt x="143304" y="44806"/>
                  </a:lnTo>
                  <a:lnTo>
                    <a:pt x="141246" y="40233"/>
                  </a:lnTo>
                  <a:lnTo>
                    <a:pt x="139586" y="38696"/>
                  </a:lnTo>
                  <a:lnTo>
                    <a:pt x="135625" y="36988"/>
                  </a:lnTo>
                  <a:lnTo>
                    <a:pt x="133458" y="37327"/>
                  </a:lnTo>
                  <a:lnTo>
                    <a:pt x="124276" y="41456"/>
                  </a:lnTo>
                  <a:lnTo>
                    <a:pt x="121922" y="41893"/>
                  </a:lnTo>
                  <a:lnTo>
                    <a:pt x="117192" y="46611"/>
                  </a:lnTo>
                  <a:lnTo>
                    <a:pt x="100546" y="72536"/>
                  </a:lnTo>
                  <a:lnTo>
                    <a:pt x="99753" y="76900"/>
                  </a:lnTo>
                  <a:lnTo>
                    <a:pt x="100988" y="88099"/>
                  </a:lnTo>
                  <a:lnTo>
                    <a:pt x="104183" y="96780"/>
                  </a:lnTo>
                  <a:lnTo>
                    <a:pt x="116494" y="112614"/>
                  </a:lnTo>
                  <a:lnTo>
                    <a:pt x="129303" y="125325"/>
                  </a:lnTo>
                  <a:lnTo>
                    <a:pt x="145792" y="1356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7" name="SMARTInkShape-2569"/>
            <p:cNvSpPr/>
            <p:nvPr/>
          </p:nvSpPr>
          <p:spPr>
            <a:xfrm>
              <a:off x="5679280" y="4736306"/>
              <a:ext cx="314326" cy="200025"/>
            </a:xfrm>
            <a:custGeom>
              <a:avLst/>
              <a:gdLst/>
              <a:ahLst/>
              <a:cxnLst/>
              <a:rect l="0" t="0" r="0" b="0"/>
              <a:pathLst>
                <a:path w="314326" h="200025">
                  <a:moveTo>
                    <a:pt x="0" y="0"/>
                  </a:moveTo>
                  <a:lnTo>
                    <a:pt x="0" y="3792"/>
                  </a:lnTo>
                  <a:lnTo>
                    <a:pt x="2118" y="7771"/>
                  </a:lnTo>
                  <a:lnTo>
                    <a:pt x="24837" y="39197"/>
                  </a:lnTo>
                  <a:lnTo>
                    <a:pt x="45183" y="62864"/>
                  </a:lnTo>
                  <a:lnTo>
                    <a:pt x="75689" y="83061"/>
                  </a:lnTo>
                  <a:lnTo>
                    <a:pt x="106586" y="101544"/>
                  </a:lnTo>
                  <a:lnTo>
                    <a:pt x="128420" y="110168"/>
                  </a:lnTo>
                  <a:lnTo>
                    <a:pt x="149176" y="112282"/>
                  </a:lnTo>
                  <a:lnTo>
                    <a:pt x="160493" y="109964"/>
                  </a:lnTo>
                  <a:lnTo>
                    <a:pt x="168697" y="104171"/>
                  </a:lnTo>
                  <a:lnTo>
                    <a:pt x="187959" y="79795"/>
                  </a:lnTo>
                  <a:lnTo>
                    <a:pt x="188806" y="75422"/>
                  </a:lnTo>
                  <a:lnTo>
                    <a:pt x="187631" y="66330"/>
                  </a:lnTo>
                  <a:lnTo>
                    <a:pt x="182507" y="56077"/>
                  </a:lnTo>
                  <a:lnTo>
                    <a:pt x="175962" y="48013"/>
                  </a:lnTo>
                  <a:lnTo>
                    <a:pt x="165204" y="40597"/>
                  </a:lnTo>
                  <a:lnTo>
                    <a:pt x="151961" y="37164"/>
                  </a:lnTo>
                  <a:lnTo>
                    <a:pt x="134192" y="39940"/>
                  </a:lnTo>
                  <a:lnTo>
                    <a:pt x="117637" y="45789"/>
                  </a:lnTo>
                  <a:lnTo>
                    <a:pt x="109698" y="52365"/>
                  </a:lnTo>
                  <a:lnTo>
                    <a:pt x="98136" y="69522"/>
                  </a:lnTo>
                  <a:lnTo>
                    <a:pt x="90638" y="87275"/>
                  </a:lnTo>
                  <a:lnTo>
                    <a:pt x="90974" y="115200"/>
                  </a:lnTo>
                  <a:lnTo>
                    <a:pt x="96101" y="137233"/>
                  </a:lnTo>
                  <a:lnTo>
                    <a:pt x="102647" y="150023"/>
                  </a:lnTo>
                  <a:lnTo>
                    <a:pt x="113406" y="162632"/>
                  </a:lnTo>
                  <a:lnTo>
                    <a:pt x="122105" y="167531"/>
                  </a:lnTo>
                  <a:lnTo>
                    <a:pt x="144418" y="170676"/>
                  </a:lnTo>
                  <a:lnTo>
                    <a:pt x="164764" y="171221"/>
                  </a:lnTo>
                  <a:lnTo>
                    <a:pt x="176682" y="167115"/>
                  </a:lnTo>
                  <a:lnTo>
                    <a:pt x="207065" y="151976"/>
                  </a:lnTo>
                  <a:lnTo>
                    <a:pt x="236829" y="130600"/>
                  </a:lnTo>
                  <a:lnTo>
                    <a:pt x="270693" y="100626"/>
                  </a:lnTo>
                  <a:lnTo>
                    <a:pt x="275884" y="96316"/>
                  </a:lnTo>
                  <a:lnTo>
                    <a:pt x="284295" y="93323"/>
                  </a:lnTo>
                  <a:lnTo>
                    <a:pt x="284780" y="93965"/>
                  </a:lnTo>
                  <a:lnTo>
                    <a:pt x="285559" y="100700"/>
                  </a:lnTo>
                  <a:lnTo>
                    <a:pt x="286536" y="132068"/>
                  </a:lnTo>
                  <a:lnTo>
                    <a:pt x="297935" y="166053"/>
                  </a:lnTo>
                  <a:lnTo>
                    <a:pt x="314325" y="2000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8" name="SMARTInkShape-2570"/>
            <p:cNvSpPr/>
            <p:nvPr/>
          </p:nvSpPr>
          <p:spPr>
            <a:xfrm>
              <a:off x="5622130" y="4886325"/>
              <a:ext cx="7146" cy="14289"/>
            </a:xfrm>
            <a:custGeom>
              <a:avLst/>
              <a:gdLst/>
              <a:ahLst/>
              <a:cxnLst/>
              <a:rect l="0" t="0" r="0" b="0"/>
              <a:pathLst>
                <a:path w="7146" h="14289">
                  <a:moveTo>
                    <a:pt x="0" y="0"/>
                  </a:moveTo>
                  <a:lnTo>
                    <a:pt x="0" y="6152"/>
                  </a:lnTo>
                  <a:lnTo>
                    <a:pt x="7145" y="142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9" name="SMARTInkShape-2571"/>
            <p:cNvSpPr/>
            <p:nvPr/>
          </p:nvSpPr>
          <p:spPr>
            <a:xfrm>
              <a:off x="3200400" y="4364843"/>
              <a:ext cx="1635920" cy="61191"/>
            </a:xfrm>
            <a:custGeom>
              <a:avLst/>
              <a:gdLst/>
              <a:ahLst/>
              <a:cxnLst/>
              <a:rect l="0" t="0" r="0" b="0"/>
              <a:pathLst>
                <a:path w="1635920" h="61191">
                  <a:moveTo>
                    <a:pt x="0" y="7132"/>
                  </a:moveTo>
                  <a:lnTo>
                    <a:pt x="0" y="3340"/>
                  </a:lnTo>
                  <a:lnTo>
                    <a:pt x="794" y="2223"/>
                  </a:lnTo>
                  <a:lnTo>
                    <a:pt x="2117" y="1478"/>
                  </a:lnTo>
                  <a:lnTo>
                    <a:pt x="9943" y="282"/>
                  </a:lnTo>
                  <a:lnTo>
                    <a:pt x="45181" y="0"/>
                  </a:lnTo>
                  <a:lnTo>
                    <a:pt x="64981" y="2108"/>
                  </a:lnTo>
                  <a:lnTo>
                    <a:pt x="95987" y="6470"/>
                  </a:lnTo>
                  <a:lnTo>
                    <a:pt x="127557" y="7001"/>
                  </a:lnTo>
                  <a:lnTo>
                    <a:pt x="160751" y="7106"/>
                  </a:lnTo>
                  <a:lnTo>
                    <a:pt x="192973" y="7127"/>
                  </a:lnTo>
                  <a:lnTo>
                    <a:pt x="220602" y="7130"/>
                  </a:lnTo>
                  <a:lnTo>
                    <a:pt x="252777" y="7131"/>
                  </a:lnTo>
                  <a:lnTo>
                    <a:pt x="283565" y="7926"/>
                  </a:lnTo>
                  <a:lnTo>
                    <a:pt x="317470" y="12041"/>
                  </a:lnTo>
                  <a:lnTo>
                    <a:pt x="340858" y="13283"/>
                  </a:lnTo>
                  <a:lnTo>
                    <a:pt x="366599" y="13834"/>
                  </a:lnTo>
                  <a:lnTo>
                    <a:pt x="393120" y="14873"/>
                  </a:lnTo>
                  <a:lnTo>
                    <a:pt x="418136" y="17981"/>
                  </a:lnTo>
                  <a:lnTo>
                    <a:pt x="446718" y="19891"/>
                  </a:lnTo>
                  <a:lnTo>
                    <a:pt x="477147" y="21534"/>
                  </a:lnTo>
                  <a:lnTo>
                    <a:pt x="506547" y="24910"/>
                  </a:lnTo>
                  <a:lnTo>
                    <a:pt x="537605" y="29056"/>
                  </a:lnTo>
                  <a:lnTo>
                    <a:pt x="569135" y="33545"/>
                  </a:lnTo>
                  <a:lnTo>
                    <a:pt x="599024" y="38186"/>
                  </a:lnTo>
                  <a:lnTo>
                    <a:pt x="630300" y="40777"/>
                  </a:lnTo>
                  <a:lnTo>
                    <a:pt x="661927" y="42723"/>
                  </a:lnTo>
                  <a:lnTo>
                    <a:pt x="691859" y="46233"/>
                  </a:lnTo>
                  <a:lnTo>
                    <a:pt x="721037" y="48323"/>
                  </a:lnTo>
                  <a:lnTo>
                    <a:pt x="749879" y="50045"/>
                  </a:lnTo>
                  <a:lnTo>
                    <a:pt x="778573" y="53456"/>
                  </a:lnTo>
                  <a:lnTo>
                    <a:pt x="807202" y="55502"/>
                  </a:lnTo>
                  <a:lnTo>
                    <a:pt x="835006" y="56411"/>
                  </a:lnTo>
                  <a:lnTo>
                    <a:pt x="860593" y="56815"/>
                  </a:lnTo>
                  <a:lnTo>
                    <a:pt x="887311" y="59111"/>
                  </a:lnTo>
                  <a:lnTo>
                    <a:pt x="914267" y="61190"/>
                  </a:lnTo>
                  <a:lnTo>
                    <a:pt x="939476" y="59468"/>
                  </a:lnTo>
                  <a:lnTo>
                    <a:pt x="963909" y="58174"/>
                  </a:lnTo>
                  <a:lnTo>
                    <a:pt x="987998" y="57598"/>
                  </a:lnTo>
                  <a:lnTo>
                    <a:pt x="1011933" y="57343"/>
                  </a:lnTo>
                  <a:lnTo>
                    <a:pt x="1035800" y="57229"/>
                  </a:lnTo>
                  <a:lnTo>
                    <a:pt x="1069433" y="55048"/>
                  </a:lnTo>
                  <a:lnTo>
                    <a:pt x="1101623" y="51492"/>
                  </a:lnTo>
                  <a:lnTo>
                    <a:pt x="1136297" y="50438"/>
                  </a:lnTo>
                  <a:lnTo>
                    <a:pt x="1171706" y="48009"/>
                  </a:lnTo>
                  <a:lnTo>
                    <a:pt x="1205216" y="44379"/>
                  </a:lnTo>
                  <a:lnTo>
                    <a:pt x="1237370" y="41187"/>
                  </a:lnTo>
                  <a:lnTo>
                    <a:pt x="1269916" y="37331"/>
                  </a:lnTo>
                  <a:lnTo>
                    <a:pt x="1301784" y="36188"/>
                  </a:lnTo>
                  <a:lnTo>
                    <a:pt x="1334245" y="35850"/>
                  </a:lnTo>
                  <a:lnTo>
                    <a:pt x="1363971" y="35749"/>
                  </a:lnTo>
                  <a:lnTo>
                    <a:pt x="1392887" y="35719"/>
                  </a:lnTo>
                  <a:lnTo>
                    <a:pt x="1427311" y="35709"/>
                  </a:lnTo>
                  <a:lnTo>
                    <a:pt x="1457340" y="35708"/>
                  </a:lnTo>
                  <a:lnTo>
                    <a:pt x="1491636" y="35707"/>
                  </a:lnTo>
                  <a:lnTo>
                    <a:pt x="1523457" y="33590"/>
                  </a:lnTo>
                  <a:lnTo>
                    <a:pt x="1558079" y="29225"/>
                  </a:lnTo>
                  <a:lnTo>
                    <a:pt x="1593059" y="28621"/>
                  </a:lnTo>
                  <a:lnTo>
                    <a:pt x="1608227" y="27787"/>
                  </a:lnTo>
                  <a:lnTo>
                    <a:pt x="1627213" y="21714"/>
                  </a:lnTo>
                  <a:lnTo>
                    <a:pt x="1634789" y="21445"/>
                  </a:lnTo>
                  <a:lnTo>
                    <a:pt x="1635165" y="22230"/>
                  </a:lnTo>
                  <a:lnTo>
                    <a:pt x="1635919" y="357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0" name="SMARTInkShape-2572"/>
            <p:cNvSpPr/>
            <p:nvPr/>
          </p:nvSpPr>
          <p:spPr>
            <a:xfrm>
              <a:off x="4343400" y="4486275"/>
              <a:ext cx="450057" cy="248787"/>
            </a:xfrm>
            <a:custGeom>
              <a:avLst/>
              <a:gdLst/>
              <a:ahLst/>
              <a:cxnLst/>
              <a:rect l="0" t="0" r="0" b="0"/>
              <a:pathLst>
                <a:path w="450057" h="248787">
                  <a:moveTo>
                    <a:pt x="0" y="0"/>
                  </a:moveTo>
                  <a:lnTo>
                    <a:pt x="6497" y="5703"/>
                  </a:lnTo>
                  <a:lnTo>
                    <a:pt x="37815" y="20720"/>
                  </a:lnTo>
                  <a:lnTo>
                    <a:pt x="64033" y="38419"/>
                  </a:lnTo>
                  <a:lnTo>
                    <a:pt x="97377" y="62624"/>
                  </a:lnTo>
                  <a:lnTo>
                    <a:pt x="123448" y="77839"/>
                  </a:lnTo>
                  <a:lnTo>
                    <a:pt x="150909" y="94655"/>
                  </a:lnTo>
                  <a:lnTo>
                    <a:pt x="178990" y="112713"/>
                  </a:lnTo>
                  <a:lnTo>
                    <a:pt x="207345" y="131321"/>
                  </a:lnTo>
                  <a:lnTo>
                    <a:pt x="233705" y="150176"/>
                  </a:lnTo>
                  <a:lnTo>
                    <a:pt x="259444" y="168345"/>
                  </a:lnTo>
                  <a:lnTo>
                    <a:pt x="286758" y="184357"/>
                  </a:lnTo>
                  <a:lnTo>
                    <a:pt x="312656" y="197295"/>
                  </a:lnTo>
                  <a:lnTo>
                    <a:pt x="347433" y="213504"/>
                  </a:lnTo>
                  <a:lnTo>
                    <a:pt x="377845" y="228360"/>
                  </a:lnTo>
                  <a:lnTo>
                    <a:pt x="402731" y="238583"/>
                  </a:lnTo>
                  <a:lnTo>
                    <a:pt x="435377" y="248164"/>
                  </a:lnTo>
                  <a:lnTo>
                    <a:pt x="440270" y="248786"/>
                  </a:lnTo>
                  <a:lnTo>
                    <a:pt x="443532" y="248407"/>
                  </a:lnTo>
                  <a:lnTo>
                    <a:pt x="450056" y="2428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1" name="SMARTInkShape-2573"/>
            <p:cNvSpPr/>
            <p:nvPr/>
          </p:nvSpPr>
          <p:spPr>
            <a:xfrm>
              <a:off x="4321969" y="4543425"/>
              <a:ext cx="300038" cy="150020"/>
            </a:xfrm>
            <a:custGeom>
              <a:avLst/>
              <a:gdLst/>
              <a:ahLst/>
              <a:cxnLst/>
              <a:rect l="0" t="0" r="0" b="0"/>
              <a:pathLst>
                <a:path w="300038" h="150020">
                  <a:moveTo>
                    <a:pt x="0" y="0"/>
                  </a:moveTo>
                  <a:lnTo>
                    <a:pt x="3792" y="0"/>
                  </a:lnTo>
                  <a:lnTo>
                    <a:pt x="38076" y="14473"/>
                  </a:lnTo>
                  <a:lnTo>
                    <a:pt x="72344" y="23849"/>
                  </a:lnTo>
                  <a:lnTo>
                    <a:pt x="101957" y="34760"/>
                  </a:lnTo>
                  <a:lnTo>
                    <a:pt x="134631" y="48047"/>
                  </a:lnTo>
                  <a:lnTo>
                    <a:pt x="169448" y="65830"/>
                  </a:lnTo>
                  <a:lnTo>
                    <a:pt x="201107" y="86180"/>
                  </a:lnTo>
                  <a:lnTo>
                    <a:pt x="234389" y="107291"/>
                  </a:lnTo>
                  <a:lnTo>
                    <a:pt x="265593" y="124835"/>
                  </a:lnTo>
                  <a:lnTo>
                    <a:pt x="300037" y="1500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2" name="SMARTInkShape-2574"/>
            <p:cNvSpPr/>
            <p:nvPr/>
          </p:nvSpPr>
          <p:spPr>
            <a:xfrm>
              <a:off x="4830442" y="4689601"/>
              <a:ext cx="248764" cy="282450"/>
            </a:xfrm>
            <a:custGeom>
              <a:avLst/>
              <a:gdLst/>
              <a:ahLst/>
              <a:cxnLst/>
              <a:rect l="0" t="0" r="0" b="0"/>
              <a:pathLst>
                <a:path w="248764" h="282450">
                  <a:moveTo>
                    <a:pt x="155896" y="32418"/>
                  </a:moveTo>
                  <a:lnTo>
                    <a:pt x="155896" y="15418"/>
                  </a:lnTo>
                  <a:lnTo>
                    <a:pt x="153779" y="10839"/>
                  </a:lnTo>
                  <a:lnTo>
                    <a:pt x="149745" y="5225"/>
                  </a:lnTo>
                  <a:lnTo>
                    <a:pt x="141461" y="460"/>
                  </a:lnTo>
                  <a:lnTo>
                    <a:pt x="138335" y="0"/>
                  </a:lnTo>
                  <a:lnTo>
                    <a:pt x="121343" y="3180"/>
                  </a:lnTo>
                  <a:lnTo>
                    <a:pt x="112493" y="7782"/>
                  </a:lnTo>
                  <a:lnTo>
                    <a:pt x="96469" y="17181"/>
                  </a:lnTo>
                  <a:lnTo>
                    <a:pt x="78757" y="27109"/>
                  </a:lnTo>
                  <a:lnTo>
                    <a:pt x="43212" y="61781"/>
                  </a:lnTo>
                  <a:lnTo>
                    <a:pt x="22865" y="93516"/>
                  </a:lnTo>
                  <a:lnTo>
                    <a:pt x="5146" y="124655"/>
                  </a:lnTo>
                  <a:lnTo>
                    <a:pt x="0" y="153737"/>
                  </a:lnTo>
                  <a:lnTo>
                    <a:pt x="90" y="167300"/>
                  </a:lnTo>
                  <a:lnTo>
                    <a:pt x="2776" y="178619"/>
                  </a:lnTo>
                  <a:lnTo>
                    <a:pt x="8732" y="186825"/>
                  </a:lnTo>
                  <a:lnTo>
                    <a:pt x="16671" y="192325"/>
                  </a:lnTo>
                  <a:lnTo>
                    <a:pt x="30859" y="195421"/>
                  </a:lnTo>
                  <a:lnTo>
                    <a:pt x="43174" y="196145"/>
                  </a:lnTo>
                  <a:lnTo>
                    <a:pt x="56585" y="192233"/>
                  </a:lnTo>
                  <a:lnTo>
                    <a:pt x="84596" y="176787"/>
                  </a:lnTo>
                  <a:lnTo>
                    <a:pt x="117970" y="152746"/>
                  </a:lnTo>
                  <a:lnTo>
                    <a:pt x="148316" y="125066"/>
                  </a:lnTo>
                  <a:lnTo>
                    <a:pt x="173448" y="96668"/>
                  </a:lnTo>
                  <a:lnTo>
                    <a:pt x="190790" y="60987"/>
                  </a:lnTo>
                  <a:lnTo>
                    <a:pt x="203713" y="28017"/>
                  </a:lnTo>
                  <a:lnTo>
                    <a:pt x="205468" y="20083"/>
                  </a:lnTo>
                  <a:lnTo>
                    <a:pt x="205613" y="20226"/>
                  </a:lnTo>
                  <a:lnTo>
                    <a:pt x="205774" y="22501"/>
                  </a:lnTo>
                  <a:lnTo>
                    <a:pt x="197078" y="56229"/>
                  </a:lnTo>
                  <a:lnTo>
                    <a:pt x="188901" y="86687"/>
                  </a:lnTo>
                  <a:lnTo>
                    <a:pt x="181991" y="113938"/>
                  </a:lnTo>
                  <a:lnTo>
                    <a:pt x="178709" y="142120"/>
                  </a:lnTo>
                  <a:lnTo>
                    <a:pt x="177736" y="170579"/>
                  </a:lnTo>
                  <a:lnTo>
                    <a:pt x="181240" y="199120"/>
                  </a:lnTo>
                  <a:lnTo>
                    <a:pt x="194445" y="231505"/>
                  </a:lnTo>
                  <a:lnTo>
                    <a:pt x="204536" y="252803"/>
                  </a:lnTo>
                  <a:lnTo>
                    <a:pt x="226357" y="272507"/>
                  </a:lnTo>
                  <a:lnTo>
                    <a:pt x="248763" y="2824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3" name="SMARTInkShape-2575"/>
            <p:cNvSpPr/>
            <p:nvPr/>
          </p:nvSpPr>
          <p:spPr>
            <a:xfrm>
              <a:off x="5150695" y="4700588"/>
              <a:ext cx="157111" cy="246985"/>
            </a:xfrm>
            <a:custGeom>
              <a:avLst/>
              <a:gdLst/>
              <a:ahLst/>
              <a:cxnLst/>
              <a:rect l="0" t="0" r="0" b="0"/>
              <a:pathLst>
                <a:path w="157111" h="246985">
                  <a:moveTo>
                    <a:pt x="21380" y="0"/>
                  </a:moveTo>
                  <a:lnTo>
                    <a:pt x="17588" y="0"/>
                  </a:lnTo>
                  <a:lnTo>
                    <a:pt x="16470" y="1587"/>
                  </a:lnTo>
                  <a:lnTo>
                    <a:pt x="6596" y="31063"/>
                  </a:lnTo>
                  <a:lnTo>
                    <a:pt x="1918" y="52860"/>
                  </a:lnTo>
                  <a:lnTo>
                    <a:pt x="532" y="79426"/>
                  </a:lnTo>
                  <a:lnTo>
                    <a:pt x="122" y="109523"/>
                  </a:lnTo>
                  <a:lnTo>
                    <a:pt x="0" y="141459"/>
                  </a:lnTo>
                  <a:lnTo>
                    <a:pt x="3751" y="176903"/>
                  </a:lnTo>
                  <a:lnTo>
                    <a:pt x="12136" y="210950"/>
                  </a:lnTo>
                  <a:lnTo>
                    <a:pt x="23798" y="239749"/>
                  </a:lnTo>
                  <a:lnTo>
                    <a:pt x="26961" y="243177"/>
                  </a:lnTo>
                  <a:lnTo>
                    <a:pt x="34708" y="246984"/>
                  </a:lnTo>
                  <a:lnTo>
                    <a:pt x="43443" y="246560"/>
                  </a:lnTo>
                  <a:lnTo>
                    <a:pt x="47995" y="245336"/>
                  </a:lnTo>
                  <a:lnTo>
                    <a:pt x="55169" y="239742"/>
                  </a:lnTo>
                  <a:lnTo>
                    <a:pt x="78987" y="209802"/>
                  </a:lnTo>
                  <a:lnTo>
                    <a:pt x="97671" y="175321"/>
                  </a:lnTo>
                  <a:lnTo>
                    <a:pt x="111894" y="147373"/>
                  </a:lnTo>
                  <a:lnTo>
                    <a:pt x="122370" y="118984"/>
                  </a:lnTo>
                  <a:lnTo>
                    <a:pt x="130502" y="90464"/>
                  </a:lnTo>
                  <a:lnTo>
                    <a:pt x="137938" y="61905"/>
                  </a:lnTo>
                  <a:lnTo>
                    <a:pt x="151678" y="26985"/>
                  </a:lnTo>
                  <a:lnTo>
                    <a:pt x="157110" y="142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4" name="SMARTInkShape-2576"/>
            <p:cNvSpPr/>
            <p:nvPr/>
          </p:nvSpPr>
          <p:spPr>
            <a:xfrm>
              <a:off x="5323046" y="4529138"/>
              <a:ext cx="234793" cy="405354"/>
            </a:xfrm>
            <a:custGeom>
              <a:avLst/>
              <a:gdLst/>
              <a:ahLst/>
              <a:cxnLst/>
              <a:rect l="0" t="0" r="0" b="0"/>
              <a:pathLst>
                <a:path w="234793" h="405354">
                  <a:moveTo>
                    <a:pt x="141924" y="214312"/>
                  </a:moveTo>
                  <a:lnTo>
                    <a:pt x="110549" y="243569"/>
                  </a:lnTo>
                  <a:lnTo>
                    <a:pt x="78054" y="262673"/>
                  </a:lnTo>
                  <a:lnTo>
                    <a:pt x="48011" y="289825"/>
                  </a:lnTo>
                  <a:lnTo>
                    <a:pt x="15315" y="319888"/>
                  </a:lnTo>
                  <a:lnTo>
                    <a:pt x="9892" y="325177"/>
                  </a:lnTo>
                  <a:lnTo>
                    <a:pt x="3868" y="337404"/>
                  </a:lnTo>
                  <a:lnTo>
                    <a:pt x="0" y="364656"/>
                  </a:lnTo>
                  <a:lnTo>
                    <a:pt x="3122" y="382066"/>
                  </a:lnTo>
                  <a:lnTo>
                    <a:pt x="9060" y="390205"/>
                  </a:lnTo>
                  <a:lnTo>
                    <a:pt x="17785" y="396468"/>
                  </a:lnTo>
                  <a:lnTo>
                    <a:pt x="36879" y="403662"/>
                  </a:lnTo>
                  <a:lnTo>
                    <a:pt x="62292" y="405353"/>
                  </a:lnTo>
                  <a:lnTo>
                    <a:pt x="89930" y="400386"/>
                  </a:lnTo>
                  <a:lnTo>
                    <a:pt x="108761" y="393320"/>
                  </a:lnTo>
                  <a:lnTo>
                    <a:pt x="141810" y="364442"/>
                  </a:lnTo>
                  <a:lnTo>
                    <a:pt x="167201" y="335877"/>
                  </a:lnTo>
                  <a:lnTo>
                    <a:pt x="179881" y="311203"/>
                  </a:lnTo>
                  <a:lnTo>
                    <a:pt x="190807" y="284362"/>
                  </a:lnTo>
                  <a:lnTo>
                    <a:pt x="200956" y="256558"/>
                  </a:lnTo>
                  <a:lnTo>
                    <a:pt x="210757" y="228326"/>
                  </a:lnTo>
                  <a:lnTo>
                    <a:pt x="218289" y="199903"/>
                  </a:lnTo>
                  <a:lnTo>
                    <a:pt x="224282" y="171395"/>
                  </a:lnTo>
                  <a:lnTo>
                    <a:pt x="229592" y="142850"/>
                  </a:lnTo>
                  <a:lnTo>
                    <a:pt x="232481" y="114289"/>
                  </a:lnTo>
                  <a:lnTo>
                    <a:pt x="233764" y="87307"/>
                  </a:lnTo>
                  <a:lnTo>
                    <a:pt x="234487" y="54267"/>
                  </a:lnTo>
                  <a:lnTo>
                    <a:pt x="234732" y="18892"/>
                  </a:lnTo>
                  <a:lnTo>
                    <a:pt x="234792"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5" name="SMARTInkShape-2577"/>
            <p:cNvSpPr/>
            <p:nvPr/>
          </p:nvSpPr>
          <p:spPr>
            <a:xfrm>
              <a:off x="5557838" y="4607719"/>
              <a:ext cx="28576" cy="221457"/>
            </a:xfrm>
            <a:custGeom>
              <a:avLst/>
              <a:gdLst/>
              <a:ahLst/>
              <a:cxnLst/>
              <a:rect l="0" t="0" r="0" b="0"/>
              <a:pathLst>
                <a:path w="28576" h="221457">
                  <a:moveTo>
                    <a:pt x="28575" y="0"/>
                  </a:moveTo>
                  <a:lnTo>
                    <a:pt x="26458" y="30015"/>
                  </a:lnTo>
                  <a:lnTo>
                    <a:pt x="18632" y="61227"/>
                  </a:lnTo>
                  <a:lnTo>
                    <a:pt x="15574" y="88608"/>
                  </a:lnTo>
                  <a:lnTo>
                    <a:pt x="10876" y="116830"/>
                  </a:lnTo>
                  <a:lnTo>
                    <a:pt x="8249" y="145300"/>
                  </a:lnTo>
                  <a:lnTo>
                    <a:pt x="3678" y="173844"/>
                  </a:lnTo>
                  <a:lnTo>
                    <a:pt x="484" y="205916"/>
                  </a:lnTo>
                  <a:lnTo>
                    <a:pt x="0" y="2214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46" name="SMARTInkShape-Group361"/>
          <p:cNvGrpSpPr/>
          <p:nvPr/>
        </p:nvGrpSpPr>
        <p:grpSpPr>
          <a:xfrm>
            <a:off x="2832386" y="5079336"/>
            <a:ext cx="1796765" cy="792576"/>
            <a:chOff x="2832386" y="5079336"/>
            <a:chExt cx="1796765" cy="792576"/>
          </a:xfrm>
        </p:grpSpPr>
        <p:sp>
          <p:nvSpPr>
            <p:cNvPr id="1737" name="SMARTInkShape-2578"/>
            <p:cNvSpPr/>
            <p:nvPr/>
          </p:nvSpPr>
          <p:spPr>
            <a:xfrm>
              <a:off x="2914650" y="5123497"/>
              <a:ext cx="213631" cy="332488"/>
            </a:xfrm>
            <a:custGeom>
              <a:avLst/>
              <a:gdLst/>
              <a:ahLst/>
              <a:cxnLst/>
              <a:rect l="0" t="0" r="0" b="0"/>
              <a:pathLst>
                <a:path w="213631" h="332488">
                  <a:moveTo>
                    <a:pt x="164306" y="41433"/>
                  </a:moveTo>
                  <a:lnTo>
                    <a:pt x="133909" y="13153"/>
                  </a:lnTo>
                  <a:lnTo>
                    <a:pt x="116588" y="1786"/>
                  </a:lnTo>
                  <a:lnTo>
                    <a:pt x="108438" y="0"/>
                  </a:lnTo>
                  <a:lnTo>
                    <a:pt x="105629" y="317"/>
                  </a:lnTo>
                  <a:lnTo>
                    <a:pt x="103757" y="1324"/>
                  </a:lnTo>
                  <a:lnTo>
                    <a:pt x="102509" y="2787"/>
                  </a:lnTo>
                  <a:lnTo>
                    <a:pt x="99005" y="4414"/>
                  </a:lnTo>
                  <a:lnTo>
                    <a:pt x="96960" y="4848"/>
                  </a:lnTo>
                  <a:lnTo>
                    <a:pt x="95596" y="6726"/>
                  </a:lnTo>
                  <a:lnTo>
                    <a:pt x="93407" y="19026"/>
                  </a:lnTo>
                  <a:lnTo>
                    <a:pt x="93228" y="21733"/>
                  </a:lnTo>
                  <a:lnTo>
                    <a:pt x="96767" y="33129"/>
                  </a:lnTo>
                  <a:lnTo>
                    <a:pt x="115127" y="63653"/>
                  </a:lnTo>
                  <a:lnTo>
                    <a:pt x="133513" y="91596"/>
                  </a:lnTo>
                  <a:lnTo>
                    <a:pt x="152432" y="125749"/>
                  </a:lnTo>
                  <a:lnTo>
                    <a:pt x="166697" y="153641"/>
                  </a:lnTo>
                  <a:lnTo>
                    <a:pt x="180978" y="181220"/>
                  </a:lnTo>
                  <a:lnTo>
                    <a:pt x="197909" y="214390"/>
                  </a:lnTo>
                  <a:lnTo>
                    <a:pt x="209132" y="247489"/>
                  </a:lnTo>
                  <a:lnTo>
                    <a:pt x="213630" y="282058"/>
                  </a:lnTo>
                  <a:lnTo>
                    <a:pt x="213215" y="292841"/>
                  </a:lnTo>
                  <a:lnTo>
                    <a:pt x="204329" y="317527"/>
                  </a:lnTo>
                  <a:lnTo>
                    <a:pt x="197705" y="325009"/>
                  </a:lnTo>
                  <a:lnTo>
                    <a:pt x="189469" y="330186"/>
                  </a:lnTo>
                  <a:lnTo>
                    <a:pt x="180517" y="332487"/>
                  </a:lnTo>
                  <a:lnTo>
                    <a:pt x="146209" y="328016"/>
                  </a:lnTo>
                  <a:lnTo>
                    <a:pt x="113798" y="313870"/>
                  </a:lnTo>
                  <a:lnTo>
                    <a:pt x="78515" y="295415"/>
                  </a:lnTo>
                  <a:lnTo>
                    <a:pt x="57924" y="280906"/>
                  </a:lnTo>
                  <a:lnTo>
                    <a:pt x="27265" y="246069"/>
                  </a:lnTo>
                  <a:lnTo>
                    <a:pt x="8568" y="212551"/>
                  </a:lnTo>
                  <a:lnTo>
                    <a:pt x="0" y="19859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8" name="SMARTInkShape-2579"/>
            <p:cNvSpPr/>
            <p:nvPr/>
          </p:nvSpPr>
          <p:spPr>
            <a:xfrm>
              <a:off x="3178969" y="5164930"/>
              <a:ext cx="64164" cy="328616"/>
            </a:xfrm>
            <a:custGeom>
              <a:avLst/>
              <a:gdLst/>
              <a:ahLst/>
              <a:cxnLst/>
              <a:rect l="0" t="0" r="0" b="0"/>
              <a:pathLst>
                <a:path w="64164" h="328616">
                  <a:moveTo>
                    <a:pt x="57150" y="0"/>
                  </a:moveTo>
                  <a:lnTo>
                    <a:pt x="57150" y="3793"/>
                  </a:lnTo>
                  <a:lnTo>
                    <a:pt x="59266" y="7772"/>
                  </a:lnTo>
                  <a:lnTo>
                    <a:pt x="60942" y="9944"/>
                  </a:lnTo>
                  <a:lnTo>
                    <a:pt x="62804" y="16592"/>
                  </a:lnTo>
                  <a:lnTo>
                    <a:pt x="64163" y="48720"/>
                  </a:lnTo>
                  <a:lnTo>
                    <a:pt x="62689" y="84264"/>
                  </a:lnTo>
                  <a:lnTo>
                    <a:pt x="50865" y="114012"/>
                  </a:lnTo>
                  <a:lnTo>
                    <a:pt x="40651" y="146612"/>
                  </a:lnTo>
                  <a:lnTo>
                    <a:pt x="30989" y="178715"/>
                  </a:lnTo>
                  <a:lnTo>
                    <a:pt x="23822" y="205530"/>
                  </a:lnTo>
                  <a:lnTo>
                    <a:pt x="16671" y="233584"/>
                  </a:lnTo>
                  <a:lnTo>
                    <a:pt x="9526" y="262004"/>
                  </a:lnTo>
                  <a:lnTo>
                    <a:pt x="3175" y="289739"/>
                  </a:lnTo>
                  <a:lnTo>
                    <a:pt x="0" y="32861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9" name="SMARTInkShape-2580"/>
            <p:cNvSpPr/>
            <p:nvPr/>
          </p:nvSpPr>
          <p:spPr>
            <a:xfrm>
              <a:off x="3143250" y="5336380"/>
              <a:ext cx="228601" cy="64296"/>
            </a:xfrm>
            <a:custGeom>
              <a:avLst/>
              <a:gdLst/>
              <a:ahLst/>
              <a:cxnLst/>
              <a:rect l="0" t="0" r="0" b="0"/>
              <a:pathLst>
                <a:path w="228601" h="64296">
                  <a:moveTo>
                    <a:pt x="0" y="0"/>
                  </a:moveTo>
                  <a:lnTo>
                    <a:pt x="25629" y="795"/>
                  </a:lnTo>
                  <a:lnTo>
                    <a:pt x="57703" y="6152"/>
                  </a:lnTo>
                  <a:lnTo>
                    <a:pt x="87422" y="17562"/>
                  </a:lnTo>
                  <a:lnTo>
                    <a:pt x="117801" y="25754"/>
                  </a:lnTo>
                  <a:lnTo>
                    <a:pt x="147264" y="34002"/>
                  </a:lnTo>
                  <a:lnTo>
                    <a:pt x="177689" y="46146"/>
                  </a:lnTo>
                  <a:lnTo>
                    <a:pt x="211399" y="58212"/>
                  </a:lnTo>
                  <a:lnTo>
                    <a:pt x="228600" y="642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0" name="SMARTInkShape-2581"/>
            <p:cNvSpPr/>
            <p:nvPr/>
          </p:nvSpPr>
          <p:spPr>
            <a:xfrm>
              <a:off x="3307556" y="5200650"/>
              <a:ext cx="157164" cy="321471"/>
            </a:xfrm>
            <a:custGeom>
              <a:avLst/>
              <a:gdLst/>
              <a:ahLst/>
              <a:cxnLst/>
              <a:rect l="0" t="0" r="0" b="0"/>
              <a:pathLst>
                <a:path w="157164" h="321471">
                  <a:moveTo>
                    <a:pt x="157163" y="0"/>
                  </a:moveTo>
                  <a:lnTo>
                    <a:pt x="127163" y="33792"/>
                  </a:lnTo>
                  <a:lnTo>
                    <a:pt x="112310" y="64981"/>
                  </a:lnTo>
                  <a:lnTo>
                    <a:pt x="94857" y="96797"/>
                  </a:lnTo>
                  <a:lnTo>
                    <a:pt x="80846" y="124283"/>
                  </a:lnTo>
                  <a:lnTo>
                    <a:pt x="66641" y="152536"/>
                  </a:lnTo>
                  <a:lnTo>
                    <a:pt x="52377" y="181015"/>
                  </a:lnTo>
                  <a:lnTo>
                    <a:pt x="38245" y="214174"/>
                  </a:lnTo>
                  <a:lnTo>
                    <a:pt x="23106" y="248358"/>
                  </a:lnTo>
                  <a:lnTo>
                    <a:pt x="12237" y="278275"/>
                  </a:lnTo>
                  <a:lnTo>
                    <a:pt x="2161" y="306510"/>
                  </a:lnTo>
                  <a:lnTo>
                    <a:pt x="0" y="32147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1" name="SMARTInkShape-2582"/>
            <p:cNvSpPr/>
            <p:nvPr/>
          </p:nvSpPr>
          <p:spPr>
            <a:xfrm>
              <a:off x="3414744" y="5209376"/>
              <a:ext cx="257145" cy="377038"/>
            </a:xfrm>
            <a:custGeom>
              <a:avLst/>
              <a:gdLst/>
              <a:ahLst/>
              <a:cxnLst/>
              <a:rect l="0" t="0" r="0" b="0"/>
              <a:pathLst>
                <a:path w="257145" h="377038">
                  <a:moveTo>
                    <a:pt x="64262" y="127004"/>
                  </a:moveTo>
                  <a:lnTo>
                    <a:pt x="63469" y="151841"/>
                  </a:lnTo>
                  <a:lnTo>
                    <a:pt x="52077" y="185186"/>
                  </a:lnTo>
                  <a:lnTo>
                    <a:pt x="40413" y="216217"/>
                  </a:lnTo>
                  <a:lnTo>
                    <a:pt x="28539" y="248908"/>
                  </a:lnTo>
                  <a:lnTo>
                    <a:pt x="22985" y="262147"/>
                  </a:lnTo>
                  <a:lnTo>
                    <a:pt x="12521" y="278525"/>
                  </a:lnTo>
                  <a:lnTo>
                    <a:pt x="74" y="312492"/>
                  </a:lnTo>
                  <a:lnTo>
                    <a:pt x="0" y="308876"/>
                  </a:lnTo>
                  <a:lnTo>
                    <a:pt x="12949" y="275718"/>
                  </a:lnTo>
                  <a:lnTo>
                    <a:pt x="27109" y="246074"/>
                  </a:lnTo>
                  <a:lnTo>
                    <a:pt x="37379" y="219171"/>
                  </a:lnTo>
                  <a:lnTo>
                    <a:pt x="50476" y="191090"/>
                  </a:lnTo>
                  <a:lnTo>
                    <a:pt x="64411" y="160546"/>
                  </a:lnTo>
                  <a:lnTo>
                    <a:pt x="76477" y="130593"/>
                  </a:lnTo>
                  <a:lnTo>
                    <a:pt x="95250" y="95347"/>
                  </a:lnTo>
                  <a:lnTo>
                    <a:pt x="111191" y="67266"/>
                  </a:lnTo>
                  <a:lnTo>
                    <a:pt x="125890" y="35830"/>
                  </a:lnTo>
                  <a:lnTo>
                    <a:pt x="138702" y="19469"/>
                  </a:lnTo>
                  <a:lnTo>
                    <a:pt x="147882" y="12272"/>
                  </a:lnTo>
                  <a:lnTo>
                    <a:pt x="176529" y="1977"/>
                  </a:lnTo>
                  <a:lnTo>
                    <a:pt x="188507" y="0"/>
                  </a:lnTo>
                  <a:lnTo>
                    <a:pt x="197005" y="1238"/>
                  </a:lnTo>
                  <a:lnTo>
                    <a:pt x="200383" y="2679"/>
                  </a:lnTo>
                  <a:lnTo>
                    <a:pt x="206252" y="8514"/>
                  </a:lnTo>
                  <a:lnTo>
                    <a:pt x="223754" y="39072"/>
                  </a:lnTo>
                  <a:lnTo>
                    <a:pt x="227617" y="64480"/>
                  </a:lnTo>
                  <a:lnTo>
                    <a:pt x="228381" y="97133"/>
                  </a:lnTo>
                  <a:lnTo>
                    <a:pt x="228531" y="130541"/>
                  </a:lnTo>
                  <a:lnTo>
                    <a:pt x="228558" y="162096"/>
                  </a:lnTo>
                  <a:lnTo>
                    <a:pt x="228565" y="192788"/>
                  </a:lnTo>
                  <a:lnTo>
                    <a:pt x="232360" y="225784"/>
                  </a:lnTo>
                  <a:lnTo>
                    <a:pt x="234719" y="256903"/>
                  </a:lnTo>
                  <a:lnTo>
                    <a:pt x="239210" y="290024"/>
                  </a:lnTo>
                  <a:lnTo>
                    <a:pt x="245568" y="321181"/>
                  </a:lnTo>
                  <a:lnTo>
                    <a:pt x="254034" y="353656"/>
                  </a:lnTo>
                  <a:lnTo>
                    <a:pt x="257144" y="3770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2" name="SMARTInkShape-2583"/>
            <p:cNvSpPr/>
            <p:nvPr/>
          </p:nvSpPr>
          <p:spPr>
            <a:xfrm>
              <a:off x="3457575" y="5322095"/>
              <a:ext cx="185739" cy="78581"/>
            </a:xfrm>
            <a:custGeom>
              <a:avLst/>
              <a:gdLst/>
              <a:ahLst/>
              <a:cxnLst/>
              <a:rect l="0" t="0" r="0" b="0"/>
              <a:pathLst>
                <a:path w="185739" h="78581">
                  <a:moveTo>
                    <a:pt x="0" y="0"/>
                  </a:moveTo>
                  <a:lnTo>
                    <a:pt x="0" y="3791"/>
                  </a:lnTo>
                  <a:lnTo>
                    <a:pt x="794" y="4909"/>
                  </a:lnTo>
                  <a:lnTo>
                    <a:pt x="2117" y="5653"/>
                  </a:lnTo>
                  <a:lnTo>
                    <a:pt x="37021" y="20063"/>
                  </a:lnTo>
                  <a:lnTo>
                    <a:pt x="66668" y="36388"/>
                  </a:lnTo>
                  <a:lnTo>
                    <a:pt x="97805" y="50204"/>
                  </a:lnTo>
                  <a:lnTo>
                    <a:pt x="124432" y="59618"/>
                  </a:lnTo>
                  <a:lnTo>
                    <a:pt x="154786" y="69095"/>
                  </a:lnTo>
                  <a:lnTo>
                    <a:pt x="185738" y="7858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3" name="SMARTInkShape-2584"/>
            <p:cNvSpPr/>
            <p:nvPr/>
          </p:nvSpPr>
          <p:spPr>
            <a:xfrm>
              <a:off x="3723305" y="5301424"/>
              <a:ext cx="309606" cy="313565"/>
            </a:xfrm>
            <a:custGeom>
              <a:avLst/>
              <a:gdLst/>
              <a:ahLst/>
              <a:cxnLst/>
              <a:rect l="0" t="0" r="0" b="0"/>
              <a:pathLst>
                <a:path w="309606" h="313565">
                  <a:moveTo>
                    <a:pt x="84314" y="27814"/>
                  </a:moveTo>
                  <a:lnTo>
                    <a:pt x="80522" y="31606"/>
                  </a:lnTo>
                  <a:lnTo>
                    <a:pt x="78659" y="35584"/>
                  </a:lnTo>
                  <a:lnTo>
                    <a:pt x="67314" y="65398"/>
                  </a:lnTo>
                  <a:lnTo>
                    <a:pt x="58055" y="93269"/>
                  </a:lnTo>
                  <a:lnTo>
                    <a:pt x="48582" y="126409"/>
                  </a:lnTo>
                  <a:lnTo>
                    <a:pt x="39067" y="159914"/>
                  </a:lnTo>
                  <a:lnTo>
                    <a:pt x="29544" y="191402"/>
                  </a:lnTo>
                  <a:lnTo>
                    <a:pt x="17639" y="223952"/>
                  </a:lnTo>
                  <a:lnTo>
                    <a:pt x="1764" y="256325"/>
                  </a:lnTo>
                  <a:lnTo>
                    <a:pt x="705" y="257148"/>
                  </a:lnTo>
                  <a:lnTo>
                    <a:pt x="0" y="256903"/>
                  </a:lnTo>
                  <a:lnTo>
                    <a:pt x="323" y="255946"/>
                  </a:lnTo>
                  <a:lnTo>
                    <a:pt x="2799" y="252766"/>
                  </a:lnTo>
                  <a:lnTo>
                    <a:pt x="4429" y="246590"/>
                  </a:lnTo>
                  <a:lnTo>
                    <a:pt x="7463" y="234189"/>
                  </a:lnTo>
                  <a:lnTo>
                    <a:pt x="17867" y="199659"/>
                  </a:lnTo>
                  <a:lnTo>
                    <a:pt x="24850" y="172481"/>
                  </a:lnTo>
                  <a:lnTo>
                    <a:pt x="34321" y="136970"/>
                  </a:lnTo>
                  <a:lnTo>
                    <a:pt x="47627" y="102997"/>
                  </a:lnTo>
                  <a:lnTo>
                    <a:pt x="60920" y="75137"/>
                  </a:lnTo>
                  <a:lnTo>
                    <a:pt x="79634" y="43776"/>
                  </a:lnTo>
                  <a:lnTo>
                    <a:pt x="93863" y="27428"/>
                  </a:lnTo>
                  <a:lnTo>
                    <a:pt x="122416" y="5032"/>
                  </a:lnTo>
                  <a:lnTo>
                    <a:pt x="139348" y="383"/>
                  </a:lnTo>
                  <a:lnTo>
                    <a:pt x="142434" y="0"/>
                  </a:lnTo>
                  <a:lnTo>
                    <a:pt x="154363" y="3257"/>
                  </a:lnTo>
                  <a:lnTo>
                    <a:pt x="161220" y="9227"/>
                  </a:lnTo>
                  <a:lnTo>
                    <a:pt x="166119" y="17172"/>
                  </a:lnTo>
                  <a:lnTo>
                    <a:pt x="174604" y="50297"/>
                  </a:lnTo>
                  <a:lnTo>
                    <a:pt x="175625" y="70988"/>
                  </a:lnTo>
                  <a:lnTo>
                    <a:pt x="170931" y="106436"/>
                  </a:lnTo>
                  <a:lnTo>
                    <a:pt x="165306" y="139887"/>
                  </a:lnTo>
                  <a:lnTo>
                    <a:pt x="161254" y="172366"/>
                  </a:lnTo>
                  <a:lnTo>
                    <a:pt x="153046" y="205327"/>
                  </a:lnTo>
                  <a:lnTo>
                    <a:pt x="147075" y="239867"/>
                  </a:lnTo>
                  <a:lnTo>
                    <a:pt x="142572" y="260730"/>
                  </a:lnTo>
                  <a:lnTo>
                    <a:pt x="142997" y="264054"/>
                  </a:lnTo>
                  <a:lnTo>
                    <a:pt x="144073" y="266269"/>
                  </a:lnTo>
                  <a:lnTo>
                    <a:pt x="147711" y="269825"/>
                  </a:lnTo>
                  <a:lnTo>
                    <a:pt x="149225" y="259915"/>
                  </a:lnTo>
                  <a:lnTo>
                    <a:pt x="163071" y="226649"/>
                  </a:lnTo>
                  <a:lnTo>
                    <a:pt x="179734" y="191169"/>
                  </a:lnTo>
                  <a:lnTo>
                    <a:pt x="193150" y="157860"/>
                  </a:lnTo>
                  <a:lnTo>
                    <a:pt x="207059" y="128114"/>
                  </a:lnTo>
                  <a:lnTo>
                    <a:pt x="223154" y="99308"/>
                  </a:lnTo>
                  <a:lnTo>
                    <a:pt x="242542" y="67332"/>
                  </a:lnTo>
                  <a:lnTo>
                    <a:pt x="250152" y="59136"/>
                  </a:lnTo>
                  <a:lnTo>
                    <a:pt x="258826" y="53641"/>
                  </a:lnTo>
                  <a:lnTo>
                    <a:pt x="278255" y="49825"/>
                  </a:lnTo>
                  <a:lnTo>
                    <a:pt x="283752" y="51618"/>
                  </a:lnTo>
                  <a:lnTo>
                    <a:pt x="300973" y="66052"/>
                  </a:lnTo>
                  <a:lnTo>
                    <a:pt x="303638" y="72854"/>
                  </a:lnTo>
                  <a:lnTo>
                    <a:pt x="309605" y="100479"/>
                  </a:lnTo>
                  <a:lnTo>
                    <a:pt x="306432" y="135131"/>
                  </a:lnTo>
                  <a:lnTo>
                    <a:pt x="305107" y="168486"/>
                  </a:lnTo>
                  <a:lnTo>
                    <a:pt x="300142" y="200946"/>
                  </a:lnTo>
                  <a:lnTo>
                    <a:pt x="298925" y="233902"/>
                  </a:lnTo>
                  <a:lnTo>
                    <a:pt x="298685" y="263344"/>
                  </a:lnTo>
                  <a:lnTo>
                    <a:pt x="299425" y="295789"/>
                  </a:lnTo>
                  <a:lnTo>
                    <a:pt x="305770" y="3135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4" name="SMARTInkShape-2585"/>
            <p:cNvSpPr/>
            <p:nvPr/>
          </p:nvSpPr>
          <p:spPr>
            <a:xfrm>
              <a:off x="4138010" y="5315169"/>
              <a:ext cx="219679" cy="349827"/>
            </a:xfrm>
            <a:custGeom>
              <a:avLst/>
              <a:gdLst/>
              <a:ahLst/>
              <a:cxnLst/>
              <a:rect l="0" t="0" r="0" b="0"/>
              <a:pathLst>
                <a:path w="219679" h="349827">
                  <a:moveTo>
                    <a:pt x="155384" y="21211"/>
                  </a:moveTo>
                  <a:lnTo>
                    <a:pt x="155384" y="8212"/>
                  </a:lnTo>
                  <a:lnTo>
                    <a:pt x="151592" y="3514"/>
                  </a:lnTo>
                  <a:lnTo>
                    <a:pt x="147613" y="1440"/>
                  </a:lnTo>
                  <a:lnTo>
                    <a:pt x="130548" y="0"/>
                  </a:lnTo>
                  <a:lnTo>
                    <a:pt x="102113" y="594"/>
                  </a:lnTo>
                  <a:lnTo>
                    <a:pt x="84566" y="5490"/>
                  </a:lnTo>
                  <a:lnTo>
                    <a:pt x="76813" y="9727"/>
                  </a:lnTo>
                  <a:lnTo>
                    <a:pt x="64194" y="24159"/>
                  </a:lnTo>
                  <a:lnTo>
                    <a:pt x="59292" y="34693"/>
                  </a:lnTo>
                  <a:lnTo>
                    <a:pt x="56146" y="54390"/>
                  </a:lnTo>
                  <a:lnTo>
                    <a:pt x="59949" y="66120"/>
                  </a:lnTo>
                  <a:lnTo>
                    <a:pt x="75671" y="94360"/>
                  </a:lnTo>
                  <a:lnTo>
                    <a:pt x="108139" y="118638"/>
                  </a:lnTo>
                  <a:lnTo>
                    <a:pt x="126834" y="129807"/>
                  </a:lnTo>
                  <a:lnTo>
                    <a:pt x="145658" y="136502"/>
                  </a:lnTo>
                  <a:lnTo>
                    <a:pt x="151855" y="139921"/>
                  </a:lnTo>
                  <a:lnTo>
                    <a:pt x="160966" y="142296"/>
                  </a:lnTo>
                  <a:lnTo>
                    <a:pt x="161486" y="141622"/>
                  </a:lnTo>
                  <a:lnTo>
                    <a:pt x="162065" y="138757"/>
                  </a:lnTo>
                  <a:lnTo>
                    <a:pt x="160205" y="134838"/>
                  </a:lnTo>
                  <a:lnTo>
                    <a:pt x="158598" y="132681"/>
                  </a:lnTo>
                  <a:lnTo>
                    <a:pt x="154696" y="130285"/>
                  </a:lnTo>
                  <a:lnTo>
                    <a:pt x="126915" y="120766"/>
                  </a:lnTo>
                  <a:lnTo>
                    <a:pt x="92522" y="115402"/>
                  </a:lnTo>
                  <a:lnTo>
                    <a:pt x="63592" y="115136"/>
                  </a:lnTo>
                  <a:lnTo>
                    <a:pt x="32984" y="124058"/>
                  </a:lnTo>
                  <a:lnTo>
                    <a:pt x="23461" y="130686"/>
                  </a:lnTo>
                  <a:lnTo>
                    <a:pt x="16583" y="139717"/>
                  </a:lnTo>
                  <a:lnTo>
                    <a:pt x="1545" y="173834"/>
                  </a:lnTo>
                  <a:lnTo>
                    <a:pt x="0" y="193434"/>
                  </a:lnTo>
                  <a:lnTo>
                    <a:pt x="2451" y="207293"/>
                  </a:lnTo>
                  <a:lnTo>
                    <a:pt x="20523" y="237060"/>
                  </a:lnTo>
                  <a:lnTo>
                    <a:pt x="49283" y="270652"/>
                  </a:lnTo>
                  <a:lnTo>
                    <a:pt x="79128" y="294204"/>
                  </a:lnTo>
                  <a:lnTo>
                    <a:pt x="106066" y="312443"/>
                  </a:lnTo>
                  <a:lnTo>
                    <a:pt x="134157" y="325784"/>
                  </a:lnTo>
                  <a:lnTo>
                    <a:pt x="162588" y="334764"/>
                  </a:lnTo>
                  <a:lnTo>
                    <a:pt x="196847" y="344910"/>
                  </a:lnTo>
                  <a:lnTo>
                    <a:pt x="219678" y="3498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5" name="SMARTInkShape-2586"/>
            <p:cNvSpPr/>
            <p:nvPr/>
          </p:nvSpPr>
          <p:spPr>
            <a:xfrm>
              <a:off x="2832386" y="5079336"/>
              <a:ext cx="1796765" cy="792576"/>
            </a:xfrm>
            <a:custGeom>
              <a:avLst/>
              <a:gdLst/>
              <a:ahLst/>
              <a:cxnLst/>
              <a:rect l="0" t="0" r="0" b="0"/>
              <a:pathLst>
                <a:path w="1796765" h="792576">
                  <a:moveTo>
                    <a:pt x="1796764" y="385634"/>
                  </a:moveTo>
                  <a:lnTo>
                    <a:pt x="1796764" y="381841"/>
                  </a:lnTo>
                  <a:lnTo>
                    <a:pt x="1783785" y="347025"/>
                  </a:lnTo>
                  <a:lnTo>
                    <a:pt x="1771135" y="316690"/>
                  </a:lnTo>
                  <a:lnTo>
                    <a:pt x="1752657" y="282567"/>
                  </a:lnTo>
                  <a:lnTo>
                    <a:pt x="1730514" y="247321"/>
                  </a:lnTo>
                  <a:lnTo>
                    <a:pt x="1699523" y="212536"/>
                  </a:lnTo>
                  <a:lnTo>
                    <a:pt x="1676817" y="191755"/>
                  </a:lnTo>
                  <a:lnTo>
                    <a:pt x="1649263" y="169819"/>
                  </a:lnTo>
                  <a:lnTo>
                    <a:pt x="1618495" y="147634"/>
                  </a:lnTo>
                  <a:lnTo>
                    <a:pt x="1586300" y="127191"/>
                  </a:lnTo>
                  <a:lnTo>
                    <a:pt x="1551354" y="109639"/>
                  </a:lnTo>
                  <a:lnTo>
                    <a:pt x="1533144" y="101625"/>
                  </a:lnTo>
                  <a:lnTo>
                    <a:pt x="1513862" y="93106"/>
                  </a:lnTo>
                  <a:lnTo>
                    <a:pt x="1493862" y="84253"/>
                  </a:lnTo>
                  <a:lnTo>
                    <a:pt x="1473386" y="75175"/>
                  </a:lnTo>
                  <a:lnTo>
                    <a:pt x="1452591" y="67536"/>
                  </a:lnTo>
                  <a:lnTo>
                    <a:pt x="1431584" y="60856"/>
                  </a:lnTo>
                  <a:lnTo>
                    <a:pt x="1410436" y="54815"/>
                  </a:lnTo>
                  <a:lnTo>
                    <a:pt x="1387606" y="48406"/>
                  </a:lnTo>
                  <a:lnTo>
                    <a:pt x="1363654" y="41753"/>
                  </a:lnTo>
                  <a:lnTo>
                    <a:pt x="1338956" y="34936"/>
                  </a:lnTo>
                  <a:lnTo>
                    <a:pt x="1313758" y="29597"/>
                  </a:lnTo>
                  <a:lnTo>
                    <a:pt x="1288229" y="25244"/>
                  </a:lnTo>
                  <a:lnTo>
                    <a:pt x="1262478" y="21549"/>
                  </a:lnTo>
                  <a:lnTo>
                    <a:pt x="1236580" y="18291"/>
                  </a:lnTo>
                  <a:lnTo>
                    <a:pt x="1210583" y="15326"/>
                  </a:lnTo>
                  <a:lnTo>
                    <a:pt x="1184520" y="12556"/>
                  </a:lnTo>
                  <a:lnTo>
                    <a:pt x="1158414" y="9915"/>
                  </a:lnTo>
                  <a:lnTo>
                    <a:pt x="1132279" y="7360"/>
                  </a:lnTo>
                  <a:lnTo>
                    <a:pt x="1106124" y="4864"/>
                  </a:lnTo>
                  <a:lnTo>
                    <a:pt x="1079162" y="3199"/>
                  </a:lnTo>
                  <a:lnTo>
                    <a:pt x="1051663" y="2089"/>
                  </a:lnTo>
                  <a:lnTo>
                    <a:pt x="1023805" y="1350"/>
                  </a:lnTo>
                  <a:lnTo>
                    <a:pt x="995708" y="857"/>
                  </a:lnTo>
                  <a:lnTo>
                    <a:pt x="967451" y="528"/>
                  </a:lnTo>
                  <a:lnTo>
                    <a:pt x="939089" y="309"/>
                  </a:lnTo>
                  <a:lnTo>
                    <a:pt x="909862" y="162"/>
                  </a:lnTo>
                  <a:lnTo>
                    <a:pt x="880058" y="65"/>
                  </a:lnTo>
                  <a:lnTo>
                    <a:pt x="849871" y="0"/>
                  </a:lnTo>
                  <a:lnTo>
                    <a:pt x="820221" y="1545"/>
                  </a:lnTo>
                  <a:lnTo>
                    <a:pt x="790929" y="4161"/>
                  </a:lnTo>
                  <a:lnTo>
                    <a:pt x="761876" y="7494"/>
                  </a:lnTo>
                  <a:lnTo>
                    <a:pt x="732982" y="10508"/>
                  </a:lnTo>
                  <a:lnTo>
                    <a:pt x="704195" y="13312"/>
                  </a:lnTo>
                  <a:lnTo>
                    <a:pt x="675478" y="15975"/>
                  </a:lnTo>
                  <a:lnTo>
                    <a:pt x="646015" y="19338"/>
                  </a:lnTo>
                  <a:lnTo>
                    <a:pt x="616054" y="23168"/>
                  </a:lnTo>
                  <a:lnTo>
                    <a:pt x="585762" y="27308"/>
                  </a:lnTo>
                  <a:lnTo>
                    <a:pt x="556835" y="32450"/>
                  </a:lnTo>
                  <a:lnTo>
                    <a:pt x="528820" y="38259"/>
                  </a:lnTo>
                  <a:lnTo>
                    <a:pt x="501412" y="44512"/>
                  </a:lnTo>
                  <a:lnTo>
                    <a:pt x="474408" y="51063"/>
                  </a:lnTo>
                  <a:lnTo>
                    <a:pt x="447675" y="57812"/>
                  </a:lnTo>
                  <a:lnTo>
                    <a:pt x="421121" y="64691"/>
                  </a:lnTo>
                  <a:lnTo>
                    <a:pt x="394687" y="72453"/>
                  </a:lnTo>
                  <a:lnTo>
                    <a:pt x="368334" y="80803"/>
                  </a:lnTo>
                  <a:lnTo>
                    <a:pt x="342033" y="89544"/>
                  </a:lnTo>
                  <a:lnTo>
                    <a:pt x="316562" y="98546"/>
                  </a:lnTo>
                  <a:lnTo>
                    <a:pt x="291644" y="107723"/>
                  </a:lnTo>
                  <a:lnTo>
                    <a:pt x="267095" y="117016"/>
                  </a:lnTo>
                  <a:lnTo>
                    <a:pt x="244378" y="126387"/>
                  </a:lnTo>
                  <a:lnTo>
                    <a:pt x="222884" y="135808"/>
                  </a:lnTo>
                  <a:lnTo>
                    <a:pt x="202204" y="145264"/>
                  </a:lnTo>
                  <a:lnTo>
                    <a:pt x="182068" y="155537"/>
                  </a:lnTo>
                  <a:lnTo>
                    <a:pt x="162294" y="166354"/>
                  </a:lnTo>
                  <a:lnTo>
                    <a:pt x="142761" y="177535"/>
                  </a:lnTo>
                  <a:lnTo>
                    <a:pt x="108358" y="200541"/>
                  </a:lnTo>
                  <a:lnTo>
                    <a:pt x="78780" y="223995"/>
                  </a:lnTo>
                  <a:lnTo>
                    <a:pt x="45072" y="259511"/>
                  </a:lnTo>
                  <a:lnTo>
                    <a:pt x="27634" y="283277"/>
                  </a:lnTo>
                  <a:lnTo>
                    <a:pt x="14063" y="309185"/>
                  </a:lnTo>
                  <a:lnTo>
                    <a:pt x="4327" y="335781"/>
                  </a:lnTo>
                  <a:lnTo>
                    <a:pt x="0" y="360831"/>
                  </a:lnTo>
                  <a:lnTo>
                    <a:pt x="2311" y="387310"/>
                  </a:lnTo>
                  <a:lnTo>
                    <a:pt x="9423" y="414953"/>
                  </a:lnTo>
                  <a:lnTo>
                    <a:pt x="20522" y="443114"/>
                  </a:lnTo>
                  <a:lnTo>
                    <a:pt x="37625" y="469389"/>
                  </a:lnTo>
                  <a:lnTo>
                    <a:pt x="59250" y="494295"/>
                  </a:lnTo>
                  <a:lnTo>
                    <a:pt x="84735" y="518594"/>
                  </a:lnTo>
                  <a:lnTo>
                    <a:pt x="114054" y="544739"/>
                  </a:lnTo>
                  <a:lnTo>
                    <a:pt x="146399" y="570646"/>
                  </a:lnTo>
                  <a:lnTo>
                    <a:pt x="181942" y="592745"/>
                  </a:lnTo>
                  <a:lnTo>
                    <a:pt x="200310" y="603876"/>
                  </a:lnTo>
                  <a:lnTo>
                    <a:pt x="218905" y="615266"/>
                  </a:lnTo>
                  <a:lnTo>
                    <a:pt x="237652" y="626827"/>
                  </a:lnTo>
                  <a:lnTo>
                    <a:pt x="258087" y="637710"/>
                  </a:lnTo>
                  <a:lnTo>
                    <a:pt x="279648" y="648141"/>
                  </a:lnTo>
                  <a:lnTo>
                    <a:pt x="301960" y="658270"/>
                  </a:lnTo>
                  <a:lnTo>
                    <a:pt x="324772" y="668197"/>
                  </a:lnTo>
                  <a:lnTo>
                    <a:pt x="347917" y="677990"/>
                  </a:lnTo>
                  <a:lnTo>
                    <a:pt x="371285" y="687694"/>
                  </a:lnTo>
                  <a:lnTo>
                    <a:pt x="395594" y="696545"/>
                  </a:lnTo>
                  <a:lnTo>
                    <a:pt x="420532" y="704826"/>
                  </a:lnTo>
                  <a:lnTo>
                    <a:pt x="445889" y="712728"/>
                  </a:lnTo>
                  <a:lnTo>
                    <a:pt x="471524" y="720377"/>
                  </a:lnTo>
                  <a:lnTo>
                    <a:pt x="497346" y="727858"/>
                  </a:lnTo>
                  <a:lnTo>
                    <a:pt x="523291" y="735227"/>
                  </a:lnTo>
                  <a:lnTo>
                    <a:pt x="550113" y="741727"/>
                  </a:lnTo>
                  <a:lnTo>
                    <a:pt x="577520" y="747647"/>
                  </a:lnTo>
                  <a:lnTo>
                    <a:pt x="605316" y="753182"/>
                  </a:lnTo>
                  <a:lnTo>
                    <a:pt x="634165" y="758460"/>
                  </a:lnTo>
                  <a:lnTo>
                    <a:pt x="663717" y="763565"/>
                  </a:lnTo>
                  <a:lnTo>
                    <a:pt x="693737" y="768557"/>
                  </a:lnTo>
                  <a:lnTo>
                    <a:pt x="723275" y="773471"/>
                  </a:lnTo>
                  <a:lnTo>
                    <a:pt x="752492" y="778336"/>
                  </a:lnTo>
                  <a:lnTo>
                    <a:pt x="781495" y="783166"/>
                  </a:lnTo>
                  <a:lnTo>
                    <a:pt x="811149" y="786386"/>
                  </a:lnTo>
                  <a:lnTo>
                    <a:pt x="841237" y="788533"/>
                  </a:lnTo>
                  <a:lnTo>
                    <a:pt x="871615" y="789964"/>
                  </a:lnTo>
                  <a:lnTo>
                    <a:pt x="901392" y="790918"/>
                  </a:lnTo>
                  <a:lnTo>
                    <a:pt x="930768" y="791554"/>
                  </a:lnTo>
                  <a:lnTo>
                    <a:pt x="959877" y="791978"/>
                  </a:lnTo>
                  <a:lnTo>
                    <a:pt x="988808" y="792261"/>
                  </a:lnTo>
                  <a:lnTo>
                    <a:pt x="1017620" y="792451"/>
                  </a:lnTo>
                  <a:lnTo>
                    <a:pt x="1046354" y="792575"/>
                  </a:lnTo>
                  <a:lnTo>
                    <a:pt x="1075034" y="791072"/>
                  </a:lnTo>
                  <a:lnTo>
                    <a:pt x="1103680" y="788481"/>
                  </a:lnTo>
                  <a:lnTo>
                    <a:pt x="1132301" y="785167"/>
                  </a:lnTo>
                  <a:lnTo>
                    <a:pt x="1160114" y="781370"/>
                  </a:lnTo>
                  <a:lnTo>
                    <a:pt x="1187387" y="777251"/>
                  </a:lnTo>
                  <a:lnTo>
                    <a:pt x="1214300" y="772918"/>
                  </a:lnTo>
                  <a:lnTo>
                    <a:pt x="1240974" y="766854"/>
                  </a:lnTo>
                  <a:lnTo>
                    <a:pt x="1267487" y="759637"/>
                  </a:lnTo>
                  <a:lnTo>
                    <a:pt x="1293894" y="751650"/>
                  </a:lnTo>
                  <a:lnTo>
                    <a:pt x="1318642" y="743150"/>
                  </a:lnTo>
                  <a:lnTo>
                    <a:pt x="1342285" y="734309"/>
                  </a:lnTo>
                  <a:lnTo>
                    <a:pt x="1365190" y="725240"/>
                  </a:lnTo>
                  <a:lnTo>
                    <a:pt x="1387604" y="715225"/>
                  </a:lnTo>
                  <a:lnTo>
                    <a:pt x="1409691" y="704580"/>
                  </a:lnTo>
                  <a:lnTo>
                    <a:pt x="1431559" y="693514"/>
                  </a:lnTo>
                  <a:lnTo>
                    <a:pt x="1451694" y="682168"/>
                  </a:lnTo>
                  <a:lnTo>
                    <a:pt x="1470674" y="670636"/>
                  </a:lnTo>
                  <a:lnTo>
                    <a:pt x="1505785" y="646444"/>
                  </a:lnTo>
                  <a:lnTo>
                    <a:pt x="1537265" y="619818"/>
                  </a:lnTo>
                  <a:lnTo>
                    <a:pt x="1567131" y="589992"/>
                  </a:lnTo>
                  <a:lnTo>
                    <a:pt x="1594692" y="558214"/>
                  </a:lnTo>
                  <a:lnTo>
                    <a:pt x="1617525" y="525571"/>
                  </a:lnTo>
                  <a:lnTo>
                    <a:pt x="1636140" y="490426"/>
                  </a:lnTo>
                  <a:lnTo>
                    <a:pt x="1644437" y="472164"/>
                  </a:lnTo>
                  <a:lnTo>
                    <a:pt x="1650763" y="453639"/>
                  </a:lnTo>
                  <a:lnTo>
                    <a:pt x="1655774" y="434938"/>
                  </a:lnTo>
                  <a:lnTo>
                    <a:pt x="1659908" y="416122"/>
                  </a:lnTo>
                  <a:lnTo>
                    <a:pt x="1662664" y="397228"/>
                  </a:lnTo>
                  <a:lnTo>
                    <a:pt x="1664502" y="378281"/>
                  </a:lnTo>
                  <a:lnTo>
                    <a:pt x="1665727" y="359301"/>
                  </a:lnTo>
                  <a:lnTo>
                    <a:pt x="1665750" y="339503"/>
                  </a:lnTo>
                  <a:lnTo>
                    <a:pt x="1664971" y="319161"/>
                  </a:lnTo>
                  <a:lnTo>
                    <a:pt x="1663658" y="298456"/>
                  </a:lnTo>
                  <a:lnTo>
                    <a:pt x="1659608" y="278302"/>
                  </a:lnTo>
                  <a:lnTo>
                    <a:pt x="1653733" y="258516"/>
                  </a:lnTo>
                  <a:lnTo>
                    <a:pt x="1646641" y="238976"/>
                  </a:lnTo>
                  <a:lnTo>
                    <a:pt x="1634528" y="204564"/>
                  </a:lnTo>
                  <a:lnTo>
                    <a:pt x="1623059" y="174983"/>
                  </a:lnTo>
                  <a:lnTo>
                    <a:pt x="1605596" y="143654"/>
                  </a:lnTo>
                  <a:lnTo>
                    <a:pt x="1596739" y="1284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362455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2590800"/>
          </a:xfrm>
        </p:spPr>
        <p:txBody>
          <a:bodyPr anchor="t">
            <a:noAutofit/>
          </a:bodyPr>
          <a:lstStyle/>
          <a:p>
            <a:pPr marL="152400" indent="0">
              <a:buNone/>
            </a:pPr>
            <a:r>
              <a:rPr lang="en-US" sz="2000" dirty="0"/>
              <a:t>PLANNING YOUR </a:t>
            </a:r>
            <a:r>
              <a:rPr lang="en-US" sz="2000" dirty="0" smtClean="0"/>
              <a:t>RESPONSE:  RACE it!</a:t>
            </a:r>
          </a:p>
          <a:p>
            <a:pPr marL="152400" indent="0">
              <a:buNone/>
            </a:pPr>
            <a:endParaRPr lang="en-US" sz="2000" dirty="0" smtClean="0"/>
          </a:p>
          <a:p>
            <a:pPr marL="152400" indent="0">
              <a:buNone/>
            </a:pPr>
            <a:r>
              <a:rPr lang="en-US" sz="2000" dirty="0" smtClean="0"/>
              <a:t>R – READ THE QUESTION!!! What is it asking you do it.</a:t>
            </a:r>
          </a:p>
          <a:p>
            <a:pPr marL="152400" indent="0">
              <a:buNone/>
            </a:pPr>
            <a:r>
              <a:rPr lang="en-US" sz="2000" dirty="0" smtClean="0"/>
              <a:t>A – ANSWER THE QUESTION!!! Be sure to read and understand any additional explanations given which will help you earn a stellar grade.</a:t>
            </a:r>
          </a:p>
          <a:p>
            <a:pPr marL="152400" indent="0">
              <a:buNone/>
            </a:pPr>
            <a:r>
              <a:rPr lang="en-US" sz="2000" dirty="0" smtClean="0"/>
              <a:t>C – CITE EXAMPLES!!!! Plan out your strongest examples from throughout the text. Don’t only give examples which your teacher used.</a:t>
            </a:r>
          </a:p>
          <a:p>
            <a:pPr marL="152400" indent="0">
              <a:buNone/>
            </a:pPr>
            <a:r>
              <a:rPr lang="en-US" sz="2000" dirty="0" smtClean="0"/>
              <a:t>E – EXPLAIN THE EXAMPLES!!!! Be sure to explain your thinking for how each example helps you answer the question. Don’t only repeat what the quotation means.</a:t>
            </a:r>
          </a:p>
          <a:p>
            <a:pPr marL="152400" indent="0">
              <a:buNone/>
            </a:pPr>
            <a:endParaRPr lang="en-US" sz="2000" dirty="0" smtClean="0"/>
          </a:p>
          <a:p>
            <a:pPr marL="152400" indent="0">
              <a:buNone/>
            </a:pPr>
            <a:r>
              <a:rPr lang="en-US" sz="2000" dirty="0" smtClean="0"/>
              <a:t>PSSTTT – CSET components ARE embedded here!!</a:t>
            </a:r>
            <a:endParaRPr lang="en-US" sz="2000" dirty="0"/>
          </a:p>
        </p:txBody>
      </p:sp>
    </p:spTree>
    <p:extLst>
      <p:ext uri="{BB962C8B-B14F-4D97-AF65-F5344CB8AC3E}">
        <p14:creationId xmlns:p14="http://schemas.microsoft.com/office/powerpoint/2010/main" val="14586222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6781800" cy="1600199"/>
          </a:xfrm>
        </p:spPr>
        <p:txBody>
          <a:bodyPr/>
          <a:lstStyle/>
          <a:p>
            <a:r>
              <a:rPr lang="en-US" sz="3000" dirty="0" smtClean="0"/>
              <a:t>Answer the lesson question if you finish reading everything and completing the questions. </a:t>
            </a:r>
            <a:endParaRPr lang="en-US" sz="3000" dirty="0"/>
          </a:p>
        </p:txBody>
      </p:sp>
      <p:sp>
        <p:nvSpPr>
          <p:cNvPr id="3" name="Text Placeholder 2"/>
          <p:cNvSpPr>
            <a:spLocks noGrp="1"/>
          </p:cNvSpPr>
          <p:nvPr>
            <p:ph type="body" idx="1"/>
          </p:nvPr>
        </p:nvSpPr>
        <p:spPr>
          <a:xfrm>
            <a:off x="304800" y="2209800"/>
            <a:ext cx="8382000" cy="3886200"/>
          </a:xfrm>
        </p:spPr>
        <p:txBody>
          <a:bodyPr anchor="t"/>
          <a:lstStyle/>
          <a:p>
            <a:pPr marL="152400" indent="0" fontAlgn="base">
              <a:buNone/>
            </a:pPr>
            <a:r>
              <a:rPr lang="en-US" sz="3600" dirty="0"/>
              <a:t>How does MLK employ ethos, logos, and pathos in “A Letter From Birmingham Jail” to construct his </a:t>
            </a:r>
            <a:r>
              <a:rPr lang="en-US" sz="3600" dirty="0" smtClean="0"/>
              <a:t>message?</a:t>
            </a:r>
            <a:endParaRPr lang="en-US" sz="3600" dirty="0"/>
          </a:p>
        </p:txBody>
      </p:sp>
      <p:sp>
        <p:nvSpPr>
          <p:cNvPr id="44" name="SMARTInkShape-2339"/>
          <p:cNvSpPr/>
          <p:nvPr/>
        </p:nvSpPr>
        <p:spPr>
          <a:xfrm>
            <a:off x="371475" y="3847963"/>
            <a:ext cx="2152699" cy="1042514"/>
          </a:xfrm>
          <a:custGeom>
            <a:avLst/>
            <a:gdLst/>
            <a:ahLst/>
            <a:cxnLst/>
            <a:rect l="0" t="0" r="0" b="0"/>
            <a:pathLst>
              <a:path w="2152699" h="1042514">
                <a:moveTo>
                  <a:pt x="0" y="624025"/>
                </a:moveTo>
                <a:lnTo>
                  <a:pt x="15542" y="633912"/>
                </a:lnTo>
                <a:lnTo>
                  <a:pt x="25957" y="641119"/>
                </a:lnTo>
                <a:lnTo>
                  <a:pt x="60631" y="652213"/>
                </a:lnTo>
                <a:lnTo>
                  <a:pt x="84097" y="657984"/>
                </a:lnTo>
                <a:lnTo>
                  <a:pt x="113047" y="665841"/>
                </a:lnTo>
                <a:lnTo>
                  <a:pt x="146552" y="674624"/>
                </a:lnTo>
                <a:lnTo>
                  <a:pt x="164376" y="679189"/>
                </a:lnTo>
                <a:lnTo>
                  <a:pt x="183403" y="684613"/>
                </a:lnTo>
                <a:lnTo>
                  <a:pt x="203231" y="690611"/>
                </a:lnTo>
                <a:lnTo>
                  <a:pt x="223594" y="696991"/>
                </a:lnTo>
                <a:lnTo>
                  <a:pt x="245106" y="703625"/>
                </a:lnTo>
                <a:lnTo>
                  <a:pt x="267385" y="710429"/>
                </a:lnTo>
                <a:lnTo>
                  <a:pt x="290176" y="717346"/>
                </a:lnTo>
                <a:lnTo>
                  <a:pt x="314894" y="724339"/>
                </a:lnTo>
                <a:lnTo>
                  <a:pt x="340898" y="731382"/>
                </a:lnTo>
                <a:lnTo>
                  <a:pt x="367759" y="738459"/>
                </a:lnTo>
                <a:lnTo>
                  <a:pt x="395192" y="746351"/>
                </a:lnTo>
                <a:lnTo>
                  <a:pt x="423005" y="754788"/>
                </a:lnTo>
                <a:lnTo>
                  <a:pt x="451072" y="763588"/>
                </a:lnTo>
                <a:lnTo>
                  <a:pt x="480896" y="772629"/>
                </a:lnTo>
                <a:lnTo>
                  <a:pt x="511891" y="781832"/>
                </a:lnTo>
                <a:lnTo>
                  <a:pt x="543667" y="791142"/>
                </a:lnTo>
                <a:lnTo>
                  <a:pt x="576757" y="800524"/>
                </a:lnTo>
                <a:lnTo>
                  <a:pt x="610723" y="809953"/>
                </a:lnTo>
                <a:lnTo>
                  <a:pt x="645274" y="819414"/>
                </a:lnTo>
                <a:lnTo>
                  <a:pt x="680214" y="828897"/>
                </a:lnTo>
                <a:lnTo>
                  <a:pt x="715413" y="838394"/>
                </a:lnTo>
                <a:lnTo>
                  <a:pt x="750786" y="847900"/>
                </a:lnTo>
                <a:lnTo>
                  <a:pt x="787068" y="857412"/>
                </a:lnTo>
                <a:lnTo>
                  <a:pt x="823956" y="866929"/>
                </a:lnTo>
                <a:lnTo>
                  <a:pt x="861247" y="876448"/>
                </a:lnTo>
                <a:lnTo>
                  <a:pt x="899602" y="886763"/>
                </a:lnTo>
                <a:lnTo>
                  <a:pt x="938666" y="897609"/>
                </a:lnTo>
                <a:lnTo>
                  <a:pt x="978203" y="908808"/>
                </a:lnTo>
                <a:lnTo>
                  <a:pt x="1017260" y="920242"/>
                </a:lnTo>
                <a:lnTo>
                  <a:pt x="1055998" y="931834"/>
                </a:lnTo>
                <a:lnTo>
                  <a:pt x="1094524" y="943531"/>
                </a:lnTo>
                <a:lnTo>
                  <a:pt x="1133701" y="954504"/>
                </a:lnTo>
                <a:lnTo>
                  <a:pt x="1173313" y="964994"/>
                </a:lnTo>
                <a:lnTo>
                  <a:pt x="1213215" y="975162"/>
                </a:lnTo>
                <a:lnTo>
                  <a:pt x="1252516" y="984323"/>
                </a:lnTo>
                <a:lnTo>
                  <a:pt x="1291417" y="992811"/>
                </a:lnTo>
                <a:lnTo>
                  <a:pt x="1330051" y="1000851"/>
                </a:lnTo>
                <a:lnTo>
                  <a:pt x="1367713" y="1007798"/>
                </a:lnTo>
                <a:lnTo>
                  <a:pt x="1404727" y="1014017"/>
                </a:lnTo>
                <a:lnTo>
                  <a:pt x="1441310" y="1019751"/>
                </a:lnTo>
                <a:lnTo>
                  <a:pt x="1476811" y="1025161"/>
                </a:lnTo>
                <a:lnTo>
                  <a:pt x="1511590" y="1030355"/>
                </a:lnTo>
                <a:lnTo>
                  <a:pt x="1545890" y="1035405"/>
                </a:lnTo>
                <a:lnTo>
                  <a:pt x="1579074" y="1038772"/>
                </a:lnTo>
                <a:lnTo>
                  <a:pt x="1611516" y="1041016"/>
                </a:lnTo>
                <a:lnTo>
                  <a:pt x="1643463" y="1042513"/>
                </a:lnTo>
                <a:lnTo>
                  <a:pt x="1674286" y="1041923"/>
                </a:lnTo>
                <a:lnTo>
                  <a:pt x="1704359" y="1039942"/>
                </a:lnTo>
                <a:lnTo>
                  <a:pt x="1733933" y="1037034"/>
                </a:lnTo>
                <a:lnTo>
                  <a:pt x="1762380" y="1033508"/>
                </a:lnTo>
                <a:lnTo>
                  <a:pt x="1790077" y="1029570"/>
                </a:lnTo>
                <a:lnTo>
                  <a:pt x="1817272" y="1025357"/>
                </a:lnTo>
                <a:lnTo>
                  <a:pt x="1842546" y="1019373"/>
                </a:lnTo>
                <a:lnTo>
                  <a:pt x="1866539" y="1012209"/>
                </a:lnTo>
                <a:lnTo>
                  <a:pt x="1889678" y="1004258"/>
                </a:lnTo>
                <a:lnTo>
                  <a:pt x="1911454" y="994989"/>
                </a:lnTo>
                <a:lnTo>
                  <a:pt x="1932322" y="984840"/>
                </a:lnTo>
                <a:lnTo>
                  <a:pt x="1952583" y="974106"/>
                </a:lnTo>
                <a:lnTo>
                  <a:pt x="1972441" y="962187"/>
                </a:lnTo>
                <a:lnTo>
                  <a:pt x="1992029" y="949479"/>
                </a:lnTo>
                <a:lnTo>
                  <a:pt x="2011438" y="936244"/>
                </a:lnTo>
                <a:lnTo>
                  <a:pt x="2043587" y="906722"/>
                </a:lnTo>
                <a:lnTo>
                  <a:pt x="2071105" y="874287"/>
                </a:lnTo>
                <a:lnTo>
                  <a:pt x="2096564" y="838704"/>
                </a:lnTo>
                <a:lnTo>
                  <a:pt x="2107322" y="820326"/>
                </a:lnTo>
                <a:lnTo>
                  <a:pt x="2116875" y="801723"/>
                </a:lnTo>
                <a:lnTo>
                  <a:pt x="2125625" y="782971"/>
                </a:lnTo>
                <a:lnTo>
                  <a:pt x="2132252" y="763326"/>
                </a:lnTo>
                <a:lnTo>
                  <a:pt x="2137464" y="743086"/>
                </a:lnTo>
                <a:lnTo>
                  <a:pt x="2141732" y="722449"/>
                </a:lnTo>
                <a:lnTo>
                  <a:pt x="2145371" y="701547"/>
                </a:lnTo>
                <a:lnTo>
                  <a:pt x="2148591" y="680469"/>
                </a:lnTo>
                <a:lnTo>
                  <a:pt x="2151532" y="659273"/>
                </a:lnTo>
                <a:lnTo>
                  <a:pt x="2152698" y="637204"/>
                </a:lnTo>
                <a:lnTo>
                  <a:pt x="2152682" y="614555"/>
                </a:lnTo>
                <a:lnTo>
                  <a:pt x="2151878" y="591518"/>
                </a:lnTo>
                <a:lnTo>
                  <a:pt x="2148960" y="568222"/>
                </a:lnTo>
                <a:lnTo>
                  <a:pt x="2144634" y="544754"/>
                </a:lnTo>
                <a:lnTo>
                  <a:pt x="2139368" y="521171"/>
                </a:lnTo>
                <a:lnTo>
                  <a:pt x="2133477" y="498306"/>
                </a:lnTo>
                <a:lnTo>
                  <a:pt x="2127168" y="475918"/>
                </a:lnTo>
                <a:lnTo>
                  <a:pt x="2120581" y="453850"/>
                </a:lnTo>
                <a:lnTo>
                  <a:pt x="2112220" y="431993"/>
                </a:lnTo>
                <a:lnTo>
                  <a:pt x="2102678" y="410279"/>
                </a:lnTo>
                <a:lnTo>
                  <a:pt x="2092348" y="388659"/>
                </a:lnTo>
                <a:lnTo>
                  <a:pt x="2079905" y="367895"/>
                </a:lnTo>
                <a:lnTo>
                  <a:pt x="2066053" y="347703"/>
                </a:lnTo>
                <a:lnTo>
                  <a:pt x="2051263" y="327891"/>
                </a:lnTo>
                <a:lnTo>
                  <a:pt x="2035052" y="308334"/>
                </a:lnTo>
                <a:lnTo>
                  <a:pt x="2017895" y="288945"/>
                </a:lnTo>
                <a:lnTo>
                  <a:pt x="2000107" y="269670"/>
                </a:lnTo>
                <a:lnTo>
                  <a:pt x="1981105" y="251263"/>
                </a:lnTo>
                <a:lnTo>
                  <a:pt x="1961293" y="233436"/>
                </a:lnTo>
                <a:lnTo>
                  <a:pt x="1940941" y="215994"/>
                </a:lnTo>
                <a:lnTo>
                  <a:pt x="1919436" y="198811"/>
                </a:lnTo>
                <a:lnTo>
                  <a:pt x="1897161" y="181799"/>
                </a:lnTo>
                <a:lnTo>
                  <a:pt x="1874374" y="164901"/>
                </a:lnTo>
                <a:lnTo>
                  <a:pt x="1849658" y="148874"/>
                </a:lnTo>
                <a:lnTo>
                  <a:pt x="1823655" y="133426"/>
                </a:lnTo>
                <a:lnTo>
                  <a:pt x="1796795" y="118365"/>
                </a:lnTo>
                <a:lnTo>
                  <a:pt x="1768570" y="105150"/>
                </a:lnTo>
                <a:lnTo>
                  <a:pt x="1739434" y="93164"/>
                </a:lnTo>
                <a:lnTo>
                  <a:pt x="1709691" y="81999"/>
                </a:lnTo>
                <a:lnTo>
                  <a:pt x="1679544" y="71380"/>
                </a:lnTo>
                <a:lnTo>
                  <a:pt x="1649127" y="61126"/>
                </a:lnTo>
                <a:lnTo>
                  <a:pt x="1618531" y="51115"/>
                </a:lnTo>
                <a:lnTo>
                  <a:pt x="1586227" y="42060"/>
                </a:lnTo>
                <a:lnTo>
                  <a:pt x="1552784" y="33642"/>
                </a:lnTo>
                <a:lnTo>
                  <a:pt x="1518583" y="25649"/>
                </a:lnTo>
                <a:lnTo>
                  <a:pt x="1483083" y="19526"/>
                </a:lnTo>
                <a:lnTo>
                  <a:pt x="1446716" y="14650"/>
                </a:lnTo>
                <a:lnTo>
                  <a:pt x="1409771" y="10607"/>
                </a:lnTo>
                <a:lnTo>
                  <a:pt x="1372441" y="7116"/>
                </a:lnTo>
                <a:lnTo>
                  <a:pt x="1334854" y="3996"/>
                </a:lnTo>
                <a:lnTo>
                  <a:pt x="1297097" y="1122"/>
                </a:lnTo>
                <a:lnTo>
                  <a:pt x="1258431" y="0"/>
                </a:lnTo>
                <a:lnTo>
                  <a:pt x="1219160" y="46"/>
                </a:lnTo>
                <a:lnTo>
                  <a:pt x="1179486" y="870"/>
                </a:lnTo>
                <a:lnTo>
                  <a:pt x="1140336" y="3007"/>
                </a:lnTo>
                <a:lnTo>
                  <a:pt x="1101537" y="6019"/>
                </a:lnTo>
                <a:lnTo>
                  <a:pt x="1062970" y="9615"/>
                </a:lnTo>
                <a:lnTo>
                  <a:pt x="1022972" y="15186"/>
                </a:lnTo>
                <a:lnTo>
                  <a:pt x="982019" y="22076"/>
                </a:lnTo>
                <a:lnTo>
                  <a:pt x="940429" y="29844"/>
                </a:lnTo>
                <a:lnTo>
                  <a:pt x="898415" y="38198"/>
                </a:lnTo>
                <a:lnTo>
                  <a:pt x="856118" y="46942"/>
                </a:lnTo>
                <a:lnTo>
                  <a:pt x="813633" y="55947"/>
                </a:lnTo>
                <a:lnTo>
                  <a:pt x="771022" y="66712"/>
                </a:lnTo>
                <a:lnTo>
                  <a:pt x="728327" y="78652"/>
                </a:lnTo>
                <a:lnTo>
                  <a:pt x="685576" y="91374"/>
                </a:lnTo>
                <a:lnTo>
                  <a:pt x="643582" y="106205"/>
                </a:lnTo>
                <a:lnTo>
                  <a:pt x="602092" y="122443"/>
                </a:lnTo>
                <a:lnTo>
                  <a:pt x="560939" y="139618"/>
                </a:lnTo>
                <a:lnTo>
                  <a:pt x="520009" y="158212"/>
                </a:lnTo>
                <a:lnTo>
                  <a:pt x="479229" y="177751"/>
                </a:lnTo>
                <a:lnTo>
                  <a:pt x="438549" y="197921"/>
                </a:lnTo>
                <a:lnTo>
                  <a:pt x="399522" y="218512"/>
                </a:lnTo>
                <a:lnTo>
                  <a:pt x="361598" y="239383"/>
                </a:lnTo>
                <a:lnTo>
                  <a:pt x="324409" y="260440"/>
                </a:lnTo>
                <a:lnTo>
                  <a:pt x="290091" y="281623"/>
                </a:lnTo>
                <a:lnTo>
                  <a:pt x="257688" y="302888"/>
                </a:lnTo>
                <a:lnTo>
                  <a:pt x="226561" y="324209"/>
                </a:lnTo>
                <a:lnTo>
                  <a:pt x="197872" y="345566"/>
                </a:lnTo>
                <a:lnTo>
                  <a:pt x="170808" y="366948"/>
                </a:lnTo>
                <a:lnTo>
                  <a:pt x="144828" y="388347"/>
                </a:lnTo>
                <a:lnTo>
                  <a:pt x="123540" y="408962"/>
                </a:lnTo>
                <a:lnTo>
                  <a:pt x="105379" y="429056"/>
                </a:lnTo>
                <a:lnTo>
                  <a:pt x="89302" y="448801"/>
                </a:lnTo>
                <a:lnTo>
                  <a:pt x="76997" y="467522"/>
                </a:lnTo>
                <a:lnTo>
                  <a:pt x="59092" y="503138"/>
                </a:lnTo>
                <a:lnTo>
                  <a:pt x="52192" y="537489"/>
                </a:lnTo>
                <a:lnTo>
                  <a:pt x="53359" y="571277"/>
                </a:lnTo>
                <a:lnTo>
                  <a:pt x="61815" y="604814"/>
                </a:lnTo>
                <a:lnTo>
                  <a:pt x="84094" y="638241"/>
                </a:lnTo>
                <a:lnTo>
                  <a:pt x="113575" y="670030"/>
                </a:lnTo>
                <a:lnTo>
                  <a:pt x="142553" y="697388"/>
                </a:lnTo>
                <a:lnTo>
                  <a:pt x="169190" y="718543"/>
                </a:lnTo>
                <a:lnTo>
                  <a:pt x="207169" y="7454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7" name="SMARTInkShape-Group336"/>
          <p:cNvGrpSpPr/>
          <p:nvPr/>
        </p:nvGrpSpPr>
        <p:grpSpPr>
          <a:xfrm>
            <a:off x="7479593" y="4336685"/>
            <a:ext cx="628115" cy="249604"/>
            <a:chOff x="7479593" y="4336685"/>
            <a:chExt cx="628115" cy="249604"/>
          </a:xfrm>
        </p:grpSpPr>
        <p:sp>
          <p:nvSpPr>
            <p:cNvPr id="45" name="SMARTInkShape-2340"/>
            <p:cNvSpPr/>
            <p:nvPr/>
          </p:nvSpPr>
          <p:spPr>
            <a:xfrm>
              <a:off x="7779544" y="4357724"/>
              <a:ext cx="328164" cy="228565"/>
            </a:xfrm>
            <a:custGeom>
              <a:avLst/>
              <a:gdLst/>
              <a:ahLst/>
              <a:cxnLst/>
              <a:rect l="0" t="0" r="0" b="0"/>
              <a:pathLst>
                <a:path w="328164" h="228565">
                  <a:moveTo>
                    <a:pt x="0" y="71401"/>
                  </a:moveTo>
                  <a:lnTo>
                    <a:pt x="31317" y="71401"/>
                  </a:lnTo>
                  <a:lnTo>
                    <a:pt x="64473" y="70607"/>
                  </a:lnTo>
                  <a:lnTo>
                    <a:pt x="90197" y="61458"/>
                  </a:lnTo>
                  <a:lnTo>
                    <a:pt x="106491" y="49915"/>
                  </a:lnTo>
                  <a:lnTo>
                    <a:pt x="111623" y="44389"/>
                  </a:lnTo>
                  <a:lnTo>
                    <a:pt x="118181" y="33147"/>
                  </a:lnTo>
                  <a:lnTo>
                    <a:pt x="120799" y="21835"/>
                  </a:lnTo>
                  <a:lnTo>
                    <a:pt x="121014" y="19307"/>
                  </a:lnTo>
                  <a:lnTo>
                    <a:pt x="119136" y="14381"/>
                  </a:lnTo>
                  <a:lnTo>
                    <a:pt x="111463" y="4752"/>
                  </a:lnTo>
                  <a:lnTo>
                    <a:pt x="106954" y="2092"/>
                  </a:lnTo>
                  <a:lnTo>
                    <a:pt x="97836" y="594"/>
                  </a:lnTo>
                  <a:lnTo>
                    <a:pt x="66547" y="0"/>
                  </a:lnTo>
                  <a:lnTo>
                    <a:pt x="52349" y="3767"/>
                  </a:lnTo>
                  <a:lnTo>
                    <a:pt x="44962" y="9856"/>
                  </a:lnTo>
                  <a:lnTo>
                    <a:pt x="20165" y="40606"/>
                  </a:lnTo>
                  <a:lnTo>
                    <a:pt x="16029" y="58572"/>
                  </a:lnTo>
                  <a:lnTo>
                    <a:pt x="14803" y="75185"/>
                  </a:lnTo>
                  <a:lnTo>
                    <a:pt x="18750" y="87370"/>
                  </a:lnTo>
                  <a:lnTo>
                    <a:pt x="33778" y="121629"/>
                  </a:lnTo>
                  <a:lnTo>
                    <a:pt x="46874" y="142110"/>
                  </a:lnTo>
                  <a:lnTo>
                    <a:pt x="79109" y="168623"/>
                  </a:lnTo>
                  <a:lnTo>
                    <a:pt x="111547" y="187628"/>
                  </a:lnTo>
                  <a:lnTo>
                    <a:pt x="122303" y="191299"/>
                  </a:lnTo>
                  <a:lnTo>
                    <a:pt x="130027" y="190041"/>
                  </a:lnTo>
                  <a:lnTo>
                    <a:pt x="141185" y="184870"/>
                  </a:lnTo>
                  <a:lnTo>
                    <a:pt x="146092" y="180570"/>
                  </a:lnTo>
                  <a:lnTo>
                    <a:pt x="154583" y="165825"/>
                  </a:lnTo>
                  <a:lnTo>
                    <a:pt x="163212" y="130807"/>
                  </a:lnTo>
                  <a:lnTo>
                    <a:pt x="170361" y="96196"/>
                  </a:lnTo>
                  <a:lnTo>
                    <a:pt x="181297" y="66725"/>
                  </a:lnTo>
                  <a:lnTo>
                    <a:pt x="188214" y="56169"/>
                  </a:lnTo>
                  <a:lnTo>
                    <a:pt x="199083" y="48014"/>
                  </a:lnTo>
                  <a:lnTo>
                    <a:pt x="212357" y="44363"/>
                  </a:lnTo>
                  <a:lnTo>
                    <a:pt x="226345" y="43281"/>
                  </a:lnTo>
                  <a:lnTo>
                    <a:pt x="250203" y="48619"/>
                  </a:lnTo>
                  <a:lnTo>
                    <a:pt x="279726" y="63423"/>
                  </a:lnTo>
                  <a:lnTo>
                    <a:pt x="292784" y="76622"/>
                  </a:lnTo>
                  <a:lnTo>
                    <a:pt x="315494" y="110930"/>
                  </a:lnTo>
                  <a:lnTo>
                    <a:pt x="325198" y="135654"/>
                  </a:lnTo>
                  <a:lnTo>
                    <a:pt x="328163" y="165362"/>
                  </a:lnTo>
                  <a:lnTo>
                    <a:pt x="327730" y="192266"/>
                  </a:lnTo>
                  <a:lnTo>
                    <a:pt x="321469" y="2285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2341"/>
            <p:cNvSpPr/>
            <p:nvPr/>
          </p:nvSpPr>
          <p:spPr>
            <a:xfrm>
              <a:off x="7479593" y="4336685"/>
              <a:ext cx="235658" cy="178166"/>
            </a:xfrm>
            <a:custGeom>
              <a:avLst/>
              <a:gdLst/>
              <a:ahLst/>
              <a:cxnLst/>
              <a:rect l="0" t="0" r="0" b="0"/>
              <a:pathLst>
                <a:path w="235658" h="178166">
                  <a:moveTo>
                    <a:pt x="7057" y="71009"/>
                  </a:moveTo>
                  <a:lnTo>
                    <a:pt x="7057" y="102930"/>
                  </a:lnTo>
                  <a:lnTo>
                    <a:pt x="7057" y="137577"/>
                  </a:lnTo>
                  <a:lnTo>
                    <a:pt x="7057" y="147851"/>
                  </a:lnTo>
                  <a:lnTo>
                    <a:pt x="208" y="156394"/>
                  </a:lnTo>
                  <a:lnTo>
                    <a:pt x="0" y="152841"/>
                  </a:lnTo>
                  <a:lnTo>
                    <a:pt x="2069" y="148918"/>
                  </a:lnTo>
                  <a:lnTo>
                    <a:pt x="4840" y="144529"/>
                  </a:lnTo>
                  <a:lnTo>
                    <a:pt x="6400" y="136802"/>
                  </a:lnTo>
                  <a:lnTo>
                    <a:pt x="7656" y="124811"/>
                  </a:lnTo>
                  <a:lnTo>
                    <a:pt x="19402" y="92383"/>
                  </a:lnTo>
                  <a:lnTo>
                    <a:pt x="22885" y="78136"/>
                  </a:lnTo>
                  <a:lnTo>
                    <a:pt x="27585" y="68620"/>
                  </a:lnTo>
                  <a:lnTo>
                    <a:pt x="52033" y="34320"/>
                  </a:lnTo>
                  <a:lnTo>
                    <a:pt x="68405" y="19072"/>
                  </a:lnTo>
                  <a:lnTo>
                    <a:pt x="82649" y="10376"/>
                  </a:lnTo>
                  <a:lnTo>
                    <a:pt x="86027" y="9156"/>
                  </a:lnTo>
                  <a:lnTo>
                    <a:pt x="88278" y="9136"/>
                  </a:lnTo>
                  <a:lnTo>
                    <a:pt x="89780" y="9916"/>
                  </a:lnTo>
                  <a:lnTo>
                    <a:pt x="96399" y="17420"/>
                  </a:lnTo>
                  <a:lnTo>
                    <a:pt x="98358" y="23644"/>
                  </a:lnTo>
                  <a:lnTo>
                    <a:pt x="99834" y="50702"/>
                  </a:lnTo>
                  <a:lnTo>
                    <a:pt x="93073" y="86358"/>
                  </a:lnTo>
                  <a:lnTo>
                    <a:pt x="92784" y="112657"/>
                  </a:lnTo>
                  <a:lnTo>
                    <a:pt x="92782" y="103198"/>
                  </a:lnTo>
                  <a:lnTo>
                    <a:pt x="96575" y="93070"/>
                  </a:lnTo>
                  <a:lnTo>
                    <a:pt x="102670" y="86635"/>
                  </a:lnTo>
                  <a:lnTo>
                    <a:pt x="109876" y="80335"/>
                  </a:lnTo>
                  <a:lnTo>
                    <a:pt x="136957" y="44714"/>
                  </a:lnTo>
                  <a:lnTo>
                    <a:pt x="153043" y="26539"/>
                  </a:lnTo>
                  <a:lnTo>
                    <a:pt x="183804" y="2828"/>
                  </a:lnTo>
                  <a:lnTo>
                    <a:pt x="197500" y="0"/>
                  </a:lnTo>
                  <a:lnTo>
                    <a:pt x="198313" y="651"/>
                  </a:lnTo>
                  <a:lnTo>
                    <a:pt x="199216" y="3491"/>
                  </a:lnTo>
                  <a:lnTo>
                    <a:pt x="200251" y="4566"/>
                  </a:lnTo>
                  <a:lnTo>
                    <a:pt x="203516" y="5760"/>
                  </a:lnTo>
                  <a:lnTo>
                    <a:pt x="204705" y="7666"/>
                  </a:lnTo>
                  <a:lnTo>
                    <a:pt x="206612" y="22131"/>
                  </a:lnTo>
                  <a:lnTo>
                    <a:pt x="207814" y="44963"/>
                  </a:lnTo>
                  <a:lnTo>
                    <a:pt x="213224" y="72440"/>
                  </a:lnTo>
                  <a:lnTo>
                    <a:pt x="216211" y="106916"/>
                  </a:lnTo>
                  <a:lnTo>
                    <a:pt x="221484" y="137562"/>
                  </a:lnTo>
                  <a:lnTo>
                    <a:pt x="228585" y="166957"/>
                  </a:lnTo>
                  <a:lnTo>
                    <a:pt x="235657" y="1781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0" name="SMARTInkShape-Group337"/>
          <p:cNvGrpSpPr/>
          <p:nvPr/>
        </p:nvGrpSpPr>
        <p:grpSpPr>
          <a:xfrm>
            <a:off x="4723164" y="4080761"/>
            <a:ext cx="2763451" cy="591253"/>
            <a:chOff x="4723164" y="4080761"/>
            <a:chExt cx="2763451" cy="591253"/>
          </a:xfrm>
        </p:grpSpPr>
        <p:sp>
          <p:nvSpPr>
            <p:cNvPr id="48" name="SMARTInkShape-2342"/>
            <p:cNvSpPr/>
            <p:nvPr/>
          </p:nvSpPr>
          <p:spPr>
            <a:xfrm>
              <a:off x="5851186" y="4415379"/>
              <a:ext cx="442460" cy="149478"/>
            </a:xfrm>
            <a:custGeom>
              <a:avLst/>
              <a:gdLst/>
              <a:ahLst/>
              <a:cxnLst/>
              <a:rect l="0" t="0" r="0" b="0"/>
              <a:pathLst>
                <a:path w="442460" h="149478">
                  <a:moveTo>
                    <a:pt x="99559" y="35177"/>
                  </a:moveTo>
                  <a:lnTo>
                    <a:pt x="99559" y="31385"/>
                  </a:lnTo>
                  <a:lnTo>
                    <a:pt x="98764" y="30268"/>
                  </a:lnTo>
                  <a:lnTo>
                    <a:pt x="97441" y="29523"/>
                  </a:lnTo>
                  <a:lnTo>
                    <a:pt x="95766" y="29026"/>
                  </a:lnTo>
                  <a:lnTo>
                    <a:pt x="94648" y="27902"/>
                  </a:lnTo>
                  <a:lnTo>
                    <a:pt x="93407" y="24535"/>
                  </a:lnTo>
                  <a:lnTo>
                    <a:pt x="92282" y="23320"/>
                  </a:lnTo>
                  <a:lnTo>
                    <a:pt x="88916" y="21970"/>
                  </a:lnTo>
                  <a:lnTo>
                    <a:pt x="82558" y="21210"/>
                  </a:lnTo>
                  <a:lnTo>
                    <a:pt x="57515" y="28703"/>
                  </a:lnTo>
                  <a:lnTo>
                    <a:pt x="47534" y="33887"/>
                  </a:lnTo>
                  <a:lnTo>
                    <a:pt x="15971" y="58301"/>
                  </a:lnTo>
                  <a:lnTo>
                    <a:pt x="4730" y="75993"/>
                  </a:lnTo>
                  <a:lnTo>
                    <a:pt x="1081" y="90045"/>
                  </a:lnTo>
                  <a:lnTo>
                    <a:pt x="0" y="100470"/>
                  </a:lnTo>
                  <a:lnTo>
                    <a:pt x="1864" y="106000"/>
                  </a:lnTo>
                  <a:lnTo>
                    <a:pt x="3472" y="108586"/>
                  </a:lnTo>
                  <a:lnTo>
                    <a:pt x="5339" y="110311"/>
                  </a:lnTo>
                  <a:lnTo>
                    <a:pt x="9528" y="112226"/>
                  </a:lnTo>
                  <a:lnTo>
                    <a:pt x="20142" y="113304"/>
                  </a:lnTo>
                  <a:lnTo>
                    <a:pt x="37134" y="109832"/>
                  </a:lnTo>
                  <a:lnTo>
                    <a:pt x="63415" y="95844"/>
                  </a:lnTo>
                  <a:lnTo>
                    <a:pt x="98666" y="68405"/>
                  </a:lnTo>
                  <a:lnTo>
                    <a:pt x="126313" y="35171"/>
                  </a:lnTo>
                  <a:lnTo>
                    <a:pt x="131292" y="25649"/>
                  </a:lnTo>
                  <a:lnTo>
                    <a:pt x="135231" y="0"/>
                  </a:lnTo>
                  <a:lnTo>
                    <a:pt x="136069" y="24304"/>
                  </a:lnTo>
                  <a:lnTo>
                    <a:pt x="145219" y="58596"/>
                  </a:lnTo>
                  <a:lnTo>
                    <a:pt x="151109" y="91021"/>
                  </a:lnTo>
                  <a:lnTo>
                    <a:pt x="155807" y="101272"/>
                  </a:lnTo>
                  <a:lnTo>
                    <a:pt x="175156" y="128789"/>
                  </a:lnTo>
                  <a:lnTo>
                    <a:pt x="180253" y="132345"/>
                  </a:lnTo>
                  <a:lnTo>
                    <a:pt x="187585" y="134347"/>
                  </a:lnTo>
                  <a:lnTo>
                    <a:pt x="194784" y="134940"/>
                  </a:lnTo>
                  <a:lnTo>
                    <a:pt x="196381" y="134229"/>
                  </a:lnTo>
                  <a:lnTo>
                    <a:pt x="197443" y="132962"/>
                  </a:lnTo>
                  <a:lnTo>
                    <a:pt x="211673" y="103074"/>
                  </a:lnTo>
                  <a:lnTo>
                    <a:pt x="223156" y="79457"/>
                  </a:lnTo>
                  <a:lnTo>
                    <a:pt x="247001" y="44905"/>
                  </a:lnTo>
                  <a:lnTo>
                    <a:pt x="262445" y="22634"/>
                  </a:lnTo>
                  <a:lnTo>
                    <a:pt x="265350" y="21665"/>
                  </a:lnTo>
                  <a:lnTo>
                    <a:pt x="267236" y="21407"/>
                  </a:lnTo>
                  <a:lnTo>
                    <a:pt x="271448" y="23236"/>
                  </a:lnTo>
                  <a:lnTo>
                    <a:pt x="283910" y="33904"/>
                  </a:lnTo>
                  <a:lnTo>
                    <a:pt x="289931" y="45538"/>
                  </a:lnTo>
                  <a:lnTo>
                    <a:pt x="292110" y="58786"/>
                  </a:lnTo>
                  <a:lnTo>
                    <a:pt x="293168" y="73384"/>
                  </a:lnTo>
                  <a:lnTo>
                    <a:pt x="298581" y="83473"/>
                  </a:lnTo>
                  <a:lnTo>
                    <a:pt x="304295" y="90549"/>
                  </a:lnTo>
                  <a:lnTo>
                    <a:pt x="306406" y="98139"/>
                  </a:lnTo>
                  <a:lnTo>
                    <a:pt x="307307" y="97789"/>
                  </a:lnTo>
                  <a:lnTo>
                    <a:pt x="318892" y="88002"/>
                  </a:lnTo>
                  <a:lnTo>
                    <a:pt x="347636" y="75350"/>
                  </a:lnTo>
                  <a:lnTo>
                    <a:pt x="354807" y="68642"/>
                  </a:lnTo>
                  <a:lnTo>
                    <a:pt x="360639" y="61957"/>
                  </a:lnTo>
                  <a:lnTo>
                    <a:pt x="377081" y="53521"/>
                  </a:lnTo>
                  <a:lnTo>
                    <a:pt x="389386" y="50266"/>
                  </a:lnTo>
                  <a:lnTo>
                    <a:pt x="394529" y="49821"/>
                  </a:lnTo>
                  <a:lnTo>
                    <a:pt x="396218" y="50496"/>
                  </a:lnTo>
                  <a:lnTo>
                    <a:pt x="397343" y="51740"/>
                  </a:lnTo>
                  <a:lnTo>
                    <a:pt x="398094" y="53363"/>
                  </a:lnTo>
                  <a:lnTo>
                    <a:pt x="399388" y="54445"/>
                  </a:lnTo>
                  <a:lnTo>
                    <a:pt x="402943" y="55647"/>
                  </a:lnTo>
                  <a:lnTo>
                    <a:pt x="404208" y="57555"/>
                  </a:lnTo>
                  <a:lnTo>
                    <a:pt x="408356" y="69907"/>
                  </a:lnTo>
                  <a:lnTo>
                    <a:pt x="410198" y="72618"/>
                  </a:lnTo>
                  <a:lnTo>
                    <a:pt x="419370" y="107002"/>
                  </a:lnTo>
                  <a:lnTo>
                    <a:pt x="433240" y="140100"/>
                  </a:lnTo>
                  <a:lnTo>
                    <a:pt x="433931" y="143226"/>
                  </a:lnTo>
                  <a:lnTo>
                    <a:pt x="435186" y="145310"/>
                  </a:lnTo>
                  <a:lnTo>
                    <a:pt x="436815" y="146699"/>
                  </a:lnTo>
                  <a:lnTo>
                    <a:pt x="442459" y="14947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2343"/>
            <p:cNvSpPr/>
            <p:nvPr/>
          </p:nvSpPr>
          <p:spPr>
            <a:xfrm>
              <a:off x="4723164" y="4100513"/>
              <a:ext cx="163162" cy="461494"/>
            </a:xfrm>
            <a:custGeom>
              <a:avLst/>
              <a:gdLst/>
              <a:ahLst/>
              <a:cxnLst/>
              <a:rect l="0" t="0" r="0" b="0"/>
              <a:pathLst>
                <a:path w="163162" h="461494">
                  <a:moveTo>
                    <a:pt x="163161" y="0"/>
                  </a:moveTo>
                  <a:lnTo>
                    <a:pt x="143275" y="29829"/>
                  </a:lnTo>
                  <a:lnTo>
                    <a:pt x="133368" y="57962"/>
                  </a:lnTo>
                  <a:lnTo>
                    <a:pt x="125843" y="82117"/>
                  </a:lnTo>
                  <a:lnTo>
                    <a:pt x="117206" y="108727"/>
                  </a:lnTo>
                  <a:lnTo>
                    <a:pt x="108076" y="136429"/>
                  </a:lnTo>
                  <a:lnTo>
                    <a:pt x="98727" y="164616"/>
                  </a:lnTo>
                  <a:lnTo>
                    <a:pt x="89280" y="193019"/>
                  </a:lnTo>
                  <a:lnTo>
                    <a:pt x="79790" y="221517"/>
                  </a:lnTo>
                  <a:lnTo>
                    <a:pt x="70280" y="252175"/>
                  </a:lnTo>
                  <a:lnTo>
                    <a:pt x="61556" y="283528"/>
                  </a:lnTo>
                  <a:lnTo>
                    <a:pt x="55032" y="313337"/>
                  </a:lnTo>
                  <a:lnTo>
                    <a:pt x="47370" y="340344"/>
                  </a:lnTo>
                  <a:lnTo>
                    <a:pt x="36249" y="375744"/>
                  </a:lnTo>
                  <a:lnTo>
                    <a:pt x="25809" y="406342"/>
                  </a:lnTo>
                  <a:lnTo>
                    <a:pt x="11852" y="437540"/>
                  </a:lnTo>
                  <a:lnTo>
                    <a:pt x="6361" y="457403"/>
                  </a:lnTo>
                  <a:lnTo>
                    <a:pt x="4653" y="459716"/>
                  </a:lnTo>
                  <a:lnTo>
                    <a:pt x="2720" y="461259"/>
                  </a:lnTo>
                  <a:lnTo>
                    <a:pt x="1432" y="461493"/>
                  </a:lnTo>
                  <a:lnTo>
                    <a:pt x="573" y="460855"/>
                  </a:lnTo>
                  <a:lnTo>
                    <a:pt x="0" y="459637"/>
                  </a:lnTo>
                  <a:lnTo>
                    <a:pt x="5602" y="428348"/>
                  </a:lnTo>
                  <a:lnTo>
                    <a:pt x="5999" y="4143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2344"/>
            <p:cNvSpPr/>
            <p:nvPr/>
          </p:nvSpPr>
          <p:spPr>
            <a:xfrm>
              <a:off x="4857750" y="4080761"/>
              <a:ext cx="192881" cy="541246"/>
            </a:xfrm>
            <a:custGeom>
              <a:avLst/>
              <a:gdLst/>
              <a:ahLst/>
              <a:cxnLst/>
              <a:rect l="0" t="0" r="0" b="0"/>
              <a:pathLst>
                <a:path w="192881" h="541246">
                  <a:moveTo>
                    <a:pt x="0" y="105477"/>
                  </a:moveTo>
                  <a:lnTo>
                    <a:pt x="0" y="101684"/>
                  </a:lnTo>
                  <a:lnTo>
                    <a:pt x="6497" y="86795"/>
                  </a:lnTo>
                  <a:lnTo>
                    <a:pt x="26736" y="51099"/>
                  </a:lnTo>
                  <a:lnTo>
                    <a:pt x="42307" y="17206"/>
                  </a:lnTo>
                  <a:lnTo>
                    <a:pt x="52277" y="3991"/>
                  </a:lnTo>
                  <a:lnTo>
                    <a:pt x="57101" y="841"/>
                  </a:lnTo>
                  <a:lnTo>
                    <a:pt x="59499" y="0"/>
                  </a:lnTo>
                  <a:lnTo>
                    <a:pt x="61891" y="234"/>
                  </a:lnTo>
                  <a:lnTo>
                    <a:pt x="66666" y="2610"/>
                  </a:lnTo>
                  <a:lnTo>
                    <a:pt x="73816" y="12203"/>
                  </a:lnTo>
                  <a:lnTo>
                    <a:pt x="82550" y="35370"/>
                  </a:lnTo>
                  <a:lnTo>
                    <a:pt x="87214" y="67110"/>
                  </a:lnTo>
                  <a:lnTo>
                    <a:pt x="91193" y="97548"/>
                  </a:lnTo>
                  <a:lnTo>
                    <a:pt x="94489" y="130909"/>
                  </a:lnTo>
                  <a:lnTo>
                    <a:pt x="98351" y="157261"/>
                  </a:lnTo>
                  <a:lnTo>
                    <a:pt x="102714" y="184848"/>
                  </a:lnTo>
                  <a:lnTo>
                    <a:pt x="105182" y="212984"/>
                  </a:lnTo>
                  <a:lnTo>
                    <a:pt x="107073" y="242158"/>
                  </a:lnTo>
                  <a:lnTo>
                    <a:pt x="110558" y="273645"/>
                  </a:lnTo>
                  <a:lnTo>
                    <a:pt x="116870" y="304043"/>
                  </a:lnTo>
                  <a:lnTo>
                    <a:pt x="124174" y="333428"/>
                  </a:lnTo>
                  <a:lnTo>
                    <a:pt x="130065" y="362364"/>
                  </a:lnTo>
                  <a:lnTo>
                    <a:pt x="137446" y="391099"/>
                  </a:lnTo>
                  <a:lnTo>
                    <a:pt x="146018" y="418951"/>
                  </a:lnTo>
                  <a:lnTo>
                    <a:pt x="155120" y="444559"/>
                  </a:lnTo>
                  <a:lnTo>
                    <a:pt x="164457" y="469169"/>
                  </a:lnTo>
                  <a:lnTo>
                    <a:pt x="176523" y="501104"/>
                  </a:lnTo>
                  <a:lnTo>
                    <a:pt x="192880" y="5412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2345"/>
            <p:cNvSpPr/>
            <p:nvPr/>
          </p:nvSpPr>
          <p:spPr>
            <a:xfrm>
              <a:off x="5330778" y="4436392"/>
              <a:ext cx="198486" cy="178472"/>
            </a:xfrm>
            <a:custGeom>
              <a:avLst/>
              <a:gdLst/>
              <a:ahLst/>
              <a:cxnLst/>
              <a:rect l="0" t="0" r="0" b="0"/>
              <a:pathLst>
                <a:path w="198486" h="178472">
                  <a:moveTo>
                    <a:pt x="105617" y="28452"/>
                  </a:moveTo>
                  <a:lnTo>
                    <a:pt x="105617" y="24660"/>
                  </a:lnTo>
                  <a:lnTo>
                    <a:pt x="103499" y="20681"/>
                  </a:lnTo>
                  <a:lnTo>
                    <a:pt x="88823" y="4603"/>
                  </a:lnTo>
                  <a:lnTo>
                    <a:pt x="82013" y="1977"/>
                  </a:lnTo>
                  <a:lnTo>
                    <a:pt x="53078" y="0"/>
                  </a:lnTo>
                  <a:lnTo>
                    <a:pt x="37221" y="3706"/>
                  </a:lnTo>
                  <a:lnTo>
                    <a:pt x="22468" y="9831"/>
                  </a:lnTo>
                  <a:lnTo>
                    <a:pt x="14951" y="16471"/>
                  </a:lnTo>
                  <a:lnTo>
                    <a:pt x="1925" y="33371"/>
                  </a:lnTo>
                  <a:lnTo>
                    <a:pt x="0" y="41486"/>
                  </a:lnTo>
                  <a:lnTo>
                    <a:pt x="1261" y="48268"/>
                  </a:lnTo>
                  <a:lnTo>
                    <a:pt x="2708" y="51187"/>
                  </a:lnTo>
                  <a:lnTo>
                    <a:pt x="4467" y="53134"/>
                  </a:lnTo>
                  <a:lnTo>
                    <a:pt x="8538" y="55297"/>
                  </a:lnTo>
                  <a:lnTo>
                    <a:pt x="19085" y="56514"/>
                  </a:lnTo>
                  <a:lnTo>
                    <a:pt x="50015" y="50831"/>
                  </a:lnTo>
                  <a:lnTo>
                    <a:pt x="76618" y="42237"/>
                  </a:lnTo>
                  <a:lnTo>
                    <a:pt x="106561" y="29834"/>
                  </a:lnTo>
                  <a:lnTo>
                    <a:pt x="118366" y="28573"/>
                  </a:lnTo>
                  <a:lnTo>
                    <a:pt x="123239" y="32280"/>
                  </a:lnTo>
                  <a:lnTo>
                    <a:pt x="125355" y="36239"/>
                  </a:lnTo>
                  <a:lnTo>
                    <a:pt x="126546" y="47163"/>
                  </a:lnTo>
                  <a:lnTo>
                    <a:pt x="127618" y="58200"/>
                  </a:lnTo>
                  <a:lnTo>
                    <a:pt x="134303" y="93580"/>
                  </a:lnTo>
                  <a:lnTo>
                    <a:pt x="144044" y="128574"/>
                  </a:lnTo>
                  <a:lnTo>
                    <a:pt x="158215" y="150564"/>
                  </a:lnTo>
                  <a:lnTo>
                    <a:pt x="167679" y="160589"/>
                  </a:lnTo>
                  <a:lnTo>
                    <a:pt x="198485" y="17847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SMARTInkShape-2346"/>
            <p:cNvSpPr/>
            <p:nvPr/>
          </p:nvSpPr>
          <p:spPr>
            <a:xfrm>
              <a:off x="5616398" y="4203749"/>
              <a:ext cx="169488" cy="409158"/>
            </a:xfrm>
            <a:custGeom>
              <a:avLst/>
              <a:gdLst/>
              <a:ahLst/>
              <a:cxnLst/>
              <a:rect l="0" t="0" r="0" b="0"/>
              <a:pathLst>
                <a:path w="169488" h="409158">
                  <a:moveTo>
                    <a:pt x="62882" y="11064"/>
                  </a:moveTo>
                  <a:lnTo>
                    <a:pt x="62882" y="4913"/>
                  </a:lnTo>
                  <a:lnTo>
                    <a:pt x="59091" y="422"/>
                  </a:lnTo>
                  <a:lnTo>
                    <a:pt x="57973" y="0"/>
                  </a:lnTo>
                  <a:lnTo>
                    <a:pt x="57229" y="513"/>
                  </a:lnTo>
                  <a:lnTo>
                    <a:pt x="41305" y="34895"/>
                  </a:lnTo>
                  <a:lnTo>
                    <a:pt x="31898" y="65336"/>
                  </a:lnTo>
                  <a:lnTo>
                    <a:pt x="24775" y="92585"/>
                  </a:lnTo>
                  <a:lnTo>
                    <a:pt x="17637" y="120767"/>
                  </a:lnTo>
                  <a:lnTo>
                    <a:pt x="10495" y="149225"/>
                  </a:lnTo>
                  <a:lnTo>
                    <a:pt x="3352" y="181558"/>
                  </a:lnTo>
                  <a:lnTo>
                    <a:pt x="0" y="216273"/>
                  </a:lnTo>
                  <a:lnTo>
                    <a:pt x="2800" y="247903"/>
                  </a:lnTo>
                  <a:lnTo>
                    <a:pt x="8656" y="277383"/>
                  </a:lnTo>
                  <a:lnTo>
                    <a:pt x="15419" y="306226"/>
                  </a:lnTo>
                  <a:lnTo>
                    <a:pt x="30519" y="338713"/>
                  </a:lnTo>
                  <a:lnTo>
                    <a:pt x="50904" y="368061"/>
                  </a:lnTo>
                  <a:lnTo>
                    <a:pt x="77627" y="392996"/>
                  </a:lnTo>
                  <a:lnTo>
                    <a:pt x="98737" y="404510"/>
                  </a:lnTo>
                  <a:lnTo>
                    <a:pt x="120074" y="409157"/>
                  </a:lnTo>
                  <a:lnTo>
                    <a:pt x="132222" y="408127"/>
                  </a:lnTo>
                  <a:lnTo>
                    <a:pt x="152956" y="400999"/>
                  </a:lnTo>
                  <a:lnTo>
                    <a:pt x="160595" y="394447"/>
                  </a:lnTo>
                  <a:lnTo>
                    <a:pt x="163743" y="390478"/>
                  </a:lnTo>
                  <a:lnTo>
                    <a:pt x="167241" y="379717"/>
                  </a:lnTo>
                  <a:lnTo>
                    <a:pt x="169487" y="353406"/>
                  </a:lnTo>
                  <a:lnTo>
                    <a:pt x="165561" y="339428"/>
                  </a:lnTo>
                  <a:lnTo>
                    <a:pt x="145637" y="303925"/>
                  </a:lnTo>
                  <a:lnTo>
                    <a:pt x="130971" y="283310"/>
                  </a:lnTo>
                  <a:lnTo>
                    <a:pt x="102968" y="261720"/>
                  </a:lnTo>
                  <a:lnTo>
                    <a:pt x="68368" y="243862"/>
                  </a:lnTo>
                  <a:lnTo>
                    <a:pt x="32698" y="239827"/>
                  </a:lnTo>
                  <a:lnTo>
                    <a:pt x="28804" y="239712"/>
                  </a:lnTo>
                  <a:lnTo>
                    <a:pt x="28257" y="240490"/>
                  </a:lnTo>
                  <a:lnTo>
                    <a:pt x="27651" y="243470"/>
                  </a:lnTo>
                  <a:lnTo>
                    <a:pt x="28282" y="244583"/>
                  </a:lnTo>
                  <a:lnTo>
                    <a:pt x="29497" y="245324"/>
                  </a:lnTo>
                  <a:lnTo>
                    <a:pt x="31101" y="245818"/>
                  </a:lnTo>
                  <a:lnTo>
                    <a:pt x="41452" y="2539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SMARTInkShape-2347"/>
            <p:cNvSpPr/>
            <p:nvPr/>
          </p:nvSpPr>
          <p:spPr>
            <a:xfrm>
              <a:off x="6943725" y="4301689"/>
              <a:ext cx="342475" cy="368839"/>
            </a:xfrm>
            <a:custGeom>
              <a:avLst/>
              <a:gdLst/>
              <a:ahLst/>
              <a:cxnLst/>
              <a:rect l="0" t="0" r="0" b="0"/>
              <a:pathLst>
                <a:path w="342475" h="368839">
                  <a:moveTo>
                    <a:pt x="0" y="113149"/>
                  </a:moveTo>
                  <a:lnTo>
                    <a:pt x="9943" y="113149"/>
                  </a:lnTo>
                  <a:lnTo>
                    <a:pt x="14474" y="111032"/>
                  </a:lnTo>
                  <a:lnTo>
                    <a:pt x="16793" y="109356"/>
                  </a:lnTo>
                  <a:lnTo>
                    <a:pt x="27642" y="106998"/>
                  </a:lnTo>
                  <a:lnTo>
                    <a:pt x="50197" y="104019"/>
                  </a:lnTo>
                  <a:lnTo>
                    <a:pt x="83355" y="89220"/>
                  </a:lnTo>
                  <a:lnTo>
                    <a:pt x="93842" y="82158"/>
                  </a:lnTo>
                  <a:lnTo>
                    <a:pt x="104497" y="66957"/>
                  </a:lnTo>
                  <a:lnTo>
                    <a:pt x="118245" y="44156"/>
                  </a:lnTo>
                  <a:lnTo>
                    <a:pt x="120022" y="35919"/>
                  </a:lnTo>
                  <a:lnTo>
                    <a:pt x="118695" y="26966"/>
                  </a:lnTo>
                  <a:lnTo>
                    <a:pt x="115168" y="12075"/>
                  </a:lnTo>
                  <a:lnTo>
                    <a:pt x="113292" y="10047"/>
                  </a:lnTo>
                  <a:lnTo>
                    <a:pt x="90681" y="0"/>
                  </a:lnTo>
                  <a:lnTo>
                    <a:pt x="83694" y="1477"/>
                  </a:lnTo>
                  <a:lnTo>
                    <a:pt x="61645" y="11895"/>
                  </a:lnTo>
                  <a:lnTo>
                    <a:pt x="41857" y="28857"/>
                  </a:lnTo>
                  <a:lnTo>
                    <a:pt x="31228" y="50549"/>
                  </a:lnTo>
                  <a:lnTo>
                    <a:pt x="23602" y="77764"/>
                  </a:lnTo>
                  <a:lnTo>
                    <a:pt x="22511" y="113193"/>
                  </a:lnTo>
                  <a:lnTo>
                    <a:pt x="31412" y="145081"/>
                  </a:lnTo>
                  <a:lnTo>
                    <a:pt x="41365" y="165258"/>
                  </a:lnTo>
                  <a:lnTo>
                    <a:pt x="52561" y="178153"/>
                  </a:lnTo>
                  <a:lnTo>
                    <a:pt x="58550" y="181727"/>
                  </a:lnTo>
                  <a:lnTo>
                    <a:pt x="79079" y="184210"/>
                  </a:lnTo>
                  <a:lnTo>
                    <a:pt x="87533" y="183625"/>
                  </a:lnTo>
                  <a:lnTo>
                    <a:pt x="105797" y="174621"/>
                  </a:lnTo>
                  <a:lnTo>
                    <a:pt x="119366" y="163995"/>
                  </a:lnTo>
                  <a:lnTo>
                    <a:pt x="135144" y="141520"/>
                  </a:lnTo>
                  <a:lnTo>
                    <a:pt x="155622" y="107476"/>
                  </a:lnTo>
                  <a:lnTo>
                    <a:pt x="169659" y="83180"/>
                  </a:lnTo>
                  <a:lnTo>
                    <a:pt x="187099" y="68348"/>
                  </a:lnTo>
                  <a:lnTo>
                    <a:pt x="194545" y="65456"/>
                  </a:lnTo>
                  <a:lnTo>
                    <a:pt x="227257" y="63345"/>
                  </a:lnTo>
                  <a:lnTo>
                    <a:pt x="244606" y="65319"/>
                  </a:lnTo>
                  <a:lnTo>
                    <a:pt x="280246" y="75504"/>
                  </a:lnTo>
                  <a:lnTo>
                    <a:pt x="298407" y="78976"/>
                  </a:lnTo>
                  <a:lnTo>
                    <a:pt x="313842" y="82915"/>
                  </a:lnTo>
                  <a:lnTo>
                    <a:pt x="332371" y="85149"/>
                  </a:lnTo>
                  <a:lnTo>
                    <a:pt x="342443" y="91414"/>
                  </a:lnTo>
                  <a:lnTo>
                    <a:pt x="338972" y="91628"/>
                  </a:lnTo>
                  <a:lnTo>
                    <a:pt x="335069" y="93794"/>
                  </a:lnTo>
                  <a:lnTo>
                    <a:pt x="302278" y="118729"/>
                  </a:lnTo>
                  <a:lnTo>
                    <a:pt x="281707" y="139476"/>
                  </a:lnTo>
                  <a:lnTo>
                    <a:pt x="267557" y="164963"/>
                  </a:lnTo>
                  <a:lnTo>
                    <a:pt x="265758" y="171367"/>
                  </a:lnTo>
                  <a:lnTo>
                    <a:pt x="266072" y="174186"/>
                  </a:lnTo>
                  <a:lnTo>
                    <a:pt x="270596" y="186852"/>
                  </a:lnTo>
                  <a:lnTo>
                    <a:pt x="271679" y="188478"/>
                  </a:lnTo>
                  <a:lnTo>
                    <a:pt x="273194" y="189562"/>
                  </a:lnTo>
                  <a:lnTo>
                    <a:pt x="274999" y="190284"/>
                  </a:lnTo>
                  <a:lnTo>
                    <a:pt x="281236" y="188971"/>
                  </a:lnTo>
                  <a:lnTo>
                    <a:pt x="291557" y="183769"/>
                  </a:lnTo>
                  <a:lnTo>
                    <a:pt x="325554" y="159177"/>
                  </a:lnTo>
                  <a:lnTo>
                    <a:pt x="335622" y="154520"/>
                  </a:lnTo>
                  <a:lnTo>
                    <a:pt x="338048" y="152636"/>
                  </a:lnTo>
                  <a:lnTo>
                    <a:pt x="339665" y="152173"/>
                  </a:lnTo>
                  <a:lnTo>
                    <a:pt x="340744" y="152659"/>
                  </a:lnTo>
                  <a:lnTo>
                    <a:pt x="341462" y="153776"/>
                  </a:lnTo>
                  <a:lnTo>
                    <a:pt x="342474" y="159141"/>
                  </a:lnTo>
                  <a:lnTo>
                    <a:pt x="340594" y="163488"/>
                  </a:lnTo>
                  <a:lnTo>
                    <a:pt x="338982" y="165758"/>
                  </a:lnTo>
                  <a:lnTo>
                    <a:pt x="336393" y="185718"/>
                  </a:lnTo>
                  <a:lnTo>
                    <a:pt x="332048" y="218200"/>
                  </a:lnTo>
                  <a:lnTo>
                    <a:pt x="328498" y="249258"/>
                  </a:lnTo>
                  <a:lnTo>
                    <a:pt x="320976" y="283027"/>
                  </a:lnTo>
                  <a:lnTo>
                    <a:pt x="311847" y="312863"/>
                  </a:lnTo>
                  <a:lnTo>
                    <a:pt x="300024" y="344618"/>
                  </a:lnTo>
                  <a:lnTo>
                    <a:pt x="283368" y="365311"/>
                  </a:lnTo>
                  <a:lnTo>
                    <a:pt x="278606" y="368096"/>
                  </a:lnTo>
                  <a:lnTo>
                    <a:pt x="276225" y="368838"/>
                  </a:lnTo>
                  <a:lnTo>
                    <a:pt x="273844" y="368540"/>
                  </a:lnTo>
                  <a:lnTo>
                    <a:pt x="258145" y="360250"/>
                  </a:lnTo>
                  <a:lnTo>
                    <a:pt x="251520" y="353676"/>
                  </a:lnTo>
                  <a:lnTo>
                    <a:pt x="227299" y="318768"/>
                  </a:lnTo>
                  <a:lnTo>
                    <a:pt x="210917" y="286511"/>
                  </a:lnTo>
                  <a:lnTo>
                    <a:pt x="208041" y="276717"/>
                  </a:lnTo>
                  <a:lnTo>
                    <a:pt x="200025" y="2631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SMARTInkShape-2348"/>
            <p:cNvSpPr/>
            <p:nvPr/>
          </p:nvSpPr>
          <p:spPr>
            <a:xfrm>
              <a:off x="7350919" y="4300538"/>
              <a:ext cx="135696" cy="371476"/>
            </a:xfrm>
            <a:custGeom>
              <a:avLst/>
              <a:gdLst/>
              <a:ahLst/>
              <a:cxnLst/>
              <a:rect l="0" t="0" r="0" b="0"/>
              <a:pathLst>
                <a:path w="135696" h="371476">
                  <a:moveTo>
                    <a:pt x="35719" y="0"/>
                  </a:moveTo>
                  <a:lnTo>
                    <a:pt x="31926" y="0"/>
                  </a:lnTo>
                  <a:lnTo>
                    <a:pt x="30809" y="793"/>
                  </a:lnTo>
                  <a:lnTo>
                    <a:pt x="30064" y="2116"/>
                  </a:lnTo>
                  <a:lnTo>
                    <a:pt x="27977" y="12184"/>
                  </a:lnTo>
                  <a:lnTo>
                    <a:pt x="23723" y="19926"/>
                  </a:lnTo>
                  <a:lnTo>
                    <a:pt x="21521" y="54895"/>
                  </a:lnTo>
                  <a:lnTo>
                    <a:pt x="21439" y="89505"/>
                  </a:lnTo>
                  <a:lnTo>
                    <a:pt x="23549" y="116287"/>
                  </a:lnTo>
                  <a:lnTo>
                    <a:pt x="29202" y="132086"/>
                  </a:lnTo>
                  <a:lnTo>
                    <a:pt x="40800" y="149699"/>
                  </a:lnTo>
                  <a:lnTo>
                    <a:pt x="41488" y="152186"/>
                  </a:lnTo>
                  <a:lnTo>
                    <a:pt x="46485" y="157067"/>
                  </a:lnTo>
                  <a:lnTo>
                    <a:pt x="53203" y="161089"/>
                  </a:lnTo>
                  <a:lnTo>
                    <a:pt x="58836" y="162876"/>
                  </a:lnTo>
                  <a:lnTo>
                    <a:pt x="66101" y="161554"/>
                  </a:lnTo>
                  <a:lnTo>
                    <a:pt x="91586" y="153627"/>
                  </a:lnTo>
                  <a:lnTo>
                    <a:pt x="98384" y="147389"/>
                  </a:lnTo>
                  <a:lnTo>
                    <a:pt x="128575" y="112217"/>
                  </a:lnTo>
                  <a:lnTo>
                    <a:pt x="134318" y="102423"/>
                  </a:lnTo>
                  <a:lnTo>
                    <a:pt x="135607" y="94073"/>
                  </a:lnTo>
                  <a:lnTo>
                    <a:pt x="135695" y="97018"/>
                  </a:lnTo>
                  <a:lnTo>
                    <a:pt x="134913" y="98016"/>
                  </a:lnTo>
                  <a:lnTo>
                    <a:pt x="131928" y="99125"/>
                  </a:lnTo>
                  <a:lnTo>
                    <a:pt x="127956" y="103851"/>
                  </a:lnTo>
                  <a:lnTo>
                    <a:pt x="118938" y="116028"/>
                  </a:lnTo>
                  <a:lnTo>
                    <a:pt x="101485" y="130617"/>
                  </a:lnTo>
                  <a:lnTo>
                    <a:pt x="80200" y="162995"/>
                  </a:lnTo>
                  <a:lnTo>
                    <a:pt x="61979" y="193649"/>
                  </a:lnTo>
                  <a:lnTo>
                    <a:pt x="47947" y="228701"/>
                  </a:lnTo>
                  <a:lnTo>
                    <a:pt x="30106" y="262215"/>
                  </a:lnTo>
                  <a:lnTo>
                    <a:pt x="19352" y="286745"/>
                  </a:lnTo>
                  <a:lnTo>
                    <a:pt x="12838" y="319483"/>
                  </a:lnTo>
                  <a:lnTo>
                    <a:pt x="5527" y="351986"/>
                  </a:lnTo>
                  <a:lnTo>
                    <a:pt x="0" y="3714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SMARTInkShape-2349"/>
            <p:cNvSpPr/>
            <p:nvPr/>
          </p:nvSpPr>
          <p:spPr>
            <a:xfrm>
              <a:off x="4793456" y="4314825"/>
              <a:ext cx="271465" cy="28576"/>
            </a:xfrm>
            <a:custGeom>
              <a:avLst/>
              <a:gdLst/>
              <a:ahLst/>
              <a:cxnLst/>
              <a:rect l="0" t="0" r="0" b="0"/>
              <a:pathLst>
                <a:path w="271465" h="28576">
                  <a:moveTo>
                    <a:pt x="0" y="0"/>
                  </a:moveTo>
                  <a:lnTo>
                    <a:pt x="0" y="6151"/>
                  </a:lnTo>
                  <a:lnTo>
                    <a:pt x="794" y="6482"/>
                  </a:lnTo>
                  <a:lnTo>
                    <a:pt x="32132" y="12759"/>
                  </a:lnTo>
                  <a:lnTo>
                    <a:pt x="62438" y="15951"/>
                  </a:lnTo>
                  <a:lnTo>
                    <a:pt x="88075" y="18996"/>
                  </a:lnTo>
                  <a:lnTo>
                    <a:pt x="115344" y="20349"/>
                  </a:lnTo>
                  <a:lnTo>
                    <a:pt x="147573" y="20950"/>
                  </a:lnTo>
                  <a:lnTo>
                    <a:pt x="181474" y="22011"/>
                  </a:lnTo>
                  <a:lnTo>
                    <a:pt x="212418" y="25129"/>
                  </a:lnTo>
                  <a:lnTo>
                    <a:pt x="237812" y="27043"/>
                  </a:lnTo>
                  <a:lnTo>
                    <a:pt x="271464" y="285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SMARTInkShape-2350"/>
            <p:cNvSpPr/>
            <p:nvPr/>
          </p:nvSpPr>
          <p:spPr>
            <a:xfrm>
              <a:off x="5208302" y="4143375"/>
              <a:ext cx="99504" cy="421482"/>
            </a:xfrm>
            <a:custGeom>
              <a:avLst/>
              <a:gdLst/>
              <a:ahLst/>
              <a:cxnLst/>
              <a:rect l="0" t="0" r="0" b="0"/>
              <a:pathLst>
                <a:path w="99504" h="421482">
                  <a:moveTo>
                    <a:pt x="99503" y="0"/>
                  </a:moveTo>
                  <a:lnTo>
                    <a:pt x="85031" y="16590"/>
                  </a:lnTo>
                  <a:lnTo>
                    <a:pt x="72493" y="44900"/>
                  </a:lnTo>
                  <a:lnTo>
                    <a:pt x="58127" y="79454"/>
                  </a:lnTo>
                  <a:lnTo>
                    <a:pt x="47821" y="109532"/>
                  </a:lnTo>
                  <a:lnTo>
                    <a:pt x="36831" y="143579"/>
                  </a:lnTo>
                  <a:lnTo>
                    <a:pt x="26430" y="178802"/>
                  </a:lnTo>
                  <a:lnTo>
                    <a:pt x="15411" y="214374"/>
                  </a:lnTo>
                  <a:lnTo>
                    <a:pt x="9236" y="250049"/>
                  </a:lnTo>
                  <a:lnTo>
                    <a:pt x="5290" y="285755"/>
                  </a:lnTo>
                  <a:lnTo>
                    <a:pt x="1209" y="319354"/>
                  </a:lnTo>
                  <a:lnTo>
                    <a:pt x="0" y="349417"/>
                  </a:lnTo>
                  <a:lnTo>
                    <a:pt x="3385" y="384228"/>
                  </a:lnTo>
                  <a:lnTo>
                    <a:pt x="13778" y="4214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SMARTInkShape-2351"/>
            <p:cNvSpPr/>
            <p:nvPr/>
          </p:nvSpPr>
          <p:spPr>
            <a:xfrm>
              <a:off x="6361327" y="4394706"/>
              <a:ext cx="160918" cy="112547"/>
            </a:xfrm>
            <a:custGeom>
              <a:avLst/>
              <a:gdLst/>
              <a:ahLst/>
              <a:cxnLst/>
              <a:rect l="0" t="0" r="0" b="0"/>
              <a:pathLst>
                <a:path w="160918" h="112547">
                  <a:moveTo>
                    <a:pt x="96623" y="55850"/>
                  </a:moveTo>
                  <a:lnTo>
                    <a:pt x="96623" y="28657"/>
                  </a:lnTo>
                  <a:lnTo>
                    <a:pt x="92831" y="23893"/>
                  </a:lnTo>
                  <a:lnTo>
                    <a:pt x="88852" y="21803"/>
                  </a:lnTo>
                  <a:lnTo>
                    <a:pt x="76037" y="20462"/>
                  </a:lnTo>
                  <a:lnTo>
                    <a:pt x="58220" y="20990"/>
                  </a:lnTo>
                  <a:lnTo>
                    <a:pt x="34671" y="30083"/>
                  </a:lnTo>
                  <a:lnTo>
                    <a:pt x="9924" y="50132"/>
                  </a:lnTo>
                  <a:lnTo>
                    <a:pt x="6497" y="57542"/>
                  </a:lnTo>
                  <a:lnTo>
                    <a:pt x="0" y="79886"/>
                  </a:lnTo>
                  <a:lnTo>
                    <a:pt x="3103" y="99712"/>
                  </a:lnTo>
                  <a:lnTo>
                    <a:pt x="5581" y="105242"/>
                  </a:lnTo>
                  <a:lnTo>
                    <a:pt x="7354" y="107828"/>
                  </a:lnTo>
                  <a:lnTo>
                    <a:pt x="15673" y="110702"/>
                  </a:lnTo>
                  <a:lnTo>
                    <a:pt x="32832" y="112546"/>
                  </a:lnTo>
                  <a:lnTo>
                    <a:pt x="45090" y="109073"/>
                  </a:lnTo>
                  <a:lnTo>
                    <a:pt x="58776" y="103018"/>
                  </a:lnTo>
                  <a:lnTo>
                    <a:pt x="66044" y="96393"/>
                  </a:lnTo>
                  <a:lnTo>
                    <a:pt x="79690" y="73801"/>
                  </a:lnTo>
                  <a:lnTo>
                    <a:pt x="89427" y="45902"/>
                  </a:lnTo>
                  <a:lnTo>
                    <a:pt x="95991" y="11086"/>
                  </a:lnTo>
                  <a:lnTo>
                    <a:pt x="96202" y="9338"/>
                  </a:lnTo>
                  <a:lnTo>
                    <a:pt x="94319" y="5280"/>
                  </a:lnTo>
                  <a:lnTo>
                    <a:pt x="90435" y="0"/>
                  </a:lnTo>
                  <a:lnTo>
                    <a:pt x="90116" y="361"/>
                  </a:lnTo>
                  <a:lnTo>
                    <a:pt x="89504" y="15526"/>
                  </a:lnTo>
                  <a:lnTo>
                    <a:pt x="103954" y="51015"/>
                  </a:lnTo>
                  <a:lnTo>
                    <a:pt x="109406" y="62433"/>
                  </a:lnTo>
                  <a:lnTo>
                    <a:pt x="135009" y="86486"/>
                  </a:lnTo>
                  <a:lnTo>
                    <a:pt x="160917" y="1058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SMARTInkShape-2352"/>
            <p:cNvSpPr/>
            <p:nvPr/>
          </p:nvSpPr>
          <p:spPr>
            <a:xfrm>
              <a:off x="6858000" y="4118024"/>
              <a:ext cx="85718" cy="339677"/>
            </a:xfrm>
            <a:custGeom>
              <a:avLst/>
              <a:gdLst/>
              <a:ahLst/>
              <a:cxnLst/>
              <a:rect l="0" t="0" r="0" b="0"/>
              <a:pathLst>
                <a:path w="85718" h="339677">
                  <a:moveTo>
                    <a:pt x="78581" y="11064"/>
                  </a:moveTo>
                  <a:lnTo>
                    <a:pt x="84732" y="4913"/>
                  </a:lnTo>
                  <a:lnTo>
                    <a:pt x="85529" y="0"/>
                  </a:lnTo>
                  <a:lnTo>
                    <a:pt x="85717" y="13664"/>
                  </a:lnTo>
                  <a:lnTo>
                    <a:pt x="78449" y="47221"/>
                  </a:lnTo>
                  <a:lnTo>
                    <a:pt x="68724" y="76512"/>
                  </a:lnTo>
                  <a:lnTo>
                    <a:pt x="53763" y="104954"/>
                  </a:lnTo>
                  <a:lnTo>
                    <a:pt x="37636" y="138207"/>
                  </a:lnTo>
                  <a:lnTo>
                    <a:pt x="26573" y="171733"/>
                  </a:lnTo>
                  <a:lnTo>
                    <a:pt x="15370" y="199516"/>
                  </a:lnTo>
                  <a:lnTo>
                    <a:pt x="5789" y="227856"/>
                  </a:lnTo>
                  <a:lnTo>
                    <a:pt x="1715" y="256361"/>
                  </a:lnTo>
                  <a:lnTo>
                    <a:pt x="339" y="288735"/>
                  </a:lnTo>
                  <a:lnTo>
                    <a:pt x="44" y="321473"/>
                  </a:lnTo>
                  <a:lnTo>
                    <a:pt x="0" y="33967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SMARTInkShape-2353"/>
            <p:cNvSpPr/>
            <p:nvPr/>
          </p:nvSpPr>
          <p:spPr>
            <a:xfrm>
              <a:off x="6646045" y="4129958"/>
              <a:ext cx="219100" cy="363462"/>
            </a:xfrm>
            <a:custGeom>
              <a:avLst/>
              <a:gdLst/>
              <a:ahLst/>
              <a:cxnLst/>
              <a:rect l="0" t="0" r="0" b="0"/>
              <a:pathLst>
                <a:path w="219100" h="363462">
                  <a:moveTo>
                    <a:pt x="219099" y="20561"/>
                  </a:moveTo>
                  <a:lnTo>
                    <a:pt x="219099" y="14410"/>
                  </a:lnTo>
                  <a:lnTo>
                    <a:pt x="214189" y="7910"/>
                  </a:lnTo>
                  <a:lnTo>
                    <a:pt x="212948" y="3561"/>
                  </a:lnTo>
                  <a:lnTo>
                    <a:pt x="211029" y="2084"/>
                  </a:lnTo>
                  <a:lnTo>
                    <a:pt x="200745" y="5"/>
                  </a:lnTo>
                  <a:lnTo>
                    <a:pt x="172119" y="0"/>
                  </a:lnTo>
                  <a:lnTo>
                    <a:pt x="139234" y="6915"/>
                  </a:lnTo>
                  <a:lnTo>
                    <a:pt x="113679" y="15724"/>
                  </a:lnTo>
                  <a:lnTo>
                    <a:pt x="83710" y="32923"/>
                  </a:lnTo>
                  <a:lnTo>
                    <a:pt x="54861" y="58104"/>
                  </a:lnTo>
                  <a:lnTo>
                    <a:pt x="28348" y="90712"/>
                  </a:lnTo>
                  <a:lnTo>
                    <a:pt x="14678" y="115165"/>
                  </a:lnTo>
                  <a:lnTo>
                    <a:pt x="5600" y="144635"/>
                  </a:lnTo>
                  <a:lnTo>
                    <a:pt x="0" y="176386"/>
                  </a:lnTo>
                  <a:lnTo>
                    <a:pt x="458" y="208019"/>
                  </a:lnTo>
                  <a:lnTo>
                    <a:pt x="5244" y="230082"/>
                  </a:lnTo>
                  <a:lnTo>
                    <a:pt x="20532" y="260353"/>
                  </a:lnTo>
                  <a:lnTo>
                    <a:pt x="37056" y="288637"/>
                  </a:lnTo>
                  <a:lnTo>
                    <a:pt x="70280" y="319929"/>
                  </a:lnTo>
                  <a:lnTo>
                    <a:pt x="103624" y="345249"/>
                  </a:lnTo>
                  <a:lnTo>
                    <a:pt x="132348" y="359040"/>
                  </a:lnTo>
                  <a:lnTo>
                    <a:pt x="154805" y="3634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6" name="SMARTInkShape-Group338"/>
          <p:cNvGrpSpPr/>
          <p:nvPr/>
        </p:nvGrpSpPr>
        <p:grpSpPr>
          <a:xfrm>
            <a:off x="2714625" y="3988081"/>
            <a:ext cx="1728789" cy="576776"/>
            <a:chOff x="2714625" y="3988081"/>
            <a:chExt cx="1728789" cy="576776"/>
          </a:xfrm>
        </p:grpSpPr>
        <p:sp>
          <p:nvSpPr>
            <p:cNvPr id="61" name="SMARTInkShape-2354"/>
            <p:cNvSpPr/>
            <p:nvPr/>
          </p:nvSpPr>
          <p:spPr>
            <a:xfrm>
              <a:off x="3128963" y="4222169"/>
              <a:ext cx="463102" cy="270090"/>
            </a:xfrm>
            <a:custGeom>
              <a:avLst/>
              <a:gdLst/>
              <a:ahLst/>
              <a:cxnLst/>
              <a:rect l="0" t="0" r="0" b="0"/>
              <a:pathLst>
                <a:path w="463102" h="270090">
                  <a:moveTo>
                    <a:pt x="0" y="14075"/>
                  </a:moveTo>
                  <a:lnTo>
                    <a:pt x="0" y="10283"/>
                  </a:lnTo>
                  <a:lnTo>
                    <a:pt x="793" y="9165"/>
                  </a:lnTo>
                  <a:lnTo>
                    <a:pt x="2116" y="8420"/>
                  </a:lnTo>
                  <a:lnTo>
                    <a:pt x="26735" y="867"/>
                  </a:lnTo>
                  <a:lnTo>
                    <a:pt x="56757" y="0"/>
                  </a:lnTo>
                  <a:lnTo>
                    <a:pt x="85520" y="644"/>
                  </a:lnTo>
                  <a:lnTo>
                    <a:pt x="110240" y="3608"/>
                  </a:lnTo>
                  <a:lnTo>
                    <a:pt x="137102" y="5454"/>
                  </a:lnTo>
                  <a:lnTo>
                    <a:pt x="165709" y="7068"/>
                  </a:lnTo>
                  <a:lnTo>
                    <a:pt x="196944" y="10432"/>
                  </a:lnTo>
                  <a:lnTo>
                    <a:pt x="225114" y="14572"/>
                  </a:lnTo>
                  <a:lnTo>
                    <a:pt x="251657" y="19059"/>
                  </a:lnTo>
                  <a:lnTo>
                    <a:pt x="279328" y="23698"/>
                  </a:lnTo>
                  <a:lnTo>
                    <a:pt x="314098" y="30773"/>
                  </a:lnTo>
                  <a:lnTo>
                    <a:pt x="344508" y="37896"/>
                  </a:lnTo>
                  <a:lnTo>
                    <a:pt x="376731" y="46620"/>
                  </a:lnTo>
                  <a:lnTo>
                    <a:pt x="393229" y="49647"/>
                  </a:lnTo>
                  <a:lnTo>
                    <a:pt x="405197" y="55820"/>
                  </a:lnTo>
                  <a:lnTo>
                    <a:pt x="405069" y="56986"/>
                  </a:lnTo>
                  <a:lnTo>
                    <a:pt x="401096" y="62420"/>
                  </a:lnTo>
                  <a:lnTo>
                    <a:pt x="373689" y="95335"/>
                  </a:lnTo>
                  <a:lnTo>
                    <a:pt x="348232" y="129341"/>
                  </a:lnTo>
                  <a:lnTo>
                    <a:pt x="333763" y="164221"/>
                  </a:lnTo>
                  <a:lnTo>
                    <a:pt x="323636" y="197712"/>
                  </a:lnTo>
                  <a:lnTo>
                    <a:pt x="323226" y="209198"/>
                  </a:lnTo>
                  <a:lnTo>
                    <a:pt x="331538" y="239178"/>
                  </a:lnTo>
                  <a:lnTo>
                    <a:pt x="342091" y="254250"/>
                  </a:lnTo>
                  <a:lnTo>
                    <a:pt x="359064" y="264978"/>
                  </a:lnTo>
                  <a:lnTo>
                    <a:pt x="375382" y="269391"/>
                  </a:lnTo>
                  <a:lnTo>
                    <a:pt x="400821" y="270089"/>
                  </a:lnTo>
                  <a:lnTo>
                    <a:pt x="414680" y="267294"/>
                  </a:lnTo>
                  <a:lnTo>
                    <a:pt x="432077" y="257466"/>
                  </a:lnTo>
                  <a:lnTo>
                    <a:pt x="447287" y="244499"/>
                  </a:lnTo>
                  <a:lnTo>
                    <a:pt x="458054" y="226811"/>
                  </a:lnTo>
                  <a:lnTo>
                    <a:pt x="463101" y="199501"/>
                  </a:lnTo>
                  <a:lnTo>
                    <a:pt x="461981" y="169059"/>
                  </a:lnTo>
                  <a:lnTo>
                    <a:pt x="454383" y="144133"/>
                  </a:lnTo>
                  <a:lnTo>
                    <a:pt x="437593" y="110586"/>
                  </a:lnTo>
                  <a:lnTo>
                    <a:pt x="418196" y="79882"/>
                  </a:lnTo>
                  <a:lnTo>
                    <a:pt x="385329" y="52688"/>
                  </a:lnTo>
                  <a:lnTo>
                    <a:pt x="352805" y="27438"/>
                  </a:lnTo>
                  <a:lnTo>
                    <a:pt x="335756" y="140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2355"/>
            <p:cNvSpPr/>
            <p:nvPr/>
          </p:nvSpPr>
          <p:spPr>
            <a:xfrm>
              <a:off x="3879056" y="4071938"/>
              <a:ext cx="42864" cy="435769"/>
            </a:xfrm>
            <a:custGeom>
              <a:avLst/>
              <a:gdLst/>
              <a:ahLst/>
              <a:cxnLst/>
              <a:rect l="0" t="0" r="0" b="0"/>
              <a:pathLst>
                <a:path w="42864" h="435769">
                  <a:moveTo>
                    <a:pt x="42863" y="0"/>
                  </a:moveTo>
                  <a:lnTo>
                    <a:pt x="39071" y="0"/>
                  </a:lnTo>
                  <a:lnTo>
                    <a:pt x="37953" y="1587"/>
                  </a:lnTo>
                  <a:lnTo>
                    <a:pt x="36160" y="15541"/>
                  </a:lnTo>
                  <a:lnTo>
                    <a:pt x="30074" y="49671"/>
                  </a:lnTo>
                  <a:lnTo>
                    <a:pt x="24345" y="76806"/>
                  </a:lnTo>
                  <a:lnTo>
                    <a:pt x="21501" y="105748"/>
                  </a:lnTo>
                  <a:lnTo>
                    <a:pt x="15984" y="139106"/>
                  </a:lnTo>
                  <a:lnTo>
                    <a:pt x="11602" y="162366"/>
                  </a:lnTo>
                  <a:lnTo>
                    <a:pt x="9125" y="188050"/>
                  </a:lnTo>
                  <a:lnTo>
                    <a:pt x="7231" y="214546"/>
                  </a:lnTo>
                  <a:lnTo>
                    <a:pt x="3743" y="239552"/>
                  </a:lnTo>
                  <a:lnTo>
                    <a:pt x="1664" y="263894"/>
                  </a:lnTo>
                  <a:lnTo>
                    <a:pt x="739" y="287942"/>
                  </a:lnTo>
                  <a:lnTo>
                    <a:pt x="329" y="311860"/>
                  </a:lnTo>
                  <a:lnTo>
                    <a:pt x="146" y="335719"/>
                  </a:lnTo>
                  <a:lnTo>
                    <a:pt x="44" y="367230"/>
                  </a:lnTo>
                  <a:lnTo>
                    <a:pt x="9" y="399211"/>
                  </a:lnTo>
                  <a:lnTo>
                    <a:pt x="0" y="4357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SMARTInkShape-2356"/>
            <p:cNvSpPr/>
            <p:nvPr/>
          </p:nvSpPr>
          <p:spPr>
            <a:xfrm>
              <a:off x="3679031" y="3988081"/>
              <a:ext cx="764383" cy="576776"/>
            </a:xfrm>
            <a:custGeom>
              <a:avLst/>
              <a:gdLst/>
              <a:ahLst/>
              <a:cxnLst/>
              <a:rect l="0" t="0" r="0" b="0"/>
              <a:pathLst>
                <a:path w="764383" h="576776">
                  <a:moveTo>
                    <a:pt x="0" y="241019"/>
                  </a:moveTo>
                  <a:lnTo>
                    <a:pt x="0" y="230377"/>
                  </a:lnTo>
                  <a:lnTo>
                    <a:pt x="1588" y="229162"/>
                  </a:lnTo>
                  <a:lnTo>
                    <a:pt x="30867" y="222035"/>
                  </a:lnTo>
                  <a:lnTo>
                    <a:pt x="56948" y="220313"/>
                  </a:lnTo>
                  <a:lnTo>
                    <a:pt x="90251" y="219802"/>
                  </a:lnTo>
                  <a:lnTo>
                    <a:pt x="116312" y="219683"/>
                  </a:lnTo>
                  <a:lnTo>
                    <a:pt x="143769" y="219630"/>
                  </a:lnTo>
                  <a:lnTo>
                    <a:pt x="172642" y="218813"/>
                  </a:lnTo>
                  <a:lnTo>
                    <a:pt x="203994" y="215803"/>
                  </a:lnTo>
                  <a:lnTo>
                    <a:pt x="236450" y="211820"/>
                  </a:lnTo>
                  <a:lnTo>
                    <a:pt x="267808" y="207404"/>
                  </a:lnTo>
                  <a:lnTo>
                    <a:pt x="294974" y="202796"/>
                  </a:lnTo>
                  <a:lnTo>
                    <a:pt x="322393" y="195985"/>
                  </a:lnTo>
                  <a:lnTo>
                    <a:pt x="349661" y="187666"/>
                  </a:lnTo>
                  <a:lnTo>
                    <a:pt x="375009" y="178677"/>
                  </a:lnTo>
                  <a:lnTo>
                    <a:pt x="407800" y="160899"/>
                  </a:lnTo>
                  <a:lnTo>
                    <a:pt x="435918" y="133559"/>
                  </a:lnTo>
                  <a:lnTo>
                    <a:pt x="450983" y="111547"/>
                  </a:lnTo>
                  <a:lnTo>
                    <a:pt x="463586" y="78184"/>
                  </a:lnTo>
                  <a:lnTo>
                    <a:pt x="469146" y="55718"/>
                  </a:lnTo>
                  <a:lnTo>
                    <a:pt x="469653" y="41982"/>
                  </a:lnTo>
                  <a:lnTo>
                    <a:pt x="464121" y="11127"/>
                  </a:lnTo>
                  <a:lnTo>
                    <a:pt x="460805" y="4437"/>
                  </a:lnTo>
                  <a:lnTo>
                    <a:pt x="458810" y="2335"/>
                  </a:lnTo>
                  <a:lnTo>
                    <a:pt x="454476" y="0"/>
                  </a:lnTo>
                  <a:lnTo>
                    <a:pt x="452209" y="171"/>
                  </a:lnTo>
                  <a:lnTo>
                    <a:pt x="447574" y="2477"/>
                  </a:lnTo>
                  <a:lnTo>
                    <a:pt x="440502" y="12031"/>
                  </a:lnTo>
                  <a:lnTo>
                    <a:pt x="422449" y="46372"/>
                  </a:lnTo>
                  <a:lnTo>
                    <a:pt x="412949" y="72838"/>
                  </a:lnTo>
                  <a:lnTo>
                    <a:pt x="405107" y="104581"/>
                  </a:lnTo>
                  <a:lnTo>
                    <a:pt x="400181" y="129580"/>
                  </a:lnTo>
                  <a:lnTo>
                    <a:pt x="396140" y="155771"/>
                  </a:lnTo>
                  <a:lnTo>
                    <a:pt x="394343" y="180642"/>
                  </a:lnTo>
                  <a:lnTo>
                    <a:pt x="389312" y="207041"/>
                  </a:lnTo>
                  <a:lnTo>
                    <a:pt x="383371" y="234649"/>
                  </a:lnTo>
                  <a:lnTo>
                    <a:pt x="380731" y="262794"/>
                  </a:lnTo>
                  <a:lnTo>
                    <a:pt x="377441" y="289061"/>
                  </a:lnTo>
                  <a:lnTo>
                    <a:pt x="373333" y="313965"/>
                  </a:lnTo>
                  <a:lnTo>
                    <a:pt x="368861" y="338263"/>
                  </a:lnTo>
                  <a:lnTo>
                    <a:pt x="364228" y="362290"/>
                  </a:lnTo>
                  <a:lnTo>
                    <a:pt x="357157" y="393897"/>
                  </a:lnTo>
                  <a:lnTo>
                    <a:pt x="346071" y="427633"/>
                  </a:lnTo>
                  <a:lnTo>
                    <a:pt x="342937" y="454772"/>
                  </a:lnTo>
                  <a:lnTo>
                    <a:pt x="343701" y="443814"/>
                  </a:lnTo>
                  <a:lnTo>
                    <a:pt x="352789" y="424247"/>
                  </a:lnTo>
                  <a:lnTo>
                    <a:pt x="374218" y="391501"/>
                  </a:lnTo>
                  <a:lnTo>
                    <a:pt x="405301" y="361426"/>
                  </a:lnTo>
                  <a:lnTo>
                    <a:pt x="437009" y="340033"/>
                  </a:lnTo>
                  <a:lnTo>
                    <a:pt x="449814" y="332650"/>
                  </a:lnTo>
                  <a:lnTo>
                    <a:pt x="479989" y="323147"/>
                  </a:lnTo>
                  <a:lnTo>
                    <a:pt x="486643" y="324616"/>
                  </a:lnTo>
                  <a:lnTo>
                    <a:pt x="494852" y="329906"/>
                  </a:lnTo>
                  <a:lnTo>
                    <a:pt x="497747" y="334235"/>
                  </a:lnTo>
                  <a:lnTo>
                    <a:pt x="506078" y="360520"/>
                  </a:lnTo>
                  <a:lnTo>
                    <a:pt x="501404" y="391723"/>
                  </a:lnTo>
                  <a:lnTo>
                    <a:pt x="500239" y="426847"/>
                  </a:lnTo>
                  <a:lnTo>
                    <a:pt x="502214" y="455349"/>
                  </a:lnTo>
                  <a:lnTo>
                    <a:pt x="509961" y="476768"/>
                  </a:lnTo>
                  <a:lnTo>
                    <a:pt x="526800" y="501547"/>
                  </a:lnTo>
                  <a:lnTo>
                    <a:pt x="544498" y="513034"/>
                  </a:lnTo>
                  <a:lnTo>
                    <a:pt x="572604" y="523233"/>
                  </a:lnTo>
                  <a:lnTo>
                    <a:pt x="607908" y="526071"/>
                  </a:lnTo>
                  <a:lnTo>
                    <a:pt x="638115" y="524445"/>
                  </a:lnTo>
                  <a:lnTo>
                    <a:pt x="667967" y="516820"/>
                  </a:lnTo>
                  <a:lnTo>
                    <a:pt x="699387" y="500021"/>
                  </a:lnTo>
                  <a:lnTo>
                    <a:pt x="726937" y="481416"/>
                  </a:lnTo>
                  <a:lnTo>
                    <a:pt x="741669" y="462454"/>
                  </a:lnTo>
                  <a:lnTo>
                    <a:pt x="747598" y="450298"/>
                  </a:lnTo>
                  <a:lnTo>
                    <a:pt x="748430" y="447213"/>
                  </a:lnTo>
                  <a:lnTo>
                    <a:pt x="748191" y="444363"/>
                  </a:lnTo>
                  <a:lnTo>
                    <a:pt x="745809" y="439080"/>
                  </a:lnTo>
                  <a:lnTo>
                    <a:pt x="740005" y="431643"/>
                  </a:lnTo>
                  <a:lnTo>
                    <a:pt x="733439" y="428928"/>
                  </a:lnTo>
                  <a:lnTo>
                    <a:pt x="729466" y="428204"/>
                  </a:lnTo>
                  <a:lnTo>
                    <a:pt x="722934" y="429516"/>
                  </a:lnTo>
                  <a:lnTo>
                    <a:pt x="699585" y="443403"/>
                  </a:lnTo>
                  <a:lnTo>
                    <a:pt x="687768" y="456031"/>
                  </a:lnTo>
                  <a:lnTo>
                    <a:pt x="682706" y="465167"/>
                  </a:lnTo>
                  <a:lnTo>
                    <a:pt x="679456" y="486085"/>
                  </a:lnTo>
                  <a:lnTo>
                    <a:pt x="681010" y="505983"/>
                  </a:lnTo>
                  <a:lnTo>
                    <a:pt x="682607" y="512912"/>
                  </a:lnTo>
                  <a:lnTo>
                    <a:pt x="690731" y="524844"/>
                  </a:lnTo>
                  <a:lnTo>
                    <a:pt x="722168" y="554444"/>
                  </a:lnTo>
                  <a:lnTo>
                    <a:pt x="757148" y="573103"/>
                  </a:lnTo>
                  <a:lnTo>
                    <a:pt x="764382" y="5767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2357"/>
            <p:cNvSpPr/>
            <p:nvPr/>
          </p:nvSpPr>
          <p:spPr>
            <a:xfrm>
              <a:off x="2714625" y="4229100"/>
              <a:ext cx="442914" cy="21432"/>
            </a:xfrm>
            <a:custGeom>
              <a:avLst/>
              <a:gdLst/>
              <a:ahLst/>
              <a:cxnLst/>
              <a:rect l="0" t="0" r="0" b="0"/>
              <a:pathLst>
                <a:path w="442914" h="21432">
                  <a:moveTo>
                    <a:pt x="0" y="21431"/>
                  </a:moveTo>
                  <a:lnTo>
                    <a:pt x="0" y="15280"/>
                  </a:lnTo>
                  <a:lnTo>
                    <a:pt x="10613" y="13690"/>
                  </a:lnTo>
                  <a:lnTo>
                    <a:pt x="19460" y="9436"/>
                  </a:lnTo>
                  <a:lnTo>
                    <a:pt x="52286" y="5161"/>
                  </a:lnTo>
                  <a:lnTo>
                    <a:pt x="81116" y="680"/>
                  </a:lnTo>
                  <a:lnTo>
                    <a:pt x="109774" y="134"/>
                  </a:lnTo>
                  <a:lnTo>
                    <a:pt x="136507" y="40"/>
                  </a:lnTo>
                  <a:lnTo>
                    <a:pt x="164536" y="12"/>
                  </a:lnTo>
                  <a:lnTo>
                    <a:pt x="192949" y="3"/>
                  </a:lnTo>
                  <a:lnTo>
                    <a:pt x="221476" y="1"/>
                  </a:lnTo>
                  <a:lnTo>
                    <a:pt x="250037" y="0"/>
                  </a:lnTo>
                  <a:lnTo>
                    <a:pt x="280725" y="0"/>
                  </a:lnTo>
                  <a:lnTo>
                    <a:pt x="312836" y="0"/>
                  </a:lnTo>
                  <a:lnTo>
                    <a:pt x="342459" y="2117"/>
                  </a:lnTo>
                  <a:lnTo>
                    <a:pt x="377121" y="6151"/>
                  </a:lnTo>
                  <a:lnTo>
                    <a:pt x="412023" y="1359"/>
                  </a:lnTo>
                  <a:lnTo>
                    <a:pt x="44291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SMARTInkShape-2358"/>
            <p:cNvSpPr/>
            <p:nvPr/>
          </p:nvSpPr>
          <p:spPr>
            <a:xfrm>
              <a:off x="3257550" y="4043363"/>
              <a:ext cx="50007" cy="407194"/>
            </a:xfrm>
            <a:custGeom>
              <a:avLst/>
              <a:gdLst/>
              <a:ahLst/>
              <a:cxnLst/>
              <a:rect l="0" t="0" r="0" b="0"/>
              <a:pathLst>
                <a:path w="50007" h="407194">
                  <a:moveTo>
                    <a:pt x="50006" y="0"/>
                  </a:moveTo>
                  <a:lnTo>
                    <a:pt x="50006" y="33853"/>
                  </a:lnTo>
                  <a:lnTo>
                    <a:pt x="44352" y="67105"/>
                  </a:lnTo>
                  <a:lnTo>
                    <a:pt x="39364" y="99156"/>
                  </a:lnTo>
                  <a:lnTo>
                    <a:pt x="36799" y="124982"/>
                  </a:lnTo>
                  <a:lnTo>
                    <a:pt x="32246" y="156535"/>
                  </a:lnTo>
                  <a:lnTo>
                    <a:pt x="25871" y="187227"/>
                  </a:lnTo>
                  <a:lnTo>
                    <a:pt x="18954" y="220222"/>
                  </a:lnTo>
                  <a:lnTo>
                    <a:pt x="11878" y="251341"/>
                  </a:lnTo>
                  <a:lnTo>
                    <a:pt x="8547" y="280670"/>
                  </a:lnTo>
                  <a:lnTo>
                    <a:pt x="3767" y="309468"/>
                  </a:lnTo>
                  <a:lnTo>
                    <a:pt x="744" y="341940"/>
                  </a:lnTo>
                  <a:lnTo>
                    <a:pt x="98" y="374699"/>
                  </a:lnTo>
                  <a:lnTo>
                    <a:pt x="0" y="4071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363161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Getting Started.</a:t>
            </a:r>
            <a:br>
              <a:rPr lang="en-US" sz="2500" dirty="0" smtClean="0"/>
            </a:br>
            <a:r>
              <a:rPr lang="en-US" sz="2500" dirty="0" smtClean="0"/>
              <a:t>Window partner: read paragraph 1 out loud. </a:t>
            </a:r>
            <a:br>
              <a:rPr lang="en-US" sz="2500" dirty="0" smtClean="0"/>
            </a:br>
            <a:r>
              <a:rPr lang="en-US" sz="2500" dirty="0"/>
              <a:t/>
            </a:r>
            <a:br>
              <a:rPr lang="en-US" sz="2500" dirty="0"/>
            </a:br>
            <a:r>
              <a:rPr lang="en-US" sz="2500" dirty="0" smtClean="0"/>
              <a:t>Answer the questions in your notes. </a:t>
            </a:r>
            <a:endParaRPr lang="en-US" sz="2500" dirty="0"/>
          </a:p>
        </p:txBody>
      </p:sp>
      <p:sp>
        <p:nvSpPr>
          <p:cNvPr id="3" name="Text Placeholder 2"/>
          <p:cNvSpPr>
            <a:spLocks noGrp="1"/>
          </p:cNvSpPr>
          <p:nvPr>
            <p:ph type="body" idx="1"/>
          </p:nvPr>
        </p:nvSpPr>
        <p:spPr>
          <a:xfrm>
            <a:off x="609600" y="2133600"/>
            <a:ext cx="7772400" cy="3886200"/>
          </a:xfrm>
        </p:spPr>
        <p:txBody>
          <a:bodyPr anchor="t"/>
          <a:lstStyle/>
          <a:p>
            <a:r>
              <a:rPr lang="en-US" sz="2000" dirty="0" smtClean="0"/>
              <a:t>Window partner: Why is he writing this response?</a:t>
            </a:r>
          </a:p>
          <a:p>
            <a:endParaRPr lang="en-US" sz="2000" dirty="0"/>
          </a:p>
          <a:p>
            <a:endParaRPr lang="en-US" sz="2000" dirty="0" smtClean="0"/>
          </a:p>
          <a:p>
            <a:r>
              <a:rPr lang="en-US" sz="2000" dirty="0" smtClean="0"/>
              <a:t>Door partner: How does he specifically address the authors of “A Call for Unity”?</a:t>
            </a:r>
            <a:endParaRPr lang="en-US" sz="2000" dirty="0"/>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249364" y="2311738"/>
              <a:ext cx="406800" cy="616680"/>
            </p14:xfrm>
          </p:contentPart>
        </mc:Choice>
        <mc:Fallback xmlns="">
          <p:pic>
            <p:nvPicPr>
              <p:cNvPr id="7" name="Ink 6"/>
              <p:cNvPicPr/>
              <p:nvPr/>
            </p:nvPicPr>
            <p:blipFill>
              <a:blip r:embed="rId3"/>
              <a:stretch>
                <a:fillRect/>
              </a:stretch>
            </p:blipFill>
            <p:spPr>
              <a:xfrm>
                <a:off x="237484" y="2299858"/>
                <a:ext cx="430560" cy="640440"/>
              </a:xfrm>
              <a:prstGeom prst="rect">
                <a:avLst/>
              </a:prstGeom>
            </p:spPr>
          </p:pic>
        </mc:Fallback>
      </mc:AlternateContent>
    </p:spTree>
    <p:extLst>
      <p:ext uri="{BB962C8B-B14F-4D97-AF65-F5344CB8AC3E}">
        <p14:creationId xmlns:p14="http://schemas.microsoft.com/office/powerpoint/2010/main" val="1301751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Going on… paragraph 2</a:t>
            </a:r>
            <a:br>
              <a:rPr lang="en-US" sz="2500" dirty="0" smtClean="0"/>
            </a:br>
            <a:r>
              <a:rPr lang="en-US" sz="2500" dirty="0" smtClean="0"/>
              <a:t>Door partner: Read paragraph 2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Door partner: write a 10 word summary of this paragraph.</a:t>
            </a:r>
          </a:p>
          <a:p>
            <a:pPr marL="152400" indent="0">
              <a:buNone/>
            </a:pPr>
            <a:endParaRPr lang="en-US" sz="2000" dirty="0"/>
          </a:p>
          <a:p>
            <a:pPr marL="152400" indent="0">
              <a:buNone/>
            </a:pPr>
            <a:endParaRPr lang="en-US" sz="2000" dirty="0" smtClean="0"/>
          </a:p>
          <a:p>
            <a:pPr marL="152400" indent="0">
              <a:buNone/>
            </a:pPr>
            <a:r>
              <a:rPr lang="en-US" sz="2000" dirty="0" smtClean="0"/>
              <a:t>Window partner: Which vocabulary term matches most closely with this type of paragraph? (look on the bulletin board to your right – any of those words are fair game). Why is it this term?</a:t>
            </a:r>
            <a:endParaRPr lang="en-US" sz="2000" dirty="0"/>
          </a:p>
        </p:txBody>
      </p:sp>
      <mc:AlternateContent xmlns:mc="http://schemas.openxmlformats.org/markup-compatibility/2006" xmlns:p14="http://schemas.microsoft.com/office/powerpoint/2010/main">
        <mc:Choice Requires="p14">
          <p:contentPart p14:bwMode="auto" r:id="rId2">
            <p14:nvContentPartPr>
              <p14:cNvPr id="11" name="Ink 10"/>
              <p14:cNvContentPartPr/>
              <p14:nvPr/>
            </p14:nvContentPartPr>
            <p14:xfrm>
              <a:off x="1088524" y="4221178"/>
              <a:ext cx="4029480" cy="1377000"/>
            </p14:xfrm>
          </p:contentPart>
        </mc:Choice>
        <mc:Fallback xmlns="">
          <p:pic>
            <p:nvPicPr>
              <p:cNvPr id="11" name="Ink 10"/>
              <p:cNvPicPr/>
              <p:nvPr/>
            </p:nvPicPr>
            <p:blipFill>
              <a:blip r:embed="rId3"/>
              <a:stretch>
                <a:fillRect/>
              </a:stretch>
            </p:blipFill>
            <p:spPr>
              <a:xfrm>
                <a:off x="1076284" y="4209298"/>
                <a:ext cx="4053600" cy="1400760"/>
              </a:xfrm>
              <a:prstGeom prst="rect">
                <a:avLst/>
              </a:prstGeom>
            </p:spPr>
          </p:pic>
        </mc:Fallback>
      </mc:AlternateContent>
    </p:spTree>
    <p:extLst>
      <p:ext uri="{BB962C8B-B14F-4D97-AF65-F5344CB8AC3E}">
        <p14:creationId xmlns:p14="http://schemas.microsoft.com/office/powerpoint/2010/main" val="1626075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Moving Forward:</a:t>
            </a:r>
            <a:br>
              <a:rPr lang="en-US" sz="2500" dirty="0" smtClean="0"/>
            </a:br>
            <a:r>
              <a:rPr lang="en-US" sz="2500" dirty="0" smtClean="0"/>
              <a:t>Window partner read paragraph 3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Window partner: Why does he include all of these biblical references?</a:t>
            </a:r>
          </a:p>
          <a:p>
            <a:pPr marL="152400" indent="0">
              <a:buNone/>
            </a:pPr>
            <a:endParaRPr lang="en-US" sz="2000" dirty="0"/>
          </a:p>
          <a:p>
            <a:pPr marL="152400" indent="0">
              <a:buNone/>
            </a:pPr>
            <a:endParaRPr lang="en-US" sz="2000" dirty="0" smtClean="0"/>
          </a:p>
          <a:p>
            <a:pPr marL="152400" indent="0">
              <a:buNone/>
            </a:pPr>
            <a:r>
              <a:rPr lang="en-US" sz="2000" dirty="0" smtClean="0"/>
              <a:t>Door partner: Is this paragraph relying on ethos, logos, and/or pathos? WHY?</a:t>
            </a:r>
            <a:endParaRPr lang="en-US" sz="2000" dirty="0"/>
          </a:p>
        </p:txBody>
      </p:sp>
      <p:grpSp>
        <p:nvGrpSpPr>
          <p:cNvPr id="138" name="SMARTInkShape-Group17"/>
          <p:cNvGrpSpPr/>
          <p:nvPr/>
        </p:nvGrpSpPr>
        <p:grpSpPr>
          <a:xfrm>
            <a:off x="2687079" y="2507456"/>
            <a:ext cx="718948" cy="314326"/>
            <a:chOff x="2687079" y="2507456"/>
            <a:chExt cx="718948" cy="314326"/>
          </a:xfrm>
        </p:grpSpPr>
        <p:sp>
          <p:nvSpPr>
            <p:cNvPr id="132" name="SMARTInkShape-117"/>
            <p:cNvSpPr/>
            <p:nvPr/>
          </p:nvSpPr>
          <p:spPr>
            <a:xfrm>
              <a:off x="2687079" y="2507456"/>
              <a:ext cx="41835" cy="285751"/>
            </a:xfrm>
            <a:custGeom>
              <a:avLst/>
              <a:gdLst/>
              <a:ahLst/>
              <a:cxnLst/>
              <a:rect l="0" t="0" r="0" b="0"/>
              <a:pathLst>
                <a:path w="41835" h="285751">
                  <a:moveTo>
                    <a:pt x="41834" y="0"/>
                  </a:moveTo>
                  <a:lnTo>
                    <a:pt x="38041" y="0"/>
                  </a:lnTo>
                  <a:lnTo>
                    <a:pt x="36924" y="794"/>
                  </a:lnTo>
                  <a:lnTo>
                    <a:pt x="36179" y="2117"/>
                  </a:lnTo>
                  <a:lnTo>
                    <a:pt x="35131" y="9888"/>
                  </a:lnTo>
                  <a:lnTo>
                    <a:pt x="34984" y="13736"/>
                  </a:lnTo>
                  <a:lnTo>
                    <a:pt x="36937" y="20128"/>
                  </a:lnTo>
                  <a:lnTo>
                    <a:pt x="38569" y="22944"/>
                  </a:lnTo>
                  <a:lnTo>
                    <a:pt x="41404" y="51146"/>
                  </a:lnTo>
                  <a:lnTo>
                    <a:pt x="41777" y="86669"/>
                  </a:lnTo>
                  <a:lnTo>
                    <a:pt x="39706" y="119984"/>
                  </a:lnTo>
                  <a:lnTo>
                    <a:pt x="31888" y="153523"/>
                  </a:lnTo>
                  <a:lnTo>
                    <a:pt x="28833" y="181308"/>
                  </a:lnTo>
                  <a:lnTo>
                    <a:pt x="24135" y="209649"/>
                  </a:lnTo>
                  <a:lnTo>
                    <a:pt x="13123" y="243763"/>
                  </a:lnTo>
                  <a:lnTo>
                    <a:pt x="7038" y="272225"/>
                  </a:lnTo>
                  <a:lnTo>
                    <a:pt x="6525" y="279210"/>
                  </a:lnTo>
                  <a:lnTo>
                    <a:pt x="5594" y="281390"/>
                  </a:lnTo>
                  <a:lnTo>
                    <a:pt x="4180" y="282843"/>
                  </a:lnTo>
                  <a:lnTo>
                    <a:pt x="0" y="285176"/>
                  </a:lnTo>
                  <a:lnTo>
                    <a:pt x="451" y="285367"/>
                  </a:lnTo>
                  <a:lnTo>
                    <a:pt x="6115"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SMARTInkShape-118"/>
            <p:cNvSpPr/>
            <p:nvPr/>
          </p:nvSpPr>
          <p:spPr>
            <a:xfrm>
              <a:off x="2693194" y="2657475"/>
              <a:ext cx="214313" cy="53828"/>
            </a:xfrm>
            <a:custGeom>
              <a:avLst/>
              <a:gdLst/>
              <a:ahLst/>
              <a:cxnLst/>
              <a:rect l="0" t="0" r="0" b="0"/>
              <a:pathLst>
                <a:path w="214313" h="53828">
                  <a:moveTo>
                    <a:pt x="0" y="0"/>
                  </a:moveTo>
                  <a:lnTo>
                    <a:pt x="0" y="6151"/>
                  </a:lnTo>
                  <a:lnTo>
                    <a:pt x="31063" y="23695"/>
                  </a:lnTo>
                  <a:lnTo>
                    <a:pt x="57641" y="37136"/>
                  </a:lnTo>
                  <a:lnTo>
                    <a:pt x="91525" y="46641"/>
                  </a:lnTo>
                  <a:lnTo>
                    <a:pt x="119370" y="49803"/>
                  </a:lnTo>
                  <a:lnTo>
                    <a:pt x="147728" y="53827"/>
                  </a:lnTo>
                  <a:lnTo>
                    <a:pt x="181522" y="50996"/>
                  </a:lnTo>
                  <a:lnTo>
                    <a:pt x="214312" y="500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SMARTInkShape-119"/>
            <p:cNvSpPr/>
            <p:nvPr/>
          </p:nvSpPr>
          <p:spPr>
            <a:xfrm>
              <a:off x="2882721" y="2507456"/>
              <a:ext cx="74793" cy="314326"/>
            </a:xfrm>
            <a:custGeom>
              <a:avLst/>
              <a:gdLst/>
              <a:ahLst/>
              <a:cxnLst/>
              <a:rect l="0" t="0" r="0" b="0"/>
              <a:pathLst>
                <a:path w="74793" h="314326">
                  <a:moveTo>
                    <a:pt x="74792" y="0"/>
                  </a:moveTo>
                  <a:lnTo>
                    <a:pt x="58201" y="31064"/>
                  </a:lnTo>
                  <a:lnTo>
                    <a:pt x="44792" y="57642"/>
                  </a:lnTo>
                  <a:lnTo>
                    <a:pt x="33705" y="91525"/>
                  </a:lnTo>
                  <a:lnTo>
                    <a:pt x="22313" y="120164"/>
                  </a:lnTo>
                  <a:lnTo>
                    <a:pt x="14351" y="152638"/>
                  </a:lnTo>
                  <a:lnTo>
                    <a:pt x="10846" y="182721"/>
                  </a:lnTo>
                  <a:lnTo>
                    <a:pt x="5133" y="211744"/>
                  </a:lnTo>
                  <a:lnTo>
                    <a:pt x="0" y="239657"/>
                  </a:lnTo>
                  <a:lnTo>
                    <a:pt x="2456" y="270825"/>
                  </a:lnTo>
                  <a:lnTo>
                    <a:pt x="3749" y="283879"/>
                  </a:lnTo>
                  <a:lnTo>
                    <a:pt x="10595" y="308334"/>
                  </a:lnTo>
                  <a:lnTo>
                    <a:pt x="12150" y="310331"/>
                  </a:lnTo>
                  <a:lnTo>
                    <a:pt x="17642" y="3143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SMARTInkShape-120"/>
            <p:cNvSpPr/>
            <p:nvPr/>
          </p:nvSpPr>
          <p:spPr>
            <a:xfrm>
              <a:off x="3037359" y="2651475"/>
              <a:ext cx="109647" cy="141732"/>
            </a:xfrm>
            <a:custGeom>
              <a:avLst/>
              <a:gdLst/>
              <a:ahLst/>
              <a:cxnLst/>
              <a:rect l="0" t="0" r="0" b="0"/>
              <a:pathLst>
                <a:path w="109647" h="141732">
                  <a:moveTo>
                    <a:pt x="5879" y="84581"/>
                  </a:moveTo>
                  <a:lnTo>
                    <a:pt x="9671" y="80789"/>
                  </a:lnTo>
                  <a:lnTo>
                    <a:pt x="13649" y="78927"/>
                  </a:lnTo>
                  <a:lnTo>
                    <a:pt x="47488" y="66821"/>
                  </a:lnTo>
                  <a:lnTo>
                    <a:pt x="65632" y="57378"/>
                  </a:lnTo>
                  <a:lnTo>
                    <a:pt x="99726" y="32479"/>
                  </a:lnTo>
                  <a:lnTo>
                    <a:pt x="103151" y="25441"/>
                  </a:lnTo>
                  <a:lnTo>
                    <a:pt x="105467" y="17816"/>
                  </a:lnTo>
                  <a:lnTo>
                    <a:pt x="109142" y="11781"/>
                  </a:lnTo>
                  <a:lnTo>
                    <a:pt x="109646" y="9854"/>
                  </a:lnTo>
                  <a:lnTo>
                    <a:pt x="109188" y="8569"/>
                  </a:lnTo>
                  <a:lnTo>
                    <a:pt x="108089" y="7713"/>
                  </a:lnTo>
                  <a:lnTo>
                    <a:pt x="106868" y="4645"/>
                  </a:lnTo>
                  <a:lnTo>
                    <a:pt x="106542" y="2715"/>
                  </a:lnTo>
                  <a:lnTo>
                    <a:pt x="104738" y="1429"/>
                  </a:lnTo>
                  <a:lnTo>
                    <a:pt x="98499" y="0"/>
                  </a:lnTo>
                  <a:lnTo>
                    <a:pt x="90435" y="1481"/>
                  </a:lnTo>
                  <a:lnTo>
                    <a:pt x="76970" y="4661"/>
                  </a:lnTo>
                  <a:lnTo>
                    <a:pt x="72323" y="5107"/>
                  </a:lnTo>
                  <a:lnTo>
                    <a:pt x="37807" y="22015"/>
                  </a:lnTo>
                  <a:lnTo>
                    <a:pt x="8345" y="46842"/>
                  </a:lnTo>
                  <a:lnTo>
                    <a:pt x="3006" y="56166"/>
                  </a:lnTo>
                  <a:lnTo>
                    <a:pt x="0" y="74574"/>
                  </a:lnTo>
                  <a:lnTo>
                    <a:pt x="91" y="89659"/>
                  </a:lnTo>
                  <a:lnTo>
                    <a:pt x="2777" y="101655"/>
                  </a:lnTo>
                  <a:lnTo>
                    <a:pt x="8733" y="110161"/>
                  </a:lnTo>
                  <a:lnTo>
                    <a:pt x="25492" y="122089"/>
                  </a:lnTo>
                  <a:lnTo>
                    <a:pt x="56586" y="134510"/>
                  </a:lnTo>
                  <a:lnTo>
                    <a:pt x="80806" y="140305"/>
                  </a:lnTo>
                  <a:lnTo>
                    <a:pt x="98747" y="141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SMARTInkShape-121"/>
            <p:cNvSpPr/>
            <p:nvPr/>
          </p:nvSpPr>
          <p:spPr>
            <a:xfrm>
              <a:off x="3200400" y="2521744"/>
              <a:ext cx="28576" cy="50007"/>
            </a:xfrm>
            <a:custGeom>
              <a:avLst/>
              <a:gdLst/>
              <a:ahLst/>
              <a:cxnLst/>
              <a:rect l="0" t="0" r="0" b="0"/>
              <a:pathLst>
                <a:path w="28576" h="50007">
                  <a:moveTo>
                    <a:pt x="0" y="0"/>
                  </a:moveTo>
                  <a:lnTo>
                    <a:pt x="0" y="9943"/>
                  </a:lnTo>
                  <a:lnTo>
                    <a:pt x="2117" y="14473"/>
                  </a:lnTo>
                  <a:lnTo>
                    <a:pt x="28575" y="500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SMARTInkShape-122"/>
            <p:cNvSpPr/>
            <p:nvPr/>
          </p:nvSpPr>
          <p:spPr>
            <a:xfrm>
              <a:off x="3309088" y="2593181"/>
              <a:ext cx="96939" cy="135733"/>
            </a:xfrm>
            <a:custGeom>
              <a:avLst/>
              <a:gdLst/>
              <a:ahLst/>
              <a:cxnLst/>
              <a:rect l="0" t="0" r="0" b="0"/>
              <a:pathLst>
                <a:path w="96939" h="135733">
                  <a:moveTo>
                    <a:pt x="77050" y="0"/>
                  </a:moveTo>
                  <a:lnTo>
                    <a:pt x="45087" y="794"/>
                  </a:lnTo>
                  <a:lnTo>
                    <a:pt x="22148" y="9943"/>
                  </a:lnTo>
                  <a:lnTo>
                    <a:pt x="0" y="27175"/>
                  </a:lnTo>
                  <a:lnTo>
                    <a:pt x="1265" y="32186"/>
                  </a:lnTo>
                  <a:lnTo>
                    <a:pt x="2714" y="35745"/>
                  </a:lnTo>
                  <a:lnTo>
                    <a:pt x="8558" y="41816"/>
                  </a:lnTo>
                  <a:lnTo>
                    <a:pt x="30606" y="54631"/>
                  </a:lnTo>
                  <a:lnTo>
                    <a:pt x="64515" y="69044"/>
                  </a:lnTo>
                  <a:lnTo>
                    <a:pt x="85081" y="80961"/>
                  </a:lnTo>
                  <a:lnTo>
                    <a:pt x="93276" y="88106"/>
                  </a:lnTo>
                  <a:lnTo>
                    <a:pt x="96167" y="92869"/>
                  </a:lnTo>
                  <a:lnTo>
                    <a:pt x="96938" y="95250"/>
                  </a:lnTo>
                  <a:lnTo>
                    <a:pt x="95679" y="102129"/>
                  </a:lnTo>
                  <a:lnTo>
                    <a:pt x="90507" y="112810"/>
                  </a:lnTo>
                  <a:lnTo>
                    <a:pt x="86206" y="117607"/>
                  </a:lnTo>
                  <a:lnTo>
                    <a:pt x="52949" y="132736"/>
                  </a:lnTo>
                  <a:lnTo>
                    <a:pt x="27043" y="1357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6" name="SMARTInkShape-Group18"/>
          <p:cNvGrpSpPr/>
          <p:nvPr/>
        </p:nvGrpSpPr>
        <p:grpSpPr>
          <a:xfrm>
            <a:off x="3793495" y="2514600"/>
            <a:ext cx="1985800" cy="348499"/>
            <a:chOff x="3793495" y="2514600"/>
            <a:chExt cx="1985800" cy="348499"/>
          </a:xfrm>
        </p:grpSpPr>
        <p:sp>
          <p:nvSpPr>
            <p:cNvPr id="139" name="SMARTInkShape-123"/>
            <p:cNvSpPr/>
            <p:nvPr/>
          </p:nvSpPr>
          <p:spPr>
            <a:xfrm>
              <a:off x="3793495" y="2579887"/>
              <a:ext cx="228437" cy="173267"/>
            </a:xfrm>
            <a:custGeom>
              <a:avLst/>
              <a:gdLst/>
              <a:ahLst/>
              <a:cxnLst/>
              <a:rect l="0" t="0" r="0" b="0"/>
              <a:pathLst>
                <a:path w="228437" h="173267">
                  <a:moveTo>
                    <a:pt x="135568" y="6151"/>
                  </a:moveTo>
                  <a:lnTo>
                    <a:pt x="131775" y="6151"/>
                  </a:lnTo>
                  <a:lnTo>
                    <a:pt x="130658" y="5357"/>
                  </a:lnTo>
                  <a:lnTo>
                    <a:pt x="129913" y="4034"/>
                  </a:lnTo>
                  <a:lnTo>
                    <a:pt x="129417" y="2358"/>
                  </a:lnTo>
                  <a:lnTo>
                    <a:pt x="128292" y="1241"/>
                  </a:lnTo>
                  <a:lnTo>
                    <a:pt x="124926" y="0"/>
                  </a:lnTo>
                  <a:lnTo>
                    <a:pt x="122916" y="462"/>
                  </a:lnTo>
                  <a:lnTo>
                    <a:pt x="114709" y="4112"/>
                  </a:lnTo>
                  <a:lnTo>
                    <a:pt x="98696" y="7134"/>
                  </a:lnTo>
                  <a:lnTo>
                    <a:pt x="63297" y="30467"/>
                  </a:lnTo>
                  <a:lnTo>
                    <a:pt x="43246" y="45987"/>
                  </a:lnTo>
                  <a:lnTo>
                    <a:pt x="16890" y="80384"/>
                  </a:lnTo>
                  <a:lnTo>
                    <a:pt x="6124" y="103640"/>
                  </a:lnTo>
                  <a:lnTo>
                    <a:pt x="664" y="135895"/>
                  </a:lnTo>
                  <a:lnTo>
                    <a:pt x="0" y="155957"/>
                  </a:lnTo>
                  <a:lnTo>
                    <a:pt x="1533" y="159203"/>
                  </a:lnTo>
                  <a:lnTo>
                    <a:pt x="7470" y="164926"/>
                  </a:lnTo>
                  <a:lnTo>
                    <a:pt x="19737" y="172610"/>
                  </a:lnTo>
                  <a:lnTo>
                    <a:pt x="30906" y="173266"/>
                  </a:lnTo>
                  <a:lnTo>
                    <a:pt x="65252" y="165123"/>
                  </a:lnTo>
                  <a:lnTo>
                    <a:pt x="98424" y="153940"/>
                  </a:lnTo>
                  <a:lnTo>
                    <a:pt x="128142" y="132886"/>
                  </a:lnTo>
                  <a:lnTo>
                    <a:pt x="156334" y="100892"/>
                  </a:lnTo>
                  <a:lnTo>
                    <a:pt x="172125" y="80339"/>
                  </a:lnTo>
                  <a:lnTo>
                    <a:pt x="176562" y="65791"/>
                  </a:lnTo>
                  <a:lnTo>
                    <a:pt x="178266" y="47060"/>
                  </a:lnTo>
                  <a:lnTo>
                    <a:pt x="177527" y="45330"/>
                  </a:lnTo>
                  <a:lnTo>
                    <a:pt x="176241" y="44176"/>
                  </a:lnTo>
                  <a:lnTo>
                    <a:pt x="174589" y="43407"/>
                  </a:lnTo>
                  <a:lnTo>
                    <a:pt x="172694" y="43688"/>
                  </a:lnTo>
                  <a:lnTo>
                    <a:pt x="168472" y="46117"/>
                  </a:lnTo>
                  <a:lnTo>
                    <a:pt x="167029" y="47876"/>
                  </a:lnTo>
                  <a:lnTo>
                    <a:pt x="162596" y="56402"/>
                  </a:lnTo>
                  <a:lnTo>
                    <a:pt x="154312" y="69523"/>
                  </a:lnTo>
                  <a:lnTo>
                    <a:pt x="151175" y="86575"/>
                  </a:lnTo>
                  <a:lnTo>
                    <a:pt x="154039" y="102917"/>
                  </a:lnTo>
                  <a:lnTo>
                    <a:pt x="166682" y="132281"/>
                  </a:lnTo>
                  <a:lnTo>
                    <a:pt x="177507" y="146622"/>
                  </a:lnTo>
                  <a:lnTo>
                    <a:pt x="210902" y="165274"/>
                  </a:lnTo>
                  <a:lnTo>
                    <a:pt x="228436" y="1704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SMARTInkShape-124"/>
            <p:cNvSpPr/>
            <p:nvPr/>
          </p:nvSpPr>
          <p:spPr>
            <a:xfrm>
              <a:off x="4197228" y="2621756"/>
              <a:ext cx="81879" cy="164308"/>
            </a:xfrm>
            <a:custGeom>
              <a:avLst/>
              <a:gdLst/>
              <a:ahLst/>
              <a:cxnLst/>
              <a:rect l="0" t="0" r="0" b="0"/>
              <a:pathLst>
                <a:path w="81879" h="164308">
                  <a:moveTo>
                    <a:pt x="81878" y="0"/>
                  </a:moveTo>
                  <a:lnTo>
                    <a:pt x="71935" y="0"/>
                  </a:lnTo>
                  <a:lnTo>
                    <a:pt x="48086" y="9943"/>
                  </a:lnTo>
                  <a:lnTo>
                    <a:pt x="34119" y="20585"/>
                  </a:lnTo>
                  <a:lnTo>
                    <a:pt x="15970" y="44106"/>
                  </a:lnTo>
                  <a:lnTo>
                    <a:pt x="7405" y="64663"/>
                  </a:lnTo>
                  <a:lnTo>
                    <a:pt x="45" y="96269"/>
                  </a:lnTo>
                  <a:lnTo>
                    <a:pt x="0" y="108668"/>
                  </a:lnTo>
                  <a:lnTo>
                    <a:pt x="6438" y="132238"/>
                  </a:lnTo>
                  <a:lnTo>
                    <a:pt x="16840" y="147308"/>
                  </a:lnTo>
                  <a:lnTo>
                    <a:pt x="33768" y="158035"/>
                  </a:lnTo>
                  <a:lnTo>
                    <a:pt x="50072" y="162448"/>
                  </a:lnTo>
                  <a:lnTo>
                    <a:pt x="74735" y="1643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SMARTInkShape-125"/>
            <p:cNvSpPr/>
            <p:nvPr/>
          </p:nvSpPr>
          <p:spPr>
            <a:xfrm>
              <a:off x="4393406" y="2514600"/>
              <a:ext cx="35720" cy="242889"/>
            </a:xfrm>
            <a:custGeom>
              <a:avLst/>
              <a:gdLst/>
              <a:ahLst/>
              <a:cxnLst/>
              <a:rect l="0" t="0" r="0" b="0"/>
              <a:pathLst>
                <a:path w="35720" h="242889">
                  <a:moveTo>
                    <a:pt x="0" y="0"/>
                  </a:moveTo>
                  <a:lnTo>
                    <a:pt x="0" y="32715"/>
                  </a:lnTo>
                  <a:lnTo>
                    <a:pt x="2117" y="57968"/>
                  </a:lnTo>
                  <a:lnTo>
                    <a:pt x="6151" y="89679"/>
                  </a:lnTo>
                  <a:lnTo>
                    <a:pt x="6850" y="117147"/>
                  </a:lnTo>
                  <a:lnTo>
                    <a:pt x="11996" y="149964"/>
                  </a:lnTo>
                  <a:lnTo>
                    <a:pt x="15952" y="184080"/>
                  </a:lnTo>
                  <a:lnTo>
                    <a:pt x="24141" y="213985"/>
                  </a:lnTo>
                  <a:lnTo>
                    <a:pt x="35719" y="2428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SMARTInkShape-126"/>
            <p:cNvSpPr/>
            <p:nvPr/>
          </p:nvSpPr>
          <p:spPr>
            <a:xfrm>
              <a:off x="4502186" y="2621882"/>
              <a:ext cx="391271" cy="241217"/>
            </a:xfrm>
            <a:custGeom>
              <a:avLst/>
              <a:gdLst/>
              <a:ahLst/>
              <a:cxnLst/>
              <a:rect l="0" t="0" r="0" b="0"/>
              <a:pathLst>
                <a:path w="391271" h="241217">
                  <a:moveTo>
                    <a:pt x="5520" y="92743"/>
                  </a:moveTo>
                  <a:lnTo>
                    <a:pt x="9312" y="92743"/>
                  </a:lnTo>
                  <a:lnTo>
                    <a:pt x="10430" y="91949"/>
                  </a:lnTo>
                  <a:lnTo>
                    <a:pt x="11175" y="90626"/>
                  </a:lnTo>
                  <a:lnTo>
                    <a:pt x="11671" y="88951"/>
                  </a:lnTo>
                  <a:lnTo>
                    <a:pt x="16456" y="84972"/>
                  </a:lnTo>
                  <a:lnTo>
                    <a:pt x="43865" y="68894"/>
                  </a:lnTo>
                  <a:lnTo>
                    <a:pt x="63836" y="63514"/>
                  </a:lnTo>
                  <a:lnTo>
                    <a:pt x="95252" y="37318"/>
                  </a:lnTo>
                  <a:lnTo>
                    <a:pt x="102134" y="25962"/>
                  </a:lnTo>
                  <a:lnTo>
                    <a:pt x="104861" y="14611"/>
                  </a:lnTo>
                  <a:lnTo>
                    <a:pt x="105400" y="4726"/>
                  </a:lnTo>
                  <a:lnTo>
                    <a:pt x="103857" y="3108"/>
                  </a:lnTo>
                  <a:lnTo>
                    <a:pt x="97909" y="1312"/>
                  </a:lnTo>
                  <a:lnTo>
                    <a:pt x="74302" y="0"/>
                  </a:lnTo>
                  <a:lnTo>
                    <a:pt x="58532" y="3704"/>
                  </a:lnTo>
                  <a:lnTo>
                    <a:pt x="25595" y="26613"/>
                  </a:lnTo>
                  <a:lnTo>
                    <a:pt x="12703" y="40517"/>
                  </a:lnTo>
                  <a:lnTo>
                    <a:pt x="2029" y="64347"/>
                  </a:lnTo>
                  <a:lnTo>
                    <a:pt x="0" y="75095"/>
                  </a:lnTo>
                  <a:lnTo>
                    <a:pt x="1215" y="85164"/>
                  </a:lnTo>
                  <a:lnTo>
                    <a:pt x="8462" y="104563"/>
                  </a:lnTo>
                  <a:lnTo>
                    <a:pt x="22796" y="118911"/>
                  </a:lnTo>
                  <a:lnTo>
                    <a:pt x="56782" y="141359"/>
                  </a:lnTo>
                  <a:lnTo>
                    <a:pt x="84350" y="153117"/>
                  </a:lnTo>
                  <a:lnTo>
                    <a:pt x="119853" y="156521"/>
                  </a:lnTo>
                  <a:lnTo>
                    <a:pt x="129889" y="154691"/>
                  </a:lnTo>
                  <a:lnTo>
                    <a:pt x="160473" y="140231"/>
                  </a:lnTo>
                  <a:lnTo>
                    <a:pt x="163591" y="137101"/>
                  </a:lnTo>
                  <a:lnTo>
                    <a:pt x="174188" y="111506"/>
                  </a:lnTo>
                  <a:lnTo>
                    <a:pt x="176807" y="78439"/>
                  </a:lnTo>
                  <a:lnTo>
                    <a:pt x="176964" y="45264"/>
                  </a:lnTo>
                  <a:lnTo>
                    <a:pt x="176969" y="27185"/>
                  </a:lnTo>
                  <a:lnTo>
                    <a:pt x="179086" y="21802"/>
                  </a:lnTo>
                  <a:lnTo>
                    <a:pt x="186913" y="11879"/>
                  </a:lnTo>
                  <a:lnTo>
                    <a:pt x="195677" y="9178"/>
                  </a:lnTo>
                  <a:lnTo>
                    <a:pt x="211882" y="5541"/>
                  </a:lnTo>
                  <a:lnTo>
                    <a:pt x="222649" y="2393"/>
                  </a:lnTo>
                  <a:lnTo>
                    <a:pt x="255922" y="206"/>
                  </a:lnTo>
                  <a:lnTo>
                    <a:pt x="288315" y="4849"/>
                  </a:lnTo>
                  <a:lnTo>
                    <a:pt x="320554" y="6732"/>
                  </a:lnTo>
                  <a:lnTo>
                    <a:pt x="352930" y="7011"/>
                  </a:lnTo>
                  <a:lnTo>
                    <a:pt x="353808" y="7807"/>
                  </a:lnTo>
                  <a:lnTo>
                    <a:pt x="354784" y="10808"/>
                  </a:lnTo>
                  <a:lnTo>
                    <a:pt x="354250" y="12720"/>
                  </a:lnTo>
                  <a:lnTo>
                    <a:pt x="348913" y="19996"/>
                  </a:lnTo>
                  <a:lnTo>
                    <a:pt x="316691" y="53013"/>
                  </a:lnTo>
                  <a:lnTo>
                    <a:pt x="297342" y="76173"/>
                  </a:lnTo>
                  <a:lnTo>
                    <a:pt x="293069" y="90391"/>
                  </a:lnTo>
                  <a:lnTo>
                    <a:pt x="291804" y="100866"/>
                  </a:lnTo>
                  <a:lnTo>
                    <a:pt x="293624" y="106407"/>
                  </a:lnTo>
                  <a:lnTo>
                    <a:pt x="301260" y="116432"/>
                  </a:lnTo>
                  <a:lnTo>
                    <a:pt x="307881" y="119147"/>
                  </a:lnTo>
                  <a:lnTo>
                    <a:pt x="311869" y="119870"/>
                  </a:lnTo>
                  <a:lnTo>
                    <a:pt x="320534" y="118558"/>
                  </a:lnTo>
                  <a:lnTo>
                    <a:pt x="339031" y="111248"/>
                  </a:lnTo>
                  <a:lnTo>
                    <a:pt x="371346" y="83902"/>
                  </a:lnTo>
                  <a:lnTo>
                    <a:pt x="391130" y="64320"/>
                  </a:lnTo>
                  <a:lnTo>
                    <a:pt x="391270" y="77917"/>
                  </a:lnTo>
                  <a:lnTo>
                    <a:pt x="385131" y="108603"/>
                  </a:lnTo>
                  <a:lnTo>
                    <a:pt x="378615" y="140840"/>
                  </a:lnTo>
                  <a:lnTo>
                    <a:pt x="376415" y="172013"/>
                  </a:lnTo>
                  <a:lnTo>
                    <a:pt x="370873" y="203341"/>
                  </a:lnTo>
                  <a:lnTo>
                    <a:pt x="362636" y="232219"/>
                  </a:lnTo>
                  <a:lnTo>
                    <a:pt x="359236" y="237547"/>
                  </a:lnTo>
                  <a:lnTo>
                    <a:pt x="355080" y="240444"/>
                  </a:lnTo>
                  <a:lnTo>
                    <a:pt x="352860" y="241216"/>
                  </a:lnTo>
                  <a:lnTo>
                    <a:pt x="346160" y="239958"/>
                  </a:lnTo>
                  <a:lnTo>
                    <a:pt x="328924" y="232683"/>
                  </a:lnTo>
                  <a:lnTo>
                    <a:pt x="296006" y="209260"/>
                  </a:lnTo>
                  <a:lnTo>
                    <a:pt x="286496" y="201149"/>
                  </a:lnTo>
                  <a:lnTo>
                    <a:pt x="264082" y="167455"/>
                  </a:lnTo>
                  <a:lnTo>
                    <a:pt x="248408" y="1356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SMARTInkShape-127"/>
            <p:cNvSpPr/>
            <p:nvPr/>
          </p:nvSpPr>
          <p:spPr>
            <a:xfrm>
              <a:off x="4950619" y="2607469"/>
              <a:ext cx="168182" cy="228601"/>
            </a:xfrm>
            <a:custGeom>
              <a:avLst/>
              <a:gdLst/>
              <a:ahLst/>
              <a:cxnLst/>
              <a:rect l="0" t="0" r="0" b="0"/>
              <a:pathLst>
                <a:path w="168182" h="228601">
                  <a:moveTo>
                    <a:pt x="0" y="0"/>
                  </a:moveTo>
                  <a:lnTo>
                    <a:pt x="9943" y="9943"/>
                  </a:lnTo>
                  <a:lnTo>
                    <a:pt x="12356" y="16590"/>
                  </a:lnTo>
                  <a:lnTo>
                    <a:pt x="14174" y="47760"/>
                  </a:lnTo>
                  <a:lnTo>
                    <a:pt x="24220" y="80004"/>
                  </a:lnTo>
                  <a:lnTo>
                    <a:pt x="34023" y="109210"/>
                  </a:lnTo>
                  <a:lnTo>
                    <a:pt x="38404" y="115477"/>
                  </a:lnTo>
                  <a:lnTo>
                    <a:pt x="49126" y="123468"/>
                  </a:lnTo>
                  <a:lnTo>
                    <a:pt x="53388" y="124381"/>
                  </a:lnTo>
                  <a:lnTo>
                    <a:pt x="76332" y="121987"/>
                  </a:lnTo>
                  <a:lnTo>
                    <a:pt x="85784" y="117451"/>
                  </a:lnTo>
                  <a:lnTo>
                    <a:pt x="119959" y="94635"/>
                  </a:lnTo>
                  <a:lnTo>
                    <a:pt x="129515" y="88097"/>
                  </a:lnTo>
                  <a:lnTo>
                    <a:pt x="151416" y="61702"/>
                  </a:lnTo>
                  <a:lnTo>
                    <a:pt x="156254" y="49150"/>
                  </a:lnTo>
                  <a:lnTo>
                    <a:pt x="158144" y="47054"/>
                  </a:lnTo>
                  <a:lnTo>
                    <a:pt x="160198" y="45657"/>
                  </a:lnTo>
                  <a:lnTo>
                    <a:pt x="161567" y="43932"/>
                  </a:lnTo>
                  <a:lnTo>
                    <a:pt x="163089" y="39898"/>
                  </a:lnTo>
                  <a:lnTo>
                    <a:pt x="164288" y="39299"/>
                  </a:lnTo>
                  <a:lnTo>
                    <a:pt x="165881" y="39693"/>
                  </a:lnTo>
                  <a:lnTo>
                    <a:pt x="167738" y="40749"/>
                  </a:lnTo>
                  <a:lnTo>
                    <a:pt x="168181" y="41454"/>
                  </a:lnTo>
                  <a:lnTo>
                    <a:pt x="167683" y="41923"/>
                  </a:lnTo>
                  <a:lnTo>
                    <a:pt x="166558" y="42236"/>
                  </a:lnTo>
                  <a:lnTo>
                    <a:pt x="165307" y="46817"/>
                  </a:lnTo>
                  <a:lnTo>
                    <a:pt x="163957" y="54145"/>
                  </a:lnTo>
                  <a:lnTo>
                    <a:pt x="149859" y="87944"/>
                  </a:lnTo>
                  <a:lnTo>
                    <a:pt x="138091" y="121736"/>
                  </a:lnTo>
                  <a:lnTo>
                    <a:pt x="126203" y="157201"/>
                  </a:lnTo>
                  <a:lnTo>
                    <a:pt x="121861" y="190085"/>
                  </a:lnTo>
                  <a:lnTo>
                    <a:pt x="121450" y="225139"/>
                  </a:lnTo>
                  <a:lnTo>
                    <a:pt x="121444"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SMARTInkShape-128"/>
            <p:cNvSpPr/>
            <p:nvPr/>
          </p:nvSpPr>
          <p:spPr>
            <a:xfrm>
              <a:off x="5193507" y="2644731"/>
              <a:ext cx="221457" cy="134189"/>
            </a:xfrm>
            <a:custGeom>
              <a:avLst/>
              <a:gdLst/>
              <a:ahLst/>
              <a:cxnLst/>
              <a:rect l="0" t="0" r="0" b="0"/>
              <a:pathLst>
                <a:path w="221457" h="134189">
                  <a:moveTo>
                    <a:pt x="14287" y="48463"/>
                  </a:moveTo>
                  <a:lnTo>
                    <a:pt x="10495" y="52255"/>
                  </a:lnTo>
                  <a:lnTo>
                    <a:pt x="8632" y="56234"/>
                  </a:lnTo>
                  <a:lnTo>
                    <a:pt x="479" y="91527"/>
                  </a:lnTo>
                  <a:lnTo>
                    <a:pt x="2" y="125597"/>
                  </a:lnTo>
                  <a:lnTo>
                    <a:pt x="0" y="122823"/>
                  </a:lnTo>
                  <a:lnTo>
                    <a:pt x="2116" y="119082"/>
                  </a:lnTo>
                  <a:lnTo>
                    <a:pt x="3792" y="116974"/>
                  </a:lnTo>
                  <a:lnTo>
                    <a:pt x="5654" y="110398"/>
                  </a:lnTo>
                  <a:lnTo>
                    <a:pt x="12650" y="83724"/>
                  </a:lnTo>
                  <a:lnTo>
                    <a:pt x="26259" y="48484"/>
                  </a:lnTo>
                  <a:lnTo>
                    <a:pt x="34150" y="32506"/>
                  </a:lnTo>
                  <a:lnTo>
                    <a:pt x="59237" y="3665"/>
                  </a:lnTo>
                  <a:lnTo>
                    <a:pt x="64162" y="771"/>
                  </a:lnTo>
                  <a:lnTo>
                    <a:pt x="66587" y="0"/>
                  </a:lnTo>
                  <a:lnTo>
                    <a:pt x="73515" y="1259"/>
                  </a:lnTo>
                  <a:lnTo>
                    <a:pt x="87105" y="4743"/>
                  </a:lnTo>
                  <a:lnTo>
                    <a:pt x="89026" y="6616"/>
                  </a:lnTo>
                  <a:lnTo>
                    <a:pt x="91160" y="12931"/>
                  </a:lnTo>
                  <a:lnTo>
                    <a:pt x="97678" y="44644"/>
                  </a:lnTo>
                  <a:lnTo>
                    <a:pt x="99806" y="78770"/>
                  </a:lnTo>
                  <a:lnTo>
                    <a:pt x="100787" y="107143"/>
                  </a:lnTo>
                  <a:lnTo>
                    <a:pt x="105663" y="121378"/>
                  </a:lnTo>
                  <a:lnTo>
                    <a:pt x="107068" y="133438"/>
                  </a:lnTo>
                  <a:lnTo>
                    <a:pt x="109233" y="133855"/>
                  </a:lnTo>
                  <a:lnTo>
                    <a:pt x="110922" y="133966"/>
                  </a:lnTo>
                  <a:lnTo>
                    <a:pt x="114915" y="131972"/>
                  </a:lnTo>
                  <a:lnTo>
                    <a:pt x="123946" y="124225"/>
                  </a:lnTo>
                  <a:lnTo>
                    <a:pt x="138122" y="100394"/>
                  </a:lnTo>
                  <a:lnTo>
                    <a:pt x="152400" y="66084"/>
                  </a:lnTo>
                  <a:lnTo>
                    <a:pt x="161131" y="51179"/>
                  </a:lnTo>
                  <a:lnTo>
                    <a:pt x="164158" y="39919"/>
                  </a:lnTo>
                  <a:lnTo>
                    <a:pt x="165795" y="38004"/>
                  </a:lnTo>
                  <a:lnTo>
                    <a:pt x="167680" y="36728"/>
                  </a:lnTo>
                  <a:lnTo>
                    <a:pt x="168936" y="35083"/>
                  </a:lnTo>
                  <a:lnTo>
                    <a:pt x="171118" y="28248"/>
                  </a:lnTo>
                  <a:lnTo>
                    <a:pt x="171302" y="29689"/>
                  </a:lnTo>
                  <a:lnTo>
                    <a:pt x="171420" y="37081"/>
                  </a:lnTo>
                  <a:lnTo>
                    <a:pt x="173553" y="41552"/>
                  </a:lnTo>
                  <a:lnTo>
                    <a:pt x="175233" y="43856"/>
                  </a:lnTo>
                  <a:lnTo>
                    <a:pt x="184117" y="77230"/>
                  </a:lnTo>
                  <a:lnTo>
                    <a:pt x="187373" y="91382"/>
                  </a:lnTo>
                  <a:lnTo>
                    <a:pt x="200168" y="117788"/>
                  </a:lnTo>
                  <a:lnTo>
                    <a:pt x="205644" y="123724"/>
                  </a:lnTo>
                  <a:lnTo>
                    <a:pt x="221456" y="1341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SMARTInkShape-129"/>
            <p:cNvSpPr/>
            <p:nvPr/>
          </p:nvSpPr>
          <p:spPr>
            <a:xfrm>
              <a:off x="5493970" y="2629035"/>
              <a:ext cx="285325" cy="110837"/>
            </a:xfrm>
            <a:custGeom>
              <a:avLst/>
              <a:gdLst/>
              <a:ahLst/>
              <a:cxnLst/>
              <a:rect l="0" t="0" r="0" b="0"/>
              <a:pathLst>
                <a:path w="285325" h="110837">
                  <a:moveTo>
                    <a:pt x="63868" y="42728"/>
                  </a:moveTo>
                  <a:lnTo>
                    <a:pt x="70018" y="36577"/>
                  </a:lnTo>
                  <a:lnTo>
                    <a:pt x="70924" y="29520"/>
                  </a:lnTo>
                  <a:lnTo>
                    <a:pt x="70159" y="29160"/>
                  </a:lnTo>
                  <a:lnTo>
                    <a:pt x="67193" y="28760"/>
                  </a:lnTo>
                  <a:lnTo>
                    <a:pt x="63229" y="30699"/>
                  </a:lnTo>
                  <a:lnTo>
                    <a:pt x="29402" y="52292"/>
                  </a:lnTo>
                  <a:lnTo>
                    <a:pt x="22620" y="59149"/>
                  </a:lnTo>
                  <a:lnTo>
                    <a:pt x="1733" y="85459"/>
                  </a:lnTo>
                  <a:lnTo>
                    <a:pt x="0" y="95089"/>
                  </a:lnTo>
                  <a:lnTo>
                    <a:pt x="652" y="96685"/>
                  </a:lnTo>
                  <a:lnTo>
                    <a:pt x="1880" y="97749"/>
                  </a:lnTo>
                  <a:lnTo>
                    <a:pt x="5361" y="98932"/>
                  </a:lnTo>
                  <a:lnTo>
                    <a:pt x="9555" y="99457"/>
                  </a:lnTo>
                  <a:lnTo>
                    <a:pt x="14064" y="97574"/>
                  </a:lnTo>
                  <a:lnTo>
                    <a:pt x="30704" y="86874"/>
                  </a:lnTo>
                  <a:lnTo>
                    <a:pt x="44117" y="72732"/>
                  </a:lnTo>
                  <a:lnTo>
                    <a:pt x="72080" y="48567"/>
                  </a:lnTo>
                  <a:lnTo>
                    <a:pt x="83772" y="30939"/>
                  </a:lnTo>
                  <a:lnTo>
                    <a:pt x="85075" y="30106"/>
                  </a:lnTo>
                  <a:lnTo>
                    <a:pt x="91315" y="28659"/>
                  </a:lnTo>
                  <a:lnTo>
                    <a:pt x="91691" y="29380"/>
                  </a:lnTo>
                  <a:lnTo>
                    <a:pt x="92437" y="61935"/>
                  </a:lnTo>
                  <a:lnTo>
                    <a:pt x="93234" y="74436"/>
                  </a:lnTo>
                  <a:lnTo>
                    <a:pt x="99718" y="96621"/>
                  </a:lnTo>
                  <a:lnTo>
                    <a:pt x="103084" y="101870"/>
                  </a:lnTo>
                  <a:lnTo>
                    <a:pt x="107226" y="104732"/>
                  </a:lnTo>
                  <a:lnTo>
                    <a:pt x="111713" y="106797"/>
                  </a:lnTo>
                  <a:lnTo>
                    <a:pt x="116353" y="110361"/>
                  </a:lnTo>
                  <a:lnTo>
                    <a:pt x="119495" y="110836"/>
                  </a:lnTo>
                  <a:lnTo>
                    <a:pt x="127220" y="109246"/>
                  </a:lnTo>
                  <a:lnTo>
                    <a:pt x="136702" y="103888"/>
                  </a:lnTo>
                  <a:lnTo>
                    <a:pt x="159207" y="82224"/>
                  </a:lnTo>
                  <a:lnTo>
                    <a:pt x="170571" y="61848"/>
                  </a:lnTo>
                  <a:lnTo>
                    <a:pt x="176378" y="49638"/>
                  </a:lnTo>
                  <a:lnTo>
                    <a:pt x="199146" y="16395"/>
                  </a:lnTo>
                  <a:lnTo>
                    <a:pt x="204953" y="10386"/>
                  </a:lnTo>
                  <a:lnTo>
                    <a:pt x="216355" y="3335"/>
                  </a:lnTo>
                  <a:lnTo>
                    <a:pt x="227721" y="550"/>
                  </a:lnTo>
                  <a:lnTo>
                    <a:pt x="233817" y="0"/>
                  </a:lnTo>
                  <a:lnTo>
                    <a:pt x="240724" y="5595"/>
                  </a:lnTo>
                  <a:lnTo>
                    <a:pt x="253630" y="19000"/>
                  </a:lnTo>
                  <a:lnTo>
                    <a:pt x="264337" y="41243"/>
                  </a:lnTo>
                  <a:lnTo>
                    <a:pt x="266570" y="44119"/>
                  </a:lnTo>
                  <a:lnTo>
                    <a:pt x="269051" y="51548"/>
                  </a:lnTo>
                  <a:lnTo>
                    <a:pt x="270948" y="59348"/>
                  </a:lnTo>
                  <a:lnTo>
                    <a:pt x="278633" y="70823"/>
                  </a:lnTo>
                  <a:lnTo>
                    <a:pt x="285324" y="784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5" name="SMARTInkShape-Group19"/>
          <p:cNvGrpSpPr/>
          <p:nvPr/>
        </p:nvGrpSpPr>
        <p:grpSpPr>
          <a:xfrm>
            <a:off x="2728950" y="3311913"/>
            <a:ext cx="1796406" cy="474276"/>
            <a:chOff x="2728950" y="3311913"/>
            <a:chExt cx="1796406" cy="474276"/>
          </a:xfrm>
        </p:grpSpPr>
        <p:sp>
          <p:nvSpPr>
            <p:cNvPr id="147" name="SMARTInkShape-130"/>
            <p:cNvSpPr/>
            <p:nvPr/>
          </p:nvSpPr>
          <p:spPr>
            <a:xfrm>
              <a:off x="2728950" y="3311913"/>
              <a:ext cx="242851" cy="402838"/>
            </a:xfrm>
            <a:custGeom>
              <a:avLst/>
              <a:gdLst/>
              <a:ahLst/>
              <a:cxnLst/>
              <a:rect l="0" t="0" r="0" b="0"/>
              <a:pathLst>
                <a:path w="242851" h="402838">
                  <a:moveTo>
                    <a:pt x="42825" y="67081"/>
                  </a:moveTo>
                  <a:lnTo>
                    <a:pt x="42825" y="70873"/>
                  </a:lnTo>
                  <a:lnTo>
                    <a:pt x="42031" y="71990"/>
                  </a:lnTo>
                  <a:lnTo>
                    <a:pt x="40708" y="72735"/>
                  </a:lnTo>
                  <a:lnTo>
                    <a:pt x="39033" y="73232"/>
                  </a:lnTo>
                  <a:lnTo>
                    <a:pt x="37915" y="75150"/>
                  </a:lnTo>
                  <a:lnTo>
                    <a:pt x="32183" y="94024"/>
                  </a:lnTo>
                  <a:lnTo>
                    <a:pt x="36524" y="100124"/>
                  </a:lnTo>
                  <a:lnTo>
                    <a:pt x="62830" y="123085"/>
                  </a:lnTo>
                  <a:lnTo>
                    <a:pt x="66481" y="130611"/>
                  </a:lnTo>
                  <a:lnTo>
                    <a:pt x="68121" y="138009"/>
                  </a:lnTo>
                  <a:lnTo>
                    <a:pt x="65709" y="154696"/>
                  </a:lnTo>
                  <a:lnTo>
                    <a:pt x="57543" y="181941"/>
                  </a:lnTo>
                  <a:lnTo>
                    <a:pt x="45863" y="212238"/>
                  </a:lnTo>
                  <a:lnTo>
                    <a:pt x="31554" y="242117"/>
                  </a:lnTo>
                  <a:lnTo>
                    <a:pt x="19608" y="277339"/>
                  </a:lnTo>
                  <a:lnTo>
                    <a:pt x="7185" y="306691"/>
                  </a:lnTo>
                  <a:lnTo>
                    <a:pt x="3172" y="313274"/>
                  </a:lnTo>
                  <a:lnTo>
                    <a:pt x="385" y="322653"/>
                  </a:lnTo>
                  <a:lnTo>
                    <a:pt x="0" y="304229"/>
                  </a:lnTo>
                  <a:lnTo>
                    <a:pt x="7738" y="269260"/>
                  </a:lnTo>
                  <a:lnTo>
                    <a:pt x="14438" y="239169"/>
                  </a:lnTo>
                  <a:lnTo>
                    <a:pt x="21449" y="208028"/>
                  </a:lnTo>
                  <a:lnTo>
                    <a:pt x="32787" y="173666"/>
                  </a:lnTo>
                  <a:lnTo>
                    <a:pt x="38514" y="161950"/>
                  </a:lnTo>
                  <a:lnTo>
                    <a:pt x="36776" y="150171"/>
                  </a:lnTo>
                  <a:lnTo>
                    <a:pt x="15721" y="115424"/>
                  </a:lnTo>
                  <a:lnTo>
                    <a:pt x="15231" y="104866"/>
                  </a:lnTo>
                  <a:lnTo>
                    <a:pt x="21036" y="84668"/>
                  </a:lnTo>
                  <a:lnTo>
                    <a:pt x="36898" y="56240"/>
                  </a:lnTo>
                  <a:lnTo>
                    <a:pt x="52799" y="33177"/>
                  </a:lnTo>
                  <a:lnTo>
                    <a:pt x="82268" y="9513"/>
                  </a:lnTo>
                  <a:lnTo>
                    <a:pt x="97286" y="988"/>
                  </a:lnTo>
                  <a:lnTo>
                    <a:pt x="102151" y="0"/>
                  </a:lnTo>
                  <a:lnTo>
                    <a:pt x="111790" y="1019"/>
                  </a:lnTo>
                  <a:lnTo>
                    <a:pt x="126142" y="6055"/>
                  </a:lnTo>
                  <a:lnTo>
                    <a:pt x="133565" y="14558"/>
                  </a:lnTo>
                  <a:lnTo>
                    <a:pt x="151435" y="47846"/>
                  </a:lnTo>
                  <a:lnTo>
                    <a:pt x="154596" y="67793"/>
                  </a:lnTo>
                  <a:lnTo>
                    <a:pt x="162583" y="77874"/>
                  </a:lnTo>
                  <a:lnTo>
                    <a:pt x="190507" y="97542"/>
                  </a:lnTo>
                  <a:lnTo>
                    <a:pt x="200811" y="108820"/>
                  </a:lnTo>
                  <a:lnTo>
                    <a:pt x="212260" y="134050"/>
                  </a:lnTo>
                  <a:lnTo>
                    <a:pt x="219465" y="159022"/>
                  </a:lnTo>
                  <a:lnTo>
                    <a:pt x="224519" y="184144"/>
                  </a:lnTo>
                  <a:lnTo>
                    <a:pt x="226766" y="211184"/>
                  </a:lnTo>
                  <a:lnTo>
                    <a:pt x="227764" y="239076"/>
                  </a:lnTo>
                  <a:lnTo>
                    <a:pt x="228207" y="266555"/>
                  </a:lnTo>
                  <a:lnTo>
                    <a:pt x="228405" y="291996"/>
                  </a:lnTo>
                  <a:lnTo>
                    <a:pt x="228516" y="324840"/>
                  </a:lnTo>
                  <a:lnTo>
                    <a:pt x="233463" y="358679"/>
                  </a:lnTo>
                  <a:lnTo>
                    <a:pt x="237380" y="384060"/>
                  </a:lnTo>
                  <a:lnTo>
                    <a:pt x="241229" y="394363"/>
                  </a:lnTo>
                  <a:lnTo>
                    <a:pt x="242850" y="4028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SMARTInkShape-131"/>
            <p:cNvSpPr/>
            <p:nvPr/>
          </p:nvSpPr>
          <p:spPr>
            <a:xfrm>
              <a:off x="2844293" y="3464719"/>
              <a:ext cx="141796" cy="7143"/>
            </a:xfrm>
            <a:custGeom>
              <a:avLst/>
              <a:gdLst/>
              <a:ahLst/>
              <a:cxnLst/>
              <a:rect l="0" t="0" r="0" b="0"/>
              <a:pathLst>
                <a:path w="141796" h="7143">
                  <a:moveTo>
                    <a:pt x="13207" y="0"/>
                  </a:moveTo>
                  <a:lnTo>
                    <a:pt x="0" y="0"/>
                  </a:lnTo>
                  <a:lnTo>
                    <a:pt x="1516" y="2116"/>
                  </a:lnTo>
                  <a:lnTo>
                    <a:pt x="3032" y="3792"/>
                  </a:lnTo>
                  <a:lnTo>
                    <a:pt x="6833" y="5654"/>
                  </a:lnTo>
                  <a:lnTo>
                    <a:pt x="38871" y="7056"/>
                  </a:lnTo>
                  <a:lnTo>
                    <a:pt x="70914" y="7132"/>
                  </a:lnTo>
                  <a:lnTo>
                    <a:pt x="106149" y="7142"/>
                  </a:lnTo>
                  <a:lnTo>
                    <a:pt x="125941" y="6349"/>
                  </a:lnTo>
                  <a:lnTo>
                    <a:pt x="14179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SMARTInkShape-132"/>
            <p:cNvSpPr/>
            <p:nvPr/>
          </p:nvSpPr>
          <p:spPr>
            <a:xfrm>
              <a:off x="3171825" y="3438010"/>
              <a:ext cx="192882" cy="183872"/>
            </a:xfrm>
            <a:custGeom>
              <a:avLst/>
              <a:gdLst/>
              <a:ahLst/>
              <a:cxnLst/>
              <a:rect l="0" t="0" r="0" b="0"/>
              <a:pathLst>
                <a:path w="192882" h="183872">
                  <a:moveTo>
                    <a:pt x="0" y="83859"/>
                  </a:moveTo>
                  <a:lnTo>
                    <a:pt x="4910" y="95265"/>
                  </a:lnTo>
                  <a:lnTo>
                    <a:pt x="14784" y="128948"/>
                  </a:lnTo>
                  <a:lnTo>
                    <a:pt x="26502" y="162008"/>
                  </a:lnTo>
                  <a:lnTo>
                    <a:pt x="28454" y="182017"/>
                  </a:lnTo>
                  <a:lnTo>
                    <a:pt x="29288" y="182635"/>
                  </a:lnTo>
                  <a:lnTo>
                    <a:pt x="32331" y="183322"/>
                  </a:lnTo>
                  <a:lnTo>
                    <a:pt x="32667" y="182711"/>
                  </a:lnTo>
                  <a:lnTo>
                    <a:pt x="30140" y="177265"/>
                  </a:lnTo>
                  <a:lnTo>
                    <a:pt x="28713" y="146841"/>
                  </a:lnTo>
                  <a:lnTo>
                    <a:pt x="28593" y="112261"/>
                  </a:lnTo>
                  <a:lnTo>
                    <a:pt x="36348" y="76692"/>
                  </a:lnTo>
                  <a:lnTo>
                    <a:pt x="43592" y="41787"/>
                  </a:lnTo>
                  <a:lnTo>
                    <a:pt x="58844" y="15220"/>
                  </a:lnTo>
                  <a:lnTo>
                    <a:pt x="66105" y="7580"/>
                  </a:lnTo>
                  <a:lnTo>
                    <a:pt x="74624" y="2332"/>
                  </a:lnTo>
                  <a:lnTo>
                    <a:pt x="83701" y="0"/>
                  </a:lnTo>
                  <a:lnTo>
                    <a:pt x="93028" y="1080"/>
                  </a:lnTo>
                  <a:lnTo>
                    <a:pt x="111950" y="8241"/>
                  </a:lnTo>
                  <a:lnTo>
                    <a:pt x="140497" y="31940"/>
                  </a:lnTo>
                  <a:lnTo>
                    <a:pt x="150990" y="49690"/>
                  </a:lnTo>
                  <a:lnTo>
                    <a:pt x="164121" y="84063"/>
                  </a:lnTo>
                  <a:lnTo>
                    <a:pt x="176188" y="119604"/>
                  </a:lnTo>
                  <a:lnTo>
                    <a:pt x="184323" y="151507"/>
                  </a:lnTo>
                  <a:lnTo>
                    <a:pt x="186252" y="166777"/>
                  </a:lnTo>
                  <a:lnTo>
                    <a:pt x="192881" y="1838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SMARTInkShape-133"/>
            <p:cNvSpPr/>
            <p:nvPr/>
          </p:nvSpPr>
          <p:spPr>
            <a:xfrm>
              <a:off x="3468787" y="3500438"/>
              <a:ext cx="160239" cy="120902"/>
            </a:xfrm>
            <a:custGeom>
              <a:avLst/>
              <a:gdLst/>
              <a:ahLst/>
              <a:cxnLst/>
              <a:rect l="0" t="0" r="0" b="0"/>
              <a:pathLst>
                <a:path w="160239" h="120902">
                  <a:moveTo>
                    <a:pt x="103088" y="0"/>
                  </a:moveTo>
                  <a:lnTo>
                    <a:pt x="92446" y="0"/>
                  </a:lnTo>
                  <a:lnTo>
                    <a:pt x="88304" y="4233"/>
                  </a:lnTo>
                  <a:lnTo>
                    <a:pt x="83023" y="10612"/>
                  </a:lnTo>
                  <a:lnTo>
                    <a:pt x="50766" y="38386"/>
                  </a:lnTo>
                  <a:lnTo>
                    <a:pt x="19904" y="71044"/>
                  </a:lnTo>
                  <a:lnTo>
                    <a:pt x="843" y="104752"/>
                  </a:lnTo>
                  <a:lnTo>
                    <a:pt x="0" y="108728"/>
                  </a:lnTo>
                  <a:lnTo>
                    <a:pt x="231" y="112172"/>
                  </a:lnTo>
                  <a:lnTo>
                    <a:pt x="1179" y="115263"/>
                  </a:lnTo>
                  <a:lnTo>
                    <a:pt x="2605" y="117323"/>
                  </a:lnTo>
                  <a:lnTo>
                    <a:pt x="4349" y="118697"/>
                  </a:lnTo>
                  <a:lnTo>
                    <a:pt x="8404" y="120222"/>
                  </a:lnTo>
                  <a:lnTo>
                    <a:pt x="12852" y="120901"/>
                  </a:lnTo>
                  <a:lnTo>
                    <a:pt x="40646" y="111452"/>
                  </a:lnTo>
                  <a:lnTo>
                    <a:pt x="51788" y="102715"/>
                  </a:lnTo>
                  <a:lnTo>
                    <a:pt x="81543" y="71674"/>
                  </a:lnTo>
                  <a:lnTo>
                    <a:pt x="96892" y="52434"/>
                  </a:lnTo>
                  <a:lnTo>
                    <a:pt x="101252" y="38113"/>
                  </a:lnTo>
                  <a:lnTo>
                    <a:pt x="103074" y="14742"/>
                  </a:lnTo>
                  <a:lnTo>
                    <a:pt x="107995" y="25783"/>
                  </a:lnTo>
                  <a:lnTo>
                    <a:pt x="113730" y="47884"/>
                  </a:lnTo>
                  <a:lnTo>
                    <a:pt x="130791" y="80015"/>
                  </a:lnTo>
                  <a:lnTo>
                    <a:pt x="148046" y="101683"/>
                  </a:lnTo>
                  <a:lnTo>
                    <a:pt x="152968" y="104723"/>
                  </a:lnTo>
                  <a:lnTo>
                    <a:pt x="160238"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SMARTInkShape-134"/>
            <p:cNvSpPr/>
            <p:nvPr/>
          </p:nvSpPr>
          <p:spPr>
            <a:xfrm>
              <a:off x="3700550" y="3378994"/>
              <a:ext cx="42776" cy="257176"/>
            </a:xfrm>
            <a:custGeom>
              <a:avLst/>
              <a:gdLst/>
              <a:ahLst/>
              <a:cxnLst/>
              <a:rect l="0" t="0" r="0" b="0"/>
              <a:pathLst>
                <a:path w="42776" h="257176">
                  <a:moveTo>
                    <a:pt x="7056" y="0"/>
                  </a:moveTo>
                  <a:lnTo>
                    <a:pt x="3264" y="0"/>
                  </a:lnTo>
                  <a:lnTo>
                    <a:pt x="2147" y="794"/>
                  </a:lnTo>
                  <a:lnTo>
                    <a:pt x="1402" y="2116"/>
                  </a:lnTo>
                  <a:lnTo>
                    <a:pt x="207" y="9943"/>
                  </a:lnTo>
                  <a:lnTo>
                    <a:pt x="0" y="24377"/>
                  </a:lnTo>
                  <a:lnTo>
                    <a:pt x="3939" y="30539"/>
                  </a:lnTo>
                  <a:lnTo>
                    <a:pt x="24477" y="51381"/>
                  </a:lnTo>
                  <a:lnTo>
                    <a:pt x="32326" y="76519"/>
                  </a:lnTo>
                  <a:lnTo>
                    <a:pt x="33858" y="100195"/>
                  </a:lnTo>
                  <a:lnTo>
                    <a:pt x="29638" y="126966"/>
                  </a:lnTo>
                  <a:lnTo>
                    <a:pt x="23217" y="162339"/>
                  </a:lnTo>
                  <a:lnTo>
                    <a:pt x="24016" y="185155"/>
                  </a:lnTo>
                  <a:lnTo>
                    <a:pt x="28693" y="220586"/>
                  </a:lnTo>
                  <a:lnTo>
                    <a:pt x="35711" y="246423"/>
                  </a:lnTo>
                  <a:lnTo>
                    <a:pt x="42775"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SMARTInkShape-135"/>
            <p:cNvSpPr/>
            <p:nvPr/>
          </p:nvSpPr>
          <p:spPr>
            <a:xfrm>
              <a:off x="3852155" y="3514725"/>
              <a:ext cx="154913" cy="133910"/>
            </a:xfrm>
            <a:custGeom>
              <a:avLst/>
              <a:gdLst/>
              <a:ahLst/>
              <a:cxnLst/>
              <a:rect l="0" t="0" r="0" b="0"/>
              <a:pathLst>
                <a:path w="154913" h="133910">
                  <a:moveTo>
                    <a:pt x="26901" y="7144"/>
                  </a:moveTo>
                  <a:lnTo>
                    <a:pt x="26901" y="993"/>
                  </a:lnTo>
                  <a:lnTo>
                    <a:pt x="26901" y="4087"/>
                  </a:lnTo>
                  <a:lnTo>
                    <a:pt x="24785" y="7902"/>
                  </a:lnTo>
                  <a:lnTo>
                    <a:pt x="16958" y="16819"/>
                  </a:lnTo>
                  <a:lnTo>
                    <a:pt x="14545" y="25731"/>
                  </a:lnTo>
                  <a:lnTo>
                    <a:pt x="11069" y="42020"/>
                  </a:lnTo>
                  <a:lnTo>
                    <a:pt x="307" y="73480"/>
                  </a:lnTo>
                  <a:lnTo>
                    <a:pt x="0" y="85839"/>
                  </a:lnTo>
                  <a:lnTo>
                    <a:pt x="8385" y="111620"/>
                  </a:lnTo>
                  <a:lnTo>
                    <a:pt x="14968" y="119194"/>
                  </a:lnTo>
                  <a:lnTo>
                    <a:pt x="23979" y="125207"/>
                  </a:lnTo>
                  <a:lnTo>
                    <a:pt x="43233" y="132260"/>
                  </a:lnTo>
                  <a:lnTo>
                    <a:pt x="67107" y="133909"/>
                  </a:lnTo>
                  <a:lnTo>
                    <a:pt x="99086" y="125652"/>
                  </a:lnTo>
                  <a:lnTo>
                    <a:pt x="126268" y="115778"/>
                  </a:lnTo>
                  <a:lnTo>
                    <a:pt x="148916" y="98610"/>
                  </a:lnTo>
                  <a:lnTo>
                    <a:pt x="152568" y="91187"/>
                  </a:lnTo>
                  <a:lnTo>
                    <a:pt x="154912" y="73487"/>
                  </a:lnTo>
                  <a:lnTo>
                    <a:pt x="151525" y="55640"/>
                  </a:lnTo>
                  <a:lnTo>
                    <a:pt x="145525" y="46425"/>
                  </a:lnTo>
                  <a:lnTo>
                    <a:pt x="110135" y="17470"/>
                  </a:lnTo>
                  <a:lnTo>
                    <a:pt x="86418" y="4868"/>
                  </a:lnTo>
                  <a:lnTo>
                    <a:pt x="5547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SMARTInkShape-136"/>
            <p:cNvSpPr/>
            <p:nvPr/>
          </p:nvSpPr>
          <p:spPr>
            <a:xfrm>
              <a:off x="4088087" y="3524955"/>
              <a:ext cx="172745" cy="235749"/>
            </a:xfrm>
            <a:custGeom>
              <a:avLst/>
              <a:gdLst/>
              <a:ahLst/>
              <a:cxnLst/>
              <a:rect l="0" t="0" r="0" b="0"/>
              <a:pathLst>
                <a:path w="172745" h="235749">
                  <a:moveTo>
                    <a:pt x="91007" y="11201"/>
                  </a:moveTo>
                  <a:lnTo>
                    <a:pt x="94799" y="11201"/>
                  </a:lnTo>
                  <a:lnTo>
                    <a:pt x="95916" y="10408"/>
                  </a:lnTo>
                  <a:lnTo>
                    <a:pt x="96661" y="9085"/>
                  </a:lnTo>
                  <a:lnTo>
                    <a:pt x="97158" y="7409"/>
                  </a:lnTo>
                  <a:lnTo>
                    <a:pt x="98282" y="6292"/>
                  </a:lnTo>
                  <a:lnTo>
                    <a:pt x="102070" y="4719"/>
                  </a:lnTo>
                  <a:lnTo>
                    <a:pt x="101557" y="4499"/>
                  </a:lnTo>
                  <a:lnTo>
                    <a:pt x="100422" y="4352"/>
                  </a:lnTo>
                  <a:lnTo>
                    <a:pt x="95031" y="352"/>
                  </a:lnTo>
                  <a:lnTo>
                    <a:pt x="92102" y="0"/>
                  </a:lnTo>
                  <a:lnTo>
                    <a:pt x="61169" y="4390"/>
                  </a:lnTo>
                  <a:lnTo>
                    <a:pt x="30339" y="13940"/>
                  </a:lnTo>
                  <a:lnTo>
                    <a:pt x="7562" y="25536"/>
                  </a:lnTo>
                  <a:lnTo>
                    <a:pt x="2327" y="30272"/>
                  </a:lnTo>
                  <a:lnTo>
                    <a:pt x="0" y="35023"/>
                  </a:lnTo>
                  <a:lnTo>
                    <a:pt x="173" y="37401"/>
                  </a:lnTo>
                  <a:lnTo>
                    <a:pt x="2482" y="42161"/>
                  </a:lnTo>
                  <a:lnTo>
                    <a:pt x="12037" y="49302"/>
                  </a:lnTo>
                  <a:lnTo>
                    <a:pt x="44007" y="55554"/>
                  </a:lnTo>
                  <a:lnTo>
                    <a:pt x="61386" y="57901"/>
                  </a:lnTo>
                  <a:lnTo>
                    <a:pt x="89022" y="55554"/>
                  </a:lnTo>
                  <a:lnTo>
                    <a:pt x="122570" y="54358"/>
                  </a:lnTo>
                  <a:lnTo>
                    <a:pt x="154936" y="54090"/>
                  </a:lnTo>
                  <a:lnTo>
                    <a:pt x="166694" y="54069"/>
                  </a:lnTo>
                  <a:lnTo>
                    <a:pt x="170419" y="60416"/>
                  </a:lnTo>
                  <a:lnTo>
                    <a:pt x="172523" y="65443"/>
                  </a:lnTo>
                  <a:lnTo>
                    <a:pt x="172744" y="75261"/>
                  </a:lnTo>
                  <a:lnTo>
                    <a:pt x="169210" y="104980"/>
                  </a:lnTo>
                  <a:lnTo>
                    <a:pt x="163492" y="139909"/>
                  </a:lnTo>
                  <a:lnTo>
                    <a:pt x="149157" y="173406"/>
                  </a:lnTo>
                  <a:lnTo>
                    <a:pt x="144633" y="184099"/>
                  </a:lnTo>
                  <a:lnTo>
                    <a:pt x="140498" y="199043"/>
                  </a:lnTo>
                  <a:lnTo>
                    <a:pt x="117413" y="227466"/>
                  </a:lnTo>
                  <a:lnTo>
                    <a:pt x="106328" y="234912"/>
                  </a:lnTo>
                  <a:lnTo>
                    <a:pt x="102808" y="235748"/>
                  </a:lnTo>
                  <a:lnTo>
                    <a:pt x="99668" y="235512"/>
                  </a:lnTo>
                  <a:lnTo>
                    <a:pt x="71628" y="222881"/>
                  </a:lnTo>
                  <a:lnTo>
                    <a:pt x="57572" y="212122"/>
                  </a:lnTo>
                  <a:lnTo>
                    <a:pt x="36511" y="178611"/>
                  </a:lnTo>
                  <a:lnTo>
                    <a:pt x="26713" y="1612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SMARTInkShape-137"/>
            <p:cNvSpPr/>
            <p:nvPr/>
          </p:nvSpPr>
          <p:spPr>
            <a:xfrm>
              <a:off x="4343400" y="3529013"/>
              <a:ext cx="181956" cy="257176"/>
            </a:xfrm>
            <a:custGeom>
              <a:avLst/>
              <a:gdLst/>
              <a:ahLst/>
              <a:cxnLst/>
              <a:rect l="0" t="0" r="0" b="0"/>
              <a:pathLst>
                <a:path w="181956" h="257176">
                  <a:moveTo>
                    <a:pt x="0" y="0"/>
                  </a:moveTo>
                  <a:lnTo>
                    <a:pt x="3792" y="3792"/>
                  </a:lnTo>
                  <a:lnTo>
                    <a:pt x="5654" y="7770"/>
                  </a:lnTo>
                  <a:lnTo>
                    <a:pt x="6151" y="9942"/>
                  </a:lnTo>
                  <a:lnTo>
                    <a:pt x="11857" y="20720"/>
                  </a:lnTo>
                  <a:lnTo>
                    <a:pt x="14074" y="52805"/>
                  </a:lnTo>
                  <a:lnTo>
                    <a:pt x="14259" y="86093"/>
                  </a:lnTo>
                  <a:lnTo>
                    <a:pt x="14284" y="115837"/>
                  </a:lnTo>
                  <a:lnTo>
                    <a:pt x="14287" y="135594"/>
                  </a:lnTo>
                  <a:lnTo>
                    <a:pt x="16404" y="141755"/>
                  </a:lnTo>
                  <a:lnTo>
                    <a:pt x="18080" y="144510"/>
                  </a:lnTo>
                  <a:lnTo>
                    <a:pt x="28023" y="152178"/>
                  </a:lnTo>
                  <a:lnTo>
                    <a:pt x="32176" y="153046"/>
                  </a:lnTo>
                  <a:lnTo>
                    <a:pt x="41023" y="151893"/>
                  </a:lnTo>
                  <a:lnTo>
                    <a:pt x="60432" y="143891"/>
                  </a:lnTo>
                  <a:lnTo>
                    <a:pt x="93301" y="123331"/>
                  </a:lnTo>
                  <a:lnTo>
                    <a:pt x="122990" y="92176"/>
                  </a:lnTo>
                  <a:lnTo>
                    <a:pt x="157805" y="56557"/>
                  </a:lnTo>
                  <a:lnTo>
                    <a:pt x="177137" y="37176"/>
                  </a:lnTo>
                  <a:lnTo>
                    <a:pt x="178417" y="37484"/>
                  </a:lnTo>
                  <a:lnTo>
                    <a:pt x="181955" y="39942"/>
                  </a:lnTo>
                  <a:lnTo>
                    <a:pt x="180825" y="60959"/>
                  </a:lnTo>
                  <a:lnTo>
                    <a:pt x="174125" y="92209"/>
                  </a:lnTo>
                  <a:lnTo>
                    <a:pt x="169862" y="123430"/>
                  </a:lnTo>
                  <a:lnTo>
                    <a:pt x="163836" y="152724"/>
                  </a:lnTo>
                  <a:lnTo>
                    <a:pt x="157023" y="184422"/>
                  </a:lnTo>
                  <a:lnTo>
                    <a:pt x="149977" y="213922"/>
                  </a:lnTo>
                  <a:lnTo>
                    <a:pt x="138901" y="248892"/>
                  </a:lnTo>
                  <a:lnTo>
                    <a:pt x="135731"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9" name="SMARTInkShape-Group20"/>
          <p:cNvGrpSpPr/>
          <p:nvPr/>
        </p:nvGrpSpPr>
        <p:grpSpPr>
          <a:xfrm>
            <a:off x="2600325" y="2857500"/>
            <a:ext cx="4822032" cy="435770"/>
            <a:chOff x="2600325" y="2857500"/>
            <a:chExt cx="4822032" cy="435770"/>
          </a:xfrm>
        </p:grpSpPr>
        <p:sp>
          <p:nvSpPr>
            <p:cNvPr id="156" name="SMARTInkShape-138"/>
            <p:cNvSpPr/>
            <p:nvPr/>
          </p:nvSpPr>
          <p:spPr>
            <a:xfrm>
              <a:off x="2607469" y="2864644"/>
              <a:ext cx="46656" cy="357188"/>
            </a:xfrm>
            <a:custGeom>
              <a:avLst/>
              <a:gdLst/>
              <a:ahLst/>
              <a:cxnLst/>
              <a:rect l="0" t="0" r="0" b="0"/>
              <a:pathLst>
                <a:path w="46656" h="357188">
                  <a:moveTo>
                    <a:pt x="42862" y="0"/>
                  </a:moveTo>
                  <a:lnTo>
                    <a:pt x="42862" y="32111"/>
                  </a:lnTo>
                  <a:lnTo>
                    <a:pt x="42862" y="59965"/>
                  </a:lnTo>
                  <a:lnTo>
                    <a:pt x="46655" y="92014"/>
                  </a:lnTo>
                  <a:lnTo>
                    <a:pt x="45221" y="121631"/>
                  </a:lnTo>
                  <a:lnTo>
                    <a:pt x="43561" y="151750"/>
                  </a:lnTo>
                  <a:lnTo>
                    <a:pt x="39277" y="184575"/>
                  </a:lnTo>
                  <a:lnTo>
                    <a:pt x="36773" y="215644"/>
                  </a:lnTo>
                  <a:lnTo>
                    <a:pt x="32238" y="248750"/>
                  </a:lnTo>
                  <a:lnTo>
                    <a:pt x="23595" y="284086"/>
                  </a:lnTo>
                  <a:lnTo>
                    <a:pt x="16361" y="313996"/>
                  </a:lnTo>
                  <a:lnTo>
                    <a:pt x="12785" y="333542"/>
                  </a:lnTo>
                  <a:lnTo>
                    <a:pt x="7093" y="352780"/>
                  </a:lnTo>
                  <a:lnTo>
                    <a:pt x="5522" y="354249"/>
                  </a:lnTo>
                  <a:lnTo>
                    <a:pt x="0" y="3571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SMARTInkShape-139"/>
            <p:cNvSpPr/>
            <p:nvPr/>
          </p:nvSpPr>
          <p:spPr>
            <a:xfrm>
              <a:off x="2600325" y="3014663"/>
              <a:ext cx="228601" cy="64294"/>
            </a:xfrm>
            <a:custGeom>
              <a:avLst/>
              <a:gdLst/>
              <a:ahLst/>
              <a:cxnLst/>
              <a:rect l="0" t="0" r="0" b="0"/>
              <a:pathLst>
                <a:path w="228601" h="64294">
                  <a:moveTo>
                    <a:pt x="0" y="64293"/>
                  </a:moveTo>
                  <a:lnTo>
                    <a:pt x="3792" y="60501"/>
                  </a:lnTo>
                  <a:lnTo>
                    <a:pt x="7771" y="58639"/>
                  </a:lnTo>
                  <a:lnTo>
                    <a:pt x="9943" y="58142"/>
                  </a:lnTo>
                  <a:lnTo>
                    <a:pt x="20720" y="52436"/>
                  </a:lnTo>
                  <a:lnTo>
                    <a:pt x="52805" y="45310"/>
                  </a:lnTo>
                  <a:lnTo>
                    <a:pt x="81251" y="43345"/>
                  </a:lnTo>
                  <a:lnTo>
                    <a:pt x="113416" y="39165"/>
                  </a:lnTo>
                  <a:lnTo>
                    <a:pt x="143494" y="30696"/>
                  </a:lnTo>
                  <a:lnTo>
                    <a:pt x="177070" y="21380"/>
                  </a:lnTo>
                  <a:lnTo>
                    <a:pt x="212524" y="9518"/>
                  </a:lnTo>
                  <a:lnTo>
                    <a:pt x="2286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SMARTInkShape-140"/>
            <p:cNvSpPr/>
            <p:nvPr/>
          </p:nvSpPr>
          <p:spPr>
            <a:xfrm>
              <a:off x="2793206" y="2857500"/>
              <a:ext cx="35720" cy="328614"/>
            </a:xfrm>
            <a:custGeom>
              <a:avLst/>
              <a:gdLst/>
              <a:ahLst/>
              <a:cxnLst/>
              <a:rect l="0" t="0" r="0" b="0"/>
              <a:pathLst>
                <a:path w="35720" h="328614">
                  <a:moveTo>
                    <a:pt x="35719" y="0"/>
                  </a:moveTo>
                  <a:lnTo>
                    <a:pt x="31927" y="0"/>
                  </a:lnTo>
                  <a:lnTo>
                    <a:pt x="30809" y="794"/>
                  </a:lnTo>
                  <a:lnTo>
                    <a:pt x="30065" y="2117"/>
                  </a:lnTo>
                  <a:lnTo>
                    <a:pt x="28869" y="9943"/>
                  </a:lnTo>
                  <a:lnTo>
                    <a:pt x="26497" y="31374"/>
                  </a:lnTo>
                  <a:lnTo>
                    <a:pt x="18640" y="61495"/>
                  </a:lnTo>
                  <a:lnTo>
                    <a:pt x="15577" y="88688"/>
                  </a:lnTo>
                  <a:lnTo>
                    <a:pt x="10877" y="120646"/>
                  </a:lnTo>
                  <a:lnTo>
                    <a:pt x="8250" y="151458"/>
                  </a:lnTo>
                  <a:lnTo>
                    <a:pt x="7472" y="180696"/>
                  </a:lnTo>
                  <a:lnTo>
                    <a:pt x="3449" y="209467"/>
                  </a:lnTo>
                  <a:lnTo>
                    <a:pt x="1022" y="238101"/>
                  </a:lnTo>
                  <a:lnTo>
                    <a:pt x="202" y="269723"/>
                  </a:lnTo>
                  <a:lnTo>
                    <a:pt x="27" y="300906"/>
                  </a:lnTo>
                  <a:lnTo>
                    <a:pt x="0" y="3286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SMARTInkShape-141"/>
            <p:cNvSpPr/>
            <p:nvPr/>
          </p:nvSpPr>
          <p:spPr>
            <a:xfrm>
              <a:off x="2957513" y="3036094"/>
              <a:ext cx="7144" cy="135732"/>
            </a:xfrm>
            <a:custGeom>
              <a:avLst/>
              <a:gdLst/>
              <a:ahLst/>
              <a:cxnLst/>
              <a:rect l="0" t="0" r="0" b="0"/>
              <a:pathLst>
                <a:path w="7144" h="135732">
                  <a:moveTo>
                    <a:pt x="0" y="0"/>
                  </a:moveTo>
                  <a:lnTo>
                    <a:pt x="0" y="34911"/>
                  </a:lnTo>
                  <a:lnTo>
                    <a:pt x="793" y="65128"/>
                  </a:lnTo>
                  <a:lnTo>
                    <a:pt x="6150" y="96330"/>
                  </a:lnTo>
                  <a:lnTo>
                    <a:pt x="7117" y="130517"/>
                  </a:lnTo>
                  <a:lnTo>
                    <a:pt x="7143" y="135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SMARTInkShape-142"/>
            <p:cNvSpPr/>
            <p:nvPr/>
          </p:nvSpPr>
          <p:spPr>
            <a:xfrm>
              <a:off x="2936081" y="2893219"/>
              <a:ext cx="14289" cy="14288"/>
            </a:xfrm>
            <a:custGeom>
              <a:avLst/>
              <a:gdLst/>
              <a:ahLst/>
              <a:cxnLst/>
              <a:rect l="0" t="0" r="0" b="0"/>
              <a:pathLst>
                <a:path w="14289" h="14288">
                  <a:moveTo>
                    <a:pt x="14288" y="14287"/>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SMARTInkShape-143"/>
            <p:cNvSpPr/>
            <p:nvPr/>
          </p:nvSpPr>
          <p:spPr>
            <a:xfrm>
              <a:off x="3090121" y="2921794"/>
              <a:ext cx="123989" cy="185640"/>
            </a:xfrm>
            <a:custGeom>
              <a:avLst/>
              <a:gdLst/>
              <a:ahLst/>
              <a:cxnLst/>
              <a:rect l="0" t="0" r="0" b="0"/>
              <a:pathLst>
                <a:path w="123989" h="185640">
                  <a:moveTo>
                    <a:pt x="45985" y="0"/>
                  </a:moveTo>
                  <a:lnTo>
                    <a:pt x="45985" y="3792"/>
                  </a:lnTo>
                  <a:lnTo>
                    <a:pt x="45192" y="4909"/>
                  </a:lnTo>
                  <a:lnTo>
                    <a:pt x="43869" y="5654"/>
                  </a:lnTo>
                  <a:lnTo>
                    <a:pt x="42193" y="6151"/>
                  </a:lnTo>
                  <a:lnTo>
                    <a:pt x="41076" y="7275"/>
                  </a:lnTo>
                  <a:lnTo>
                    <a:pt x="37166" y="14783"/>
                  </a:lnTo>
                  <a:lnTo>
                    <a:pt x="35343" y="16999"/>
                  </a:lnTo>
                  <a:lnTo>
                    <a:pt x="29085" y="19461"/>
                  </a:lnTo>
                  <a:lnTo>
                    <a:pt x="21805" y="21349"/>
                  </a:lnTo>
                  <a:lnTo>
                    <a:pt x="10664" y="29029"/>
                  </a:lnTo>
                  <a:lnTo>
                    <a:pt x="820" y="38190"/>
                  </a:lnTo>
                  <a:lnTo>
                    <a:pt x="0" y="40541"/>
                  </a:lnTo>
                  <a:lnTo>
                    <a:pt x="247" y="42902"/>
                  </a:lnTo>
                  <a:lnTo>
                    <a:pt x="10139" y="59980"/>
                  </a:lnTo>
                  <a:lnTo>
                    <a:pt x="39765" y="85471"/>
                  </a:lnTo>
                  <a:lnTo>
                    <a:pt x="74682" y="108710"/>
                  </a:lnTo>
                  <a:lnTo>
                    <a:pt x="106502" y="127195"/>
                  </a:lnTo>
                  <a:lnTo>
                    <a:pt x="117980" y="136994"/>
                  </a:lnTo>
                  <a:lnTo>
                    <a:pt x="121639" y="144494"/>
                  </a:lnTo>
                  <a:lnTo>
                    <a:pt x="123988" y="158452"/>
                  </a:lnTo>
                  <a:lnTo>
                    <a:pt x="122193" y="163821"/>
                  </a:lnTo>
                  <a:lnTo>
                    <a:pt x="114573" y="173735"/>
                  </a:lnTo>
                  <a:lnTo>
                    <a:pt x="107954" y="176434"/>
                  </a:lnTo>
                  <a:lnTo>
                    <a:pt x="73013" y="184618"/>
                  </a:lnTo>
                  <a:lnTo>
                    <a:pt x="41505" y="185639"/>
                  </a:lnTo>
                  <a:lnTo>
                    <a:pt x="33940" y="183577"/>
                  </a:lnTo>
                  <a:lnTo>
                    <a:pt x="24554"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SMARTInkShape-144"/>
            <p:cNvSpPr/>
            <p:nvPr/>
          </p:nvSpPr>
          <p:spPr>
            <a:xfrm>
              <a:off x="3473640" y="2964950"/>
              <a:ext cx="169674" cy="178301"/>
            </a:xfrm>
            <a:custGeom>
              <a:avLst/>
              <a:gdLst/>
              <a:ahLst/>
              <a:cxnLst/>
              <a:rect l="0" t="0" r="0" b="0"/>
              <a:pathLst>
                <a:path w="169674" h="178301">
                  <a:moveTo>
                    <a:pt x="126810" y="6850"/>
                  </a:moveTo>
                  <a:lnTo>
                    <a:pt x="126810" y="699"/>
                  </a:lnTo>
                  <a:lnTo>
                    <a:pt x="126016" y="368"/>
                  </a:lnTo>
                  <a:lnTo>
                    <a:pt x="123018" y="0"/>
                  </a:lnTo>
                  <a:lnTo>
                    <a:pt x="88734" y="14191"/>
                  </a:lnTo>
                  <a:lnTo>
                    <a:pt x="75756" y="20431"/>
                  </a:lnTo>
                  <a:lnTo>
                    <a:pt x="40947" y="46768"/>
                  </a:lnTo>
                  <a:lnTo>
                    <a:pt x="30969" y="58722"/>
                  </a:lnTo>
                  <a:lnTo>
                    <a:pt x="10531" y="92027"/>
                  </a:lnTo>
                  <a:lnTo>
                    <a:pt x="2222" y="109170"/>
                  </a:lnTo>
                  <a:lnTo>
                    <a:pt x="0" y="122175"/>
                  </a:lnTo>
                  <a:lnTo>
                    <a:pt x="1129" y="131660"/>
                  </a:lnTo>
                  <a:lnTo>
                    <a:pt x="2542" y="135300"/>
                  </a:lnTo>
                  <a:lnTo>
                    <a:pt x="8344" y="141462"/>
                  </a:lnTo>
                  <a:lnTo>
                    <a:pt x="25005" y="151885"/>
                  </a:lnTo>
                  <a:lnTo>
                    <a:pt x="38878" y="155392"/>
                  </a:lnTo>
                  <a:lnTo>
                    <a:pt x="56835" y="152639"/>
                  </a:lnTo>
                  <a:lnTo>
                    <a:pt x="83442" y="138894"/>
                  </a:lnTo>
                  <a:lnTo>
                    <a:pt x="109761" y="116216"/>
                  </a:lnTo>
                  <a:lnTo>
                    <a:pt x="120524" y="98257"/>
                  </a:lnTo>
                  <a:lnTo>
                    <a:pt x="131636" y="65924"/>
                  </a:lnTo>
                  <a:lnTo>
                    <a:pt x="135384" y="50283"/>
                  </a:lnTo>
                  <a:lnTo>
                    <a:pt x="140999" y="28833"/>
                  </a:lnTo>
                  <a:lnTo>
                    <a:pt x="141096" y="60402"/>
                  </a:lnTo>
                  <a:lnTo>
                    <a:pt x="141097" y="93042"/>
                  </a:lnTo>
                  <a:lnTo>
                    <a:pt x="148868" y="128355"/>
                  </a:lnTo>
                  <a:lnTo>
                    <a:pt x="160467" y="163391"/>
                  </a:lnTo>
                  <a:lnTo>
                    <a:pt x="162406" y="171674"/>
                  </a:lnTo>
                  <a:lnTo>
                    <a:pt x="164034" y="173882"/>
                  </a:lnTo>
                  <a:lnTo>
                    <a:pt x="169673" y="178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SMARTInkShape-145"/>
            <p:cNvSpPr/>
            <p:nvPr/>
          </p:nvSpPr>
          <p:spPr>
            <a:xfrm>
              <a:off x="3700757" y="3028950"/>
              <a:ext cx="127867" cy="114053"/>
            </a:xfrm>
            <a:custGeom>
              <a:avLst/>
              <a:gdLst/>
              <a:ahLst/>
              <a:cxnLst/>
              <a:rect l="0" t="0" r="0" b="0"/>
              <a:pathLst>
                <a:path w="127867" h="114053">
                  <a:moveTo>
                    <a:pt x="6849" y="7144"/>
                  </a:moveTo>
                  <a:lnTo>
                    <a:pt x="3057" y="7144"/>
                  </a:lnTo>
                  <a:lnTo>
                    <a:pt x="1940" y="7938"/>
                  </a:lnTo>
                  <a:lnTo>
                    <a:pt x="1195" y="9260"/>
                  </a:lnTo>
                  <a:lnTo>
                    <a:pt x="0" y="17087"/>
                  </a:lnTo>
                  <a:lnTo>
                    <a:pt x="516" y="50457"/>
                  </a:lnTo>
                  <a:lnTo>
                    <a:pt x="9651" y="75946"/>
                  </a:lnTo>
                  <a:lnTo>
                    <a:pt x="29706" y="104753"/>
                  </a:lnTo>
                  <a:lnTo>
                    <a:pt x="33200" y="107935"/>
                  </a:lnTo>
                  <a:lnTo>
                    <a:pt x="41315" y="111471"/>
                  </a:lnTo>
                  <a:lnTo>
                    <a:pt x="72653" y="114052"/>
                  </a:lnTo>
                  <a:lnTo>
                    <a:pt x="81868" y="112073"/>
                  </a:lnTo>
                  <a:lnTo>
                    <a:pt x="98044" y="104335"/>
                  </a:lnTo>
                  <a:lnTo>
                    <a:pt x="105060" y="97700"/>
                  </a:lnTo>
                  <a:lnTo>
                    <a:pt x="123425" y="66540"/>
                  </a:lnTo>
                  <a:lnTo>
                    <a:pt x="126850" y="52347"/>
                  </a:lnTo>
                  <a:lnTo>
                    <a:pt x="127866" y="38088"/>
                  </a:lnTo>
                  <a:lnTo>
                    <a:pt x="125987" y="30686"/>
                  </a:lnTo>
                  <a:lnTo>
                    <a:pt x="123299" y="23957"/>
                  </a:lnTo>
                  <a:lnTo>
                    <a:pt x="12114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SMARTInkShape-146"/>
            <p:cNvSpPr/>
            <p:nvPr/>
          </p:nvSpPr>
          <p:spPr>
            <a:xfrm>
              <a:off x="3919117" y="3036094"/>
              <a:ext cx="117103" cy="155558"/>
            </a:xfrm>
            <a:custGeom>
              <a:avLst/>
              <a:gdLst/>
              <a:ahLst/>
              <a:cxnLst/>
              <a:rect l="0" t="0" r="0" b="0"/>
              <a:pathLst>
                <a:path w="117103" h="155558">
                  <a:moveTo>
                    <a:pt x="117102" y="0"/>
                  </a:moveTo>
                  <a:lnTo>
                    <a:pt x="113310" y="0"/>
                  </a:lnTo>
                  <a:lnTo>
                    <a:pt x="103367" y="3792"/>
                  </a:lnTo>
                  <a:lnTo>
                    <a:pt x="72668" y="22943"/>
                  </a:lnTo>
                  <a:lnTo>
                    <a:pt x="38314" y="43375"/>
                  </a:lnTo>
                  <a:lnTo>
                    <a:pt x="25729" y="53409"/>
                  </a:lnTo>
                  <a:lnTo>
                    <a:pt x="5733" y="88258"/>
                  </a:lnTo>
                  <a:lnTo>
                    <a:pt x="665" y="101138"/>
                  </a:lnTo>
                  <a:lnTo>
                    <a:pt x="0" y="112684"/>
                  </a:lnTo>
                  <a:lnTo>
                    <a:pt x="2350" y="122313"/>
                  </a:lnTo>
                  <a:lnTo>
                    <a:pt x="8930" y="132990"/>
                  </a:lnTo>
                  <a:lnTo>
                    <a:pt x="16373" y="141392"/>
                  </a:lnTo>
                  <a:lnTo>
                    <a:pt x="27090" y="146185"/>
                  </a:lnTo>
                  <a:lnTo>
                    <a:pt x="60328" y="154423"/>
                  </a:lnTo>
                  <a:lnTo>
                    <a:pt x="82288" y="155557"/>
                  </a:lnTo>
                  <a:lnTo>
                    <a:pt x="117102" y="1500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SMARTInkShape-147"/>
            <p:cNvSpPr/>
            <p:nvPr/>
          </p:nvSpPr>
          <p:spPr>
            <a:xfrm>
              <a:off x="4036219" y="2893513"/>
              <a:ext cx="42863" cy="256882"/>
            </a:xfrm>
            <a:custGeom>
              <a:avLst/>
              <a:gdLst/>
              <a:ahLst/>
              <a:cxnLst/>
              <a:rect l="0" t="0" r="0" b="0"/>
              <a:pathLst>
                <a:path w="42863" h="256882">
                  <a:moveTo>
                    <a:pt x="42862" y="6850"/>
                  </a:moveTo>
                  <a:lnTo>
                    <a:pt x="36013" y="0"/>
                  </a:lnTo>
                  <a:lnTo>
                    <a:pt x="32013" y="7378"/>
                  </a:lnTo>
                  <a:lnTo>
                    <a:pt x="25084" y="37091"/>
                  </a:lnTo>
                  <a:lnTo>
                    <a:pt x="16449" y="70032"/>
                  </a:lnTo>
                  <a:lnTo>
                    <a:pt x="10253" y="97713"/>
                  </a:lnTo>
                  <a:lnTo>
                    <a:pt x="7271" y="126024"/>
                  </a:lnTo>
                  <a:lnTo>
                    <a:pt x="2507" y="154520"/>
                  </a:lnTo>
                  <a:lnTo>
                    <a:pt x="743" y="183072"/>
                  </a:lnTo>
                  <a:lnTo>
                    <a:pt x="220" y="210846"/>
                  </a:lnTo>
                  <a:lnTo>
                    <a:pt x="29" y="245527"/>
                  </a:lnTo>
                  <a:lnTo>
                    <a:pt x="0" y="256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SMARTInkShape-148"/>
            <p:cNvSpPr/>
            <p:nvPr/>
          </p:nvSpPr>
          <p:spPr>
            <a:xfrm>
              <a:off x="4207669" y="3043238"/>
              <a:ext cx="28576" cy="85726"/>
            </a:xfrm>
            <a:custGeom>
              <a:avLst/>
              <a:gdLst/>
              <a:ahLst/>
              <a:cxnLst/>
              <a:rect l="0" t="0" r="0" b="0"/>
              <a:pathLst>
                <a:path w="28576" h="85726">
                  <a:moveTo>
                    <a:pt x="28575" y="0"/>
                  </a:moveTo>
                  <a:lnTo>
                    <a:pt x="28575" y="3792"/>
                  </a:lnTo>
                  <a:lnTo>
                    <a:pt x="27781" y="4909"/>
                  </a:lnTo>
                  <a:lnTo>
                    <a:pt x="26458" y="5654"/>
                  </a:lnTo>
                  <a:lnTo>
                    <a:pt x="24783" y="6150"/>
                  </a:lnTo>
                  <a:lnTo>
                    <a:pt x="23665" y="8069"/>
                  </a:lnTo>
                  <a:lnTo>
                    <a:pt x="21299" y="17560"/>
                  </a:lnTo>
                  <a:lnTo>
                    <a:pt x="16718" y="26546"/>
                  </a:lnTo>
                  <a:lnTo>
                    <a:pt x="8231" y="62019"/>
                  </a:lnTo>
                  <a:lnTo>
                    <a:pt x="5510" y="69368"/>
                  </a:lnTo>
                  <a:lnTo>
                    <a:pt x="2449" y="75280"/>
                  </a:lnTo>
                  <a:lnTo>
                    <a:pt x="0"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SMARTInkShape-149"/>
            <p:cNvSpPr/>
            <p:nvPr/>
          </p:nvSpPr>
          <p:spPr>
            <a:xfrm>
              <a:off x="4264819" y="2928938"/>
              <a:ext cx="1" cy="21432"/>
            </a:xfrm>
            <a:custGeom>
              <a:avLst/>
              <a:gdLst/>
              <a:ahLst/>
              <a:cxnLst/>
              <a:rect l="0" t="0" r="0" b="0"/>
              <a:pathLst>
                <a:path w="1" h="21432">
                  <a:moveTo>
                    <a:pt x="0" y="21431"/>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SMARTInkShape-150"/>
            <p:cNvSpPr/>
            <p:nvPr/>
          </p:nvSpPr>
          <p:spPr>
            <a:xfrm>
              <a:off x="4293394" y="3007945"/>
              <a:ext cx="164076" cy="163881"/>
            </a:xfrm>
            <a:custGeom>
              <a:avLst/>
              <a:gdLst/>
              <a:ahLst/>
              <a:cxnLst/>
              <a:rect l="0" t="0" r="0" b="0"/>
              <a:pathLst>
                <a:path w="164076" h="163881">
                  <a:moveTo>
                    <a:pt x="0" y="63868"/>
                  </a:moveTo>
                  <a:lnTo>
                    <a:pt x="3792" y="63868"/>
                  </a:lnTo>
                  <a:lnTo>
                    <a:pt x="4909" y="64661"/>
                  </a:lnTo>
                  <a:lnTo>
                    <a:pt x="5654" y="65984"/>
                  </a:lnTo>
                  <a:lnTo>
                    <a:pt x="6151" y="67660"/>
                  </a:lnTo>
                  <a:lnTo>
                    <a:pt x="10936" y="71638"/>
                  </a:lnTo>
                  <a:lnTo>
                    <a:pt x="18354" y="75259"/>
                  </a:lnTo>
                  <a:lnTo>
                    <a:pt x="51888" y="82810"/>
                  </a:lnTo>
                  <a:lnTo>
                    <a:pt x="76669" y="83767"/>
                  </a:lnTo>
                  <a:lnTo>
                    <a:pt x="104662" y="77382"/>
                  </a:lnTo>
                  <a:lnTo>
                    <a:pt x="129505" y="64685"/>
                  </a:lnTo>
                  <a:lnTo>
                    <a:pt x="158393" y="37729"/>
                  </a:lnTo>
                  <a:lnTo>
                    <a:pt x="162554" y="25872"/>
                  </a:lnTo>
                  <a:lnTo>
                    <a:pt x="164075" y="11807"/>
                  </a:lnTo>
                  <a:lnTo>
                    <a:pt x="162087" y="6863"/>
                  </a:lnTo>
                  <a:lnTo>
                    <a:pt x="160445" y="4433"/>
                  </a:lnTo>
                  <a:lnTo>
                    <a:pt x="158557" y="2813"/>
                  </a:lnTo>
                  <a:lnTo>
                    <a:pt x="154343" y="1014"/>
                  </a:lnTo>
                  <a:lnTo>
                    <a:pt x="143715" y="0"/>
                  </a:lnTo>
                  <a:lnTo>
                    <a:pt x="130512" y="3493"/>
                  </a:lnTo>
                  <a:lnTo>
                    <a:pt x="98561" y="26321"/>
                  </a:lnTo>
                  <a:lnTo>
                    <a:pt x="81943" y="40219"/>
                  </a:lnTo>
                  <a:lnTo>
                    <a:pt x="62416" y="74795"/>
                  </a:lnTo>
                  <a:lnTo>
                    <a:pt x="54918" y="93564"/>
                  </a:lnTo>
                  <a:lnTo>
                    <a:pt x="54306" y="105111"/>
                  </a:lnTo>
                  <a:lnTo>
                    <a:pt x="62478" y="134445"/>
                  </a:lnTo>
                  <a:lnTo>
                    <a:pt x="66927" y="142331"/>
                  </a:lnTo>
                  <a:lnTo>
                    <a:pt x="92869" y="1638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SMARTInkShape-151"/>
            <p:cNvSpPr/>
            <p:nvPr/>
          </p:nvSpPr>
          <p:spPr>
            <a:xfrm>
              <a:off x="4493419" y="3021941"/>
              <a:ext cx="118309" cy="114166"/>
            </a:xfrm>
            <a:custGeom>
              <a:avLst/>
              <a:gdLst/>
              <a:ahLst/>
              <a:cxnLst/>
              <a:rect l="0" t="0" r="0" b="0"/>
              <a:pathLst>
                <a:path w="118309" h="114166">
                  <a:moveTo>
                    <a:pt x="7144" y="85590"/>
                  </a:moveTo>
                  <a:lnTo>
                    <a:pt x="294" y="85590"/>
                  </a:lnTo>
                  <a:lnTo>
                    <a:pt x="2" y="92647"/>
                  </a:lnTo>
                  <a:lnTo>
                    <a:pt x="0" y="86576"/>
                  </a:lnTo>
                  <a:lnTo>
                    <a:pt x="27641" y="51107"/>
                  </a:lnTo>
                  <a:lnTo>
                    <a:pt x="59616" y="19642"/>
                  </a:lnTo>
                  <a:lnTo>
                    <a:pt x="83354" y="5037"/>
                  </a:lnTo>
                  <a:lnTo>
                    <a:pt x="101602" y="887"/>
                  </a:lnTo>
                  <a:lnTo>
                    <a:pt x="112471" y="0"/>
                  </a:lnTo>
                  <a:lnTo>
                    <a:pt x="113080" y="749"/>
                  </a:lnTo>
                  <a:lnTo>
                    <a:pt x="114732" y="5595"/>
                  </a:lnTo>
                  <a:lnTo>
                    <a:pt x="117931" y="9820"/>
                  </a:lnTo>
                  <a:lnTo>
                    <a:pt x="118308" y="12058"/>
                  </a:lnTo>
                  <a:lnTo>
                    <a:pt x="117766" y="14344"/>
                  </a:lnTo>
                  <a:lnTo>
                    <a:pt x="115840" y="19794"/>
                  </a:lnTo>
                  <a:lnTo>
                    <a:pt x="114360" y="54761"/>
                  </a:lnTo>
                  <a:lnTo>
                    <a:pt x="107822" y="87185"/>
                  </a:lnTo>
                  <a:lnTo>
                    <a:pt x="107452" y="93707"/>
                  </a:lnTo>
                  <a:lnTo>
                    <a:pt x="114300" y="1141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SMARTInkShape-152"/>
            <p:cNvSpPr/>
            <p:nvPr/>
          </p:nvSpPr>
          <p:spPr>
            <a:xfrm>
              <a:off x="4737754" y="3036094"/>
              <a:ext cx="98566" cy="121445"/>
            </a:xfrm>
            <a:custGeom>
              <a:avLst/>
              <a:gdLst/>
              <a:ahLst/>
              <a:cxnLst/>
              <a:rect l="0" t="0" r="0" b="0"/>
              <a:pathLst>
                <a:path w="98566" h="121445">
                  <a:moveTo>
                    <a:pt x="98565" y="0"/>
                  </a:moveTo>
                  <a:lnTo>
                    <a:pt x="66602" y="794"/>
                  </a:lnTo>
                  <a:lnTo>
                    <a:pt x="57636" y="3792"/>
                  </a:lnTo>
                  <a:lnTo>
                    <a:pt x="34212" y="22244"/>
                  </a:lnTo>
                  <a:lnTo>
                    <a:pt x="22083" y="35959"/>
                  </a:lnTo>
                  <a:lnTo>
                    <a:pt x="3438" y="69070"/>
                  </a:lnTo>
                  <a:lnTo>
                    <a:pt x="0" y="83348"/>
                  </a:lnTo>
                  <a:lnTo>
                    <a:pt x="1312" y="92870"/>
                  </a:lnTo>
                  <a:lnTo>
                    <a:pt x="6514" y="105040"/>
                  </a:lnTo>
                  <a:lnTo>
                    <a:pt x="19984"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SMARTInkShape-153"/>
            <p:cNvSpPr/>
            <p:nvPr/>
          </p:nvSpPr>
          <p:spPr>
            <a:xfrm>
              <a:off x="4879181" y="3032061"/>
              <a:ext cx="125197" cy="161196"/>
            </a:xfrm>
            <a:custGeom>
              <a:avLst/>
              <a:gdLst/>
              <a:ahLst/>
              <a:cxnLst/>
              <a:rect l="0" t="0" r="0" b="0"/>
              <a:pathLst>
                <a:path w="125197" h="161196">
                  <a:moveTo>
                    <a:pt x="0" y="68327"/>
                  </a:moveTo>
                  <a:lnTo>
                    <a:pt x="3792" y="64534"/>
                  </a:lnTo>
                  <a:lnTo>
                    <a:pt x="9887" y="62672"/>
                  </a:lnTo>
                  <a:lnTo>
                    <a:pt x="40642" y="57478"/>
                  </a:lnTo>
                  <a:lnTo>
                    <a:pt x="75221" y="44398"/>
                  </a:lnTo>
                  <a:lnTo>
                    <a:pt x="108687" y="27839"/>
                  </a:lnTo>
                  <a:lnTo>
                    <a:pt x="115245" y="23080"/>
                  </a:lnTo>
                  <a:lnTo>
                    <a:pt x="118689" y="18319"/>
                  </a:lnTo>
                  <a:lnTo>
                    <a:pt x="121013" y="13557"/>
                  </a:lnTo>
                  <a:lnTo>
                    <a:pt x="124692" y="8795"/>
                  </a:lnTo>
                  <a:lnTo>
                    <a:pt x="125196" y="7208"/>
                  </a:lnTo>
                  <a:lnTo>
                    <a:pt x="124740" y="6149"/>
                  </a:lnTo>
                  <a:lnTo>
                    <a:pt x="114052" y="364"/>
                  </a:lnTo>
                  <a:lnTo>
                    <a:pt x="110166" y="0"/>
                  </a:lnTo>
                  <a:lnTo>
                    <a:pt x="82396" y="5162"/>
                  </a:lnTo>
                  <a:lnTo>
                    <a:pt x="64895" y="15303"/>
                  </a:lnTo>
                  <a:lnTo>
                    <a:pt x="40806" y="38170"/>
                  </a:lnTo>
                  <a:lnTo>
                    <a:pt x="26551" y="65267"/>
                  </a:lnTo>
                  <a:lnTo>
                    <a:pt x="25823" y="75169"/>
                  </a:lnTo>
                  <a:lnTo>
                    <a:pt x="31824" y="98253"/>
                  </a:lnTo>
                  <a:lnTo>
                    <a:pt x="42150" y="114941"/>
                  </a:lnTo>
                  <a:lnTo>
                    <a:pt x="59056" y="133732"/>
                  </a:lnTo>
                  <a:lnTo>
                    <a:pt x="93540" y="154124"/>
                  </a:lnTo>
                  <a:lnTo>
                    <a:pt x="107157" y="1611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SMARTInkShape-154"/>
            <p:cNvSpPr/>
            <p:nvPr/>
          </p:nvSpPr>
          <p:spPr>
            <a:xfrm>
              <a:off x="5322152" y="3050381"/>
              <a:ext cx="7087" cy="107158"/>
            </a:xfrm>
            <a:custGeom>
              <a:avLst/>
              <a:gdLst/>
              <a:ahLst/>
              <a:cxnLst/>
              <a:rect l="0" t="0" r="0" b="0"/>
              <a:pathLst>
                <a:path w="7087" h="107158">
                  <a:moveTo>
                    <a:pt x="7086" y="0"/>
                  </a:moveTo>
                  <a:lnTo>
                    <a:pt x="6292" y="17888"/>
                  </a:lnTo>
                  <a:lnTo>
                    <a:pt x="935" y="40642"/>
                  </a:lnTo>
                  <a:lnTo>
                    <a:pt x="0" y="73829"/>
                  </a:lnTo>
                  <a:lnTo>
                    <a:pt x="753" y="88109"/>
                  </a:lnTo>
                  <a:lnTo>
                    <a:pt x="7086"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SMARTInkShape-155"/>
            <p:cNvSpPr/>
            <p:nvPr/>
          </p:nvSpPr>
          <p:spPr>
            <a:xfrm>
              <a:off x="5300663" y="2971800"/>
              <a:ext cx="21432" cy="14289"/>
            </a:xfrm>
            <a:custGeom>
              <a:avLst/>
              <a:gdLst/>
              <a:ahLst/>
              <a:cxnLst/>
              <a:rect l="0" t="0" r="0" b="0"/>
              <a:pathLst>
                <a:path w="21432" h="14289">
                  <a:moveTo>
                    <a:pt x="21431" y="14288"/>
                  </a:moveTo>
                  <a:lnTo>
                    <a:pt x="17639" y="14288"/>
                  </a:lnTo>
                  <a:lnTo>
                    <a:pt x="13660" y="12171"/>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SMARTInkShape-156"/>
            <p:cNvSpPr/>
            <p:nvPr/>
          </p:nvSpPr>
          <p:spPr>
            <a:xfrm>
              <a:off x="5286510" y="3021929"/>
              <a:ext cx="478497" cy="184458"/>
            </a:xfrm>
            <a:custGeom>
              <a:avLst/>
              <a:gdLst/>
              <a:ahLst/>
              <a:cxnLst/>
              <a:rect l="0" t="0" r="0" b="0"/>
              <a:pathLst>
                <a:path w="478497" h="184458">
                  <a:moveTo>
                    <a:pt x="128453" y="28452"/>
                  </a:moveTo>
                  <a:lnTo>
                    <a:pt x="128453" y="18509"/>
                  </a:lnTo>
                  <a:lnTo>
                    <a:pt x="126336" y="13979"/>
                  </a:lnTo>
                  <a:lnTo>
                    <a:pt x="118510" y="4603"/>
                  </a:lnTo>
                  <a:lnTo>
                    <a:pt x="111862" y="1978"/>
                  </a:lnTo>
                  <a:lnTo>
                    <a:pt x="86843" y="0"/>
                  </a:lnTo>
                  <a:lnTo>
                    <a:pt x="69557" y="3706"/>
                  </a:lnTo>
                  <a:lnTo>
                    <a:pt x="53147" y="13624"/>
                  </a:lnTo>
                  <a:lnTo>
                    <a:pt x="19761" y="45229"/>
                  </a:lnTo>
                  <a:lnTo>
                    <a:pt x="5052" y="68948"/>
                  </a:lnTo>
                  <a:lnTo>
                    <a:pt x="1402" y="83225"/>
                  </a:lnTo>
                  <a:lnTo>
                    <a:pt x="0" y="111796"/>
                  </a:lnTo>
                  <a:lnTo>
                    <a:pt x="3697" y="126084"/>
                  </a:lnTo>
                  <a:lnTo>
                    <a:pt x="9770" y="133492"/>
                  </a:lnTo>
                  <a:lnTo>
                    <a:pt x="16967" y="138637"/>
                  </a:lnTo>
                  <a:lnTo>
                    <a:pt x="22812" y="140923"/>
                  </a:lnTo>
                  <a:lnTo>
                    <a:pt x="38149" y="142210"/>
                  </a:lnTo>
                  <a:lnTo>
                    <a:pt x="72521" y="132762"/>
                  </a:lnTo>
                  <a:lnTo>
                    <a:pt x="105065" y="107835"/>
                  </a:lnTo>
                  <a:lnTo>
                    <a:pt x="133308" y="78529"/>
                  </a:lnTo>
                  <a:lnTo>
                    <a:pt x="138548" y="68965"/>
                  </a:lnTo>
                  <a:lnTo>
                    <a:pt x="146488" y="40361"/>
                  </a:lnTo>
                  <a:lnTo>
                    <a:pt x="142933" y="18352"/>
                  </a:lnTo>
                  <a:lnTo>
                    <a:pt x="142075" y="17750"/>
                  </a:lnTo>
                  <a:lnTo>
                    <a:pt x="140709" y="18142"/>
                  </a:lnTo>
                  <a:lnTo>
                    <a:pt x="132814" y="24475"/>
                  </a:lnTo>
                  <a:lnTo>
                    <a:pt x="130391" y="28801"/>
                  </a:lnTo>
                  <a:lnTo>
                    <a:pt x="122415" y="61235"/>
                  </a:lnTo>
                  <a:lnTo>
                    <a:pt x="122321" y="86433"/>
                  </a:lnTo>
                  <a:lnTo>
                    <a:pt x="131280" y="121431"/>
                  </a:lnTo>
                  <a:lnTo>
                    <a:pt x="141241" y="144214"/>
                  </a:lnTo>
                  <a:lnTo>
                    <a:pt x="162219" y="168825"/>
                  </a:lnTo>
                  <a:lnTo>
                    <a:pt x="176205" y="179405"/>
                  </a:lnTo>
                  <a:lnTo>
                    <a:pt x="194195" y="183775"/>
                  </a:lnTo>
                  <a:lnTo>
                    <a:pt x="215904" y="184457"/>
                  </a:lnTo>
                  <a:lnTo>
                    <a:pt x="225793" y="181661"/>
                  </a:lnTo>
                  <a:lnTo>
                    <a:pt x="240285" y="171831"/>
                  </a:lnTo>
                  <a:lnTo>
                    <a:pt x="250841" y="158865"/>
                  </a:lnTo>
                  <a:lnTo>
                    <a:pt x="266439" y="124646"/>
                  </a:lnTo>
                  <a:lnTo>
                    <a:pt x="278454" y="92243"/>
                  </a:lnTo>
                  <a:lnTo>
                    <a:pt x="287103" y="59727"/>
                  </a:lnTo>
                  <a:lnTo>
                    <a:pt x="303302" y="32563"/>
                  </a:lnTo>
                  <a:lnTo>
                    <a:pt x="307499" y="30279"/>
                  </a:lnTo>
                  <a:lnTo>
                    <a:pt x="309729" y="29670"/>
                  </a:lnTo>
                  <a:lnTo>
                    <a:pt x="316440" y="31110"/>
                  </a:lnTo>
                  <a:lnTo>
                    <a:pt x="350409" y="43250"/>
                  </a:lnTo>
                  <a:lnTo>
                    <a:pt x="373787" y="53919"/>
                  </a:lnTo>
                  <a:lnTo>
                    <a:pt x="407063" y="56845"/>
                  </a:lnTo>
                  <a:lnTo>
                    <a:pt x="430078" y="56209"/>
                  </a:lnTo>
                  <a:lnTo>
                    <a:pt x="436604" y="53224"/>
                  </a:lnTo>
                  <a:lnTo>
                    <a:pt x="444741" y="47081"/>
                  </a:lnTo>
                  <a:lnTo>
                    <a:pt x="452178" y="36441"/>
                  </a:lnTo>
                  <a:lnTo>
                    <a:pt x="455617" y="23235"/>
                  </a:lnTo>
                  <a:lnTo>
                    <a:pt x="455306" y="20211"/>
                  </a:lnTo>
                  <a:lnTo>
                    <a:pt x="454305" y="18196"/>
                  </a:lnTo>
                  <a:lnTo>
                    <a:pt x="452844" y="16852"/>
                  </a:lnTo>
                  <a:lnTo>
                    <a:pt x="449103" y="15359"/>
                  </a:lnTo>
                  <a:lnTo>
                    <a:pt x="440235" y="14401"/>
                  </a:lnTo>
                  <a:lnTo>
                    <a:pt x="435562" y="16386"/>
                  </a:lnTo>
                  <a:lnTo>
                    <a:pt x="418808" y="27157"/>
                  </a:lnTo>
                  <a:lnTo>
                    <a:pt x="402492" y="52569"/>
                  </a:lnTo>
                  <a:lnTo>
                    <a:pt x="396004" y="66643"/>
                  </a:lnTo>
                  <a:lnTo>
                    <a:pt x="393197" y="90377"/>
                  </a:lnTo>
                  <a:lnTo>
                    <a:pt x="396690" y="104656"/>
                  </a:lnTo>
                  <a:lnTo>
                    <a:pt x="405775" y="123703"/>
                  </a:lnTo>
                  <a:lnTo>
                    <a:pt x="417615" y="137196"/>
                  </a:lnTo>
                  <a:lnTo>
                    <a:pt x="431970" y="146574"/>
                  </a:lnTo>
                  <a:lnTo>
                    <a:pt x="455636" y="154737"/>
                  </a:lnTo>
                  <a:lnTo>
                    <a:pt x="465161" y="156810"/>
                  </a:lnTo>
                  <a:lnTo>
                    <a:pt x="478496" y="1641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SMARTInkShape-157"/>
            <p:cNvSpPr/>
            <p:nvPr/>
          </p:nvSpPr>
          <p:spPr>
            <a:xfrm>
              <a:off x="5954802" y="3000669"/>
              <a:ext cx="124530" cy="164013"/>
            </a:xfrm>
            <a:custGeom>
              <a:avLst/>
              <a:gdLst/>
              <a:ahLst/>
              <a:cxnLst/>
              <a:rect l="0" t="0" r="0" b="0"/>
              <a:pathLst>
                <a:path w="124530" h="164013">
                  <a:moveTo>
                    <a:pt x="124529" y="6850"/>
                  </a:moveTo>
                  <a:lnTo>
                    <a:pt x="118378" y="699"/>
                  </a:lnTo>
                  <a:lnTo>
                    <a:pt x="110095" y="0"/>
                  </a:lnTo>
                  <a:lnTo>
                    <a:pt x="80034" y="9675"/>
                  </a:lnTo>
                  <a:lnTo>
                    <a:pt x="53563" y="19637"/>
                  </a:lnTo>
                  <a:lnTo>
                    <a:pt x="27274" y="40617"/>
                  </a:lnTo>
                  <a:lnTo>
                    <a:pt x="16514" y="54602"/>
                  </a:lnTo>
                  <a:lnTo>
                    <a:pt x="3286" y="86075"/>
                  </a:lnTo>
                  <a:lnTo>
                    <a:pt x="0" y="99211"/>
                  </a:lnTo>
                  <a:lnTo>
                    <a:pt x="1185" y="110341"/>
                  </a:lnTo>
                  <a:lnTo>
                    <a:pt x="6315" y="125532"/>
                  </a:lnTo>
                  <a:lnTo>
                    <a:pt x="16654" y="140087"/>
                  </a:lnTo>
                  <a:lnTo>
                    <a:pt x="33564" y="154454"/>
                  </a:lnTo>
                  <a:lnTo>
                    <a:pt x="46794" y="159764"/>
                  </a:lnTo>
                  <a:lnTo>
                    <a:pt x="74690" y="163173"/>
                  </a:lnTo>
                  <a:lnTo>
                    <a:pt x="103589" y="163764"/>
                  </a:lnTo>
                  <a:lnTo>
                    <a:pt x="124529" y="164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SMARTInkShape-158"/>
            <p:cNvSpPr/>
            <p:nvPr/>
          </p:nvSpPr>
          <p:spPr>
            <a:xfrm>
              <a:off x="6159297" y="2886075"/>
              <a:ext cx="41479" cy="250032"/>
            </a:xfrm>
            <a:custGeom>
              <a:avLst/>
              <a:gdLst/>
              <a:ahLst/>
              <a:cxnLst/>
              <a:rect l="0" t="0" r="0" b="0"/>
              <a:pathLst>
                <a:path w="41479" h="250032">
                  <a:moveTo>
                    <a:pt x="41478" y="0"/>
                  </a:moveTo>
                  <a:lnTo>
                    <a:pt x="35327" y="0"/>
                  </a:lnTo>
                  <a:lnTo>
                    <a:pt x="34996" y="794"/>
                  </a:lnTo>
                  <a:lnTo>
                    <a:pt x="34628" y="3792"/>
                  </a:lnTo>
                  <a:lnTo>
                    <a:pt x="32348" y="7771"/>
                  </a:lnTo>
                  <a:lnTo>
                    <a:pt x="24417" y="20585"/>
                  </a:lnTo>
                  <a:lnTo>
                    <a:pt x="18506" y="50836"/>
                  </a:lnTo>
                  <a:lnTo>
                    <a:pt x="10217" y="82537"/>
                  </a:lnTo>
                  <a:lnTo>
                    <a:pt x="3288" y="110004"/>
                  </a:lnTo>
                  <a:lnTo>
                    <a:pt x="0" y="138251"/>
                  </a:lnTo>
                  <a:lnTo>
                    <a:pt x="3798" y="171330"/>
                  </a:lnTo>
                  <a:lnTo>
                    <a:pt x="7489" y="203382"/>
                  </a:lnTo>
                  <a:lnTo>
                    <a:pt x="14544" y="235411"/>
                  </a:lnTo>
                  <a:lnTo>
                    <a:pt x="20047"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SMARTInkShape-159"/>
            <p:cNvSpPr/>
            <p:nvPr/>
          </p:nvSpPr>
          <p:spPr>
            <a:xfrm>
              <a:off x="6250781" y="3000434"/>
              <a:ext cx="614352" cy="292836"/>
            </a:xfrm>
            <a:custGeom>
              <a:avLst/>
              <a:gdLst/>
              <a:ahLst/>
              <a:cxnLst/>
              <a:rect l="0" t="0" r="0" b="0"/>
              <a:pathLst>
                <a:path w="614352" h="292836">
                  <a:moveTo>
                    <a:pt x="0" y="114241"/>
                  </a:moveTo>
                  <a:lnTo>
                    <a:pt x="3792" y="114241"/>
                  </a:lnTo>
                  <a:lnTo>
                    <a:pt x="35960" y="105422"/>
                  </a:lnTo>
                  <a:lnTo>
                    <a:pt x="69070" y="90330"/>
                  </a:lnTo>
                  <a:lnTo>
                    <a:pt x="76471" y="83506"/>
                  </a:lnTo>
                  <a:lnTo>
                    <a:pt x="103237" y="52391"/>
                  </a:lnTo>
                  <a:lnTo>
                    <a:pt x="105995" y="39735"/>
                  </a:lnTo>
                  <a:lnTo>
                    <a:pt x="107111" y="16031"/>
                  </a:lnTo>
                  <a:lnTo>
                    <a:pt x="106333" y="15430"/>
                  </a:lnTo>
                  <a:lnTo>
                    <a:pt x="103351" y="14763"/>
                  </a:lnTo>
                  <a:lnTo>
                    <a:pt x="93417" y="18179"/>
                  </a:lnTo>
                  <a:lnTo>
                    <a:pt x="78967" y="28723"/>
                  </a:lnTo>
                  <a:lnTo>
                    <a:pt x="73990" y="34164"/>
                  </a:lnTo>
                  <a:lnTo>
                    <a:pt x="61935" y="55140"/>
                  </a:lnTo>
                  <a:lnTo>
                    <a:pt x="58568" y="76710"/>
                  </a:lnTo>
                  <a:lnTo>
                    <a:pt x="61363" y="95624"/>
                  </a:lnTo>
                  <a:lnTo>
                    <a:pt x="67218" y="111282"/>
                  </a:lnTo>
                  <a:lnTo>
                    <a:pt x="73796" y="119012"/>
                  </a:lnTo>
                  <a:lnTo>
                    <a:pt x="90954" y="130441"/>
                  </a:lnTo>
                  <a:lnTo>
                    <a:pt x="108706" y="134122"/>
                  </a:lnTo>
                  <a:lnTo>
                    <a:pt x="125254" y="131421"/>
                  </a:lnTo>
                  <a:lnTo>
                    <a:pt x="144274" y="123397"/>
                  </a:lnTo>
                  <a:lnTo>
                    <a:pt x="150906" y="118839"/>
                  </a:lnTo>
                  <a:lnTo>
                    <a:pt x="159101" y="108019"/>
                  </a:lnTo>
                  <a:lnTo>
                    <a:pt x="168188" y="85231"/>
                  </a:lnTo>
                  <a:lnTo>
                    <a:pt x="171021" y="59729"/>
                  </a:lnTo>
                  <a:lnTo>
                    <a:pt x="165261" y="34712"/>
                  </a:lnTo>
                  <a:lnTo>
                    <a:pt x="170541" y="12966"/>
                  </a:lnTo>
                  <a:lnTo>
                    <a:pt x="173163" y="7582"/>
                  </a:lnTo>
                  <a:lnTo>
                    <a:pt x="174973" y="5035"/>
                  </a:lnTo>
                  <a:lnTo>
                    <a:pt x="183335" y="2205"/>
                  </a:lnTo>
                  <a:lnTo>
                    <a:pt x="218335" y="140"/>
                  </a:lnTo>
                  <a:lnTo>
                    <a:pt x="246196" y="0"/>
                  </a:lnTo>
                  <a:lnTo>
                    <a:pt x="277470" y="2075"/>
                  </a:lnTo>
                  <a:lnTo>
                    <a:pt x="308961" y="5600"/>
                  </a:lnTo>
                  <a:lnTo>
                    <a:pt x="339194" y="8762"/>
                  </a:lnTo>
                  <a:lnTo>
                    <a:pt x="371634" y="14302"/>
                  </a:lnTo>
                  <a:lnTo>
                    <a:pt x="383746" y="20285"/>
                  </a:lnTo>
                  <a:lnTo>
                    <a:pt x="384418" y="21441"/>
                  </a:lnTo>
                  <a:lnTo>
                    <a:pt x="385165" y="24842"/>
                  </a:lnTo>
                  <a:lnTo>
                    <a:pt x="381793" y="35012"/>
                  </a:lnTo>
                  <a:lnTo>
                    <a:pt x="375797" y="41457"/>
                  </a:lnTo>
                  <a:lnTo>
                    <a:pt x="344142" y="64744"/>
                  </a:lnTo>
                  <a:lnTo>
                    <a:pt x="311346" y="90170"/>
                  </a:lnTo>
                  <a:lnTo>
                    <a:pt x="307730" y="98508"/>
                  </a:lnTo>
                  <a:lnTo>
                    <a:pt x="308341" y="98990"/>
                  </a:lnTo>
                  <a:lnTo>
                    <a:pt x="313787" y="99668"/>
                  </a:lnTo>
                  <a:lnTo>
                    <a:pt x="325102" y="99075"/>
                  </a:lnTo>
                  <a:lnTo>
                    <a:pt x="353329" y="86967"/>
                  </a:lnTo>
                  <a:lnTo>
                    <a:pt x="386698" y="67253"/>
                  </a:lnTo>
                  <a:lnTo>
                    <a:pt x="406970" y="52101"/>
                  </a:lnTo>
                  <a:lnTo>
                    <a:pt x="409426" y="51383"/>
                  </a:lnTo>
                  <a:lnTo>
                    <a:pt x="411857" y="51698"/>
                  </a:lnTo>
                  <a:lnTo>
                    <a:pt x="416675" y="54165"/>
                  </a:lnTo>
                  <a:lnTo>
                    <a:pt x="418277" y="55934"/>
                  </a:lnTo>
                  <a:lnTo>
                    <a:pt x="420057" y="60016"/>
                  </a:lnTo>
                  <a:lnTo>
                    <a:pt x="426308" y="94061"/>
                  </a:lnTo>
                  <a:lnTo>
                    <a:pt x="427145" y="114612"/>
                  </a:lnTo>
                  <a:lnTo>
                    <a:pt x="422385" y="150009"/>
                  </a:lnTo>
                  <a:lnTo>
                    <a:pt x="416750" y="183454"/>
                  </a:lnTo>
                  <a:lnTo>
                    <a:pt x="410863" y="217312"/>
                  </a:lnTo>
                  <a:lnTo>
                    <a:pt x="397573" y="247441"/>
                  </a:lnTo>
                  <a:lnTo>
                    <a:pt x="392864" y="252816"/>
                  </a:lnTo>
                  <a:lnTo>
                    <a:pt x="390497" y="254250"/>
                  </a:lnTo>
                  <a:lnTo>
                    <a:pt x="379580" y="256266"/>
                  </a:lnTo>
                  <a:lnTo>
                    <a:pt x="366292" y="253072"/>
                  </a:lnTo>
                  <a:lnTo>
                    <a:pt x="334309" y="234151"/>
                  </a:lnTo>
                  <a:lnTo>
                    <a:pt x="302710" y="202997"/>
                  </a:lnTo>
                  <a:lnTo>
                    <a:pt x="292010" y="184460"/>
                  </a:lnTo>
                  <a:lnTo>
                    <a:pt x="286987" y="156863"/>
                  </a:lnTo>
                  <a:lnTo>
                    <a:pt x="286300" y="142709"/>
                  </a:lnTo>
                  <a:lnTo>
                    <a:pt x="290227" y="130598"/>
                  </a:lnTo>
                  <a:lnTo>
                    <a:pt x="315062" y="100079"/>
                  </a:lnTo>
                  <a:lnTo>
                    <a:pt x="325500" y="89162"/>
                  </a:lnTo>
                  <a:lnTo>
                    <a:pt x="356544" y="74127"/>
                  </a:lnTo>
                  <a:lnTo>
                    <a:pt x="391133" y="58810"/>
                  </a:lnTo>
                  <a:lnTo>
                    <a:pt x="424924" y="47906"/>
                  </a:lnTo>
                  <a:lnTo>
                    <a:pt x="445167" y="44315"/>
                  </a:lnTo>
                  <a:lnTo>
                    <a:pt x="476030" y="49087"/>
                  </a:lnTo>
                  <a:lnTo>
                    <a:pt x="480072" y="50962"/>
                  </a:lnTo>
                  <a:lnTo>
                    <a:pt x="486680" y="57277"/>
                  </a:lnTo>
                  <a:lnTo>
                    <a:pt x="490146" y="63259"/>
                  </a:lnTo>
                  <a:lnTo>
                    <a:pt x="492097" y="73206"/>
                  </a:lnTo>
                  <a:lnTo>
                    <a:pt x="491760" y="81716"/>
                  </a:lnTo>
                  <a:lnTo>
                    <a:pt x="486056" y="115243"/>
                  </a:lnTo>
                  <a:lnTo>
                    <a:pt x="488016" y="120772"/>
                  </a:lnTo>
                  <a:lnTo>
                    <a:pt x="495744" y="130788"/>
                  </a:lnTo>
                  <a:lnTo>
                    <a:pt x="500260" y="133502"/>
                  </a:lnTo>
                  <a:lnTo>
                    <a:pt x="509382" y="135029"/>
                  </a:lnTo>
                  <a:lnTo>
                    <a:pt x="517698" y="134593"/>
                  </a:lnTo>
                  <a:lnTo>
                    <a:pt x="540671" y="125691"/>
                  </a:lnTo>
                  <a:lnTo>
                    <a:pt x="575461" y="102176"/>
                  </a:lnTo>
                  <a:lnTo>
                    <a:pt x="596892" y="80828"/>
                  </a:lnTo>
                  <a:lnTo>
                    <a:pt x="604600" y="69856"/>
                  </a:lnTo>
                  <a:lnTo>
                    <a:pt x="613936" y="64454"/>
                  </a:lnTo>
                  <a:lnTo>
                    <a:pt x="614351" y="84825"/>
                  </a:lnTo>
                  <a:lnTo>
                    <a:pt x="608707" y="115071"/>
                  </a:lnTo>
                  <a:lnTo>
                    <a:pt x="606621" y="150069"/>
                  </a:lnTo>
                  <a:lnTo>
                    <a:pt x="597302" y="185693"/>
                  </a:lnTo>
                  <a:lnTo>
                    <a:pt x="591391" y="221399"/>
                  </a:lnTo>
                  <a:lnTo>
                    <a:pt x="580822" y="252207"/>
                  </a:lnTo>
                  <a:lnTo>
                    <a:pt x="572423" y="281625"/>
                  </a:lnTo>
                  <a:lnTo>
                    <a:pt x="571500" y="2928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SMARTInkShape-160"/>
            <p:cNvSpPr/>
            <p:nvPr/>
          </p:nvSpPr>
          <p:spPr>
            <a:xfrm>
              <a:off x="6929445" y="3050836"/>
              <a:ext cx="492912" cy="185284"/>
            </a:xfrm>
            <a:custGeom>
              <a:avLst/>
              <a:gdLst/>
              <a:ahLst/>
              <a:cxnLst/>
              <a:rect l="0" t="0" r="0" b="0"/>
              <a:pathLst>
                <a:path w="492912" h="185284">
                  <a:moveTo>
                    <a:pt x="21424" y="35264"/>
                  </a:moveTo>
                  <a:lnTo>
                    <a:pt x="17631" y="39056"/>
                  </a:lnTo>
                  <a:lnTo>
                    <a:pt x="15769" y="43035"/>
                  </a:lnTo>
                  <a:lnTo>
                    <a:pt x="10514" y="76174"/>
                  </a:lnTo>
                  <a:lnTo>
                    <a:pt x="6540" y="103405"/>
                  </a:lnTo>
                  <a:lnTo>
                    <a:pt x="1521" y="113664"/>
                  </a:lnTo>
                  <a:lnTo>
                    <a:pt x="82" y="120560"/>
                  </a:lnTo>
                  <a:lnTo>
                    <a:pt x="0" y="107216"/>
                  </a:lnTo>
                  <a:lnTo>
                    <a:pt x="9936" y="76551"/>
                  </a:lnTo>
                  <a:lnTo>
                    <a:pt x="23841" y="41276"/>
                  </a:lnTo>
                  <a:lnTo>
                    <a:pt x="30960" y="24434"/>
                  </a:lnTo>
                  <a:lnTo>
                    <a:pt x="45680" y="9389"/>
                  </a:lnTo>
                  <a:lnTo>
                    <a:pt x="57539" y="2462"/>
                  </a:lnTo>
                  <a:lnTo>
                    <a:pt x="60582" y="2283"/>
                  </a:lnTo>
                  <a:lnTo>
                    <a:pt x="66079" y="4202"/>
                  </a:lnTo>
                  <a:lnTo>
                    <a:pt x="67863" y="5825"/>
                  </a:lnTo>
                  <a:lnTo>
                    <a:pt x="76027" y="19522"/>
                  </a:lnTo>
                  <a:lnTo>
                    <a:pt x="78475" y="54443"/>
                  </a:lnTo>
                  <a:lnTo>
                    <a:pt x="78572" y="89756"/>
                  </a:lnTo>
                  <a:lnTo>
                    <a:pt x="78574" y="98110"/>
                  </a:lnTo>
                  <a:lnTo>
                    <a:pt x="79368" y="98593"/>
                  </a:lnTo>
                  <a:lnTo>
                    <a:pt x="82367" y="99129"/>
                  </a:lnTo>
                  <a:lnTo>
                    <a:pt x="83484" y="98478"/>
                  </a:lnTo>
                  <a:lnTo>
                    <a:pt x="84228" y="97251"/>
                  </a:lnTo>
                  <a:lnTo>
                    <a:pt x="85276" y="91730"/>
                  </a:lnTo>
                  <a:lnTo>
                    <a:pt x="85423" y="89577"/>
                  </a:lnTo>
                  <a:lnTo>
                    <a:pt x="87703" y="85068"/>
                  </a:lnTo>
                  <a:lnTo>
                    <a:pt x="116238" y="51062"/>
                  </a:lnTo>
                  <a:lnTo>
                    <a:pt x="140837" y="17522"/>
                  </a:lnTo>
                  <a:lnTo>
                    <a:pt x="154692" y="8272"/>
                  </a:lnTo>
                  <a:lnTo>
                    <a:pt x="160218" y="7158"/>
                  </a:lnTo>
                  <a:lnTo>
                    <a:pt x="161578" y="7796"/>
                  </a:lnTo>
                  <a:lnTo>
                    <a:pt x="162485" y="9014"/>
                  </a:lnTo>
                  <a:lnTo>
                    <a:pt x="163493" y="12485"/>
                  </a:lnTo>
                  <a:lnTo>
                    <a:pt x="163941" y="16673"/>
                  </a:lnTo>
                  <a:lnTo>
                    <a:pt x="166256" y="21181"/>
                  </a:lnTo>
                  <a:lnTo>
                    <a:pt x="167985" y="23494"/>
                  </a:lnTo>
                  <a:lnTo>
                    <a:pt x="169905" y="30297"/>
                  </a:lnTo>
                  <a:lnTo>
                    <a:pt x="171402" y="65385"/>
                  </a:lnTo>
                  <a:lnTo>
                    <a:pt x="171435" y="79402"/>
                  </a:lnTo>
                  <a:lnTo>
                    <a:pt x="173556" y="84779"/>
                  </a:lnTo>
                  <a:lnTo>
                    <a:pt x="181385" y="94698"/>
                  </a:lnTo>
                  <a:lnTo>
                    <a:pt x="188032" y="97398"/>
                  </a:lnTo>
                  <a:lnTo>
                    <a:pt x="205234" y="99131"/>
                  </a:lnTo>
                  <a:lnTo>
                    <a:pt x="228829" y="93770"/>
                  </a:lnTo>
                  <a:lnTo>
                    <a:pt x="258296" y="78962"/>
                  </a:lnTo>
                  <a:lnTo>
                    <a:pt x="290186" y="51797"/>
                  </a:lnTo>
                  <a:lnTo>
                    <a:pt x="315259" y="23346"/>
                  </a:lnTo>
                  <a:lnTo>
                    <a:pt x="319623" y="12859"/>
                  </a:lnTo>
                  <a:lnTo>
                    <a:pt x="321300" y="1080"/>
                  </a:lnTo>
                  <a:lnTo>
                    <a:pt x="320561" y="568"/>
                  </a:lnTo>
                  <a:lnTo>
                    <a:pt x="317621" y="0"/>
                  </a:lnTo>
                  <a:lnTo>
                    <a:pt x="313669" y="1864"/>
                  </a:lnTo>
                  <a:lnTo>
                    <a:pt x="280513" y="23153"/>
                  </a:lnTo>
                  <a:lnTo>
                    <a:pt x="255891" y="54441"/>
                  </a:lnTo>
                  <a:lnTo>
                    <a:pt x="251762" y="68639"/>
                  </a:lnTo>
                  <a:lnTo>
                    <a:pt x="250538" y="82900"/>
                  </a:lnTo>
                  <a:lnTo>
                    <a:pt x="253969" y="97180"/>
                  </a:lnTo>
                  <a:lnTo>
                    <a:pt x="260012" y="107673"/>
                  </a:lnTo>
                  <a:lnTo>
                    <a:pt x="263033" y="109730"/>
                  </a:lnTo>
                  <a:lnTo>
                    <a:pt x="274868" y="112626"/>
                  </a:lnTo>
                  <a:lnTo>
                    <a:pt x="308205" y="112945"/>
                  </a:lnTo>
                  <a:lnTo>
                    <a:pt x="328910" y="107317"/>
                  </a:lnTo>
                  <a:lnTo>
                    <a:pt x="364364" y="87105"/>
                  </a:lnTo>
                  <a:lnTo>
                    <a:pt x="397931" y="63767"/>
                  </a:lnTo>
                  <a:lnTo>
                    <a:pt x="433257" y="40440"/>
                  </a:lnTo>
                  <a:lnTo>
                    <a:pt x="455059" y="30291"/>
                  </a:lnTo>
                  <a:lnTo>
                    <a:pt x="458152" y="29568"/>
                  </a:lnTo>
                  <a:lnTo>
                    <a:pt x="460213" y="29879"/>
                  </a:lnTo>
                  <a:lnTo>
                    <a:pt x="461588" y="30880"/>
                  </a:lnTo>
                  <a:lnTo>
                    <a:pt x="467586" y="45775"/>
                  </a:lnTo>
                  <a:lnTo>
                    <a:pt x="473084" y="78570"/>
                  </a:lnTo>
                  <a:lnTo>
                    <a:pt x="477529" y="106789"/>
                  </a:lnTo>
                  <a:lnTo>
                    <a:pt x="483317" y="140203"/>
                  </a:lnTo>
                  <a:lnTo>
                    <a:pt x="489237" y="174055"/>
                  </a:lnTo>
                  <a:lnTo>
                    <a:pt x="492911" y="1852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2" name="SMARTInkShape-Group21"/>
          <p:cNvGrpSpPr/>
          <p:nvPr/>
        </p:nvGrpSpPr>
        <p:grpSpPr>
          <a:xfrm>
            <a:off x="4643489" y="3408161"/>
            <a:ext cx="2335518" cy="784916"/>
            <a:chOff x="4643489" y="3408161"/>
            <a:chExt cx="2335518" cy="784916"/>
          </a:xfrm>
        </p:grpSpPr>
        <p:sp>
          <p:nvSpPr>
            <p:cNvPr id="180" name="SMARTInkShape-161"/>
            <p:cNvSpPr/>
            <p:nvPr/>
          </p:nvSpPr>
          <p:spPr>
            <a:xfrm>
              <a:off x="6250781" y="3537186"/>
              <a:ext cx="728226" cy="655891"/>
            </a:xfrm>
            <a:custGeom>
              <a:avLst/>
              <a:gdLst/>
              <a:ahLst/>
              <a:cxnLst/>
              <a:rect l="0" t="0" r="0" b="0"/>
              <a:pathLst>
                <a:path w="728226" h="655891">
                  <a:moveTo>
                    <a:pt x="0" y="363302"/>
                  </a:moveTo>
                  <a:lnTo>
                    <a:pt x="0" y="373244"/>
                  </a:lnTo>
                  <a:lnTo>
                    <a:pt x="12185" y="407408"/>
                  </a:lnTo>
                  <a:lnTo>
                    <a:pt x="27642" y="442047"/>
                  </a:lnTo>
                  <a:lnTo>
                    <a:pt x="46324" y="475400"/>
                  </a:lnTo>
                  <a:lnTo>
                    <a:pt x="72121" y="505742"/>
                  </a:lnTo>
                  <a:lnTo>
                    <a:pt x="100148" y="538458"/>
                  </a:lnTo>
                  <a:lnTo>
                    <a:pt x="134318" y="568997"/>
                  </a:lnTo>
                  <a:lnTo>
                    <a:pt x="162212" y="586791"/>
                  </a:lnTo>
                  <a:lnTo>
                    <a:pt x="190585" y="605998"/>
                  </a:lnTo>
                  <a:lnTo>
                    <a:pt x="219100" y="622096"/>
                  </a:lnTo>
                  <a:lnTo>
                    <a:pt x="248451" y="636126"/>
                  </a:lnTo>
                  <a:lnTo>
                    <a:pt x="281137" y="645663"/>
                  </a:lnTo>
                  <a:lnTo>
                    <a:pt x="312077" y="652722"/>
                  </a:lnTo>
                  <a:lnTo>
                    <a:pt x="345233" y="655166"/>
                  </a:lnTo>
                  <a:lnTo>
                    <a:pt x="375518" y="655890"/>
                  </a:lnTo>
                  <a:lnTo>
                    <a:pt x="405393" y="655311"/>
                  </a:lnTo>
                  <a:lnTo>
                    <a:pt x="438234" y="650465"/>
                  </a:lnTo>
                  <a:lnTo>
                    <a:pt x="468426" y="644002"/>
                  </a:lnTo>
                  <a:lnTo>
                    <a:pt x="498274" y="636267"/>
                  </a:lnTo>
                  <a:lnTo>
                    <a:pt x="531106" y="624273"/>
                  </a:lnTo>
                  <a:lnTo>
                    <a:pt x="561295" y="610665"/>
                  </a:lnTo>
                  <a:lnTo>
                    <a:pt x="589555" y="595786"/>
                  </a:lnTo>
                  <a:lnTo>
                    <a:pt x="622956" y="571943"/>
                  </a:lnTo>
                  <a:lnTo>
                    <a:pt x="656101" y="547919"/>
                  </a:lnTo>
                  <a:lnTo>
                    <a:pt x="680669" y="519449"/>
                  </a:lnTo>
                  <a:lnTo>
                    <a:pt x="703395" y="486191"/>
                  </a:lnTo>
                  <a:lnTo>
                    <a:pt x="715999" y="452663"/>
                  </a:lnTo>
                  <a:lnTo>
                    <a:pt x="723675" y="424880"/>
                  </a:lnTo>
                  <a:lnTo>
                    <a:pt x="727185" y="392748"/>
                  </a:lnTo>
                  <a:lnTo>
                    <a:pt x="728225" y="361884"/>
                  </a:lnTo>
                  <a:lnTo>
                    <a:pt x="724741" y="328838"/>
                  </a:lnTo>
                  <a:lnTo>
                    <a:pt x="718680" y="297704"/>
                  </a:lnTo>
                  <a:lnTo>
                    <a:pt x="708066" y="264578"/>
                  </a:lnTo>
                  <a:lnTo>
                    <a:pt x="694867" y="233420"/>
                  </a:lnTo>
                  <a:lnTo>
                    <a:pt x="680901" y="204080"/>
                  </a:lnTo>
                  <a:lnTo>
                    <a:pt x="662917" y="175278"/>
                  </a:lnTo>
                  <a:lnTo>
                    <a:pt x="638716" y="146636"/>
                  </a:lnTo>
                  <a:lnTo>
                    <a:pt x="607002" y="113423"/>
                  </a:lnTo>
                  <a:lnTo>
                    <a:pt x="579462" y="88004"/>
                  </a:lnTo>
                  <a:lnTo>
                    <a:pt x="546519" y="68919"/>
                  </a:lnTo>
                  <a:lnTo>
                    <a:pt x="512417" y="49329"/>
                  </a:lnTo>
                  <a:lnTo>
                    <a:pt x="481057" y="33118"/>
                  </a:lnTo>
                  <a:lnTo>
                    <a:pt x="446983" y="19054"/>
                  </a:lnTo>
                  <a:lnTo>
                    <a:pt x="411751" y="9507"/>
                  </a:lnTo>
                  <a:lnTo>
                    <a:pt x="376177" y="2445"/>
                  </a:lnTo>
                  <a:lnTo>
                    <a:pt x="341295" y="0"/>
                  </a:lnTo>
                  <a:lnTo>
                    <a:pt x="309705" y="69"/>
                  </a:lnTo>
                  <a:lnTo>
                    <a:pt x="275562" y="3970"/>
                  </a:lnTo>
                  <a:lnTo>
                    <a:pt x="241103" y="7066"/>
                  </a:lnTo>
                  <a:lnTo>
                    <a:pt x="209639" y="16539"/>
                  </a:lnTo>
                  <a:lnTo>
                    <a:pt x="176327" y="25519"/>
                  </a:lnTo>
                  <a:lnTo>
                    <a:pt x="145996" y="37881"/>
                  </a:lnTo>
                  <a:lnTo>
                    <a:pt x="117694" y="51598"/>
                  </a:lnTo>
                  <a:lnTo>
                    <a:pt x="84279" y="70455"/>
                  </a:lnTo>
                  <a:lnTo>
                    <a:pt x="51132" y="93259"/>
                  </a:lnTo>
                  <a:lnTo>
                    <a:pt x="22207" y="127745"/>
                  </a:lnTo>
                  <a:lnTo>
                    <a:pt x="6327" y="156170"/>
                  </a:lnTo>
                  <a:lnTo>
                    <a:pt x="1250" y="189625"/>
                  </a:lnTo>
                  <a:lnTo>
                    <a:pt x="2364" y="222103"/>
                  </a:lnTo>
                  <a:lnTo>
                    <a:pt x="9961" y="249498"/>
                  </a:lnTo>
                  <a:lnTo>
                    <a:pt x="22266" y="277724"/>
                  </a:lnTo>
                  <a:lnTo>
                    <a:pt x="38857" y="312227"/>
                  </a:lnTo>
                  <a:lnTo>
                    <a:pt x="42863" y="3204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 name="SMARTInkShape-162"/>
            <p:cNvSpPr/>
            <p:nvPr/>
          </p:nvSpPr>
          <p:spPr>
            <a:xfrm>
              <a:off x="4643489" y="3408161"/>
              <a:ext cx="1643012" cy="242296"/>
            </a:xfrm>
            <a:custGeom>
              <a:avLst/>
              <a:gdLst/>
              <a:ahLst/>
              <a:cxnLst/>
              <a:rect l="0" t="0" r="0" b="0"/>
              <a:pathLst>
                <a:path w="1643012" h="242296">
                  <a:moveTo>
                    <a:pt x="1643011" y="192289"/>
                  </a:moveTo>
                  <a:lnTo>
                    <a:pt x="1639219" y="188497"/>
                  </a:lnTo>
                  <a:lnTo>
                    <a:pt x="1635240" y="186635"/>
                  </a:lnTo>
                  <a:lnTo>
                    <a:pt x="1633068" y="186138"/>
                  </a:lnTo>
                  <a:lnTo>
                    <a:pt x="1626218" y="181647"/>
                  </a:lnTo>
                  <a:lnTo>
                    <a:pt x="1602101" y="162228"/>
                  </a:lnTo>
                  <a:lnTo>
                    <a:pt x="1570890" y="147428"/>
                  </a:lnTo>
                  <a:lnTo>
                    <a:pt x="1539071" y="133774"/>
                  </a:lnTo>
                  <a:lnTo>
                    <a:pt x="1511584" y="122123"/>
                  </a:lnTo>
                  <a:lnTo>
                    <a:pt x="1483332" y="108616"/>
                  </a:lnTo>
                  <a:lnTo>
                    <a:pt x="1451060" y="94560"/>
                  </a:lnTo>
                  <a:lnTo>
                    <a:pt x="1416362" y="84134"/>
                  </a:lnTo>
                  <a:lnTo>
                    <a:pt x="1390672" y="76487"/>
                  </a:lnTo>
                  <a:lnTo>
                    <a:pt x="1364173" y="67796"/>
                  </a:lnTo>
                  <a:lnTo>
                    <a:pt x="1339166" y="58643"/>
                  </a:lnTo>
                  <a:lnTo>
                    <a:pt x="1312706" y="51399"/>
                  </a:lnTo>
                  <a:lnTo>
                    <a:pt x="1284278" y="45534"/>
                  </a:lnTo>
                  <a:lnTo>
                    <a:pt x="1253122" y="40281"/>
                  </a:lnTo>
                  <a:lnTo>
                    <a:pt x="1222871" y="33184"/>
                  </a:lnTo>
                  <a:lnTo>
                    <a:pt x="1199901" y="25532"/>
                  </a:lnTo>
                  <a:lnTo>
                    <a:pt x="1195998" y="22380"/>
                  </a:lnTo>
                  <a:lnTo>
                    <a:pt x="1194984" y="19485"/>
                  </a:lnTo>
                  <a:lnTo>
                    <a:pt x="1179040" y="16268"/>
                  </a:lnTo>
                  <a:lnTo>
                    <a:pt x="1153433" y="14045"/>
                  </a:lnTo>
                  <a:lnTo>
                    <a:pt x="1123531" y="10411"/>
                  </a:lnTo>
                  <a:lnTo>
                    <a:pt x="1093837" y="6150"/>
                  </a:lnTo>
                  <a:lnTo>
                    <a:pt x="1063971" y="2404"/>
                  </a:lnTo>
                  <a:lnTo>
                    <a:pt x="1032177" y="739"/>
                  </a:lnTo>
                  <a:lnTo>
                    <a:pt x="1001642" y="0"/>
                  </a:lnTo>
                  <a:lnTo>
                    <a:pt x="971402" y="465"/>
                  </a:lnTo>
                  <a:lnTo>
                    <a:pt x="939441" y="3317"/>
                  </a:lnTo>
                  <a:lnTo>
                    <a:pt x="908832" y="5114"/>
                  </a:lnTo>
                  <a:lnTo>
                    <a:pt x="879353" y="5913"/>
                  </a:lnTo>
                  <a:lnTo>
                    <a:pt x="850376" y="6267"/>
                  </a:lnTo>
                  <a:lnTo>
                    <a:pt x="821623" y="8542"/>
                  </a:lnTo>
                  <a:lnTo>
                    <a:pt x="793762" y="11405"/>
                  </a:lnTo>
                  <a:lnTo>
                    <a:pt x="768150" y="12677"/>
                  </a:lnTo>
                  <a:lnTo>
                    <a:pt x="750208" y="13810"/>
                  </a:lnTo>
                  <a:lnTo>
                    <a:pt x="728721" y="15359"/>
                  </a:lnTo>
                  <a:lnTo>
                    <a:pt x="704872" y="17186"/>
                  </a:lnTo>
                  <a:lnTo>
                    <a:pt x="685004" y="18403"/>
                  </a:lnTo>
                  <a:lnTo>
                    <a:pt x="652345" y="19757"/>
                  </a:lnTo>
                  <a:lnTo>
                    <a:pt x="624600" y="22475"/>
                  </a:lnTo>
                  <a:lnTo>
                    <a:pt x="599041" y="26329"/>
                  </a:lnTo>
                  <a:lnTo>
                    <a:pt x="574451" y="30687"/>
                  </a:lnTo>
                  <a:lnTo>
                    <a:pt x="550293" y="33153"/>
                  </a:lnTo>
                  <a:lnTo>
                    <a:pt x="526327" y="35044"/>
                  </a:lnTo>
                  <a:lnTo>
                    <a:pt x="502447" y="38529"/>
                  </a:lnTo>
                  <a:lnTo>
                    <a:pt x="478604" y="40608"/>
                  </a:lnTo>
                  <a:lnTo>
                    <a:pt x="454778" y="42325"/>
                  </a:lnTo>
                  <a:lnTo>
                    <a:pt x="430959" y="45734"/>
                  </a:lnTo>
                  <a:lnTo>
                    <a:pt x="407145" y="49895"/>
                  </a:lnTo>
                  <a:lnTo>
                    <a:pt x="382537" y="54390"/>
                  </a:lnTo>
                  <a:lnTo>
                    <a:pt x="355725" y="59034"/>
                  </a:lnTo>
                  <a:lnTo>
                    <a:pt x="330051" y="63744"/>
                  </a:lnTo>
                  <a:lnTo>
                    <a:pt x="305410" y="67689"/>
                  </a:lnTo>
                  <a:lnTo>
                    <a:pt x="281230" y="69442"/>
                  </a:lnTo>
                  <a:lnTo>
                    <a:pt x="257254" y="72339"/>
                  </a:lnTo>
                  <a:lnTo>
                    <a:pt x="233369" y="76271"/>
                  </a:lnTo>
                  <a:lnTo>
                    <a:pt x="209524" y="80665"/>
                  </a:lnTo>
                  <a:lnTo>
                    <a:pt x="185698" y="85264"/>
                  </a:lnTo>
                  <a:lnTo>
                    <a:pt x="152087" y="90199"/>
                  </a:lnTo>
                  <a:lnTo>
                    <a:pt x="122021" y="93778"/>
                  </a:lnTo>
                  <a:lnTo>
                    <a:pt x="93003" y="99865"/>
                  </a:lnTo>
                  <a:lnTo>
                    <a:pt x="58546" y="105241"/>
                  </a:lnTo>
                  <a:lnTo>
                    <a:pt x="23687" y="112044"/>
                  </a:lnTo>
                  <a:lnTo>
                    <a:pt x="1913" y="113610"/>
                  </a:lnTo>
                  <a:lnTo>
                    <a:pt x="1258" y="112849"/>
                  </a:lnTo>
                  <a:lnTo>
                    <a:pt x="121" y="107548"/>
                  </a:lnTo>
                  <a:lnTo>
                    <a:pt x="0" y="103063"/>
                  </a:lnTo>
                  <a:lnTo>
                    <a:pt x="1570" y="101055"/>
                  </a:lnTo>
                  <a:lnTo>
                    <a:pt x="7548" y="96707"/>
                  </a:lnTo>
                  <a:lnTo>
                    <a:pt x="42922" y="84679"/>
                  </a:lnTo>
                  <a:lnTo>
                    <a:pt x="73513" y="70805"/>
                  </a:lnTo>
                  <a:lnTo>
                    <a:pt x="85825" y="65271"/>
                  </a:lnTo>
                  <a:lnTo>
                    <a:pt x="119917" y="40183"/>
                  </a:lnTo>
                  <a:lnTo>
                    <a:pt x="135172" y="30138"/>
                  </a:lnTo>
                  <a:lnTo>
                    <a:pt x="140216" y="28147"/>
                  </a:lnTo>
                  <a:lnTo>
                    <a:pt x="151388" y="20791"/>
                  </a:lnTo>
                  <a:lnTo>
                    <a:pt x="168293" y="14787"/>
                  </a:lnTo>
                  <a:lnTo>
                    <a:pt x="168534" y="14423"/>
                  </a:lnTo>
                  <a:lnTo>
                    <a:pt x="167901" y="14180"/>
                  </a:lnTo>
                  <a:lnTo>
                    <a:pt x="164975" y="13791"/>
                  </a:lnTo>
                  <a:lnTo>
                    <a:pt x="133445" y="20976"/>
                  </a:lnTo>
                  <a:lnTo>
                    <a:pt x="99970" y="33157"/>
                  </a:lnTo>
                  <a:lnTo>
                    <a:pt x="85676" y="36660"/>
                  </a:lnTo>
                  <a:lnTo>
                    <a:pt x="61861" y="48028"/>
                  </a:lnTo>
                  <a:lnTo>
                    <a:pt x="33704" y="72940"/>
                  </a:lnTo>
                  <a:lnTo>
                    <a:pt x="26266" y="84078"/>
                  </a:lnTo>
                  <a:lnTo>
                    <a:pt x="25431" y="87604"/>
                  </a:lnTo>
                  <a:lnTo>
                    <a:pt x="25668" y="90749"/>
                  </a:lnTo>
                  <a:lnTo>
                    <a:pt x="38300" y="118799"/>
                  </a:lnTo>
                  <a:lnTo>
                    <a:pt x="52851" y="136647"/>
                  </a:lnTo>
                  <a:lnTo>
                    <a:pt x="84012" y="158309"/>
                  </a:lnTo>
                  <a:lnTo>
                    <a:pt x="116037" y="179991"/>
                  </a:lnTo>
                  <a:lnTo>
                    <a:pt x="143353" y="200022"/>
                  </a:lnTo>
                  <a:lnTo>
                    <a:pt x="177236" y="224332"/>
                  </a:lnTo>
                  <a:lnTo>
                    <a:pt x="207117" y="2422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83" name="SMARTInkShape-163"/>
          <p:cNvSpPr/>
          <p:nvPr/>
        </p:nvSpPr>
        <p:spPr>
          <a:xfrm>
            <a:off x="5516103" y="3553574"/>
            <a:ext cx="762894" cy="629534"/>
          </a:xfrm>
          <a:custGeom>
            <a:avLst/>
            <a:gdLst/>
            <a:ahLst/>
            <a:cxnLst/>
            <a:rect l="0" t="0" r="0" b="0"/>
            <a:pathLst>
              <a:path w="762894" h="629534">
                <a:moveTo>
                  <a:pt x="27447" y="211182"/>
                </a:moveTo>
                <a:lnTo>
                  <a:pt x="23655" y="214974"/>
                </a:lnTo>
                <a:lnTo>
                  <a:pt x="21793" y="218953"/>
                </a:lnTo>
                <a:lnTo>
                  <a:pt x="14688" y="254247"/>
                </a:lnTo>
                <a:lnTo>
                  <a:pt x="8451" y="283587"/>
                </a:lnTo>
                <a:lnTo>
                  <a:pt x="6337" y="318466"/>
                </a:lnTo>
                <a:lnTo>
                  <a:pt x="8175" y="354074"/>
                </a:lnTo>
                <a:lnTo>
                  <a:pt x="15967" y="382636"/>
                </a:lnTo>
                <a:lnTo>
                  <a:pt x="25944" y="416117"/>
                </a:lnTo>
                <a:lnTo>
                  <a:pt x="42378" y="446485"/>
                </a:lnTo>
                <a:lnTo>
                  <a:pt x="60912" y="479206"/>
                </a:lnTo>
                <a:lnTo>
                  <a:pt x="92384" y="512257"/>
                </a:lnTo>
                <a:lnTo>
                  <a:pt x="120443" y="536207"/>
                </a:lnTo>
                <a:lnTo>
                  <a:pt x="154619" y="561135"/>
                </a:lnTo>
                <a:lnTo>
                  <a:pt x="182514" y="577162"/>
                </a:lnTo>
                <a:lnTo>
                  <a:pt x="210888" y="591171"/>
                </a:lnTo>
                <a:lnTo>
                  <a:pt x="239403" y="601496"/>
                </a:lnTo>
                <a:lnTo>
                  <a:pt x="267961" y="613463"/>
                </a:lnTo>
                <a:lnTo>
                  <a:pt x="297324" y="621594"/>
                </a:lnTo>
                <a:lnTo>
                  <a:pt x="330807" y="624357"/>
                </a:lnTo>
                <a:lnTo>
                  <a:pt x="365069" y="625969"/>
                </a:lnTo>
                <a:lnTo>
                  <a:pt x="396476" y="629533"/>
                </a:lnTo>
                <a:lnTo>
                  <a:pt x="429771" y="627062"/>
                </a:lnTo>
                <a:lnTo>
                  <a:pt x="460097" y="625183"/>
                </a:lnTo>
                <a:lnTo>
                  <a:pt x="489191" y="619952"/>
                </a:lnTo>
                <a:lnTo>
                  <a:pt x="517920" y="613375"/>
                </a:lnTo>
                <a:lnTo>
                  <a:pt x="546540" y="606399"/>
                </a:lnTo>
                <a:lnTo>
                  <a:pt x="575129" y="598511"/>
                </a:lnTo>
                <a:lnTo>
                  <a:pt x="602914" y="586473"/>
                </a:lnTo>
                <a:lnTo>
                  <a:pt x="636155" y="568183"/>
                </a:lnTo>
                <a:lnTo>
                  <a:pt x="669268" y="549283"/>
                </a:lnTo>
                <a:lnTo>
                  <a:pt x="700302" y="517731"/>
                </a:lnTo>
                <a:lnTo>
                  <a:pt x="728358" y="482562"/>
                </a:lnTo>
                <a:lnTo>
                  <a:pt x="747477" y="446915"/>
                </a:lnTo>
                <a:lnTo>
                  <a:pt x="755198" y="417555"/>
                </a:lnTo>
                <a:lnTo>
                  <a:pt x="761427" y="382005"/>
                </a:lnTo>
                <a:lnTo>
                  <a:pt x="762893" y="348201"/>
                </a:lnTo>
                <a:lnTo>
                  <a:pt x="757478" y="313683"/>
                </a:lnTo>
                <a:lnTo>
                  <a:pt x="746649" y="280995"/>
                </a:lnTo>
                <a:lnTo>
                  <a:pt x="733250" y="247991"/>
                </a:lnTo>
                <a:lnTo>
                  <a:pt x="712348" y="213632"/>
                </a:lnTo>
                <a:lnTo>
                  <a:pt x="689992" y="183091"/>
                </a:lnTo>
                <a:lnTo>
                  <a:pt x="666673" y="154128"/>
                </a:lnTo>
                <a:lnTo>
                  <a:pt x="636167" y="125476"/>
                </a:lnTo>
                <a:lnTo>
                  <a:pt x="606387" y="99003"/>
                </a:lnTo>
                <a:lnTo>
                  <a:pt x="573782" y="74459"/>
                </a:lnTo>
                <a:lnTo>
                  <a:pt x="541677" y="52383"/>
                </a:lnTo>
                <a:lnTo>
                  <a:pt x="507701" y="34852"/>
                </a:lnTo>
                <a:lnTo>
                  <a:pt x="474031" y="19718"/>
                </a:lnTo>
                <a:lnTo>
                  <a:pt x="441716" y="7939"/>
                </a:lnTo>
                <a:lnTo>
                  <a:pt x="414864" y="5177"/>
                </a:lnTo>
                <a:lnTo>
                  <a:pt x="386801" y="3564"/>
                </a:lnTo>
                <a:lnTo>
                  <a:pt x="358377" y="0"/>
                </a:lnTo>
                <a:lnTo>
                  <a:pt x="329846" y="2471"/>
                </a:lnTo>
                <a:lnTo>
                  <a:pt x="301285" y="4350"/>
                </a:lnTo>
                <a:lnTo>
                  <a:pt x="272714" y="9581"/>
                </a:lnTo>
                <a:lnTo>
                  <a:pt x="244140" y="16158"/>
                </a:lnTo>
                <a:lnTo>
                  <a:pt x="215566" y="23928"/>
                </a:lnTo>
                <a:lnTo>
                  <a:pt x="187785" y="35931"/>
                </a:lnTo>
                <a:lnTo>
                  <a:pt x="154545" y="54210"/>
                </a:lnTo>
                <a:lnTo>
                  <a:pt x="121433" y="73107"/>
                </a:lnTo>
                <a:lnTo>
                  <a:pt x="91962" y="97037"/>
                </a:lnTo>
                <a:lnTo>
                  <a:pt x="65326" y="119990"/>
                </a:lnTo>
                <a:lnTo>
                  <a:pt x="39638" y="153459"/>
                </a:lnTo>
                <a:lnTo>
                  <a:pt x="22476" y="176997"/>
                </a:lnTo>
                <a:lnTo>
                  <a:pt x="9477" y="210590"/>
                </a:lnTo>
                <a:lnTo>
                  <a:pt x="1410" y="241877"/>
                </a:lnTo>
                <a:lnTo>
                  <a:pt x="0" y="251548"/>
                </a:lnTo>
                <a:lnTo>
                  <a:pt x="6791" y="283232"/>
                </a:lnTo>
                <a:lnTo>
                  <a:pt x="13160" y="3040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SMARTInkShape-164"/>
          <p:cNvSpPr/>
          <p:nvPr/>
        </p:nvSpPr>
        <p:spPr>
          <a:xfrm>
            <a:off x="5900738" y="2622037"/>
            <a:ext cx="834398" cy="935552"/>
          </a:xfrm>
          <a:custGeom>
            <a:avLst/>
            <a:gdLst/>
            <a:ahLst/>
            <a:cxnLst/>
            <a:rect l="0" t="0" r="0" b="0"/>
            <a:pathLst>
              <a:path w="834398" h="935552">
                <a:moveTo>
                  <a:pt x="0" y="935551"/>
                </a:moveTo>
                <a:lnTo>
                  <a:pt x="9942" y="935551"/>
                </a:lnTo>
                <a:lnTo>
                  <a:pt x="14472" y="933434"/>
                </a:lnTo>
                <a:lnTo>
                  <a:pt x="19132" y="930641"/>
                </a:lnTo>
                <a:lnTo>
                  <a:pt x="27175" y="928701"/>
                </a:lnTo>
                <a:lnTo>
                  <a:pt x="44546" y="934584"/>
                </a:lnTo>
                <a:lnTo>
                  <a:pt x="74850" y="935494"/>
                </a:lnTo>
                <a:lnTo>
                  <a:pt x="107605" y="935543"/>
                </a:lnTo>
                <a:lnTo>
                  <a:pt x="139396" y="933433"/>
                </a:lnTo>
                <a:lnTo>
                  <a:pt x="174555" y="929399"/>
                </a:lnTo>
                <a:lnTo>
                  <a:pt x="207958" y="922899"/>
                </a:lnTo>
                <a:lnTo>
                  <a:pt x="238976" y="915486"/>
                </a:lnTo>
                <a:lnTo>
                  <a:pt x="269421" y="904382"/>
                </a:lnTo>
                <a:lnTo>
                  <a:pt x="302431" y="894918"/>
                </a:lnTo>
                <a:lnTo>
                  <a:pt x="333466" y="881619"/>
                </a:lnTo>
                <a:lnTo>
                  <a:pt x="366651" y="862950"/>
                </a:lnTo>
                <a:lnTo>
                  <a:pt x="396944" y="842337"/>
                </a:lnTo>
                <a:lnTo>
                  <a:pt x="416397" y="828241"/>
                </a:lnTo>
                <a:lnTo>
                  <a:pt x="433966" y="820354"/>
                </a:lnTo>
                <a:lnTo>
                  <a:pt x="456792" y="811922"/>
                </a:lnTo>
                <a:lnTo>
                  <a:pt x="483121" y="803125"/>
                </a:lnTo>
                <a:lnTo>
                  <a:pt x="503849" y="794879"/>
                </a:lnTo>
                <a:lnTo>
                  <a:pt x="535347" y="779368"/>
                </a:lnTo>
                <a:lnTo>
                  <a:pt x="570930" y="753455"/>
                </a:lnTo>
                <a:lnTo>
                  <a:pt x="597789" y="725669"/>
                </a:lnTo>
                <a:lnTo>
                  <a:pt x="620829" y="693535"/>
                </a:lnTo>
                <a:lnTo>
                  <a:pt x="646529" y="662671"/>
                </a:lnTo>
                <a:lnTo>
                  <a:pt x="670459" y="629625"/>
                </a:lnTo>
                <a:lnTo>
                  <a:pt x="692632" y="598491"/>
                </a:lnTo>
                <a:lnTo>
                  <a:pt x="710489" y="565365"/>
                </a:lnTo>
                <a:lnTo>
                  <a:pt x="729628" y="530414"/>
                </a:lnTo>
                <a:lnTo>
                  <a:pt x="750379" y="498716"/>
                </a:lnTo>
                <a:lnTo>
                  <a:pt x="767816" y="465423"/>
                </a:lnTo>
                <a:lnTo>
                  <a:pt x="783038" y="434215"/>
                </a:lnTo>
                <a:lnTo>
                  <a:pt x="797602" y="401068"/>
                </a:lnTo>
                <a:lnTo>
                  <a:pt x="808180" y="369903"/>
                </a:lnTo>
                <a:lnTo>
                  <a:pt x="816340" y="340561"/>
                </a:lnTo>
                <a:lnTo>
                  <a:pt x="823785" y="307966"/>
                </a:lnTo>
                <a:lnTo>
                  <a:pt x="831018" y="280758"/>
                </a:lnTo>
                <a:lnTo>
                  <a:pt x="834397" y="253823"/>
                </a:lnTo>
                <a:lnTo>
                  <a:pt x="831605" y="225733"/>
                </a:lnTo>
                <a:lnTo>
                  <a:pt x="823550" y="192707"/>
                </a:lnTo>
                <a:lnTo>
                  <a:pt x="814316" y="158549"/>
                </a:lnTo>
                <a:lnTo>
                  <a:pt x="801055" y="128636"/>
                </a:lnTo>
                <a:lnTo>
                  <a:pt x="782356" y="99797"/>
                </a:lnTo>
                <a:lnTo>
                  <a:pt x="749638" y="67814"/>
                </a:lnTo>
                <a:lnTo>
                  <a:pt x="716519" y="47625"/>
                </a:lnTo>
                <a:lnTo>
                  <a:pt x="684107" y="30467"/>
                </a:lnTo>
                <a:lnTo>
                  <a:pt x="651157" y="19198"/>
                </a:lnTo>
                <a:lnTo>
                  <a:pt x="621383" y="11753"/>
                </a:lnTo>
                <a:lnTo>
                  <a:pt x="595011" y="4520"/>
                </a:lnTo>
                <a:lnTo>
                  <a:pt x="564531" y="1142"/>
                </a:lnTo>
                <a:lnTo>
                  <a:pt x="529289" y="0"/>
                </a:lnTo>
                <a:lnTo>
                  <a:pt x="501931" y="596"/>
                </a:lnTo>
                <a:lnTo>
                  <a:pt x="473716" y="5447"/>
                </a:lnTo>
                <a:lnTo>
                  <a:pt x="446042" y="11118"/>
                </a:lnTo>
                <a:lnTo>
                  <a:pt x="412839" y="17669"/>
                </a:lnTo>
                <a:lnTo>
                  <a:pt x="385319" y="27263"/>
                </a:lnTo>
                <a:lnTo>
                  <a:pt x="357056" y="37249"/>
                </a:lnTo>
                <a:lnTo>
                  <a:pt x="322853" y="51053"/>
                </a:lnTo>
                <a:lnTo>
                  <a:pt x="288257" y="67127"/>
                </a:lnTo>
                <a:lnTo>
                  <a:pt x="257670" y="85589"/>
                </a:lnTo>
                <a:lnTo>
                  <a:pt x="224905" y="104523"/>
                </a:lnTo>
                <a:lnTo>
                  <a:pt x="194356" y="118640"/>
                </a:lnTo>
                <a:lnTo>
                  <a:pt x="163402" y="136716"/>
                </a:lnTo>
                <a:lnTo>
                  <a:pt x="132929" y="149526"/>
                </a:lnTo>
                <a:lnTo>
                  <a:pt x="131481" y="151184"/>
                </a:lnTo>
                <a:lnTo>
                  <a:pt x="129159" y="155756"/>
                </a:lnTo>
                <a:lnTo>
                  <a:pt x="128968" y="155338"/>
                </a:lnTo>
                <a:lnTo>
                  <a:pt x="128637" y="150632"/>
                </a:lnTo>
                <a:lnTo>
                  <a:pt x="142327" y="136081"/>
                </a:lnTo>
                <a:lnTo>
                  <a:pt x="174732" y="110874"/>
                </a:lnTo>
                <a:lnTo>
                  <a:pt x="209691" y="87905"/>
                </a:lnTo>
                <a:lnTo>
                  <a:pt x="244549" y="66339"/>
                </a:lnTo>
                <a:lnTo>
                  <a:pt x="278563" y="43066"/>
                </a:lnTo>
                <a:lnTo>
                  <a:pt x="299989" y="28332"/>
                </a:lnTo>
                <a:lnTo>
                  <a:pt x="296230" y="28305"/>
                </a:lnTo>
                <a:lnTo>
                  <a:pt x="286297" y="32090"/>
                </a:lnTo>
                <a:lnTo>
                  <a:pt x="251007" y="49781"/>
                </a:lnTo>
                <a:lnTo>
                  <a:pt x="215887" y="69672"/>
                </a:lnTo>
                <a:lnTo>
                  <a:pt x="180221" y="87431"/>
                </a:lnTo>
                <a:lnTo>
                  <a:pt x="162672" y="98204"/>
                </a:lnTo>
                <a:lnTo>
                  <a:pt x="150879" y="104609"/>
                </a:lnTo>
                <a:lnTo>
                  <a:pt x="117489" y="132855"/>
                </a:lnTo>
                <a:lnTo>
                  <a:pt x="110570" y="140150"/>
                </a:lnTo>
                <a:lnTo>
                  <a:pt x="107289" y="149317"/>
                </a:lnTo>
                <a:lnTo>
                  <a:pt x="110987" y="153406"/>
                </a:lnTo>
                <a:lnTo>
                  <a:pt x="117061" y="155337"/>
                </a:lnTo>
                <a:lnTo>
                  <a:pt x="129405" y="158541"/>
                </a:lnTo>
                <a:lnTo>
                  <a:pt x="165005" y="171315"/>
                </a:lnTo>
                <a:lnTo>
                  <a:pt x="188061" y="176239"/>
                </a:lnTo>
                <a:lnTo>
                  <a:pt x="205026" y="178979"/>
                </a:lnTo>
                <a:lnTo>
                  <a:pt x="235320" y="189439"/>
                </a:lnTo>
                <a:lnTo>
                  <a:pt x="249842" y="192783"/>
                </a:lnTo>
                <a:lnTo>
                  <a:pt x="281932" y="208509"/>
                </a:lnTo>
                <a:lnTo>
                  <a:pt x="314325" y="2283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SMARTInkShape-165"/>
          <p:cNvSpPr/>
          <p:nvPr/>
        </p:nvSpPr>
        <p:spPr>
          <a:xfrm>
            <a:off x="823812" y="3852057"/>
            <a:ext cx="1040122" cy="626643"/>
          </a:xfrm>
          <a:custGeom>
            <a:avLst/>
            <a:gdLst/>
            <a:ahLst/>
            <a:cxnLst/>
            <a:rect l="0" t="0" r="0" b="0"/>
            <a:pathLst>
              <a:path w="1040122" h="626643">
                <a:moveTo>
                  <a:pt x="19151" y="298462"/>
                </a:moveTo>
                <a:lnTo>
                  <a:pt x="15358" y="298462"/>
                </a:lnTo>
                <a:lnTo>
                  <a:pt x="14241" y="299256"/>
                </a:lnTo>
                <a:lnTo>
                  <a:pt x="13496" y="300578"/>
                </a:lnTo>
                <a:lnTo>
                  <a:pt x="12448" y="308349"/>
                </a:lnTo>
                <a:lnTo>
                  <a:pt x="12859" y="335482"/>
                </a:lnTo>
                <a:lnTo>
                  <a:pt x="21957" y="370071"/>
                </a:lnTo>
                <a:lnTo>
                  <a:pt x="32728" y="404211"/>
                </a:lnTo>
                <a:lnTo>
                  <a:pt x="50426" y="431307"/>
                </a:lnTo>
                <a:lnTo>
                  <a:pt x="84448" y="464314"/>
                </a:lnTo>
                <a:lnTo>
                  <a:pt x="114433" y="491801"/>
                </a:lnTo>
                <a:lnTo>
                  <a:pt x="137698" y="510596"/>
                </a:lnTo>
                <a:lnTo>
                  <a:pt x="163913" y="529533"/>
                </a:lnTo>
                <a:lnTo>
                  <a:pt x="191440" y="546416"/>
                </a:lnTo>
                <a:lnTo>
                  <a:pt x="220342" y="561858"/>
                </a:lnTo>
                <a:lnTo>
                  <a:pt x="251709" y="576658"/>
                </a:lnTo>
                <a:lnTo>
                  <a:pt x="286287" y="589056"/>
                </a:lnTo>
                <a:lnTo>
                  <a:pt x="304398" y="594585"/>
                </a:lnTo>
                <a:lnTo>
                  <a:pt x="322821" y="599065"/>
                </a:lnTo>
                <a:lnTo>
                  <a:pt x="341454" y="602845"/>
                </a:lnTo>
                <a:lnTo>
                  <a:pt x="360226" y="606159"/>
                </a:lnTo>
                <a:lnTo>
                  <a:pt x="379090" y="609162"/>
                </a:lnTo>
                <a:lnTo>
                  <a:pt x="398017" y="611958"/>
                </a:lnTo>
                <a:lnTo>
                  <a:pt x="416984" y="614615"/>
                </a:lnTo>
                <a:lnTo>
                  <a:pt x="436773" y="617181"/>
                </a:lnTo>
                <a:lnTo>
                  <a:pt x="457109" y="619685"/>
                </a:lnTo>
                <a:lnTo>
                  <a:pt x="477810" y="622148"/>
                </a:lnTo>
                <a:lnTo>
                  <a:pt x="497961" y="623790"/>
                </a:lnTo>
                <a:lnTo>
                  <a:pt x="517745" y="624885"/>
                </a:lnTo>
                <a:lnTo>
                  <a:pt x="537285" y="625615"/>
                </a:lnTo>
                <a:lnTo>
                  <a:pt x="557454" y="626101"/>
                </a:lnTo>
                <a:lnTo>
                  <a:pt x="578045" y="626425"/>
                </a:lnTo>
                <a:lnTo>
                  <a:pt x="598915" y="626642"/>
                </a:lnTo>
                <a:lnTo>
                  <a:pt x="619179" y="625992"/>
                </a:lnTo>
                <a:lnTo>
                  <a:pt x="639038" y="624765"/>
                </a:lnTo>
                <a:lnTo>
                  <a:pt x="658628" y="623154"/>
                </a:lnTo>
                <a:lnTo>
                  <a:pt x="678037" y="620492"/>
                </a:lnTo>
                <a:lnTo>
                  <a:pt x="697327" y="617130"/>
                </a:lnTo>
                <a:lnTo>
                  <a:pt x="716537" y="613301"/>
                </a:lnTo>
                <a:lnTo>
                  <a:pt x="735694" y="609161"/>
                </a:lnTo>
                <a:lnTo>
                  <a:pt x="754815" y="604813"/>
                </a:lnTo>
                <a:lnTo>
                  <a:pt x="773912" y="600327"/>
                </a:lnTo>
                <a:lnTo>
                  <a:pt x="807831" y="588993"/>
                </a:lnTo>
                <a:lnTo>
                  <a:pt x="839575" y="575224"/>
                </a:lnTo>
                <a:lnTo>
                  <a:pt x="872205" y="558521"/>
                </a:lnTo>
                <a:lnTo>
                  <a:pt x="900994" y="540515"/>
                </a:lnTo>
                <a:lnTo>
                  <a:pt x="927019" y="521928"/>
                </a:lnTo>
                <a:lnTo>
                  <a:pt x="962395" y="492820"/>
                </a:lnTo>
                <a:lnTo>
                  <a:pt x="988664" y="458620"/>
                </a:lnTo>
                <a:lnTo>
                  <a:pt x="1004083" y="432350"/>
                </a:lnTo>
                <a:lnTo>
                  <a:pt x="1016756" y="406915"/>
                </a:lnTo>
                <a:lnTo>
                  <a:pt x="1026887" y="381588"/>
                </a:lnTo>
                <a:lnTo>
                  <a:pt x="1034036" y="354457"/>
                </a:lnTo>
                <a:lnTo>
                  <a:pt x="1037742" y="326524"/>
                </a:lnTo>
                <a:lnTo>
                  <a:pt x="1039389" y="298233"/>
                </a:lnTo>
                <a:lnTo>
                  <a:pt x="1040121" y="269786"/>
                </a:lnTo>
                <a:lnTo>
                  <a:pt x="1038330" y="243383"/>
                </a:lnTo>
                <a:lnTo>
                  <a:pt x="1033300" y="217626"/>
                </a:lnTo>
                <a:lnTo>
                  <a:pt x="1023127" y="190304"/>
                </a:lnTo>
                <a:lnTo>
                  <a:pt x="1004013" y="155731"/>
                </a:lnTo>
                <a:lnTo>
                  <a:pt x="979475" y="121586"/>
                </a:lnTo>
                <a:lnTo>
                  <a:pt x="948304" y="90126"/>
                </a:lnTo>
                <a:lnTo>
                  <a:pt x="913933" y="64489"/>
                </a:lnTo>
                <a:lnTo>
                  <a:pt x="886202" y="49218"/>
                </a:lnTo>
                <a:lnTo>
                  <a:pt x="855357" y="35286"/>
                </a:lnTo>
                <a:lnTo>
                  <a:pt x="823127" y="23803"/>
                </a:lnTo>
                <a:lnTo>
                  <a:pt x="805166" y="19313"/>
                </a:lnTo>
                <a:lnTo>
                  <a:pt x="786048" y="15525"/>
                </a:lnTo>
                <a:lnTo>
                  <a:pt x="766160" y="12206"/>
                </a:lnTo>
                <a:lnTo>
                  <a:pt x="746550" y="9200"/>
                </a:lnTo>
                <a:lnTo>
                  <a:pt x="727127" y="6402"/>
                </a:lnTo>
                <a:lnTo>
                  <a:pt x="707829" y="3743"/>
                </a:lnTo>
                <a:lnTo>
                  <a:pt x="687026" y="1970"/>
                </a:lnTo>
                <a:lnTo>
                  <a:pt x="665219" y="788"/>
                </a:lnTo>
                <a:lnTo>
                  <a:pt x="642744" y="0"/>
                </a:lnTo>
                <a:lnTo>
                  <a:pt x="619823" y="269"/>
                </a:lnTo>
                <a:lnTo>
                  <a:pt x="596605" y="1241"/>
                </a:lnTo>
                <a:lnTo>
                  <a:pt x="573189" y="2683"/>
                </a:lnTo>
                <a:lnTo>
                  <a:pt x="550435" y="6026"/>
                </a:lnTo>
                <a:lnTo>
                  <a:pt x="528121" y="10636"/>
                </a:lnTo>
                <a:lnTo>
                  <a:pt x="506102" y="16090"/>
                </a:lnTo>
                <a:lnTo>
                  <a:pt x="483485" y="21314"/>
                </a:lnTo>
                <a:lnTo>
                  <a:pt x="460469" y="26384"/>
                </a:lnTo>
                <a:lnTo>
                  <a:pt x="437188" y="31352"/>
                </a:lnTo>
                <a:lnTo>
                  <a:pt x="414523" y="37839"/>
                </a:lnTo>
                <a:lnTo>
                  <a:pt x="392270" y="45338"/>
                </a:lnTo>
                <a:lnTo>
                  <a:pt x="370291" y="53512"/>
                </a:lnTo>
                <a:lnTo>
                  <a:pt x="349288" y="62137"/>
                </a:lnTo>
                <a:lnTo>
                  <a:pt x="328936" y="71062"/>
                </a:lnTo>
                <a:lnTo>
                  <a:pt x="309018" y="80187"/>
                </a:lnTo>
                <a:lnTo>
                  <a:pt x="288595" y="90239"/>
                </a:lnTo>
                <a:lnTo>
                  <a:pt x="267837" y="100909"/>
                </a:lnTo>
                <a:lnTo>
                  <a:pt x="246854" y="111991"/>
                </a:lnTo>
                <a:lnTo>
                  <a:pt x="227309" y="124142"/>
                </a:lnTo>
                <a:lnTo>
                  <a:pt x="208723" y="137005"/>
                </a:lnTo>
                <a:lnTo>
                  <a:pt x="173255" y="163203"/>
                </a:lnTo>
                <a:lnTo>
                  <a:pt x="138971" y="188076"/>
                </a:lnTo>
                <a:lnTo>
                  <a:pt x="109445" y="214477"/>
                </a:lnTo>
                <a:lnTo>
                  <a:pt x="83094" y="242085"/>
                </a:lnTo>
                <a:lnTo>
                  <a:pt x="58153" y="270230"/>
                </a:lnTo>
                <a:lnTo>
                  <a:pt x="38073" y="296498"/>
                </a:lnTo>
                <a:lnTo>
                  <a:pt x="22004" y="321401"/>
                </a:lnTo>
                <a:lnTo>
                  <a:pt x="9571" y="345699"/>
                </a:lnTo>
                <a:lnTo>
                  <a:pt x="2987" y="369727"/>
                </a:lnTo>
                <a:lnTo>
                  <a:pt x="60" y="393635"/>
                </a:lnTo>
                <a:lnTo>
                  <a:pt x="0" y="428614"/>
                </a:lnTo>
                <a:lnTo>
                  <a:pt x="5612" y="449441"/>
                </a:lnTo>
                <a:lnTo>
                  <a:pt x="21489" y="475223"/>
                </a:lnTo>
                <a:lnTo>
                  <a:pt x="55177" y="510416"/>
                </a:lnTo>
                <a:lnTo>
                  <a:pt x="88247" y="534688"/>
                </a:lnTo>
                <a:lnTo>
                  <a:pt x="97732" y="5413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 name="SMARTInkShape-166"/>
          <p:cNvSpPr/>
          <p:nvPr/>
        </p:nvSpPr>
        <p:spPr>
          <a:xfrm>
            <a:off x="646054" y="2971801"/>
            <a:ext cx="1949906" cy="1207294"/>
          </a:xfrm>
          <a:custGeom>
            <a:avLst/>
            <a:gdLst/>
            <a:ahLst/>
            <a:cxnLst/>
            <a:rect l="0" t="0" r="0" b="0"/>
            <a:pathLst>
              <a:path w="1949906" h="1207294">
                <a:moveTo>
                  <a:pt x="396934" y="1207293"/>
                </a:moveTo>
                <a:lnTo>
                  <a:pt x="396934" y="1194292"/>
                </a:lnTo>
                <a:lnTo>
                  <a:pt x="386990" y="1183175"/>
                </a:lnTo>
                <a:lnTo>
                  <a:pt x="382460" y="1180699"/>
                </a:lnTo>
                <a:lnTo>
                  <a:pt x="371214" y="1179305"/>
                </a:lnTo>
                <a:lnTo>
                  <a:pt x="338425" y="1178795"/>
                </a:lnTo>
                <a:lnTo>
                  <a:pt x="303326" y="1178733"/>
                </a:lnTo>
                <a:lnTo>
                  <a:pt x="275271" y="1176605"/>
                </a:lnTo>
                <a:lnTo>
                  <a:pt x="246850" y="1173065"/>
                </a:lnTo>
                <a:lnTo>
                  <a:pt x="218321" y="1169899"/>
                </a:lnTo>
                <a:lnTo>
                  <a:pt x="189759" y="1163934"/>
                </a:lnTo>
                <a:lnTo>
                  <a:pt x="155456" y="1154807"/>
                </a:lnTo>
                <a:lnTo>
                  <a:pt x="133033" y="1147732"/>
                </a:lnTo>
                <a:lnTo>
                  <a:pt x="120630" y="1138753"/>
                </a:lnTo>
                <a:lnTo>
                  <a:pt x="89908" y="1112425"/>
                </a:lnTo>
                <a:lnTo>
                  <a:pt x="63893" y="1084488"/>
                </a:lnTo>
                <a:lnTo>
                  <a:pt x="41907" y="1049951"/>
                </a:lnTo>
                <a:lnTo>
                  <a:pt x="26855" y="1021520"/>
                </a:lnTo>
                <a:lnTo>
                  <a:pt x="14299" y="988063"/>
                </a:lnTo>
                <a:lnTo>
                  <a:pt x="6291" y="955585"/>
                </a:lnTo>
                <a:lnTo>
                  <a:pt x="4698" y="928190"/>
                </a:lnTo>
                <a:lnTo>
                  <a:pt x="2109" y="899964"/>
                </a:lnTo>
                <a:lnTo>
                  <a:pt x="0" y="880996"/>
                </a:lnTo>
                <a:lnTo>
                  <a:pt x="2481" y="852467"/>
                </a:lnTo>
                <a:lnTo>
                  <a:pt x="4363" y="823906"/>
                </a:lnTo>
                <a:lnTo>
                  <a:pt x="10388" y="795335"/>
                </a:lnTo>
                <a:lnTo>
                  <a:pt x="21875" y="766761"/>
                </a:lnTo>
                <a:lnTo>
                  <a:pt x="36127" y="738186"/>
                </a:lnTo>
                <a:lnTo>
                  <a:pt x="54284" y="708818"/>
                </a:lnTo>
                <a:lnTo>
                  <a:pt x="71658" y="676127"/>
                </a:lnTo>
                <a:lnTo>
                  <a:pt x="96209" y="645980"/>
                </a:lnTo>
                <a:lnTo>
                  <a:pt x="123592" y="616145"/>
                </a:lnTo>
                <a:lnTo>
                  <a:pt x="152607" y="583316"/>
                </a:lnTo>
                <a:lnTo>
                  <a:pt x="185987" y="553128"/>
                </a:lnTo>
                <a:lnTo>
                  <a:pt x="221013" y="524075"/>
                </a:lnTo>
                <a:lnTo>
                  <a:pt x="244663" y="504914"/>
                </a:lnTo>
                <a:lnTo>
                  <a:pt x="272637" y="485814"/>
                </a:lnTo>
                <a:lnTo>
                  <a:pt x="302003" y="467536"/>
                </a:lnTo>
                <a:lnTo>
                  <a:pt x="328284" y="451475"/>
                </a:lnTo>
                <a:lnTo>
                  <a:pt x="355310" y="436398"/>
                </a:lnTo>
                <a:lnTo>
                  <a:pt x="383990" y="420967"/>
                </a:lnTo>
                <a:lnTo>
                  <a:pt x="415258" y="403525"/>
                </a:lnTo>
                <a:lnTo>
                  <a:pt x="447676" y="387306"/>
                </a:lnTo>
                <a:lnTo>
                  <a:pt x="479811" y="372161"/>
                </a:lnTo>
                <a:lnTo>
                  <a:pt x="509968" y="357492"/>
                </a:lnTo>
                <a:lnTo>
                  <a:pt x="541363" y="345151"/>
                </a:lnTo>
                <a:lnTo>
                  <a:pt x="573837" y="333581"/>
                </a:lnTo>
                <a:lnTo>
                  <a:pt x="606790" y="320502"/>
                </a:lnTo>
                <a:lnTo>
                  <a:pt x="639957" y="308867"/>
                </a:lnTo>
                <a:lnTo>
                  <a:pt x="674013" y="297611"/>
                </a:lnTo>
                <a:lnTo>
                  <a:pt x="691984" y="291276"/>
                </a:lnTo>
                <a:lnTo>
                  <a:pt x="710315" y="284671"/>
                </a:lnTo>
                <a:lnTo>
                  <a:pt x="745500" y="273099"/>
                </a:lnTo>
                <a:lnTo>
                  <a:pt x="780452" y="262664"/>
                </a:lnTo>
                <a:lnTo>
                  <a:pt x="798662" y="257659"/>
                </a:lnTo>
                <a:lnTo>
                  <a:pt x="817153" y="252735"/>
                </a:lnTo>
                <a:lnTo>
                  <a:pt x="835830" y="247865"/>
                </a:lnTo>
                <a:lnTo>
                  <a:pt x="854631" y="243030"/>
                </a:lnTo>
                <a:lnTo>
                  <a:pt x="873515" y="238220"/>
                </a:lnTo>
                <a:lnTo>
                  <a:pt x="891661" y="233425"/>
                </a:lnTo>
                <a:lnTo>
                  <a:pt x="926639" y="223865"/>
                </a:lnTo>
                <a:lnTo>
                  <a:pt x="945333" y="219093"/>
                </a:lnTo>
                <a:lnTo>
                  <a:pt x="964940" y="214324"/>
                </a:lnTo>
                <a:lnTo>
                  <a:pt x="985154" y="209558"/>
                </a:lnTo>
                <a:lnTo>
                  <a:pt x="1004981" y="204792"/>
                </a:lnTo>
                <a:lnTo>
                  <a:pt x="1024548" y="200028"/>
                </a:lnTo>
                <a:lnTo>
                  <a:pt x="1043943" y="195264"/>
                </a:lnTo>
                <a:lnTo>
                  <a:pt x="1063223" y="190501"/>
                </a:lnTo>
                <a:lnTo>
                  <a:pt x="1082427" y="185738"/>
                </a:lnTo>
                <a:lnTo>
                  <a:pt x="1101579" y="180975"/>
                </a:lnTo>
                <a:lnTo>
                  <a:pt x="1121491" y="177006"/>
                </a:lnTo>
                <a:lnTo>
                  <a:pt x="1141909" y="173566"/>
                </a:lnTo>
                <a:lnTo>
                  <a:pt x="1162665" y="170479"/>
                </a:lnTo>
                <a:lnTo>
                  <a:pt x="1182853" y="167628"/>
                </a:lnTo>
                <a:lnTo>
                  <a:pt x="1202661" y="164932"/>
                </a:lnTo>
                <a:lnTo>
                  <a:pt x="1222216" y="162342"/>
                </a:lnTo>
                <a:lnTo>
                  <a:pt x="1242397" y="159821"/>
                </a:lnTo>
                <a:lnTo>
                  <a:pt x="1262995" y="157347"/>
                </a:lnTo>
                <a:lnTo>
                  <a:pt x="1283870" y="154904"/>
                </a:lnTo>
                <a:lnTo>
                  <a:pt x="1304931" y="152482"/>
                </a:lnTo>
                <a:lnTo>
                  <a:pt x="1326115" y="150073"/>
                </a:lnTo>
                <a:lnTo>
                  <a:pt x="1347382" y="147673"/>
                </a:lnTo>
                <a:lnTo>
                  <a:pt x="1368703" y="146073"/>
                </a:lnTo>
                <a:lnTo>
                  <a:pt x="1390061" y="145007"/>
                </a:lnTo>
                <a:lnTo>
                  <a:pt x="1411443" y="144296"/>
                </a:lnTo>
                <a:lnTo>
                  <a:pt x="1432049" y="143028"/>
                </a:lnTo>
                <a:lnTo>
                  <a:pt x="1452135" y="141389"/>
                </a:lnTo>
                <a:lnTo>
                  <a:pt x="1471876" y="139503"/>
                </a:lnTo>
                <a:lnTo>
                  <a:pt x="1492181" y="138245"/>
                </a:lnTo>
                <a:lnTo>
                  <a:pt x="1512861" y="137407"/>
                </a:lnTo>
                <a:lnTo>
                  <a:pt x="1533791" y="136848"/>
                </a:lnTo>
                <a:lnTo>
                  <a:pt x="1554095" y="136476"/>
                </a:lnTo>
                <a:lnTo>
                  <a:pt x="1573981" y="136227"/>
                </a:lnTo>
                <a:lnTo>
                  <a:pt x="1593588" y="136062"/>
                </a:lnTo>
                <a:lnTo>
                  <a:pt x="1613009" y="135951"/>
                </a:lnTo>
                <a:lnTo>
                  <a:pt x="1632307" y="135878"/>
                </a:lnTo>
                <a:lnTo>
                  <a:pt x="1651522" y="135828"/>
                </a:lnTo>
                <a:lnTo>
                  <a:pt x="1670682" y="135796"/>
                </a:lnTo>
                <a:lnTo>
                  <a:pt x="1689806" y="135774"/>
                </a:lnTo>
                <a:lnTo>
                  <a:pt x="1708904" y="135759"/>
                </a:lnTo>
                <a:lnTo>
                  <a:pt x="1742825" y="135743"/>
                </a:lnTo>
                <a:lnTo>
                  <a:pt x="1774570" y="135736"/>
                </a:lnTo>
                <a:lnTo>
                  <a:pt x="1807200" y="135733"/>
                </a:lnTo>
                <a:lnTo>
                  <a:pt x="1835989" y="135731"/>
                </a:lnTo>
                <a:lnTo>
                  <a:pt x="1861220" y="134937"/>
                </a:lnTo>
                <a:lnTo>
                  <a:pt x="1892481" y="130027"/>
                </a:lnTo>
                <a:lnTo>
                  <a:pt x="1916384" y="122752"/>
                </a:lnTo>
                <a:lnTo>
                  <a:pt x="1946234" y="100437"/>
                </a:lnTo>
                <a:lnTo>
                  <a:pt x="1948913" y="97914"/>
                </a:lnTo>
                <a:lnTo>
                  <a:pt x="1949905" y="94644"/>
                </a:lnTo>
                <a:lnTo>
                  <a:pt x="1948891" y="86778"/>
                </a:lnTo>
                <a:lnTo>
                  <a:pt x="1940065" y="73424"/>
                </a:lnTo>
                <a:lnTo>
                  <a:pt x="1908362" y="55608"/>
                </a:lnTo>
                <a:lnTo>
                  <a:pt x="1879814" y="42405"/>
                </a:lnTo>
                <a:lnTo>
                  <a:pt x="1846220" y="30555"/>
                </a:lnTo>
                <a:lnTo>
                  <a:pt x="1822111" y="24692"/>
                </a:lnTo>
                <a:lnTo>
                  <a:pt x="1795521" y="19440"/>
                </a:lnTo>
                <a:lnTo>
                  <a:pt x="1767828" y="14460"/>
                </a:lnTo>
                <a:lnTo>
                  <a:pt x="1740439" y="10395"/>
                </a:lnTo>
                <a:lnTo>
                  <a:pt x="1715036" y="8588"/>
                </a:lnTo>
                <a:lnTo>
                  <a:pt x="1690518" y="5668"/>
                </a:lnTo>
                <a:lnTo>
                  <a:pt x="1658634" y="1679"/>
                </a:lnTo>
                <a:lnTo>
                  <a:pt x="1626528" y="331"/>
                </a:lnTo>
                <a:lnTo>
                  <a:pt x="1601661" y="18"/>
                </a:lnTo>
                <a:lnTo>
                  <a:pt x="1617816" y="0"/>
                </a:lnTo>
                <a:lnTo>
                  <a:pt x="1647716" y="4909"/>
                </a:lnTo>
                <a:lnTo>
                  <a:pt x="1679643" y="7275"/>
                </a:lnTo>
                <a:lnTo>
                  <a:pt x="1715032" y="12650"/>
                </a:lnTo>
                <a:lnTo>
                  <a:pt x="1741580" y="16999"/>
                </a:lnTo>
                <a:lnTo>
                  <a:pt x="1769254" y="23694"/>
                </a:lnTo>
                <a:lnTo>
                  <a:pt x="1795842" y="31961"/>
                </a:lnTo>
                <a:lnTo>
                  <a:pt x="1829453" y="45541"/>
                </a:lnTo>
                <a:lnTo>
                  <a:pt x="1862607" y="58825"/>
                </a:lnTo>
                <a:lnTo>
                  <a:pt x="1893831" y="72943"/>
                </a:lnTo>
                <a:lnTo>
                  <a:pt x="1911729" y="86992"/>
                </a:lnTo>
                <a:lnTo>
                  <a:pt x="1915519" y="94490"/>
                </a:lnTo>
                <a:lnTo>
                  <a:pt x="1916531" y="98712"/>
                </a:lnTo>
                <a:lnTo>
                  <a:pt x="1915537" y="107636"/>
                </a:lnTo>
                <a:lnTo>
                  <a:pt x="1911656" y="116894"/>
                </a:lnTo>
                <a:lnTo>
                  <a:pt x="1899752" y="131031"/>
                </a:lnTo>
                <a:lnTo>
                  <a:pt x="1867952" y="154788"/>
                </a:lnTo>
                <a:lnTo>
                  <a:pt x="1834944" y="180329"/>
                </a:lnTo>
                <a:lnTo>
                  <a:pt x="1802554" y="213008"/>
                </a:lnTo>
                <a:lnTo>
                  <a:pt x="1769609" y="242629"/>
                </a:lnTo>
                <a:lnTo>
                  <a:pt x="1739959" y="2714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12873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Next! Paragraph 4:</a:t>
            </a:r>
            <a:br>
              <a:rPr lang="en-US" sz="2500" dirty="0" smtClean="0"/>
            </a:br>
            <a:r>
              <a:rPr lang="en-US" sz="2500" dirty="0" smtClean="0"/>
              <a:t>Door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Door partner: </a:t>
            </a:r>
            <a:r>
              <a:rPr lang="en-US" sz="2000" dirty="0"/>
              <a:t>What in “A Call for Unity” is MLK specifically rebutting? </a:t>
            </a:r>
          </a:p>
          <a:p>
            <a:pPr marL="152400" indent="0">
              <a:buNone/>
            </a:pPr>
            <a:endParaRPr lang="en-US" sz="2000" dirty="0"/>
          </a:p>
          <a:p>
            <a:pPr marL="152400" indent="0">
              <a:buNone/>
            </a:pPr>
            <a:endParaRPr lang="en-US" sz="2000" dirty="0" smtClean="0"/>
          </a:p>
          <a:p>
            <a:pPr marL="152400" indent="0">
              <a:buNone/>
            </a:pPr>
            <a:r>
              <a:rPr lang="en-US" sz="2000" dirty="0" smtClean="0"/>
              <a:t>Window partner: Why </a:t>
            </a:r>
            <a:r>
              <a:rPr lang="en-US" sz="2000" dirty="0"/>
              <a:t>isn’t he an “outsider”?</a:t>
            </a:r>
          </a:p>
          <a:p>
            <a:pPr marL="152400" indent="0">
              <a:buNone/>
            </a:pPr>
            <a:endParaRPr lang="en-US" sz="2000" dirty="0"/>
          </a:p>
        </p:txBody>
      </p:sp>
      <mc:AlternateContent xmlns:mc="http://schemas.openxmlformats.org/markup-compatibility/2006" xmlns:p14="http://schemas.microsoft.com/office/powerpoint/2010/main">
        <mc:Choice Requires="p14">
          <p:contentPart p14:bwMode="auto" r:id="rId3">
            <p14:nvContentPartPr>
              <p14:cNvPr id="8" name="Ink 7"/>
              <p14:cNvContentPartPr/>
              <p14:nvPr/>
            </p14:nvContentPartPr>
            <p14:xfrm>
              <a:off x="2013364" y="2937778"/>
              <a:ext cx="19440" cy="0"/>
            </p14:xfrm>
          </p:contentPart>
        </mc:Choice>
        <mc:Fallback xmlns="">
          <p:pic>
            <p:nvPicPr>
              <p:cNvPr id="8" name="Ink 7"/>
              <p:cNvPicPr/>
              <p:nvPr/>
            </p:nvPicPr>
            <p:blipFill>
              <a:blip r:embed="rId4"/>
              <a:stretch>
                <a:fillRect/>
              </a:stretch>
            </p:blipFill>
            <p:spPr>
              <a:xfrm>
                <a:off x="0" y="0"/>
                <a:ext cx="19440" cy="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4" name="Ink 13"/>
              <p14:cNvContentPartPr/>
              <p14:nvPr/>
            </p14:nvContentPartPr>
            <p14:xfrm>
              <a:off x="1995004" y="2910058"/>
              <a:ext cx="65160" cy="0"/>
            </p14:xfrm>
          </p:contentPart>
        </mc:Choice>
        <mc:Fallback xmlns="">
          <p:pic>
            <p:nvPicPr>
              <p:cNvPr id="14" name="Ink 13"/>
              <p:cNvPicPr/>
              <p:nvPr/>
            </p:nvPicPr>
            <p:blipFill>
              <a:blip r:embed="rId6"/>
              <a:stretch>
                <a:fillRect/>
              </a:stretch>
            </p:blipFill>
            <p:spPr>
              <a:xfrm>
                <a:off x="0" y="0"/>
                <a:ext cx="65160" cy="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5" name="Ink 14"/>
              <p14:cNvContentPartPr/>
              <p14:nvPr/>
            </p14:nvContentPartPr>
            <p14:xfrm>
              <a:off x="650044" y="2620978"/>
              <a:ext cx="2731320" cy="565560"/>
            </p14:xfrm>
          </p:contentPart>
        </mc:Choice>
        <mc:Fallback xmlns="">
          <p:pic>
            <p:nvPicPr>
              <p:cNvPr id="15" name="Ink 14"/>
              <p:cNvPicPr/>
              <p:nvPr/>
            </p:nvPicPr>
            <p:blipFill>
              <a:blip r:embed="rId8"/>
              <a:stretch>
                <a:fillRect/>
              </a:stretch>
            </p:blipFill>
            <p:spPr>
              <a:xfrm>
                <a:off x="638164" y="2609098"/>
                <a:ext cx="2755080" cy="589680"/>
              </a:xfrm>
              <a:prstGeom prst="rect">
                <a:avLst/>
              </a:prstGeom>
            </p:spPr>
          </p:pic>
        </mc:Fallback>
      </mc:AlternateContent>
      <p:grpSp>
        <p:nvGrpSpPr>
          <p:cNvPr id="36" name="SMARTInkShape-Group26"/>
          <p:cNvGrpSpPr/>
          <p:nvPr/>
        </p:nvGrpSpPr>
        <p:grpSpPr>
          <a:xfrm>
            <a:off x="4900613" y="2507456"/>
            <a:ext cx="2744548" cy="1850233"/>
            <a:chOff x="4900613" y="2507456"/>
            <a:chExt cx="2744548" cy="1850233"/>
          </a:xfrm>
        </p:grpSpPr>
        <p:sp>
          <p:nvSpPr>
            <p:cNvPr id="16" name="SMARTInkShape-167"/>
            <p:cNvSpPr/>
            <p:nvPr/>
          </p:nvSpPr>
          <p:spPr>
            <a:xfrm>
              <a:off x="5158865" y="2765650"/>
              <a:ext cx="162334" cy="248558"/>
            </a:xfrm>
            <a:custGeom>
              <a:avLst/>
              <a:gdLst/>
              <a:ahLst/>
              <a:cxnLst/>
              <a:rect l="0" t="0" r="0" b="0"/>
              <a:pathLst>
                <a:path w="162334" h="248558">
                  <a:moveTo>
                    <a:pt x="127510" y="13269"/>
                  </a:moveTo>
                  <a:lnTo>
                    <a:pt x="123718" y="13269"/>
                  </a:lnTo>
                  <a:lnTo>
                    <a:pt x="122600" y="12475"/>
                  </a:lnTo>
                  <a:lnTo>
                    <a:pt x="121856" y="11152"/>
                  </a:lnTo>
                  <a:lnTo>
                    <a:pt x="121359" y="9476"/>
                  </a:lnTo>
                  <a:lnTo>
                    <a:pt x="120234" y="8359"/>
                  </a:lnTo>
                  <a:lnTo>
                    <a:pt x="116868" y="7118"/>
                  </a:lnTo>
                  <a:lnTo>
                    <a:pt x="110510" y="6419"/>
                  </a:lnTo>
                  <a:lnTo>
                    <a:pt x="109033" y="5527"/>
                  </a:lnTo>
                  <a:lnTo>
                    <a:pt x="108048" y="4139"/>
                  </a:lnTo>
                  <a:lnTo>
                    <a:pt x="107392" y="2420"/>
                  </a:lnTo>
                  <a:lnTo>
                    <a:pt x="106160" y="1274"/>
                  </a:lnTo>
                  <a:lnTo>
                    <a:pt x="102675" y="0"/>
                  </a:lnTo>
                  <a:lnTo>
                    <a:pt x="100635" y="454"/>
                  </a:lnTo>
                  <a:lnTo>
                    <a:pt x="91657" y="4770"/>
                  </a:lnTo>
                  <a:lnTo>
                    <a:pt x="82491" y="7840"/>
                  </a:lnTo>
                  <a:lnTo>
                    <a:pt x="71838" y="13777"/>
                  </a:lnTo>
                  <a:lnTo>
                    <a:pt x="66254" y="19051"/>
                  </a:lnTo>
                  <a:lnTo>
                    <a:pt x="40422" y="53883"/>
                  </a:lnTo>
                  <a:lnTo>
                    <a:pt x="21978" y="85351"/>
                  </a:lnTo>
                  <a:lnTo>
                    <a:pt x="8661" y="120510"/>
                  </a:lnTo>
                  <a:lnTo>
                    <a:pt x="1081" y="149017"/>
                  </a:lnTo>
                  <a:lnTo>
                    <a:pt x="0" y="183927"/>
                  </a:lnTo>
                  <a:lnTo>
                    <a:pt x="11132" y="215397"/>
                  </a:lnTo>
                  <a:lnTo>
                    <a:pt x="18856" y="229086"/>
                  </a:lnTo>
                  <a:lnTo>
                    <a:pt x="35286" y="241225"/>
                  </a:lnTo>
                  <a:lnTo>
                    <a:pt x="44453" y="245551"/>
                  </a:lnTo>
                  <a:lnTo>
                    <a:pt x="68017" y="248557"/>
                  </a:lnTo>
                  <a:lnTo>
                    <a:pt x="82277" y="245085"/>
                  </a:lnTo>
                  <a:lnTo>
                    <a:pt x="115605" y="221803"/>
                  </a:lnTo>
                  <a:lnTo>
                    <a:pt x="139269" y="189121"/>
                  </a:lnTo>
                  <a:lnTo>
                    <a:pt x="157349" y="159575"/>
                  </a:lnTo>
                  <a:lnTo>
                    <a:pt x="162067" y="134773"/>
                  </a:lnTo>
                  <a:lnTo>
                    <a:pt x="162333" y="99061"/>
                  </a:lnTo>
                  <a:lnTo>
                    <a:pt x="155151" y="69046"/>
                  </a:lnTo>
                  <a:lnTo>
                    <a:pt x="125187" y="39502"/>
                  </a:lnTo>
                  <a:lnTo>
                    <a:pt x="120393" y="36834"/>
                  </a:lnTo>
                  <a:lnTo>
                    <a:pt x="106079" y="347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168"/>
            <p:cNvSpPr/>
            <p:nvPr/>
          </p:nvSpPr>
          <p:spPr>
            <a:xfrm>
              <a:off x="5364956" y="2823647"/>
              <a:ext cx="200026" cy="175151"/>
            </a:xfrm>
            <a:custGeom>
              <a:avLst/>
              <a:gdLst/>
              <a:ahLst/>
              <a:cxnLst/>
              <a:rect l="0" t="0" r="0" b="0"/>
              <a:pathLst>
                <a:path w="200026" h="175151">
                  <a:moveTo>
                    <a:pt x="0" y="48141"/>
                  </a:moveTo>
                  <a:lnTo>
                    <a:pt x="0" y="79204"/>
                  </a:lnTo>
                  <a:lnTo>
                    <a:pt x="3792" y="109574"/>
                  </a:lnTo>
                  <a:lnTo>
                    <a:pt x="7276" y="139651"/>
                  </a:lnTo>
                  <a:lnTo>
                    <a:pt x="10642" y="151253"/>
                  </a:lnTo>
                  <a:lnTo>
                    <a:pt x="16901" y="159585"/>
                  </a:lnTo>
                  <a:lnTo>
                    <a:pt x="30061" y="171402"/>
                  </a:lnTo>
                  <a:lnTo>
                    <a:pt x="37438" y="174361"/>
                  </a:lnTo>
                  <a:lnTo>
                    <a:pt x="41627" y="175150"/>
                  </a:lnTo>
                  <a:lnTo>
                    <a:pt x="50516" y="173910"/>
                  </a:lnTo>
                  <a:lnTo>
                    <a:pt x="69157" y="166646"/>
                  </a:lnTo>
                  <a:lnTo>
                    <a:pt x="83373" y="152310"/>
                  </a:lnTo>
                  <a:lnTo>
                    <a:pt x="103623" y="119185"/>
                  </a:lnTo>
                  <a:lnTo>
                    <a:pt x="118280" y="98030"/>
                  </a:lnTo>
                  <a:lnTo>
                    <a:pt x="133728" y="62412"/>
                  </a:lnTo>
                  <a:lnTo>
                    <a:pt x="151353" y="30500"/>
                  </a:lnTo>
                  <a:lnTo>
                    <a:pt x="162052" y="7580"/>
                  </a:lnTo>
                  <a:lnTo>
                    <a:pt x="163861" y="0"/>
                  </a:lnTo>
                  <a:lnTo>
                    <a:pt x="164010" y="172"/>
                  </a:lnTo>
                  <a:lnTo>
                    <a:pt x="164303" y="31941"/>
                  </a:lnTo>
                  <a:lnTo>
                    <a:pt x="164306" y="63117"/>
                  </a:lnTo>
                  <a:lnTo>
                    <a:pt x="165100" y="98237"/>
                  </a:lnTo>
                  <a:lnTo>
                    <a:pt x="174249" y="130085"/>
                  </a:lnTo>
                  <a:lnTo>
                    <a:pt x="183439" y="148670"/>
                  </a:lnTo>
                  <a:lnTo>
                    <a:pt x="200025" y="1624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169"/>
            <p:cNvSpPr/>
            <p:nvPr/>
          </p:nvSpPr>
          <p:spPr>
            <a:xfrm>
              <a:off x="5686425" y="2657475"/>
              <a:ext cx="21432" cy="292895"/>
            </a:xfrm>
            <a:custGeom>
              <a:avLst/>
              <a:gdLst/>
              <a:ahLst/>
              <a:cxnLst/>
              <a:rect l="0" t="0" r="0" b="0"/>
              <a:pathLst>
                <a:path w="21432" h="292895">
                  <a:moveTo>
                    <a:pt x="0" y="0"/>
                  </a:moveTo>
                  <a:lnTo>
                    <a:pt x="2117" y="31064"/>
                  </a:lnTo>
                  <a:lnTo>
                    <a:pt x="6151" y="61434"/>
                  </a:lnTo>
                  <a:lnTo>
                    <a:pt x="6850" y="88670"/>
                  </a:lnTo>
                  <a:lnTo>
                    <a:pt x="10849" y="116848"/>
                  </a:lnTo>
                  <a:lnTo>
                    <a:pt x="13269" y="145306"/>
                  </a:lnTo>
                  <a:lnTo>
                    <a:pt x="13986" y="173846"/>
                  </a:lnTo>
                  <a:lnTo>
                    <a:pt x="14198" y="202411"/>
                  </a:lnTo>
                  <a:lnTo>
                    <a:pt x="14270" y="234804"/>
                  </a:lnTo>
                  <a:lnTo>
                    <a:pt x="14285" y="267546"/>
                  </a:lnTo>
                  <a:lnTo>
                    <a:pt x="16403" y="275807"/>
                  </a:lnTo>
                  <a:lnTo>
                    <a:pt x="19941" y="284921"/>
                  </a:lnTo>
                  <a:lnTo>
                    <a:pt x="21431" y="2928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70"/>
            <p:cNvSpPr/>
            <p:nvPr/>
          </p:nvSpPr>
          <p:spPr>
            <a:xfrm>
              <a:off x="5629275" y="2765057"/>
              <a:ext cx="298475" cy="221032"/>
            </a:xfrm>
            <a:custGeom>
              <a:avLst/>
              <a:gdLst/>
              <a:ahLst/>
              <a:cxnLst/>
              <a:rect l="0" t="0" r="0" b="0"/>
              <a:pathLst>
                <a:path w="298475" h="221032">
                  <a:moveTo>
                    <a:pt x="0" y="85299"/>
                  </a:moveTo>
                  <a:lnTo>
                    <a:pt x="9943" y="85299"/>
                  </a:lnTo>
                  <a:lnTo>
                    <a:pt x="11391" y="84506"/>
                  </a:lnTo>
                  <a:lnTo>
                    <a:pt x="12357" y="83183"/>
                  </a:lnTo>
                  <a:lnTo>
                    <a:pt x="13000" y="81507"/>
                  </a:lnTo>
                  <a:lnTo>
                    <a:pt x="15017" y="80390"/>
                  </a:lnTo>
                  <a:lnTo>
                    <a:pt x="45301" y="70516"/>
                  </a:lnTo>
                  <a:lnTo>
                    <a:pt x="75712" y="57596"/>
                  </a:lnTo>
                  <a:lnTo>
                    <a:pt x="102954" y="48163"/>
                  </a:lnTo>
                  <a:lnTo>
                    <a:pt x="131135" y="40341"/>
                  </a:lnTo>
                  <a:lnTo>
                    <a:pt x="163398" y="25677"/>
                  </a:lnTo>
                  <a:lnTo>
                    <a:pt x="194819" y="14314"/>
                  </a:lnTo>
                  <a:lnTo>
                    <a:pt x="228561" y="2809"/>
                  </a:lnTo>
                  <a:lnTo>
                    <a:pt x="244636" y="0"/>
                  </a:lnTo>
                  <a:lnTo>
                    <a:pt x="246435" y="652"/>
                  </a:lnTo>
                  <a:lnTo>
                    <a:pt x="247634" y="1880"/>
                  </a:lnTo>
                  <a:lnTo>
                    <a:pt x="248965" y="5362"/>
                  </a:lnTo>
                  <a:lnTo>
                    <a:pt x="249558" y="9555"/>
                  </a:lnTo>
                  <a:lnTo>
                    <a:pt x="245587" y="16181"/>
                  </a:lnTo>
                  <a:lnTo>
                    <a:pt x="218792" y="47335"/>
                  </a:lnTo>
                  <a:lnTo>
                    <a:pt x="188303" y="71994"/>
                  </a:lnTo>
                  <a:lnTo>
                    <a:pt x="173295" y="77614"/>
                  </a:lnTo>
                  <a:lnTo>
                    <a:pt x="173474" y="77795"/>
                  </a:lnTo>
                  <a:lnTo>
                    <a:pt x="209084" y="78153"/>
                  </a:lnTo>
                  <a:lnTo>
                    <a:pt x="239347" y="78155"/>
                  </a:lnTo>
                  <a:lnTo>
                    <a:pt x="269820" y="83809"/>
                  </a:lnTo>
                  <a:lnTo>
                    <a:pt x="279464" y="85431"/>
                  </a:lnTo>
                  <a:lnTo>
                    <a:pt x="289356" y="90806"/>
                  </a:lnTo>
                  <a:lnTo>
                    <a:pt x="294761" y="95155"/>
                  </a:lnTo>
                  <a:lnTo>
                    <a:pt x="297692" y="101850"/>
                  </a:lnTo>
                  <a:lnTo>
                    <a:pt x="298474" y="105858"/>
                  </a:lnTo>
                  <a:lnTo>
                    <a:pt x="297226" y="114545"/>
                  </a:lnTo>
                  <a:lnTo>
                    <a:pt x="289944" y="130477"/>
                  </a:lnTo>
                  <a:lnTo>
                    <a:pt x="267899" y="163392"/>
                  </a:lnTo>
                  <a:lnTo>
                    <a:pt x="235275" y="189696"/>
                  </a:lnTo>
                  <a:lnTo>
                    <a:pt x="200425" y="214824"/>
                  </a:lnTo>
                  <a:lnTo>
                    <a:pt x="185738" y="221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171"/>
            <p:cNvSpPr/>
            <p:nvPr/>
          </p:nvSpPr>
          <p:spPr>
            <a:xfrm>
              <a:off x="5979319" y="2857500"/>
              <a:ext cx="1" cy="114301"/>
            </a:xfrm>
            <a:custGeom>
              <a:avLst/>
              <a:gdLst/>
              <a:ahLst/>
              <a:cxnLst/>
              <a:rect l="0" t="0" r="0" b="0"/>
              <a:pathLst>
                <a:path w="1" h="114301">
                  <a:moveTo>
                    <a:pt x="0" y="0"/>
                  </a:moveTo>
                  <a:lnTo>
                    <a:pt x="0" y="30528"/>
                  </a:lnTo>
                  <a:lnTo>
                    <a:pt x="0" y="64551"/>
                  </a:lnTo>
                  <a:lnTo>
                    <a:pt x="0" y="99408"/>
                  </a:lnTo>
                  <a:lnTo>
                    <a:pt x="0"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172"/>
            <p:cNvSpPr/>
            <p:nvPr/>
          </p:nvSpPr>
          <p:spPr>
            <a:xfrm>
              <a:off x="6007894" y="2743200"/>
              <a:ext cx="28576" cy="7145"/>
            </a:xfrm>
            <a:custGeom>
              <a:avLst/>
              <a:gdLst/>
              <a:ahLst/>
              <a:cxnLst/>
              <a:rect l="0" t="0" r="0" b="0"/>
              <a:pathLst>
                <a:path w="28576" h="7145">
                  <a:moveTo>
                    <a:pt x="28575" y="7144"/>
                  </a:moveTo>
                  <a:lnTo>
                    <a:pt x="18632" y="7144"/>
                  </a:lnTo>
                  <a:lnTo>
                    <a:pt x="14102" y="5027"/>
                  </a:lnTo>
                  <a:lnTo>
                    <a:pt x="9442" y="2234"/>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173"/>
            <p:cNvSpPr/>
            <p:nvPr/>
          </p:nvSpPr>
          <p:spPr>
            <a:xfrm>
              <a:off x="6087086" y="2650888"/>
              <a:ext cx="392296" cy="306073"/>
            </a:xfrm>
            <a:custGeom>
              <a:avLst/>
              <a:gdLst/>
              <a:ahLst/>
              <a:cxnLst/>
              <a:rect l="0" t="0" r="0" b="0"/>
              <a:pathLst>
                <a:path w="392296" h="306073">
                  <a:moveTo>
                    <a:pt x="20820" y="185181"/>
                  </a:moveTo>
                  <a:lnTo>
                    <a:pt x="20820" y="188973"/>
                  </a:lnTo>
                  <a:lnTo>
                    <a:pt x="18703" y="192952"/>
                  </a:lnTo>
                  <a:lnTo>
                    <a:pt x="15117" y="198953"/>
                  </a:lnTo>
                  <a:lnTo>
                    <a:pt x="4027" y="228916"/>
                  </a:lnTo>
                  <a:lnTo>
                    <a:pt x="0" y="263877"/>
                  </a:lnTo>
                  <a:lnTo>
                    <a:pt x="263" y="292999"/>
                  </a:lnTo>
                  <a:lnTo>
                    <a:pt x="3217" y="300039"/>
                  </a:lnTo>
                  <a:lnTo>
                    <a:pt x="5116" y="302234"/>
                  </a:lnTo>
                  <a:lnTo>
                    <a:pt x="9343" y="304673"/>
                  </a:lnTo>
                  <a:lnTo>
                    <a:pt x="11581" y="304530"/>
                  </a:lnTo>
                  <a:lnTo>
                    <a:pt x="27031" y="296510"/>
                  </a:lnTo>
                  <a:lnTo>
                    <a:pt x="33635" y="287842"/>
                  </a:lnTo>
                  <a:lnTo>
                    <a:pt x="46820" y="256026"/>
                  </a:lnTo>
                  <a:lnTo>
                    <a:pt x="56501" y="223693"/>
                  </a:lnTo>
                  <a:lnTo>
                    <a:pt x="63672" y="191035"/>
                  </a:lnTo>
                  <a:lnTo>
                    <a:pt x="70823" y="156224"/>
                  </a:lnTo>
                  <a:lnTo>
                    <a:pt x="75853" y="120774"/>
                  </a:lnTo>
                  <a:lnTo>
                    <a:pt x="77343" y="87251"/>
                  </a:lnTo>
                  <a:lnTo>
                    <a:pt x="77784" y="59327"/>
                  </a:lnTo>
                  <a:lnTo>
                    <a:pt x="75798" y="38089"/>
                  </a:lnTo>
                  <a:lnTo>
                    <a:pt x="65778" y="12529"/>
                  </a:lnTo>
                  <a:lnTo>
                    <a:pt x="56946" y="0"/>
                  </a:lnTo>
                  <a:lnTo>
                    <a:pt x="56555" y="30528"/>
                  </a:lnTo>
                  <a:lnTo>
                    <a:pt x="56541" y="64861"/>
                  </a:lnTo>
                  <a:lnTo>
                    <a:pt x="58656" y="100148"/>
                  </a:lnTo>
                  <a:lnTo>
                    <a:pt x="64310" y="130352"/>
                  </a:lnTo>
                  <a:lnTo>
                    <a:pt x="71013" y="162321"/>
                  </a:lnTo>
                  <a:lnTo>
                    <a:pt x="80142" y="191901"/>
                  </a:lnTo>
                  <a:lnTo>
                    <a:pt x="93657" y="226549"/>
                  </a:lnTo>
                  <a:lnTo>
                    <a:pt x="105284" y="249032"/>
                  </a:lnTo>
                  <a:lnTo>
                    <a:pt x="129045" y="272412"/>
                  </a:lnTo>
                  <a:lnTo>
                    <a:pt x="149443" y="281845"/>
                  </a:lnTo>
                  <a:lnTo>
                    <a:pt x="156832" y="283705"/>
                  </a:lnTo>
                  <a:lnTo>
                    <a:pt x="164878" y="282415"/>
                  </a:lnTo>
                  <a:lnTo>
                    <a:pt x="182979" y="275119"/>
                  </a:lnTo>
                  <a:lnTo>
                    <a:pt x="197102" y="260777"/>
                  </a:lnTo>
                  <a:lnTo>
                    <a:pt x="218738" y="227650"/>
                  </a:lnTo>
                  <a:lnTo>
                    <a:pt x="232474" y="192273"/>
                  </a:lnTo>
                  <a:lnTo>
                    <a:pt x="238226" y="171672"/>
                  </a:lnTo>
                  <a:lnTo>
                    <a:pt x="235697" y="145116"/>
                  </a:lnTo>
                  <a:lnTo>
                    <a:pt x="233921" y="141802"/>
                  </a:lnTo>
                  <a:lnTo>
                    <a:pt x="231150" y="139593"/>
                  </a:lnTo>
                  <a:lnTo>
                    <a:pt x="227715" y="138120"/>
                  </a:lnTo>
                  <a:lnTo>
                    <a:pt x="224632" y="137932"/>
                  </a:lnTo>
                  <a:lnTo>
                    <a:pt x="211863" y="143333"/>
                  </a:lnTo>
                  <a:lnTo>
                    <a:pt x="198869" y="151880"/>
                  </a:lnTo>
                  <a:lnTo>
                    <a:pt x="190441" y="160855"/>
                  </a:lnTo>
                  <a:lnTo>
                    <a:pt x="175988" y="192884"/>
                  </a:lnTo>
                  <a:lnTo>
                    <a:pt x="172364" y="213922"/>
                  </a:lnTo>
                  <a:lnTo>
                    <a:pt x="176844" y="242364"/>
                  </a:lnTo>
                  <a:lnTo>
                    <a:pt x="187671" y="274261"/>
                  </a:lnTo>
                  <a:lnTo>
                    <a:pt x="198492" y="289539"/>
                  </a:lnTo>
                  <a:lnTo>
                    <a:pt x="211753" y="300327"/>
                  </a:lnTo>
                  <a:lnTo>
                    <a:pt x="221037" y="303826"/>
                  </a:lnTo>
                  <a:lnTo>
                    <a:pt x="239933" y="306072"/>
                  </a:lnTo>
                  <a:lnTo>
                    <a:pt x="254194" y="302668"/>
                  </a:lnTo>
                  <a:lnTo>
                    <a:pt x="268474" y="292840"/>
                  </a:lnTo>
                  <a:lnTo>
                    <a:pt x="297045" y="259828"/>
                  </a:lnTo>
                  <a:lnTo>
                    <a:pt x="320858" y="227525"/>
                  </a:lnTo>
                  <a:lnTo>
                    <a:pt x="341662" y="195023"/>
                  </a:lnTo>
                  <a:lnTo>
                    <a:pt x="349393" y="185231"/>
                  </a:lnTo>
                  <a:lnTo>
                    <a:pt x="353213" y="188988"/>
                  </a:lnTo>
                  <a:lnTo>
                    <a:pt x="357199" y="190842"/>
                  </a:lnTo>
                  <a:lnTo>
                    <a:pt x="370017" y="195824"/>
                  </a:lnTo>
                  <a:lnTo>
                    <a:pt x="384727" y="204643"/>
                  </a:lnTo>
                  <a:lnTo>
                    <a:pt x="392295" y="2066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174"/>
            <p:cNvSpPr/>
            <p:nvPr/>
          </p:nvSpPr>
          <p:spPr>
            <a:xfrm>
              <a:off x="5522119" y="2571750"/>
              <a:ext cx="707232" cy="357189"/>
            </a:xfrm>
            <a:custGeom>
              <a:avLst/>
              <a:gdLst/>
              <a:ahLst/>
              <a:cxnLst/>
              <a:rect l="0" t="0" r="0" b="0"/>
              <a:pathLst>
                <a:path w="707232" h="357189">
                  <a:moveTo>
                    <a:pt x="0" y="0"/>
                  </a:moveTo>
                  <a:lnTo>
                    <a:pt x="0" y="6151"/>
                  </a:lnTo>
                  <a:lnTo>
                    <a:pt x="13735" y="20792"/>
                  </a:lnTo>
                  <a:lnTo>
                    <a:pt x="43730" y="43092"/>
                  </a:lnTo>
                  <a:lnTo>
                    <a:pt x="71609" y="61958"/>
                  </a:lnTo>
                  <a:lnTo>
                    <a:pt x="105749" y="86675"/>
                  </a:lnTo>
                  <a:lnTo>
                    <a:pt x="134432" y="106644"/>
                  </a:lnTo>
                  <a:lnTo>
                    <a:pt x="167714" y="123761"/>
                  </a:lnTo>
                  <a:lnTo>
                    <a:pt x="202710" y="143562"/>
                  </a:lnTo>
                  <a:lnTo>
                    <a:pt x="226353" y="157468"/>
                  </a:lnTo>
                  <a:lnTo>
                    <a:pt x="252208" y="171586"/>
                  </a:lnTo>
                  <a:lnTo>
                    <a:pt x="279573" y="185798"/>
                  </a:lnTo>
                  <a:lnTo>
                    <a:pt x="307611" y="200052"/>
                  </a:lnTo>
                  <a:lnTo>
                    <a:pt x="335947" y="214325"/>
                  </a:lnTo>
                  <a:lnTo>
                    <a:pt x="364416" y="228605"/>
                  </a:lnTo>
                  <a:lnTo>
                    <a:pt x="392944" y="242890"/>
                  </a:lnTo>
                  <a:lnTo>
                    <a:pt x="423615" y="257176"/>
                  </a:lnTo>
                  <a:lnTo>
                    <a:pt x="454973" y="270669"/>
                  </a:lnTo>
                  <a:lnTo>
                    <a:pt x="484785" y="281958"/>
                  </a:lnTo>
                  <a:lnTo>
                    <a:pt x="511793" y="294384"/>
                  </a:lnTo>
                  <a:lnTo>
                    <a:pt x="537820" y="307049"/>
                  </a:lnTo>
                  <a:lnTo>
                    <a:pt x="565262" y="317971"/>
                  </a:lnTo>
                  <a:lnTo>
                    <a:pt x="591217" y="325999"/>
                  </a:lnTo>
                  <a:lnTo>
                    <a:pt x="615982" y="333007"/>
                  </a:lnTo>
                  <a:lnTo>
                    <a:pt x="651443" y="344290"/>
                  </a:lnTo>
                  <a:lnTo>
                    <a:pt x="680823" y="349133"/>
                  </a:lnTo>
                  <a:lnTo>
                    <a:pt x="707231" y="3571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175"/>
            <p:cNvSpPr/>
            <p:nvPr/>
          </p:nvSpPr>
          <p:spPr>
            <a:xfrm>
              <a:off x="5472113" y="2593181"/>
              <a:ext cx="878682" cy="450058"/>
            </a:xfrm>
            <a:custGeom>
              <a:avLst/>
              <a:gdLst/>
              <a:ahLst/>
              <a:cxnLst/>
              <a:rect l="0" t="0" r="0" b="0"/>
              <a:pathLst>
                <a:path w="878682" h="450058">
                  <a:moveTo>
                    <a:pt x="878681" y="0"/>
                  </a:moveTo>
                  <a:lnTo>
                    <a:pt x="846570" y="0"/>
                  </a:lnTo>
                  <a:lnTo>
                    <a:pt x="827627" y="2117"/>
                  </a:lnTo>
                  <a:lnTo>
                    <a:pt x="806933" y="9888"/>
                  </a:lnTo>
                  <a:lnTo>
                    <a:pt x="774814" y="26736"/>
                  </a:lnTo>
                  <a:lnTo>
                    <a:pt x="747276" y="40642"/>
                  </a:lnTo>
                  <a:lnTo>
                    <a:pt x="715215" y="58609"/>
                  </a:lnTo>
                  <a:lnTo>
                    <a:pt x="680580" y="75221"/>
                  </a:lnTo>
                  <a:lnTo>
                    <a:pt x="654905" y="87407"/>
                  </a:lnTo>
                  <a:lnTo>
                    <a:pt x="628412" y="99967"/>
                  </a:lnTo>
                  <a:lnTo>
                    <a:pt x="603408" y="110840"/>
                  </a:lnTo>
                  <a:lnTo>
                    <a:pt x="579067" y="120965"/>
                  </a:lnTo>
                  <a:lnTo>
                    <a:pt x="555019" y="131550"/>
                  </a:lnTo>
                  <a:lnTo>
                    <a:pt x="531102" y="144192"/>
                  </a:lnTo>
                  <a:lnTo>
                    <a:pt x="505126" y="157748"/>
                  </a:lnTo>
                  <a:lnTo>
                    <a:pt x="478501" y="170917"/>
                  </a:lnTo>
                  <a:lnTo>
                    <a:pt x="453438" y="182061"/>
                  </a:lnTo>
                  <a:lnTo>
                    <a:pt x="426953" y="194422"/>
                  </a:lnTo>
                  <a:lnTo>
                    <a:pt x="398512" y="208648"/>
                  </a:lnTo>
                  <a:lnTo>
                    <a:pt x="367351" y="225553"/>
                  </a:lnTo>
                  <a:lnTo>
                    <a:pt x="337098" y="243650"/>
                  </a:lnTo>
                  <a:lnTo>
                    <a:pt x="306984" y="262277"/>
                  </a:lnTo>
                  <a:lnTo>
                    <a:pt x="275079" y="281138"/>
                  </a:lnTo>
                  <a:lnTo>
                    <a:pt x="242378" y="300105"/>
                  </a:lnTo>
                  <a:lnTo>
                    <a:pt x="209323" y="319117"/>
                  </a:lnTo>
                  <a:lnTo>
                    <a:pt x="176111" y="338151"/>
                  </a:lnTo>
                  <a:lnTo>
                    <a:pt x="144946" y="357194"/>
                  </a:lnTo>
                  <a:lnTo>
                    <a:pt x="114427" y="376240"/>
                  </a:lnTo>
                  <a:lnTo>
                    <a:pt x="82342" y="395289"/>
                  </a:lnTo>
                  <a:lnTo>
                    <a:pt x="55911" y="412222"/>
                  </a:lnTo>
                  <a:lnTo>
                    <a:pt x="25297" y="433025"/>
                  </a:lnTo>
                  <a:lnTo>
                    <a:pt x="0" y="4500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176"/>
            <p:cNvSpPr/>
            <p:nvPr/>
          </p:nvSpPr>
          <p:spPr>
            <a:xfrm>
              <a:off x="4900613" y="2564606"/>
              <a:ext cx="171451" cy="135733"/>
            </a:xfrm>
            <a:custGeom>
              <a:avLst/>
              <a:gdLst/>
              <a:ahLst/>
              <a:cxnLst/>
              <a:rect l="0" t="0" r="0" b="0"/>
              <a:pathLst>
                <a:path w="171451" h="135733">
                  <a:moveTo>
                    <a:pt x="0" y="0"/>
                  </a:moveTo>
                  <a:lnTo>
                    <a:pt x="0" y="3793"/>
                  </a:lnTo>
                  <a:lnTo>
                    <a:pt x="793" y="4910"/>
                  </a:lnTo>
                  <a:lnTo>
                    <a:pt x="2116" y="5655"/>
                  </a:lnTo>
                  <a:lnTo>
                    <a:pt x="3792" y="6151"/>
                  </a:lnTo>
                  <a:lnTo>
                    <a:pt x="38075" y="36052"/>
                  </a:lnTo>
                  <a:lnTo>
                    <a:pt x="71747" y="60369"/>
                  </a:lnTo>
                  <a:lnTo>
                    <a:pt x="107196" y="89501"/>
                  </a:lnTo>
                  <a:lnTo>
                    <a:pt x="142880" y="117708"/>
                  </a:lnTo>
                  <a:lnTo>
                    <a:pt x="171450" y="1357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177"/>
            <p:cNvSpPr/>
            <p:nvPr/>
          </p:nvSpPr>
          <p:spPr>
            <a:xfrm>
              <a:off x="5115918" y="2507456"/>
              <a:ext cx="169819" cy="278608"/>
            </a:xfrm>
            <a:custGeom>
              <a:avLst/>
              <a:gdLst/>
              <a:ahLst/>
              <a:cxnLst/>
              <a:rect l="0" t="0" r="0" b="0"/>
              <a:pathLst>
                <a:path w="169819" h="278608">
                  <a:moveTo>
                    <a:pt x="6151" y="0"/>
                  </a:moveTo>
                  <a:lnTo>
                    <a:pt x="2359" y="3793"/>
                  </a:lnTo>
                  <a:lnTo>
                    <a:pt x="496" y="7771"/>
                  </a:lnTo>
                  <a:lnTo>
                    <a:pt x="0" y="9943"/>
                  </a:lnTo>
                  <a:lnTo>
                    <a:pt x="7134" y="44106"/>
                  </a:lnTo>
                  <a:lnTo>
                    <a:pt x="17379" y="63869"/>
                  </a:lnTo>
                  <a:lnTo>
                    <a:pt x="39713" y="93910"/>
                  </a:lnTo>
                  <a:lnTo>
                    <a:pt x="65446" y="126608"/>
                  </a:lnTo>
                  <a:lnTo>
                    <a:pt x="99302" y="152139"/>
                  </a:lnTo>
                  <a:lnTo>
                    <a:pt x="130983" y="172386"/>
                  </a:lnTo>
                  <a:lnTo>
                    <a:pt x="163170" y="187992"/>
                  </a:lnTo>
                  <a:lnTo>
                    <a:pt x="165599" y="191210"/>
                  </a:lnTo>
                  <a:lnTo>
                    <a:pt x="169018" y="202529"/>
                  </a:lnTo>
                  <a:lnTo>
                    <a:pt x="169818" y="208546"/>
                  </a:lnTo>
                  <a:lnTo>
                    <a:pt x="168056" y="213867"/>
                  </a:lnTo>
                  <a:lnTo>
                    <a:pt x="166475" y="216396"/>
                  </a:lnTo>
                  <a:lnTo>
                    <a:pt x="133762" y="244691"/>
                  </a:lnTo>
                  <a:lnTo>
                    <a:pt x="103125" y="265419"/>
                  </a:lnTo>
                  <a:lnTo>
                    <a:pt x="91876" y="2786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178"/>
            <p:cNvSpPr/>
            <p:nvPr/>
          </p:nvSpPr>
          <p:spPr>
            <a:xfrm>
              <a:off x="5243513" y="3121819"/>
              <a:ext cx="42863" cy="228601"/>
            </a:xfrm>
            <a:custGeom>
              <a:avLst/>
              <a:gdLst/>
              <a:ahLst/>
              <a:cxnLst/>
              <a:rect l="0" t="0" r="0" b="0"/>
              <a:pathLst>
                <a:path w="42863" h="228601">
                  <a:moveTo>
                    <a:pt x="42862" y="0"/>
                  </a:moveTo>
                  <a:lnTo>
                    <a:pt x="39070" y="3792"/>
                  </a:lnTo>
                  <a:lnTo>
                    <a:pt x="37208" y="7771"/>
                  </a:lnTo>
                  <a:lnTo>
                    <a:pt x="25862" y="37585"/>
                  </a:lnTo>
                  <a:lnTo>
                    <a:pt x="17397" y="70365"/>
                  </a:lnTo>
                  <a:lnTo>
                    <a:pt x="14415" y="98813"/>
                  </a:lnTo>
                  <a:lnTo>
                    <a:pt x="9651" y="131230"/>
                  </a:lnTo>
                  <a:lnTo>
                    <a:pt x="7093" y="161297"/>
                  </a:lnTo>
                  <a:lnTo>
                    <a:pt x="2454" y="189520"/>
                  </a:lnTo>
                  <a:lnTo>
                    <a:pt x="0"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179"/>
            <p:cNvSpPr/>
            <p:nvPr/>
          </p:nvSpPr>
          <p:spPr>
            <a:xfrm>
              <a:off x="5372126" y="3221831"/>
              <a:ext cx="109986" cy="149487"/>
            </a:xfrm>
            <a:custGeom>
              <a:avLst/>
              <a:gdLst/>
              <a:ahLst/>
              <a:cxnLst/>
              <a:rect l="0" t="0" r="0" b="0"/>
              <a:pathLst>
                <a:path w="109986" h="149487">
                  <a:moveTo>
                    <a:pt x="7118" y="92869"/>
                  </a:moveTo>
                  <a:lnTo>
                    <a:pt x="1463" y="106294"/>
                  </a:lnTo>
                  <a:lnTo>
                    <a:pt x="13" y="140922"/>
                  </a:lnTo>
                  <a:lnTo>
                    <a:pt x="0" y="143954"/>
                  </a:lnTo>
                  <a:lnTo>
                    <a:pt x="785" y="145976"/>
                  </a:lnTo>
                  <a:lnTo>
                    <a:pt x="2103" y="147323"/>
                  </a:lnTo>
                  <a:lnTo>
                    <a:pt x="3774" y="148222"/>
                  </a:lnTo>
                  <a:lnTo>
                    <a:pt x="13712" y="149486"/>
                  </a:lnTo>
                  <a:lnTo>
                    <a:pt x="26710" y="146069"/>
                  </a:lnTo>
                  <a:lnTo>
                    <a:pt x="59537" y="122808"/>
                  </a:lnTo>
                  <a:lnTo>
                    <a:pt x="87289" y="90127"/>
                  </a:lnTo>
                  <a:lnTo>
                    <a:pt x="104471" y="54675"/>
                  </a:lnTo>
                  <a:lnTo>
                    <a:pt x="109387" y="41763"/>
                  </a:lnTo>
                  <a:lnTo>
                    <a:pt x="109985" y="30203"/>
                  </a:lnTo>
                  <a:lnTo>
                    <a:pt x="107605" y="20568"/>
                  </a:lnTo>
                  <a:lnTo>
                    <a:pt x="101803" y="10680"/>
                  </a:lnTo>
                  <a:lnTo>
                    <a:pt x="97354" y="5276"/>
                  </a:lnTo>
                  <a:lnTo>
                    <a:pt x="92731" y="2345"/>
                  </a:lnTo>
                  <a:lnTo>
                    <a:pt x="85666" y="695"/>
                  </a:lnTo>
                  <a:lnTo>
                    <a:pt x="7855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180"/>
            <p:cNvSpPr/>
            <p:nvPr/>
          </p:nvSpPr>
          <p:spPr>
            <a:xfrm>
              <a:off x="5559629" y="3214688"/>
              <a:ext cx="48216" cy="128588"/>
            </a:xfrm>
            <a:custGeom>
              <a:avLst/>
              <a:gdLst/>
              <a:ahLst/>
              <a:cxnLst/>
              <a:rect l="0" t="0" r="0" b="0"/>
              <a:pathLst>
                <a:path w="48216" h="128588">
                  <a:moveTo>
                    <a:pt x="48215" y="0"/>
                  </a:moveTo>
                  <a:lnTo>
                    <a:pt x="33742" y="16590"/>
                  </a:lnTo>
                  <a:lnTo>
                    <a:pt x="13969" y="50835"/>
                  </a:lnTo>
                  <a:lnTo>
                    <a:pt x="454" y="85170"/>
                  </a:lnTo>
                  <a:lnTo>
                    <a:pt x="0" y="95003"/>
                  </a:lnTo>
                  <a:lnTo>
                    <a:pt x="4207" y="108670"/>
                  </a:lnTo>
                  <a:lnTo>
                    <a:pt x="8283" y="115237"/>
                  </a:lnTo>
                  <a:lnTo>
                    <a:pt x="26784" y="1285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181"/>
            <p:cNvSpPr/>
            <p:nvPr/>
          </p:nvSpPr>
          <p:spPr>
            <a:xfrm>
              <a:off x="5744113" y="3193256"/>
              <a:ext cx="99476" cy="128589"/>
            </a:xfrm>
            <a:custGeom>
              <a:avLst/>
              <a:gdLst/>
              <a:ahLst/>
              <a:cxnLst/>
              <a:rect l="0" t="0" r="0" b="0"/>
              <a:pathLst>
                <a:path w="99476" h="128589">
                  <a:moveTo>
                    <a:pt x="63756" y="0"/>
                  </a:moveTo>
                  <a:lnTo>
                    <a:pt x="59964" y="0"/>
                  </a:lnTo>
                  <a:lnTo>
                    <a:pt x="55985" y="4234"/>
                  </a:lnTo>
                  <a:lnTo>
                    <a:pt x="34499" y="36718"/>
                  </a:lnTo>
                  <a:lnTo>
                    <a:pt x="12072" y="71570"/>
                  </a:lnTo>
                  <a:lnTo>
                    <a:pt x="2188" y="97922"/>
                  </a:lnTo>
                  <a:lnTo>
                    <a:pt x="0" y="111065"/>
                  </a:lnTo>
                  <a:lnTo>
                    <a:pt x="615" y="112143"/>
                  </a:lnTo>
                  <a:lnTo>
                    <a:pt x="1818" y="112862"/>
                  </a:lnTo>
                  <a:lnTo>
                    <a:pt x="7304" y="113874"/>
                  </a:lnTo>
                  <a:lnTo>
                    <a:pt x="9452" y="114016"/>
                  </a:lnTo>
                  <a:lnTo>
                    <a:pt x="16073" y="109941"/>
                  </a:lnTo>
                  <a:lnTo>
                    <a:pt x="33258" y="94389"/>
                  </a:lnTo>
                  <a:lnTo>
                    <a:pt x="55264" y="60449"/>
                  </a:lnTo>
                  <a:lnTo>
                    <a:pt x="73946" y="43611"/>
                  </a:lnTo>
                  <a:lnTo>
                    <a:pt x="75312" y="40980"/>
                  </a:lnTo>
                  <a:lnTo>
                    <a:pt x="77016" y="40020"/>
                  </a:lnTo>
                  <a:lnTo>
                    <a:pt x="78946" y="40174"/>
                  </a:lnTo>
                  <a:lnTo>
                    <a:pt x="83207" y="42462"/>
                  </a:lnTo>
                  <a:lnTo>
                    <a:pt x="87747" y="46124"/>
                  </a:lnTo>
                  <a:lnTo>
                    <a:pt x="90293" y="52514"/>
                  </a:lnTo>
                  <a:lnTo>
                    <a:pt x="94269" y="84456"/>
                  </a:lnTo>
                  <a:lnTo>
                    <a:pt x="97932" y="101753"/>
                  </a:lnTo>
                  <a:lnTo>
                    <a:pt x="99475" y="1285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182"/>
            <p:cNvSpPr/>
            <p:nvPr/>
          </p:nvSpPr>
          <p:spPr>
            <a:xfrm>
              <a:off x="5923701" y="3086100"/>
              <a:ext cx="27044" cy="221457"/>
            </a:xfrm>
            <a:custGeom>
              <a:avLst/>
              <a:gdLst/>
              <a:ahLst/>
              <a:cxnLst/>
              <a:rect l="0" t="0" r="0" b="0"/>
              <a:pathLst>
                <a:path w="27044" h="221457">
                  <a:moveTo>
                    <a:pt x="27043" y="0"/>
                  </a:moveTo>
                  <a:lnTo>
                    <a:pt x="23251" y="3792"/>
                  </a:lnTo>
                  <a:lnTo>
                    <a:pt x="21388" y="9887"/>
                  </a:lnTo>
                  <a:lnTo>
                    <a:pt x="14392" y="37815"/>
                  </a:lnTo>
                  <a:lnTo>
                    <a:pt x="8566" y="64033"/>
                  </a:lnTo>
                  <a:lnTo>
                    <a:pt x="5693" y="95790"/>
                  </a:lnTo>
                  <a:lnTo>
                    <a:pt x="961" y="125661"/>
                  </a:lnTo>
                  <a:lnTo>
                    <a:pt x="0" y="154620"/>
                  </a:lnTo>
                  <a:lnTo>
                    <a:pt x="6385" y="188616"/>
                  </a:lnTo>
                  <a:lnTo>
                    <a:pt x="12755" y="221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183"/>
            <p:cNvSpPr/>
            <p:nvPr/>
          </p:nvSpPr>
          <p:spPr>
            <a:xfrm>
              <a:off x="6180940" y="3164681"/>
              <a:ext cx="41267" cy="121445"/>
            </a:xfrm>
            <a:custGeom>
              <a:avLst/>
              <a:gdLst/>
              <a:ahLst/>
              <a:cxnLst/>
              <a:rect l="0" t="0" r="0" b="0"/>
              <a:pathLst>
                <a:path w="41267" h="121445">
                  <a:moveTo>
                    <a:pt x="41266" y="0"/>
                  </a:moveTo>
                  <a:lnTo>
                    <a:pt x="41266" y="3792"/>
                  </a:lnTo>
                  <a:lnTo>
                    <a:pt x="39149" y="7771"/>
                  </a:lnTo>
                  <a:lnTo>
                    <a:pt x="31323" y="20585"/>
                  </a:lnTo>
                  <a:lnTo>
                    <a:pt x="17664" y="48719"/>
                  </a:lnTo>
                  <a:lnTo>
                    <a:pt x="13625" y="53911"/>
                  </a:lnTo>
                  <a:lnTo>
                    <a:pt x="9137" y="66029"/>
                  </a:lnTo>
                  <a:lnTo>
                    <a:pt x="208" y="99538"/>
                  </a:lnTo>
                  <a:lnTo>
                    <a:pt x="0" y="108533"/>
                  </a:lnTo>
                  <a:lnTo>
                    <a:pt x="4660" y="119587"/>
                  </a:lnTo>
                  <a:lnTo>
                    <a:pt x="5750" y="120206"/>
                  </a:lnTo>
                  <a:lnTo>
                    <a:pt x="12691"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184"/>
            <p:cNvSpPr/>
            <p:nvPr/>
          </p:nvSpPr>
          <p:spPr>
            <a:xfrm>
              <a:off x="6250781" y="3036094"/>
              <a:ext cx="128589" cy="264320"/>
            </a:xfrm>
            <a:custGeom>
              <a:avLst/>
              <a:gdLst/>
              <a:ahLst/>
              <a:cxnLst/>
              <a:rect l="0" t="0" r="0" b="0"/>
              <a:pathLst>
                <a:path w="128589" h="264320">
                  <a:moveTo>
                    <a:pt x="21432" y="0"/>
                  </a:moveTo>
                  <a:lnTo>
                    <a:pt x="21432" y="9943"/>
                  </a:lnTo>
                  <a:lnTo>
                    <a:pt x="27582" y="37585"/>
                  </a:lnTo>
                  <a:lnTo>
                    <a:pt x="22790" y="68146"/>
                  </a:lnTo>
                  <a:lnTo>
                    <a:pt x="17907" y="99362"/>
                  </a:lnTo>
                  <a:lnTo>
                    <a:pt x="14209" y="134162"/>
                  </a:lnTo>
                  <a:lnTo>
                    <a:pt x="8775" y="169494"/>
                  </a:lnTo>
                  <a:lnTo>
                    <a:pt x="3674" y="199638"/>
                  </a:lnTo>
                  <a:lnTo>
                    <a:pt x="323" y="232910"/>
                  </a:lnTo>
                  <a:lnTo>
                    <a:pt x="3" y="256716"/>
                  </a:lnTo>
                  <a:lnTo>
                    <a:pt x="0" y="226635"/>
                  </a:lnTo>
                  <a:lnTo>
                    <a:pt x="5703" y="193933"/>
                  </a:lnTo>
                  <a:lnTo>
                    <a:pt x="12185" y="166293"/>
                  </a:lnTo>
                  <a:lnTo>
                    <a:pt x="19926" y="139583"/>
                  </a:lnTo>
                  <a:lnTo>
                    <a:pt x="40620" y="106116"/>
                  </a:lnTo>
                  <a:lnTo>
                    <a:pt x="52340" y="97147"/>
                  </a:lnTo>
                  <a:lnTo>
                    <a:pt x="58452" y="94770"/>
                  </a:lnTo>
                  <a:lnTo>
                    <a:pt x="70148" y="93432"/>
                  </a:lnTo>
                  <a:lnTo>
                    <a:pt x="76950" y="95235"/>
                  </a:lnTo>
                  <a:lnTo>
                    <a:pt x="87358" y="102830"/>
                  </a:lnTo>
                  <a:lnTo>
                    <a:pt x="98380" y="115135"/>
                  </a:lnTo>
                  <a:lnTo>
                    <a:pt x="114157" y="145065"/>
                  </a:lnTo>
                  <a:lnTo>
                    <a:pt x="123797" y="175674"/>
                  </a:lnTo>
                  <a:lnTo>
                    <a:pt x="127641" y="206592"/>
                  </a:lnTo>
                  <a:lnTo>
                    <a:pt x="128401" y="235630"/>
                  </a:lnTo>
                  <a:lnTo>
                    <a:pt x="128588" y="2643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185"/>
            <p:cNvSpPr/>
            <p:nvPr/>
          </p:nvSpPr>
          <p:spPr>
            <a:xfrm>
              <a:off x="6454774" y="3200400"/>
              <a:ext cx="60327" cy="141210"/>
            </a:xfrm>
            <a:custGeom>
              <a:avLst/>
              <a:gdLst/>
              <a:ahLst/>
              <a:cxnLst/>
              <a:rect l="0" t="0" r="0" b="0"/>
              <a:pathLst>
                <a:path w="60327" h="141210">
                  <a:moveTo>
                    <a:pt x="46039" y="0"/>
                  </a:moveTo>
                  <a:lnTo>
                    <a:pt x="42246" y="0"/>
                  </a:lnTo>
                  <a:lnTo>
                    <a:pt x="38268" y="4233"/>
                  </a:lnTo>
                  <a:lnTo>
                    <a:pt x="29246" y="23679"/>
                  </a:lnTo>
                  <a:lnTo>
                    <a:pt x="19820" y="51244"/>
                  </a:lnTo>
                  <a:lnTo>
                    <a:pt x="10315" y="84323"/>
                  </a:lnTo>
                  <a:lnTo>
                    <a:pt x="0" y="119671"/>
                  </a:lnTo>
                  <a:lnTo>
                    <a:pt x="2601" y="137252"/>
                  </a:lnTo>
                  <a:lnTo>
                    <a:pt x="3586" y="139126"/>
                  </a:lnTo>
                  <a:lnTo>
                    <a:pt x="5037" y="140376"/>
                  </a:lnTo>
                  <a:lnTo>
                    <a:pt x="6798" y="141209"/>
                  </a:lnTo>
                  <a:lnTo>
                    <a:pt x="8766" y="140177"/>
                  </a:lnTo>
                  <a:lnTo>
                    <a:pt x="36964" y="105454"/>
                  </a:lnTo>
                  <a:lnTo>
                    <a:pt x="60326"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186"/>
            <p:cNvSpPr/>
            <p:nvPr/>
          </p:nvSpPr>
          <p:spPr>
            <a:xfrm>
              <a:off x="6543675" y="2926876"/>
              <a:ext cx="1101486" cy="1430813"/>
            </a:xfrm>
            <a:custGeom>
              <a:avLst/>
              <a:gdLst/>
              <a:ahLst/>
              <a:cxnLst/>
              <a:rect l="0" t="0" r="0" b="0"/>
              <a:pathLst>
                <a:path w="1101486" h="1430813">
                  <a:moveTo>
                    <a:pt x="0" y="280668"/>
                  </a:moveTo>
                  <a:lnTo>
                    <a:pt x="2117" y="309262"/>
                  </a:lnTo>
                  <a:lnTo>
                    <a:pt x="9943" y="339762"/>
                  </a:lnTo>
                  <a:lnTo>
                    <a:pt x="21486" y="363905"/>
                  </a:lnTo>
                  <a:lnTo>
                    <a:pt x="25425" y="370050"/>
                  </a:lnTo>
                  <a:lnTo>
                    <a:pt x="30069" y="380462"/>
                  </a:lnTo>
                  <a:lnTo>
                    <a:pt x="31953" y="382916"/>
                  </a:lnTo>
                  <a:lnTo>
                    <a:pt x="36161" y="385643"/>
                  </a:lnTo>
                  <a:lnTo>
                    <a:pt x="38395" y="386370"/>
                  </a:lnTo>
                  <a:lnTo>
                    <a:pt x="40678" y="386061"/>
                  </a:lnTo>
                  <a:lnTo>
                    <a:pt x="45331" y="383601"/>
                  </a:lnTo>
                  <a:lnTo>
                    <a:pt x="46889" y="381040"/>
                  </a:lnTo>
                  <a:lnTo>
                    <a:pt x="57595" y="349731"/>
                  </a:lnTo>
                  <a:lnTo>
                    <a:pt x="62904" y="337556"/>
                  </a:lnTo>
                  <a:lnTo>
                    <a:pt x="85296" y="304340"/>
                  </a:lnTo>
                  <a:lnTo>
                    <a:pt x="87820" y="301211"/>
                  </a:lnTo>
                  <a:lnTo>
                    <a:pt x="94859" y="297736"/>
                  </a:lnTo>
                  <a:lnTo>
                    <a:pt x="98958" y="296809"/>
                  </a:lnTo>
                  <a:lnTo>
                    <a:pt x="102484" y="296985"/>
                  </a:lnTo>
                  <a:lnTo>
                    <a:pt x="120172" y="305061"/>
                  </a:lnTo>
                  <a:lnTo>
                    <a:pt x="155104" y="325927"/>
                  </a:lnTo>
                  <a:lnTo>
                    <a:pt x="181026" y="340200"/>
                  </a:lnTo>
                  <a:lnTo>
                    <a:pt x="196953" y="343551"/>
                  </a:lnTo>
                  <a:lnTo>
                    <a:pt x="206862" y="342218"/>
                  </a:lnTo>
                  <a:lnTo>
                    <a:pt x="233600" y="336087"/>
                  </a:lnTo>
                  <a:lnTo>
                    <a:pt x="268381" y="321048"/>
                  </a:lnTo>
                  <a:lnTo>
                    <a:pt x="293803" y="310645"/>
                  </a:lnTo>
                  <a:lnTo>
                    <a:pt x="311792" y="309366"/>
                  </a:lnTo>
                  <a:lnTo>
                    <a:pt x="315316" y="311414"/>
                  </a:lnTo>
                  <a:lnTo>
                    <a:pt x="347666" y="341794"/>
                  </a:lnTo>
                  <a:lnTo>
                    <a:pt x="352427" y="343553"/>
                  </a:lnTo>
                  <a:lnTo>
                    <a:pt x="372863" y="344837"/>
                  </a:lnTo>
                  <a:lnTo>
                    <a:pt x="384498" y="341133"/>
                  </a:lnTo>
                  <a:lnTo>
                    <a:pt x="397742" y="331975"/>
                  </a:lnTo>
                  <a:lnTo>
                    <a:pt x="430885" y="299780"/>
                  </a:lnTo>
                  <a:lnTo>
                    <a:pt x="463848" y="271778"/>
                  </a:lnTo>
                  <a:lnTo>
                    <a:pt x="480160" y="258631"/>
                  </a:lnTo>
                  <a:lnTo>
                    <a:pt x="495047" y="254030"/>
                  </a:lnTo>
                  <a:lnTo>
                    <a:pt x="519079" y="252348"/>
                  </a:lnTo>
                  <a:lnTo>
                    <a:pt x="522265" y="253057"/>
                  </a:lnTo>
                  <a:lnTo>
                    <a:pt x="524390" y="254323"/>
                  </a:lnTo>
                  <a:lnTo>
                    <a:pt x="531591" y="265851"/>
                  </a:lnTo>
                  <a:lnTo>
                    <a:pt x="534539" y="282628"/>
                  </a:lnTo>
                  <a:lnTo>
                    <a:pt x="530627" y="313746"/>
                  </a:lnTo>
                  <a:lnTo>
                    <a:pt x="528899" y="345711"/>
                  </a:lnTo>
                  <a:lnTo>
                    <a:pt x="528715" y="359030"/>
                  </a:lnTo>
                  <a:lnTo>
                    <a:pt x="530789" y="365237"/>
                  </a:lnTo>
                  <a:lnTo>
                    <a:pt x="532453" y="368004"/>
                  </a:lnTo>
                  <a:lnTo>
                    <a:pt x="534356" y="369848"/>
                  </a:lnTo>
                  <a:lnTo>
                    <a:pt x="538587" y="371897"/>
                  </a:lnTo>
                  <a:lnTo>
                    <a:pt x="541620" y="370856"/>
                  </a:lnTo>
                  <a:lnTo>
                    <a:pt x="562430" y="353506"/>
                  </a:lnTo>
                  <a:lnTo>
                    <a:pt x="586818" y="323042"/>
                  </a:lnTo>
                  <a:lnTo>
                    <a:pt x="608318" y="291018"/>
                  </a:lnTo>
                  <a:lnTo>
                    <a:pt x="634443" y="255601"/>
                  </a:lnTo>
                  <a:lnTo>
                    <a:pt x="652921" y="229046"/>
                  </a:lnTo>
                  <a:lnTo>
                    <a:pt x="673833" y="201368"/>
                  </a:lnTo>
                  <a:lnTo>
                    <a:pt x="697150" y="173986"/>
                  </a:lnTo>
                  <a:lnTo>
                    <a:pt x="723388" y="148587"/>
                  </a:lnTo>
                  <a:lnTo>
                    <a:pt x="750925" y="124069"/>
                  </a:lnTo>
                  <a:lnTo>
                    <a:pt x="779038" y="100737"/>
                  </a:lnTo>
                  <a:lnTo>
                    <a:pt x="807408" y="79784"/>
                  </a:lnTo>
                  <a:lnTo>
                    <a:pt x="835892" y="59888"/>
                  </a:lnTo>
                  <a:lnTo>
                    <a:pt x="863633" y="42050"/>
                  </a:lnTo>
                  <a:lnTo>
                    <a:pt x="889191" y="28830"/>
                  </a:lnTo>
                  <a:lnTo>
                    <a:pt x="913779" y="17662"/>
                  </a:lnTo>
                  <a:lnTo>
                    <a:pt x="947818" y="4568"/>
                  </a:lnTo>
                  <a:lnTo>
                    <a:pt x="967353" y="0"/>
                  </a:lnTo>
                  <a:lnTo>
                    <a:pt x="983972" y="616"/>
                  </a:lnTo>
                  <a:lnTo>
                    <a:pt x="995063" y="5653"/>
                  </a:lnTo>
                  <a:lnTo>
                    <a:pt x="999131" y="9218"/>
                  </a:lnTo>
                  <a:lnTo>
                    <a:pt x="1003652" y="17413"/>
                  </a:lnTo>
                  <a:lnTo>
                    <a:pt x="1004857" y="21821"/>
                  </a:lnTo>
                  <a:lnTo>
                    <a:pt x="1002762" y="43194"/>
                  </a:lnTo>
                  <a:lnTo>
                    <a:pt x="989529" y="73427"/>
                  </a:lnTo>
                  <a:lnTo>
                    <a:pt x="972926" y="100190"/>
                  </a:lnTo>
                  <a:lnTo>
                    <a:pt x="951524" y="131399"/>
                  </a:lnTo>
                  <a:lnTo>
                    <a:pt x="926137" y="166436"/>
                  </a:lnTo>
                  <a:lnTo>
                    <a:pt x="912700" y="184670"/>
                  </a:lnTo>
                  <a:lnTo>
                    <a:pt x="898979" y="203175"/>
                  </a:lnTo>
                  <a:lnTo>
                    <a:pt x="885069" y="221862"/>
                  </a:lnTo>
                  <a:lnTo>
                    <a:pt x="871034" y="241464"/>
                  </a:lnTo>
                  <a:lnTo>
                    <a:pt x="856914" y="261676"/>
                  </a:lnTo>
                  <a:lnTo>
                    <a:pt x="842738" y="282294"/>
                  </a:lnTo>
                  <a:lnTo>
                    <a:pt x="829320" y="301596"/>
                  </a:lnTo>
                  <a:lnTo>
                    <a:pt x="816404" y="320020"/>
                  </a:lnTo>
                  <a:lnTo>
                    <a:pt x="803826" y="337858"/>
                  </a:lnTo>
                  <a:lnTo>
                    <a:pt x="791471" y="356101"/>
                  </a:lnTo>
                  <a:lnTo>
                    <a:pt x="779266" y="374613"/>
                  </a:lnTo>
                  <a:lnTo>
                    <a:pt x="767161" y="393304"/>
                  </a:lnTo>
                  <a:lnTo>
                    <a:pt x="747361" y="426772"/>
                  </a:lnTo>
                  <a:lnTo>
                    <a:pt x="726654" y="455934"/>
                  </a:lnTo>
                  <a:lnTo>
                    <a:pt x="696285" y="479478"/>
                  </a:lnTo>
                  <a:lnTo>
                    <a:pt x="676437" y="500526"/>
                  </a:lnTo>
                  <a:lnTo>
                    <a:pt x="670033" y="510584"/>
                  </a:lnTo>
                  <a:lnTo>
                    <a:pt x="667352" y="518876"/>
                  </a:lnTo>
                  <a:lnTo>
                    <a:pt x="667151" y="525992"/>
                  </a:lnTo>
                  <a:lnTo>
                    <a:pt x="671161" y="538132"/>
                  </a:lnTo>
                  <a:lnTo>
                    <a:pt x="678235" y="548820"/>
                  </a:lnTo>
                  <a:lnTo>
                    <a:pt x="688788" y="556744"/>
                  </a:lnTo>
                  <a:lnTo>
                    <a:pt x="712350" y="565668"/>
                  </a:lnTo>
                  <a:lnTo>
                    <a:pt x="744467" y="571223"/>
                  </a:lnTo>
                  <a:lnTo>
                    <a:pt x="768231" y="572522"/>
                  </a:lnTo>
                  <a:lnTo>
                    <a:pt x="794667" y="573100"/>
                  </a:lnTo>
                  <a:lnTo>
                    <a:pt x="822292" y="573356"/>
                  </a:lnTo>
                  <a:lnTo>
                    <a:pt x="851238" y="573470"/>
                  </a:lnTo>
                  <a:lnTo>
                    <a:pt x="882624" y="573521"/>
                  </a:lnTo>
                  <a:lnTo>
                    <a:pt x="912977" y="573543"/>
                  </a:lnTo>
                  <a:lnTo>
                    <a:pt x="942342" y="573553"/>
                  </a:lnTo>
                  <a:lnTo>
                    <a:pt x="971269" y="573558"/>
                  </a:lnTo>
                  <a:lnTo>
                    <a:pt x="997883" y="575676"/>
                  </a:lnTo>
                  <a:lnTo>
                    <a:pt x="1033063" y="583448"/>
                  </a:lnTo>
                  <a:lnTo>
                    <a:pt x="1061478" y="595805"/>
                  </a:lnTo>
                  <a:lnTo>
                    <a:pt x="1076606" y="605673"/>
                  </a:lnTo>
                  <a:lnTo>
                    <a:pt x="1088620" y="617996"/>
                  </a:lnTo>
                  <a:lnTo>
                    <a:pt x="1100517" y="642114"/>
                  </a:lnTo>
                  <a:lnTo>
                    <a:pt x="1101485" y="673160"/>
                  </a:lnTo>
                  <a:lnTo>
                    <a:pt x="1096503" y="700113"/>
                  </a:lnTo>
                  <a:lnTo>
                    <a:pt x="1086616" y="732200"/>
                  </a:lnTo>
                  <a:lnTo>
                    <a:pt x="1078423" y="750758"/>
                  </a:lnTo>
                  <a:lnTo>
                    <a:pt x="1068993" y="770274"/>
                  </a:lnTo>
                  <a:lnTo>
                    <a:pt x="1057149" y="792809"/>
                  </a:lnTo>
                  <a:lnTo>
                    <a:pt x="1043698" y="817358"/>
                  </a:lnTo>
                  <a:lnTo>
                    <a:pt x="1029173" y="843249"/>
                  </a:lnTo>
                  <a:lnTo>
                    <a:pt x="1013140" y="871622"/>
                  </a:lnTo>
                  <a:lnTo>
                    <a:pt x="996102" y="901650"/>
                  </a:lnTo>
                  <a:lnTo>
                    <a:pt x="978393" y="932781"/>
                  </a:lnTo>
                  <a:lnTo>
                    <a:pt x="960237" y="967029"/>
                  </a:lnTo>
                  <a:lnTo>
                    <a:pt x="941783" y="1003354"/>
                  </a:lnTo>
                  <a:lnTo>
                    <a:pt x="923130" y="1041065"/>
                  </a:lnTo>
                  <a:lnTo>
                    <a:pt x="904346" y="1081287"/>
                  </a:lnTo>
                  <a:lnTo>
                    <a:pt x="885472" y="1123182"/>
                  </a:lnTo>
                  <a:lnTo>
                    <a:pt x="866539" y="1166194"/>
                  </a:lnTo>
                  <a:lnTo>
                    <a:pt x="849950" y="1206775"/>
                  </a:lnTo>
                  <a:lnTo>
                    <a:pt x="834920" y="1245735"/>
                  </a:lnTo>
                  <a:lnTo>
                    <a:pt x="820933" y="1283615"/>
                  </a:lnTo>
                  <a:lnTo>
                    <a:pt x="809226" y="1316805"/>
                  </a:lnTo>
                  <a:lnTo>
                    <a:pt x="799040" y="1346870"/>
                  </a:lnTo>
                  <a:lnTo>
                    <a:pt x="789869" y="1374851"/>
                  </a:lnTo>
                  <a:lnTo>
                    <a:pt x="771525" y="14308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7" name="SMARTInkShape-187"/>
          <p:cNvSpPr/>
          <p:nvPr/>
        </p:nvSpPr>
        <p:spPr>
          <a:xfrm>
            <a:off x="2493169" y="4114800"/>
            <a:ext cx="50007" cy="42864"/>
          </a:xfrm>
          <a:custGeom>
            <a:avLst/>
            <a:gdLst/>
            <a:ahLst/>
            <a:cxnLst/>
            <a:rect l="0" t="0" r="0" b="0"/>
            <a:pathLst>
              <a:path w="50007" h="42864">
                <a:moveTo>
                  <a:pt x="50006" y="0"/>
                </a:moveTo>
                <a:lnTo>
                  <a:pt x="46214" y="0"/>
                </a:lnTo>
                <a:lnTo>
                  <a:pt x="45096" y="794"/>
                </a:lnTo>
                <a:lnTo>
                  <a:pt x="44352" y="2117"/>
                </a:lnTo>
                <a:lnTo>
                  <a:pt x="43855" y="3792"/>
                </a:lnTo>
                <a:lnTo>
                  <a:pt x="35222" y="14473"/>
                </a:lnTo>
                <a:lnTo>
                  <a:pt x="15690" y="34311"/>
                </a:lnTo>
                <a:lnTo>
                  <a:pt x="12794" y="35093"/>
                </a:lnTo>
                <a:lnTo>
                  <a:pt x="7242" y="35708"/>
                </a:lnTo>
                <a:lnTo>
                  <a:pt x="7144" y="28575"/>
                </a:lnTo>
                <a:lnTo>
                  <a:pt x="0" y="28575"/>
                </a:lnTo>
                <a:lnTo>
                  <a:pt x="0" y="35718"/>
                </a:lnTo>
                <a:lnTo>
                  <a:pt x="7118" y="35719"/>
                </a:lnTo>
                <a:lnTo>
                  <a:pt x="7" y="35719"/>
                </a:lnTo>
                <a:lnTo>
                  <a:pt x="7144" y="35719"/>
                </a:lnTo>
                <a:lnTo>
                  <a:pt x="87" y="35719"/>
                </a:lnTo>
                <a:lnTo>
                  <a:pt x="7141" y="35719"/>
                </a:lnTo>
                <a:lnTo>
                  <a:pt x="87" y="35719"/>
                </a:lnTo>
                <a:lnTo>
                  <a:pt x="7144" y="35719"/>
                </a:lnTo>
                <a:lnTo>
                  <a:pt x="87" y="35719"/>
                </a:lnTo>
                <a:lnTo>
                  <a:pt x="7141" y="35719"/>
                </a:lnTo>
                <a:lnTo>
                  <a:pt x="87" y="35719"/>
                </a:lnTo>
                <a:lnTo>
                  <a:pt x="7141" y="35719"/>
                </a:lnTo>
                <a:lnTo>
                  <a:pt x="87" y="35719"/>
                </a:lnTo>
                <a:lnTo>
                  <a:pt x="7141" y="35719"/>
                </a:lnTo>
                <a:lnTo>
                  <a:pt x="87" y="35719"/>
                </a:lnTo>
                <a:lnTo>
                  <a:pt x="7141" y="35719"/>
                </a:lnTo>
                <a:lnTo>
                  <a:pt x="87" y="35719"/>
                </a:lnTo>
                <a:lnTo>
                  <a:pt x="7136" y="35719"/>
                </a:lnTo>
                <a:lnTo>
                  <a:pt x="87" y="35719"/>
                </a:lnTo>
                <a:lnTo>
                  <a:pt x="7141" y="35719"/>
                </a:lnTo>
                <a:lnTo>
                  <a:pt x="87" y="35719"/>
                </a:lnTo>
                <a:lnTo>
                  <a:pt x="7141" y="35719"/>
                </a:lnTo>
                <a:lnTo>
                  <a:pt x="87" y="35719"/>
                </a:lnTo>
                <a:lnTo>
                  <a:pt x="7141" y="35719"/>
                </a:lnTo>
                <a:lnTo>
                  <a:pt x="2" y="35719"/>
                </a:lnTo>
                <a:lnTo>
                  <a:pt x="4116" y="35719"/>
                </a:lnTo>
                <a:lnTo>
                  <a:pt x="0" y="35719"/>
                </a:lnTo>
                <a:lnTo>
                  <a:pt x="0" y="428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8" name="SMARTInkShape-Group28"/>
          <p:cNvGrpSpPr/>
          <p:nvPr/>
        </p:nvGrpSpPr>
        <p:grpSpPr>
          <a:xfrm>
            <a:off x="2473286" y="4029075"/>
            <a:ext cx="2620209" cy="657226"/>
            <a:chOff x="2473286" y="4029075"/>
            <a:chExt cx="2620209" cy="657226"/>
          </a:xfrm>
        </p:grpSpPr>
        <p:sp>
          <p:nvSpPr>
            <p:cNvPr id="38" name="SMARTInkShape-188"/>
            <p:cNvSpPr/>
            <p:nvPr/>
          </p:nvSpPr>
          <p:spPr>
            <a:xfrm>
              <a:off x="2473286" y="4079081"/>
              <a:ext cx="834145" cy="607220"/>
            </a:xfrm>
            <a:custGeom>
              <a:avLst/>
              <a:gdLst/>
              <a:ahLst/>
              <a:cxnLst/>
              <a:rect l="0" t="0" r="0" b="0"/>
              <a:pathLst>
                <a:path w="834145" h="607220">
                  <a:moveTo>
                    <a:pt x="205620" y="0"/>
                  </a:moveTo>
                  <a:lnTo>
                    <a:pt x="188828" y="0"/>
                  </a:lnTo>
                  <a:lnTo>
                    <a:pt x="164710" y="9943"/>
                  </a:lnTo>
                  <a:lnTo>
                    <a:pt x="133499" y="31374"/>
                  </a:lnTo>
                  <a:lnTo>
                    <a:pt x="103283" y="59753"/>
                  </a:lnTo>
                  <a:lnTo>
                    <a:pt x="69583" y="93212"/>
                  </a:lnTo>
                  <a:lnTo>
                    <a:pt x="36246" y="128633"/>
                  </a:lnTo>
                  <a:lnTo>
                    <a:pt x="16335" y="163519"/>
                  </a:lnTo>
                  <a:lnTo>
                    <a:pt x="7166" y="186290"/>
                  </a:lnTo>
                  <a:lnTo>
                    <a:pt x="7436" y="189281"/>
                  </a:lnTo>
                  <a:lnTo>
                    <a:pt x="9853" y="194721"/>
                  </a:lnTo>
                  <a:lnTo>
                    <a:pt x="19469" y="202246"/>
                  </a:lnTo>
                  <a:lnTo>
                    <a:pt x="36164" y="205710"/>
                  </a:lnTo>
                  <a:lnTo>
                    <a:pt x="66614" y="199206"/>
                  </a:lnTo>
                  <a:lnTo>
                    <a:pt x="97817" y="194131"/>
                  </a:lnTo>
                  <a:lnTo>
                    <a:pt x="126911" y="187425"/>
                  </a:lnTo>
                  <a:lnTo>
                    <a:pt x="161496" y="179180"/>
                  </a:lnTo>
                  <a:lnTo>
                    <a:pt x="164298" y="178985"/>
                  </a:lnTo>
                  <a:lnTo>
                    <a:pt x="166166" y="179648"/>
                  </a:lnTo>
                  <a:lnTo>
                    <a:pt x="167411" y="180885"/>
                  </a:lnTo>
                  <a:lnTo>
                    <a:pt x="168241" y="182502"/>
                  </a:lnTo>
                  <a:lnTo>
                    <a:pt x="169410" y="192364"/>
                  </a:lnTo>
                  <a:lnTo>
                    <a:pt x="165449" y="200853"/>
                  </a:lnTo>
                  <a:lnTo>
                    <a:pt x="139799" y="236147"/>
                  </a:lnTo>
                  <a:lnTo>
                    <a:pt x="119443" y="268231"/>
                  </a:lnTo>
                  <a:lnTo>
                    <a:pt x="97536" y="302872"/>
                  </a:lnTo>
                  <a:lnTo>
                    <a:pt x="72084" y="337478"/>
                  </a:lnTo>
                  <a:lnTo>
                    <a:pt x="49902" y="368193"/>
                  </a:lnTo>
                  <a:lnTo>
                    <a:pt x="32922" y="397402"/>
                  </a:lnTo>
                  <a:lnTo>
                    <a:pt x="18631" y="425371"/>
                  </a:lnTo>
                  <a:lnTo>
                    <a:pt x="6289" y="456558"/>
                  </a:lnTo>
                  <a:lnTo>
                    <a:pt x="0" y="481856"/>
                  </a:lnTo>
                  <a:lnTo>
                    <a:pt x="1256" y="490119"/>
                  </a:lnTo>
                  <a:lnTo>
                    <a:pt x="2702" y="493434"/>
                  </a:lnTo>
                  <a:lnTo>
                    <a:pt x="12776" y="499233"/>
                  </a:lnTo>
                  <a:lnTo>
                    <a:pt x="34181" y="504844"/>
                  </a:lnTo>
                  <a:lnTo>
                    <a:pt x="48463" y="505363"/>
                  </a:lnTo>
                  <a:lnTo>
                    <a:pt x="69891" y="500398"/>
                  </a:lnTo>
                  <a:lnTo>
                    <a:pt x="105608" y="480430"/>
                  </a:lnTo>
                  <a:lnTo>
                    <a:pt x="141327" y="449353"/>
                  </a:lnTo>
                  <a:lnTo>
                    <a:pt x="176252" y="415039"/>
                  </a:lnTo>
                  <a:lnTo>
                    <a:pt x="191980" y="397788"/>
                  </a:lnTo>
                  <a:lnTo>
                    <a:pt x="212523" y="363337"/>
                  </a:lnTo>
                  <a:lnTo>
                    <a:pt x="225626" y="344671"/>
                  </a:lnTo>
                  <a:lnTo>
                    <a:pt x="226101" y="344875"/>
                  </a:lnTo>
                  <a:lnTo>
                    <a:pt x="227564" y="348953"/>
                  </a:lnTo>
                  <a:lnTo>
                    <a:pt x="230719" y="352999"/>
                  </a:lnTo>
                  <a:lnTo>
                    <a:pt x="232650" y="359559"/>
                  </a:lnTo>
                  <a:lnTo>
                    <a:pt x="236176" y="393742"/>
                  </a:lnTo>
                  <a:lnTo>
                    <a:pt x="240319" y="425439"/>
                  </a:lnTo>
                  <a:lnTo>
                    <a:pt x="244829" y="452904"/>
                  </a:lnTo>
                  <a:lnTo>
                    <a:pt x="251192" y="481151"/>
                  </a:lnTo>
                  <a:lnTo>
                    <a:pt x="262814" y="516652"/>
                  </a:lnTo>
                  <a:lnTo>
                    <a:pt x="272304" y="530062"/>
                  </a:lnTo>
                  <a:lnTo>
                    <a:pt x="277062" y="533240"/>
                  </a:lnTo>
                  <a:lnTo>
                    <a:pt x="279442" y="534087"/>
                  </a:lnTo>
                  <a:lnTo>
                    <a:pt x="281822" y="533858"/>
                  </a:lnTo>
                  <a:lnTo>
                    <a:pt x="286584" y="531487"/>
                  </a:lnTo>
                  <a:lnTo>
                    <a:pt x="293727" y="521897"/>
                  </a:lnTo>
                  <a:lnTo>
                    <a:pt x="305633" y="492031"/>
                  </a:lnTo>
                  <a:lnTo>
                    <a:pt x="310660" y="469108"/>
                  </a:lnTo>
                  <a:lnTo>
                    <a:pt x="314266" y="442208"/>
                  </a:lnTo>
                  <a:lnTo>
                    <a:pt x="320362" y="414129"/>
                  </a:lnTo>
                  <a:lnTo>
                    <a:pt x="329532" y="379989"/>
                  </a:lnTo>
                  <a:lnTo>
                    <a:pt x="334078" y="361721"/>
                  </a:lnTo>
                  <a:lnTo>
                    <a:pt x="337590" y="355763"/>
                  </a:lnTo>
                  <a:lnTo>
                    <a:pt x="338844" y="354650"/>
                  </a:lnTo>
                  <a:lnTo>
                    <a:pt x="339680" y="354703"/>
                  </a:lnTo>
                  <a:lnTo>
                    <a:pt x="340237" y="355531"/>
                  </a:lnTo>
                  <a:lnTo>
                    <a:pt x="341925" y="362563"/>
                  </a:lnTo>
                  <a:lnTo>
                    <a:pt x="351266" y="381522"/>
                  </a:lnTo>
                  <a:lnTo>
                    <a:pt x="359048" y="411793"/>
                  </a:lnTo>
                  <a:lnTo>
                    <a:pt x="369261" y="426196"/>
                  </a:lnTo>
                  <a:lnTo>
                    <a:pt x="375716" y="431514"/>
                  </a:lnTo>
                  <a:lnTo>
                    <a:pt x="382025" y="433878"/>
                  </a:lnTo>
                  <a:lnTo>
                    <a:pt x="403603" y="435520"/>
                  </a:lnTo>
                  <a:lnTo>
                    <a:pt x="412940" y="431425"/>
                  </a:lnTo>
                  <a:lnTo>
                    <a:pt x="431869" y="415861"/>
                  </a:lnTo>
                  <a:lnTo>
                    <a:pt x="450001" y="382906"/>
                  </a:lnTo>
                  <a:lnTo>
                    <a:pt x="463238" y="356341"/>
                  </a:lnTo>
                  <a:lnTo>
                    <a:pt x="478140" y="322713"/>
                  </a:lnTo>
                  <a:lnTo>
                    <a:pt x="488727" y="293140"/>
                  </a:lnTo>
                  <a:lnTo>
                    <a:pt x="497872" y="258444"/>
                  </a:lnTo>
                  <a:lnTo>
                    <a:pt x="498086" y="255640"/>
                  </a:lnTo>
                  <a:lnTo>
                    <a:pt x="497435" y="254564"/>
                  </a:lnTo>
                  <a:lnTo>
                    <a:pt x="496207" y="254641"/>
                  </a:lnTo>
                  <a:lnTo>
                    <a:pt x="490687" y="258541"/>
                  </a:lnTo>
                  <a:lnTo>
                    <a:pt x="488533" y="260467"/>
                  </a:lnTo>
                  <a:lnTo>
                    <a:pt x="470869" y="293810"/>
                  </a:lnTo>
                  <a:lnTo>
                    <a:pt x="457893" y="322444"/>
                  </a:lnTo>
                  <a:lnTo>
                    <a:pt x="442983" y="355734"/>
                  </a:lnTo>
                  <a:lnTo>
                    <a:pt x="436817" y="378188"/>
                  </a:lnTo>
                  <a:lnTo>
                    <a:pt x="434733" y="410902"/>
                  </a:lnTo>
                  <a:lnTo>
                    <a:pt x="440025" y="442234"/>
                  </a:lnTo>
                  <a:lnTo>
                    <a:pt x="447229" y="462555"/>
                  </a:lnTo>
                  <a:lnTo>
                    <a:pt x="454819" y="470957"/>
                  </a:lnTo>
                  <a:lnTo>
                    <a:pt x="481981" y="487901"/>
                  </a:lnTo>
                  <a:lnTo>
                    <a:pt x="493547" y="488572"/>
                  </a:lnTo>
                  <a:lnTo>
                    <a:pt x="516583" y="482535"/>
                  </a:lnTo>
                  <a:lnTo>
                    <a:pt x="524536" y="476133"/>
                  </a:lnTo>
                  <a:lnTo>
                    <a:pt x="548478" y="447993"/>
                  </a:lnTo>
                  <a:lnTo>
                    <a:pt x="561859" y="415576"/>
                  </a:lnTo>
                  <a:lnTo>
                    <a:pt x="571787" y="389040"/>
                  </a:lnTo>
                  <a:lnTo>
                    <a:pt x="582666" y="358159"/>
                  </a:lnTo>
                  <a:lnTo>
                    <a:pt x="590917" y="328900"/>
                  </a:lnTo>
                  <a:lnTo>
                    <a:pt x="598389" y="300123"/>
                  </a:lnTo>
                  <a:lnTo>
                    <a:pt x="608024" y="265747"/>
                  </a:lnTo>
                  <a:lnTo>
                    <a:pt x="614919" y="254899"/>
                  </a:lnTo>
                  <a:lnTo>
                    <a:pt x="631200" y="239560"/>
                  </a:lnTo>
                  <a:lnTo>
                    <a:pt x="636332" y="237440"/>
                  </a:lnTo>
                  <a:lnTo>
                    <a:pt x="643683" y="236247"/>
                  </a:lnTo>
                  <a:lnTo>
                    <a:pt x="650611" y="240201"/>
                  </a:lnTo>
                  <a:lnTo>
                    <a:pt x="658187" y="247249"/>
                  </a:lnTo>
                  <a:lnTo>
                    <a:pt x="672049" y="269342"/>
                  </a:lnTo>
                  <a:lnTo>
                    <a:pt x="681812" y="298796"/>
                  </a:lnTo>
                  <a:lnTo>
                    <a:pt x="693500" y="328367"/>
                  </a:lnTo>
                  <a:lnTo>
                    <a:pt x="700268" y="342791"/>
                  </a:lnTo>
                  <a:lnTo>
                    <a:pt x="705666" y="362711"/>
                  </a:lnTo>
                  <a:lnTo>
                    <a:pt x="712554" y="371020"/>
                  </a:lnTo>
                  <a:lnTo>
                    <a:pt x="725358" y="380160"/>
                  </a:lnTo>
                  <a:lnTo>
                    <a:pt x="735413" y="384103"/>
                  </a:lnTo>
                  <a:lnTo>
                    <a:pt x="742973" y="382908"/>
                  </a:lnTo>
                  <a:lnTo>
                    <a:pt x="747212" y="381479"/>
                  </a:lnTo>
                  <a:lnTo>
                    <a:pt x="754038" y="375656"/>
                  </a:lnTo>
                  <a:lnTo>
                    <a:pt x="773081" y="347919"/>
                  </a:lnTo>
                  <a:lnTo>
                    <a:pt x="789434" y="315552"/>
                  </a:lnTo>
                  <a:lnTo>
                    <a:pt x="804335" y="285993"/>
                  </a:lnTo>
                  <a:lnTo>
                    <a:pt x="819490" y="252180"/>
                  </a:lnTo>
                  <a:lnTo>
                    <a:pt x="832830" y="230555"/>
                  </a:lnTo>
                  <a:lnTo>
                    <a:pt x="833310" y="231491"/>
                  </a:lnTo>
                  <a:lnTo>
                    <a:pt x="834144" y="248658"/>
                  </a:lnTo>
                  <a:lnTo>
                    <a:pt x="828542" y="279099"/>
                  </a:lnTo>
                  <a:lnTo>
                    <a:pt x="822872" y="311120"/>
                  </a:lnTo>
                  <a:lnTo>
                    <a:pt x="820045" y="345743"/>
                  </a:lnTo>
                  <a:lnTo>
                    <a:pt x="816571" y="369299"/>
                  </a:lnTo>
                  <a:lnTo>
                    <a:pt x="814497" y="395115"/>
                  </a:lnTo>
                  <a:lnTo>
                    <a:pt x="812782" y="422463"/>
                  </a:lnTo>
                  <a:lnTo>
                    <a:pt x="809374" y="450493"/>
                  </a:lnTo>
                  <a:lnTo>
                    <a:pt x="807330" y="476709"/>
                  </a:lnTo>
                  <a:lnTo>
                    <a:pt x="806422" y="501589"/>
                  </a:lnTo>
                  <a:lnTo>
                    <a:pt x="805911" y="537116"/>
                  </a:lnTo>
                  <a:lnTo>
                    <a:pt x="805759" y="566516"/>
                  </a:lnTo>
                  <a:lnTo>
                    <a:pt x="806508" y="585193"/>
                  </a:lnTo>
                  <a:lnTo>
                    <a:pt x="812839" y="6072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189"/>
            <p:cNvSpPr/>
            <p:nvPr/>
          </p:nvSpPr>
          <p:spPr>
            <a:xfrm>
              <a:off x="3411513" y="4309662"/>
              <a:ext cx="388963" cy="179159"/>
            </a:xfrm>
            <a:custGeom>
              <a:avLst/>
              <a:gdLst/>
              <a:ahLst/>
              <a:cxnLst/>
              <a:rect l="0" t="0" r="0" b="0"/>
              <a:pathLst>
                <a:path w="388963" h="179159">
                  <a:moveTo>
                    <a:pt x="24631" y="48026"/>
                  </a:moveTo>
                  <a:lnTo>
                    <a:pt x="24631" y="51818"/>
                  </a:lnTo>
                  <a:lnTo>
                    <a:pt x="12446" y="85840"/>
                  </a:lnTo>
                  <a:lnTo>
                    <a:pt x="3144" y="120347"/>
                  </a:lnTo>
                  <a:lnTo>
                    <a:pt x="0" y="138112"/>
                  </a:lnTo>
                  <a:lnTo>
                    <a:pt x="2693" y="159914"/>
                  </a:lnTo>
                  <a:lnTo>
                    <a:pt x="8517" y="172106"/>
                  </a:lnTo>
                  <a:lnTo>
                    <a:pt x="12971" y="178049"/>
                  </a:lnTo>
                  <a:lnTo>
                    <a:pt x="16064" y="179158"/>
                  </a:lnTo>
                  <a:lnTo>
                    <a:pt x="23734" y="178273"/>
                  </a:lnTo>
                  <a:lnTo>
                    <a:pt x="36977" y="173312"/>
                  </a:lnTo>
                  <a:lnTo>
                    <a:pt x="44141" y="166944"/>
                  </a:lnTo>
                  <a:lnTo>
                    <a:pt x="72562" y="132192"/>
                  </a:lnTo>
                  <a:lnTo>
                    <a:pt x="85663" y="99958"/>
                  </a:lnTo>
                  <a:lnTo>
                    <a:pt x="93778" y="67720"/>
                  </a:lnTo>
                  <a:lnTo>
                    <a:pt x="95616" y="34806"/>
                  </a:lnTo>
                  <a:lnTo>
                    <a:pt x="95185" y="11871"/>
                  </a:lnTo>
                  <a:lnTo>
                    <a:pt x="92236" y="4705"/>
                  </a:lnTo>
                  <a:lnTo>
                    <a:pt x="90339" y="2476"/>
                  </a:lnTo>
                  <a:lnTo>
                    <a:pt x="86113" y="0"/>
                  </a:lnTo>
                  <a:lnTo>
                    <a:pt x="83081" y="927"/>
                  </a:lnTo>
                  <a:lnTo>
                    <a:pt x="66067" y="14287"/>
                  </a:lnTo>
                  <a:lnTo>
                    <a:pt x="42017" y="50000"/>
                  </a:lnTo>
                  <a:lnTo>
                    <a:pt x="36856" y="59751"/>
                  </a:lnTo>
                  <a:lnTo>
                    <a:pt x="35956" y="64574"/>
                  </a:lnTo>
                  <a:lnTo>
                    <a:pt x="39348" y="92465"/>
                  </a:lnTo>
                  <a:lnTo>
                    <a:pt x="44514" y="101851"/>
                  </a:lnTo>
                  <a:lnTo>
                    <a:pt x="51865" y="109658"/>
                  </a:lnTo>
                  <a:lnTo>
                    <a:pt x="76525" y="123407"/>
                  </a:lnTo>
                  <a:lnTo>
                    <a:pt x="88357" y="125975"/>
                  </a:lnTo>
                  <a:lnTo>
                    <a:pt x="90927" y="126185"/>
                  </a:lnTo>
                  <a:lnTo>
                    <a:pt x="95900" y="124303"/>
                  </a:lnTo>
                  <a:lnTo>
                    <a:pt x="98337" y="122690"/>
                  </a:lnTo>
                  <a:lnTo>
                    <a:pt x="107952" y="108694"/>
                  </a:lnTo>
                  <a:lnTo>
                    <a:pt x="123054" y="78872"/>
                  </a:lnTo>
                  <a:lnTo>
                    <a:pt x="135324" y="43212"/>
                  </a:lnTo>
                  <a:lnTo>
                    <a:pt x="139979" y="24374"/>
                  </a:lnTo>
                  <a:lnTo>
                    <a:pt x="148663" y="10898"/>
                  </a:lnTo>
                  <a:lnTo>
                    <a:pt x="153310" y="7712"/>
                  </a:lnTo>
                  <a:lnTo>
                    <a:pt x="155661" y="6862"/>
                  </a:lnTo>
                  <a:lnTo>
                    <a:pt x="158021" y="7090"/>
                  </a:lnTo>
                  <a:lnTo>
                    <a:pt x="173685" y="15255"/>
                  </a:lnTo>
                  <a:lnTo>
                    <a:pt x="180306" y="23936"/>
                  </a:lnTo>
                  <a:lnTo>
                    <a:pt x="195950" y="59169"/>
                  </a:lnTo>
                  <a:lnTo>
                    <a:pt x="209372" y="90267"/>
                  </a:lnTo>
                  <a:lnTo>
                    <a:pt x="226741" y="123753"/>
                  </a:lnTo>
                  <a:lnTo>
                    <a:pt x="230301" y="138373"/>
                  </a:lnTo>
                  <a:lnTo>
                    <a:pt x="232388" y="141595"/>
                  </a:lnTo>
                  <a:lnTo>
                    <a:pt x="235367" y="143743"/>
                  </a:lnTo>
                  <a:lnTo>
                    <a:pt x="245027" y="146765"/>
                  </a:lnTo>
                  <a:lnTo>
                    <a:pt x="259195" y="147786"/>
                  </a:lnTo>
                  <a:lnTo>
                    <a:pt x="265936" y="145809"/>
                  </a:lnTo>
                  <a:lnTo>
                    <a:pt x="268845" y="144171"/>
                  </a:lnTo>
                  <a:lnTo>
                    <a:pt x="291416" y="120832"/>
                  </a:lnTo>
                  <a:lnTo>
                    <a:pt x="312707" y="88147"/>
                  </a:lnTo>
                  <a:lnTo>
                    <a:pt x="326729" y="54808"/>
                  </a:lnTo>
                  <a:lnTo>
                    <a:pt x="338914" y="29291"/>
                  </a:lnTo>
                  <a:lnTo>
                    <a:pt x="342906" y="23030"/>
                  </a:lnTo>
                  <a:lnTo>
                    <a:pt x="345679" y="13876"/>
                  </a:lnTo>
                  <a:lnTo>
                    <a:pt x="345026" y="14147"/>
                  </a:lnTo>
                  <a:lnTo>
                    <a:pt x="342182" y="16564"/>
                  </a:lnTo>
                  <a:lnTo>
                    <a:pt x="340390" y="22401"/>
                  </a:lnTo>
                  <a:lnTo>
                    <a:pt x="337264" y="34612"/>
                  </a:lnTo>
                  <a:lnTo>
                    <a:pt x="334235" y="45239"/>
                  </a:lnTo>
                  <a:lnTo>
                    <a:pt x="330174" y="75815"/>
                  </a:lnTo>
                  <a:lnTo>
                    <a:pt x="327909" y="90539"/>
                  </a:lnTo>
                  <a:lnTo>
                    <a:pt x="331097" y="111422"/>
                  </a:lnTo>
                  <a:lnTo>
                    <a:pt x="339749" y="142194"/>
                  </a:lnTo>
                  <a:lnTo>
                    <a:pt x="346187" y="148881"/>
                  </a:lnTo>
                  <a:lnTo>
                    <a:pt x="354340" y="152381"/>
                  </a:lnTo>
                  <a:lnTo>
                    <a:pt x="388962" y="1551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190"/>
            <p:cNvSpPr/>
            <p:nvPr/>
          </p:nvSpPr>
          <p:spPr>
            <a:xfrm>
              <a:off x="3979069" y="4286250"/>
              <a:ext cx="14288" cy="150020"/>
            </a:xfrm>
            <a:custGeom>
              <a:avLst/>
              <a:gdLst/>
              <a:ahLst/>
              <a:cxnLst/>
              <a:rect l="0" t="0" r="0" b="0"/>
              <a:pathLst>
                <a:path w="14288" h="150020">
                  <a:moveTo>
                    <a:pt x="14287" y="0"/>
                  </a:moveTo>
                  <a:lnTo>
                    <a:pt x="10495" y="3792"/>
                  </a:lnTo>
                  <a:lnTo>
                    <a:pt x="8633" y="7771"/>
                  </a:lnTo>
                  <a:lnTo>
                    <a:pt x="5158" y="39145"/>
                  </a:lnTo>
                  <a:lnTo>
                    <a:pt x="1019" y="74495"/>
                  </a:lnTo>
                  <a:lnTo>
                    <a:pt x="201" y="106349"/>
                  </a:lnTo>
                  <a:lnTo>
                    <a:pt x="26" y="138976"/>
                  </a:lnTo>
                  <a:lnTo>
                    <a:pt x="0" y="1500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191"/>
            <p:cNvSpPr/>
            <p:nvPr/>
          </p:nvSpPr>
          <p:spPr>
            <a:xfrm>
              <a:off x="4040462" y="4257675"/>
              <a:ext cx="123500" cy="235745"/>
            </a:xfrm>
            <a:custGeom>
              <a:avLst/>
              <a:gdLst/>
              <a:ahLst/>
              <a:cxnLst/>
              <a:rect l="0" t="0" r="0" b="0"/>
              <a:pathLst>
                <a:path w="123500" h="235745">
                  <a:moveTo>
                    <a:pt x="67194" y="0"/>
                  </a:moveTo>
                  <a:lnTo>
                    <a:pt x="67194" y="3792"/>
                  </a:lnTo>
                  <a:lnTo>
                    <a:pt x="62961" y="7771"/>
                  </a:lnTo>
                  <a:lnTo>
                    <a:pt x="47308" y="20585"/>
                  </a:lnTo>
                  <a:lnTo>
                    <a:pt x="24222" y="50836"/>
                  </a:lnTo>
                  <a:lnTo>
                    <a:pt x="3518" y="85171"/>
                  </a:lnTo>
                  <a:lnTo>
                    <a:pt x="931" y="90118"/>
                  </a:lnTo>
                  <a:lnTo>
                    <a:pt x="0" y="94210"/>
                  </a:lnTo>
                  <a:lnTo>
                    <a:pt x="173" y="97732"/>
                  </a:lnTo>
                  <a:lnTo>
                    <a:pt x="2482" y="103761"/>
                  </a:lnTo>
                  <a:lnTo>
                    <a:pt x="6154" y="109087"/>
                  </a:lnTo>
                  <a:lnTo>
                    <a:pt x="12549" y="111983"/>
                  </a:lnTo>
                  <a:lnTo>
                    <a:pt x="47321" y="114164"/>
                  </a:lnTo>
                  <a:lnTo>
                    <a:pt x="79570" y="108628"/>
                  </a:lnTo>
                  <a:lnTo>
                    <a:pt x="90157" y="108604"/>
                  </a:lnTo>
                  <a:lnTo>
                    <a:pt x="114707" y="113393"/>
                  </a:lnTo>
                  <a:lnTo>
                    <a:pt x="117920" y="115283"/>
                  </a:lnTo>
                  <a:lnTo>
                    <a:pt x="120061" y="118130"/>
                  </a:lnTo>
                  <a:lnTo>
                    <a:pt x="122440" y="125528"/>
                  </a:lnTo>
                  <a:lnTo>
                    <a:pt x="123499" y="134107"/>
                  </a:lnTo>
                  <a:lnTo>
                    <a:pt x="120301" y="151654"/>
                  </a:lnTo>
                  <a:lnTo>
                    <a:pt x="106407" y="183826"/>
                  </a:lnTo>
                  <a:lnTo>
                    <a:pt x="86258" y="213935"/>
                  </a:lnTo>
                  <a:lnTo>
                    <a:pt x="67194" y="2357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192"/>
            <p:cNvSpPr/>
            <p:nvPr/>
          </p:nvSpPr>
          <p:spPr>
            <a:xfrm>
              <a:off x="4329113" y="4136231"/>
              <a:ext cx="28576" cy="371476"/>
            </a:xfrm>
            <a:custGeom>
              <a:avLst/>
              <a:gdLst/>
              <a:ahLst/>
              <a:cxnLst/>
              <a:rect l="0" t="0" r="0" b="0"/>
              <a:pathLst>
                <a:path w="28576" h="371476">
                  <a:moveTo>
                    <a:pt x="28575" y="0"/>
                  </a:moveTo>
                  <a:lnTo>
                    <a:pt x="28575" y="31661"/>
                  </a:lnTo>
                  <a:lnTo>
                    <a:pt x="27781" y="61857"/>
                  </a:lnTo>
                  <a:lnTo>
                    <a:pt x="23665" y="95939"/>
                  </a:lnTo>
                  <a:lnTo>
                    <a:pt x="22424" y="119369"/>
                  </a:lnTo>
                  <a:lnTo>
                    <a:pt x="19755" y="147245"/>
                  </a:lnTo>
                  <a:lnTo>
                    <a:pt x="15923" y="177361"/>
                  </a:lnTo>
                  <a:lnTo>
                    <a:pt x="11575" y="206621"/>
                  </a:lnTo>
                  <a:lnTo>
                    <a:pt x="6996" y="237617"/>
                  </a:lnTo>
                  <a:lnTo>
                    <a:pt x="3109" y="269120"/>
                  </a:lnTo>
                  <a:lnTo>
                    <a:pt x="1382" y="298997"/>
                  </a:lnTo>
                  <a:lnTo>
                    <a:pt x="614" y="323917"/>
                  </a:lnTo>
                  <a:lnTo>
                    <a:pt x="121" y="358200"/>
                  </a:lnTo>
                  <a:lnTo>
                    <a:pt x="0" y="3714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193"/>
            <p:cNvSpPr/>
            <p:nvPr/>
          </p:nvSpPr>
          <p:spPr>
            <a:xfrm>
              <a:off x="4474414" y="4298704"/>
              <a:ext cx="125914" cy="227049"/>
            </a:xfrm>
            <a:custGeom>
              <a:avLst/>
              <a:gdLst/>
              <a:ahLst/>
              <a:cxnLst/>
              <a:rect l="0" t="0" r="0" b="0"/>
              <a:pathLst>
                <a:path w="125914" h="227049">
                  <a:moveTo>
                    <a:pt x="47580" y="58984"/>
                  </a:moveTo>
                  <a:lnTo>
                    <a:pt x="47580" y="62776"/>
                  </a:lnTo>
                  <a:lnTo>
                    <a:pt x="41083" y="77665"/>
                  </a:lnTo>
                  <a:lnTo>
                    <a:pt x="24636" y="113361"/>
                  </a:lnTo>
                  <a:lnTo>
                    <a:pt x="16881" y="144328"/>
                  </a:lnTo>
                  <a:lnTo>
                    <a:pt x="5764" y="174847"/>
                  </a:lnTo>
                  <a:lnTo>
                    <a:pt x="0" y="200205"/>
                  </a:lnTo>
                  <a:lnTo>
                    <a:pt x="769" y="213294"/>
                  </a:lnTo>
                  <a:lnTo>
                    <a:pt x="2085" y="219007"/>
                  </a:lnTo>
                  <a:lnTo>
                    <a:pt x="4550" y="222816"/>
                  </a:lnTo>
                  <a:lnTo>
                    <a:pt x="7781" y="225355"/>
                  </a:lnTo>
                  <a:lnTo>
                    <a:pt x="11522" y="227048"/>
                  </a:lnTo>
                  <a:lnTo>
                    <a:pt x="19912" y="226812"/>
                  </a:lnTo>
                  <a:lnTo>
                    <a:pt x="42026" y="220193"/>
                  </a:lnTo>
                  <a:lnTo>
                    <a:pt x="53314" y="211595"/>
                  </a:lnTo>
                  <a:lnTo>
                    <a:pt x="73495" y="182879"/>
                  </a:lnTo>
                  <a:lnTo>
                    <a:pt x="83175" y="158763"/>
                  </a:lnTo>
                  <a:lnTo>
                    <a:pt x="92768" y="131905"/>
                  </a:lnTo>
                  <a:lnTo>
                    <a:pt x="107095" y="99728"/>
                  </a:lnTo>
                  <a:lnTo>
                    <a:pt x="119806" y="74760"/>
                  </a:lnTo>
                  <a:lnTo>
                    <a:pt x="124906" y="44990"/>
                  </a:lnTo>
                  <a:lnTo>
                    <a:pt x="125913" y="19971"/>
                  </a:lnTo>
                  <a:lnTo>
                    <a:pt x="124408" y="15513"/>
                  </a:lnTo>
                  <a:lnTo>
                    <a:pt x="118503" y="8442"/>
                  </a:lnTo>
                  <a:lnTo>
                    <a:pt x="106253" y="0"/>
                  </a:lnTo>
                  <a:lnTo>
                    <a:pt x="101776" y="611"/>
                  </a:lnTo>
                  <a:lnTo>
                    <a:pt x="83185" y="12352"/>
                  </a:lnTo>
                  <a:lnTo>
                    <a:pt x="61867" y="161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194"/>
            <p:cNvSpPr/>
            <p:nvPr/>
          </p:nvSpPr>
          <p:spPr>
            <a:xfrm>
              <a:off x="4644687" y="4321969"/>
              <a:ext cx="77333" cy="222455"/>
            </a:xfrm>
            <a:custGeom>
              <a:avLst/>
              <a:gdLst/>
              <a:ahLst/>
              <a:cxnLst/>
              <a:rect l="0" t="0" r="0" b="0"/>
              <a:pathLst>
                <a:path w="77333" h="222455">
                  <a:moveTo>
                    <a:pt x="77332" y="0"/>
                  </a:moveTo>
                  <a:lnTo>
                    <a:pt x="62859" y="16590"/>
                  </a:lnTo>
                  <a:lnTo>
                    <a:pt x="45410" y="44900"/>
                  </a:lnTo>
                  <a:lnTo>
                    <a:pt x="27135" y="79454"/>
                  </a:lnTo>
                  <a:lnTo>
                    <a:pt x="12981" y="109531"/>
                  </a:lnTo>
                  <a:lnTo>
                    <a:pt x="2967" y="141462"/>
                  </a:lnTo>
                  <a:lnTo>
                    <a:pt x="0" y="171031"/>
                  </a:lnTo>
                  <a:lnTo>
                    <a:pt x="1237" y="197784"/>
                  </a:lnTo>
                  <a:lnTo>
                    <a:pt x="6631" y="216559"/>
                  </a:lnTo>
                  <a:lnTo>
                    <a:pt x="8767" y="220572"/>
                  </a:lnTo>
                  <a:lnTo>
                    <a:pt x="12572" y="222454"/>
                  </a:lnTo>
                  <a:lnTo>
                    <a:pt x="34908" y="221744"/>
                  </a:lnTo>
                  <a:lnTo>
                    <a:pt x="55901"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195"/>
            <p:cNvSpPr/>
            <p:nvPr/>
          </p:nvSpPr>
          <p:spPr>
            <a:xfrm>
              <a:off x="4766628" y="4300538"/>
              <a:ext cx="83979" cy="192882"/>
            </a:xfrm>
            <a:custGeom>
              <a:avLst/>
              <a:gdLst/>
              <a:ahLst/>
              <a:cxnLst/>
              <a:rect l="0" t="0" r="0" b="0"/>
              <a:pathLst>
                <a:path w="83979" h="192882">
                  <a:moveTo>
                    <a:pt x="83978" y="0"/>
                  </a:moveTo>
                  <a:lnTo>
                    <a:pt x="83978" y="3792"/>
                  </a:lnTo>
                  <a:lnTo>
                    <a:pt x="79745" y="7770"/>
                  </a:lnTo>
                  <a:lnTo>
                    <a:pt x="73366" y="12978"/>
                  </a:lnTo>
                  <a:lnTo>
                    <a:pt x="58569" y="29257"/>
                  </a:lnTo>
                  <a:lnTo>
                    <a:pt x="42054" y="45181"/>
                  </a:lnTo>
                  <a:lnTo>
                    <a:pt x="29223" y="64980"/>
                  </a:lnTo>
                  <a:lnTo>
                    <a:pt x="13984" y="96797"/>
                  </a:lnTo>
                  <a:lnTo>
                    <a:pt x="2184" y="127158"/>
                  </a:lnTo>
                  <a:lnTo>
                    <a:pt x="0" y="138800"/>
                  </a:lnTo>
                  <a:lnTo>
                    <a:pt x="1146" y="149266"/>
                  </a:lnTo>
                  <a:lnTo>
                    <a:pt x="10540" y="172938"/>
                  </a:lnTo>
                  <a:lnTo>
                    <a:pt x="15091" y="179520"/>
                  </a:lnTo>
                  <a:lnTo>
                    <a:pt x="18210" y="181592"/>
                  </a:lnTo>
                  <a:lnTo>
                    <a:pt x="55403" y="192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196"/>
            <p:cNvSpPr/>
            <p:nvPr/>
          </p:nvSpPr>
          <p:spPr>
            <a:xfrm>
              <a:off x="4893600" y="4307681"/>
              <a:ext cx="71307" cy="250033"/>
            </a:xfrm>
            <a:custGeom>
              <a:avLst/>
              <a:gdLst/>
              <a:ahLst/>
              <a:cxnLst/>
              <a:rect l="0" t="0" r="0" b="0"/>
              <a:pathLst>
                <a:path w="71307" h="250033">
                  <a:moveTo>
                    <a:pt x="7013" y="0"/>
                  </a:moveTo>
                  <a:lnTo>
                    <a:pt x="2103" y="11407"/>
                  </a:lnTo>
                  <a:lnTo>
                    <a:pt x="310" y="39530"/>
                  </a:lnTo>
                  <a:lnTo>
                    <a:pt x="0" y="73361"/>
                  </a:lnTo>
                  <a:lnTo>
                    <a:pt x="3687" y="106125"/>
                  </a:lnTo>
                  <a:lnTo>
                    <a:pt x="12059" y="140437"/>
                  </a:lnTo>
                  <a:lnTo>
                    <a:pt x="23473" y="170969"/>
                  </a:lnTo>
                  <a:lnTo>
                    <a:pt x="36987" y="199930"/>
                  </a:lnTo>
                  <a:lnTo>
                    <a:pt x="57516" y="233615"/>
                  </a:lnTo>
                  <a:lnTo>
                    <a:pt x="71306" y="2500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197"/>
            <p:cNvSpPr/>
            <p:nvPr/>
          </p:nvSpPr>
          <p:spPr>
            <a:xfrm>
              <a:off x="5086350" y="4029075"/>
              <a:ext cx="7145" cy="492920"/>
            </a:xfrm>
            <a:custGeom>
              <a:avLst/>
              <a:gdLst/>
              <a:ahLst/>
              <a:cxnLst/>
              <a:rect l="0" t="0" r="0" b="0"/>
              <a:pathLst>
                <a:path w="7145" h="492920">
                  <a:moveTo>
                    <a:pt x="7144" y="0"/>
                  </a:moveTo>
                  <a:lnTo>
                    <a:pt x="7144" y="30539"/>
                  </a:lnTo>
                  <a:lnTo>
                    <a:pt x="7144" y="61771"/>
                  </a:lnTo>
                  <a:lnTo>
                    <a:pt x="7144" y="94238"/>
                  </a:lnTo>
                  <a:lnTo>
                    <a:pt x="7144" y="118083"/>
                  </a:lnTo>
                  <a:lnTo>
                    <a:pt x="7144" y="144557"/>
                  </a:lnTo>
                  <a:lnTo>
                    <a:pt x="7144" y="174314"/>
                  </a:lnTo>
                  <a:lnTo>
                    <a:pt x="7144" y="206060"/>
                  </a:lnTo>
                  <a:lnTo>
                    <a:pt x="7144" y="238691"/>
                  </a:lnTo>
                  <a:lnTo>
                    <a:pt x="7144" y="273831"/>
                  </a:lnTo>
                  <a:lnTo>
                    <a:pt x="7144" y="292091"/>
                  </a:lnTo>
                  <a:lnTo>
                    <a:pt x="6350" y="310615"/>
                  </a:lnTo>
                  <a:lnTo>
                    <a:pt x="5027" y="329314"/>
                  </a:lnTo>
                  <a:lnTo>
                    <a:pt x="3352" y="348130"/>
                  </a:lnTo>
                  <a:lnTo>
                    <a:pt x="2234" y="366230"/>
                  </a:lnTo>
                  <a:lnTo>
                    <a:pt x="993" y="401158"/>
                  </a:lnTo>
                  <a:lnTo>
                    <a:pt x="441" y="430970"/>
                  </a:lnTo>
                  <a:lnTo>
                    <a:pt x="131" y="465832"/>
                  </a:lnTo>
                  <a:lnTo>
                    <a:pt x="0" y="4929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626075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Oh snap! Paragraph 5</a:t>
            </a:r>
            <a:br>
              <a:rPr lang="en-US" sz="2500" dirty="0" smtClean="0"/>
            </a:br>
            <a:r>
              <a:rPr lang="en-US" sz="2500" dirty="0" smtClean="0"/>
              <a:t>Window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Window partner: what is MLK’s criticism?</a:t>
            </a:r>
          </a:p>
          <a:p>
            <a:pPr marL="152400" indent="0">
              <a:buNone/>
            </a:pPr>
            <a:endParaRPr lang="en-US" sz="2000" dirty="0"/>
          </a:p>
          <a:p>
            <a:pPr marL="152400" indent="0">
              <a:buNone/>
            </a:pPr>
            <a:endParaRPr lang="en-US" sz="2000" dirty="0" smtClean="0"/>
          </a:p>
          <a:p>
            <a:pPr marL="152400" indent="0">
              <a:buNone/>
            </a:pPr>
            <a:r>
              <a:rPr lang="en-US" sz="2000" dirty="0" smtClean="0"/>
              <a:t>Door partner: Describe MLK’s tone here.</a:t>
            </a:r>
          </a:p>
          <a:p>
            <a:pPr marL="152400" indent="0">
              <a:buNone/>
            </a:pPr>
            <a:endParaRPr lang="en-US" sz="2000" dirty="0"/>
          </a:p>
          <a:p>
            <a:pPr marL="152400" indent="0">
              <a:buNone/>
            </a:pPr>
            <a:endParaRPr lang="en-US" sz="2000" dirty="0" smtClean="0"/>
          </a:p>
          <a:p>
            <a:pPr marL="152400" indent="0">
              <a:buNone/>
            </a:pPr>
            <a:r>
              <a:rPr lang="en-US" sz="2000" dirty="0" smtClean="0"/>
              <a:t>Together: does this paragraph rely on ethos, logos, and/or pathos? Why? </a:t>
            </a:r>
            <a:endParaRPr lang="en-US" sz="2000" dirty="0"/>
          </a:p>
        </p:txBody>
      </p:sp>
      <mc:AlternateContent xmlns:mc="http://schemas.openxmlformats.org/markup-compatibility/2006" xmlns:p14="http://schemas.microsoft.com/office/powerpoint/2010/main">
        <mc:Choice Requires="p14">
          <p:contentPart p14:bwMode="auto" r:id="rId3">
            <p14:nvContentPartPr>
              <p14:cNvPr id="61" name="Ink 60"/>
              <p14:cNvContentPartPr/>
              <p14:nvPr/>
            </p14:nvContentPartPr>
            <p14:xfrm>
              <a:off x="591004" y="4738858"/>
              <a:ext cx="1323000" cy="553320"/>
            </p14:xfrm>
          </p:contentPart>
        </mc:Choice>
        <mc:Fallback xmlns="">
          <p:pic>
            <p:nvPicPr>
              <p:cNvPr id="61" name="Ink 60"/>
              <p:cNvPicPr/>
              <p:nvPr/>
            </p:nvPicPr>
            <p:blipFill>
              <a:blip r:embed="rId4"/>
              <a:stretch>
                <a:fillRect/>
              </a:stretch>
            </p:blipFill>
            <p:spPr>
              <a:xfrm>
                <a:off x="578764" y="4726618"/>
                <a:ext cx="1347120" cy="577800"/>
              </a:xfrm>
              <a:prstGeom prst="rect">
                <a:avLst/>
              </a:prstGeom>
            </p:spPr>
          </p:pic>
        </mc:Fallback>
      </mc:AlternateContent>
      <p:grpSp>
        <p:nvGrpSpPr>
          <p:cNvPr id="129" name="SMARTInkShape-Group85"/>
          <p:cNvGrpSpPr/>
          <p:nvPr/>
        </p:nvGrpSpPr>
        <p:grpSpPr>
          <a:xfrm>
            <a:off x="1278731" y="2557463"/>
            <a:ext cx="1031543" cy="678657"/>
            <a:chOff x="1278731" y="2557463"/>
            <a:chExt cx="1031543" cy="678657"/>
          </a:xfrm>
        </p:grpSpPr>
        <p:sp>
          <p:nvSpPr>
            <p:cNvPr id="117" name="SMARTInkShape-563"/>
            <p:cNvSpPr/>
            <p:nvPr/>
          </p:nvSpPr>
          <p:spPr>
            <a:xfrm>
              <a:off x="1622049" y="3064669"/>
              <a:ext cx="228183" cy="98896"/>
            </a:xfrm>
            <a:custGeom>
              <a:avLst/>
              <a:gdLst/>
              <a:ahLst/>
              <a:cxnLst/>
              <a:rect l="0" t="0" r="0" b="0"/>
              <a:pathLst>
                <a:path w="228183" h="98896">
                  <a:moveTo>
                    <a:pt x="49589" y="0"/>
                  </a:moveTo>
                  <a:lnTo>
                    <a:pt x="49589" y="6151"/>
                  </a:lnTo>
                  <a:lnTo>
                    <a:pt x="20997" y="41386"/>
                  </a:lnTo>
                  <a:lnTo>
                    <a:pt x="2757" y="68336"/>
                  </a:lnTo>
                  <a:lnTo>
                    <a:pt x="523" y="75986"/>
                  </a:lnTo>
                  <a:lnTo>
                    <a:pt x="0" y="80867"/>
                  </a:lnTo>
                  <a:lnTo>
                    <a:pt x="1885" y="85683"/>
                  </a:lnTo>
                  <a:lnTo>
                    <a:pt x="5770" y="91449"/>
                  </a:lnTo>
                  <a:lnTo>
                    <a:pt x="22736" y="92744"/>
                  </a:lnTo>
                  <a:lnTo>
                    <a:pt x="27864" y="90697"/>
                  </a:lnTo>
                  <a:lnTo>
                    <a:pt x="58814" y="69018"/>
                  </a:lnTo>
                  <a:lnTo>
                    <a:pt x="61626" y="64277"/>
                  </a:lnTo>
                  <a:lnTo>
                    <a:pt x="62376" y="61901"/>
                  </a:lnTo>
                  <a:lnTo>
                    <a:pt x="63670" y="60317"/>
                  </a:lnTo>
                  <a:lnTo>
                    <a:pt x="68489" y="57295"/>
                  </a:lnTo>
                  <a:lnTo>
                    <a:pt x="70687" y="51123"/>
                  </a:lnTo>
                  <a:lnTo>
                    <a:pt x="70872" y="52619"/>
                  </a:lnTo>
                  <a:lnTo>
                    <a:pt x="71011" y="60677"/>
                  </a:lnTo>
                  <a:lnTo>
                    <a:pt x="73133" y="64803"/>
                  </a:lnTo>
                  <a:lnTo>
                    <a:pt x="94869" y="88115"/>
                  </a:lnTo>
                  <a:lnTo>
                    <a:pt x="99611" y="90756"/>
                  </a:lnTo>
                  <a:lnTo>
                    <a:pt x="104365" y="92723"/>
                  </a:lnTo>
                  <a:lnTo>
                    <a:pt x="109123" y="96243"/>
                  </a:lnTo>
                  <a:lnTo>
                    <a:pt x="116000" y="98337"/>
                  </a:lnTo>
                  <a:lnTo>
                    <a:pt x="120057" y="98895"/>
                  </a:lnTo>
                  <a:lnTo>
                    <a:pt x="122761" y="98474"/>
                  </a:lnTo>
                  <a:lnTo>
                    <a:pt x="124564" y="97399"/>
                  </a:lnTo>
                  <a:lnTo>
                    <a:pt x="125766" y="95889"/>
                  </a:lnTo>
                  <a:lnTo>
                    <a:pt x="129218" y="94211"/>
                  </a:lnTo>
                  <a:lnTo>
                    <a:pt x="134110" y="93134"/>
                  </a:lnTo>
                  <a:lnTo>
                    <a:pt x="134511" y="92251"/>
                  </a:lnTo>
                  <a:lnTo>
                    <a:pt x="135309" y="58624"/>
                  </a:lnTo>
                  <a:lnTo>
                    <a:pt x="135314" y="29994"/>
                  </a:lnTo>
                  <a:lnTo>
                    <a:pt x="139106" y="25203"/>
                  </a:lnTo>
                  <a:lnTo>
                    <a:pt x="143084" y="23107"/>
                  </a:lnTo>
                  <a:lnTo>
                    <a:pt x="145256" y="22548"/>
                  </a:lnTo>
                  <a:lnTo>
                    <a:pt x="155240" y="16742"/>
                  </a:lnTo>
                  <a:lnTo>
                    <a:pt x="190209" y="8232"/>
                  </a:lnTo>
                  <a:lnTo>
                    <a:pt x="225363" y="7172"/>
                  </a:lnTo>
                  <a:lnTo>
                    <a:pt x="228182" y="71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SMARTInkShape-564"/>
            <p:cNvSpPr/>
            <p:nvPr/>
          </p:nvSpPr>
          <p:spPr>
            <a:xfrm>
              <a:off x="1464469" y="3064669"/>
              <a:ext cx="7145" cy="171451"/>
            </a:xfrm>
            <a:custGeom>
              <a:avLst/>
              <a:gdLst/>
              <a:ahLst/>
              <a:cxnLst/>
              <a:rect l="0" t="0" r="0" b="0"/>
              <a:pathLst>
                <a:path w="7145" h="171451">
                  <a:moveTo>
                    <a:pt x="7144" y="0"/>
                  </a:moveTo>
                  <a:lnTo>
                    <a:pt x="7144" y="31434"/>
                  </a:lnTo>
                  <a:lnTo>
                    <a:pt x="7144" y="65538"/>
                  </a:lnTo>
                  <a:lnTo>
                    <a:pt x="7144" y="97322"/>
                  </a:lnTo>
                  <a:lnTo>
                    <a:pt x="7144" y="132330"/>
                  </a:lnTo>
                  <a:lnTo>
                    <a:pt x="5027" y="140305"/>
                  </a:lnTo>
                  <a:lnTo>
                    <a:pt x="1489" y="149257"/>
                  </a:lnTo>
                  <a:lnTo>
                    <a:pt x="0" y="1714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SMARTInkShape-565"/>
            <p:cNvSpPr/>
            <p:nvPr/>
          </p:nvSpPr>
          <p:spPr>
            <a:xfrm>
              <a:off x="1860403" y="2700338"/>
              <a:ext cx="132704" cy="14288"/>
            </a:xfrm>
            <a:custGeom>
              <a:avLst/>
              <a:gdLst/>
              <a:ahLst/>
              <a:cxnLst/>
              <a:rect l="0" t="0" r="0" b="0"/>
              <a:pathLst>
                <a:path w="132704" h="14288">
                  <a:moveTo>
                    <a:pt x="4116" y="14287"/>
                  </a:moveTo>
                  <a:lnTo>
                    <a:pt x="323" y="14287"/>
                  </a:lnTo>
                  <a:lnTo>
                    <a:pt x="0" y="13493"/>
                  </a:lnTo>
                  <a:lnTo>
                    <a:pt x="3417" y="8136"/>
                  </a:lnTo>
                  <a:lnTo>
                    <a:pt x="35887" y="7160"/>
                  </a:lnTo>
                  <a:lnTo>
                    <a:pt x="70574" y="7144"/>
                  </a:lnTo>
                  <a:lnTo>
                    <a:pt x="98710" y="6350"/>
                  </a:lnTo>
                  <a:lnTo>
                    <a:pt x="13270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SMARTInkShape-566"/>
            <p:cNvSpPr/>
            <p:nvPr/>
          </p:nvSpPr>
          <p:spPr>
            <a:xfrm>
              <a:off x="1915981" y="2578981"/>
              <a:ext cx="12833" cy="221370"/>
            </a:xfrm>
            <a:custGeom>
              <a:avLst/>
              <a:gdLst/>
              <a:ahLst/>
              <a:cxnLst/>
              <a:rect l="0" t="0" r="0" b="0"/>
              <a:pathLst>
                <a:path w="12833" h="221370">
                  <a:moveTo>
                    <a:pt x="12832" y="7057"/>
                  </a:moveTo>
                  <a:lnTo>
                    <a:pt x="12832" y="0"/>
                  </a:lnTo>
                  <a:lnTo>
                    <a:pt x="12038" y="24750"/>
                  </a:lnTo>
                  <a:lnTo>
                    <a:pt x="6350" y="52390"/>
                  </a:lnTo>
                  <a:lnTo>
                    <a:pt x="5746" y="86587"/>
                  </a:lnTo>
                  <a:lnTo>
                    <a:pt x="5695" y="117689"/>
                  </a:lnTo>
                  <a:lnTo>
                    <a:pt x="35" y="148273"/>
                  </a:lnTo>
                  <a:lnTo>
                    <a:pt x="0" y="160307"/>
                  </a:lnTo>
                  <a:lnTo>
                    <a:pt x="4782" y="195473"/>
                  </a:lnTo>
                  <a:lnTo>
                    <a:pt x="5688" y="22136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SMARTInkShape-567"/>
            <p:cNvSpPr/>
            <p:nvPr/>
          </p:nvSpPr>
          <p:spPr>
            <a:xfrm>
              <a:off x="1564840" y="2721769"/>
              <a:ext cx="271105" cy="92443"/>
            </a:xfrm>
            <a:custGeom>
              <a:avLst/>
              <a:gdLst/>
              <a:ahLst/>
              <a:cxnLst/>
              <a:rect l="0" t="0" r="0" b="0"/>
              <a:pathLst>
                <a:path w="271105" h="92443">
                  <a:moveTo>
                    <a:pt x="63935" y="0"/>
                  </a:moveTo>
                  <a:lnTo>
                    <a:pt x="63935" y="3792"/>
                  </a:lnTo>
                  <a:lnTo>
                    <a:pt x="63141" y="4909"/>
                  </a:lnTo>
                  <a:lnTo>
                    <a:pt x="61818" y="5654"/>
                  </a:lnTo>
                  <a:lnTo>
                    <a:pt x="51750" y="7741"/>
                  </a:lnTo>
                  <a:lnTo>
                    <a:pt x="32807" y="24221"/>
                  </a:lnTo>
                  <a:lnTo>
                    <a:pt x="12388" y="45217"/>
                  </a:lnTo>
                  <a:lnTo>
                    <a:pt x="2367" y="66610"/>
                  </a:lnTo>
                  <a:lnTo>
                    <a:pt x="0" y="80640"/>
                  </a:lnTo>
                  <a:lnTo>
                    <a:pt x="1917" y="85581"/>
                  </a:lnTo>
                  <a:lnTo>
                    <a:pt x="5823" y="91429"/>
                  </a:lnTo>
                  <a:lnTo>
                    <a:pt x="14085" y="92442"/>
                  </a:lnTo>
                  <a:lnTo>
                    <a:pt x="26587" y="88950"/>
                  </a:lnTo>
                  <a:lnTo>
                    <a:pt x="57644" y="73728"/>
                  </a:lnTo>
                  <a:lnTo>
                    <a:pt x="78991" y="61900"/>
                  </a:lnTo>
                  <a:lnTo>
                    <a:pt x="98201" y="37424"/>
                  </a:lnTo>
                  <a:lnTo>
                    <a:pt x="99008" y="34360"/>
                  </a:lnTo>
                  <a:lnTo>
                    <a:pt x="99650" y="28604"/>
                  </a:lnTo>
                  <a:lnTo>
                    <a:pt x="95860" y="32376"/>
                  </a:lnTo>
                  <a:lnTo>
                    <a:pt x="93999" y="36349"/>
                  </a:lnTo>
                  <a:lnTo>
                    <a:pt x="92804" y="45368"/>
                  </a:lnTo>
                  <a:lnTo>
                    <a:pt x="94757" y="50061"/>
                  </a:lnTo>
                  <a:lnTo>
                    <a:pt x="97478" y="54793"/>
                  </a:lnTo>
                  <a:lnTo>
                    <a:pt x="99803" y="61920"/>
                  </a:lnTo>
                  <a:lnTo>
                    <a:pt x="116421" y="80963"/>
                  </a:lnTo>
                  <a:lnTo>
                    <a:pt x="121129" y="83608"/>
                  </a:lnTo>
                  <a:lnTo>
                    <a:pt x="130619" y="85307"/>
                  </a:lnTo>
                  <a:lnTo>
                    <a:pt x="141549" y="85601"/>
                  </a:lnTo>
                  <a:lnTo>
                    <a:pt x="148172" y="83553"/>
                  </a:lnTo>
                  <a:lnTo>
                    <a:pt x="155099" y="79563"/>
                  </a:lnTo>
                  <a:lnTo>
                    <a:pt x="155667" y="78442"/>
                  </a:lnTo>
                  <a:lnTo>
                    <a:pt x="157261" y="73072"/>
                  </a:lnTo>
                  <a:lnTo>
                    <a:pt x="161614" y="66453"/>
                  </a:lnTo>
                  <a:lnTo>
                    <a:pt x="163256" y="58672"/>
                  </a:lnTo>
                  <a:lnTo>
                    <a:pt x="163944" y="23586"/>
                  </a:lnTo>
                  <a:lnTo>
                    <a:pt x="163947" y="15406"/>
                  </a:lnTo>
                  <a:lnTo>
                    <a:pt x="167740" y="10826"/>
                  </a:lnTo>
                  <a:lnTo>
                    <a:pt x="171718" y="8780"/>
                  </a:lnTo>
                  <a:lnTo>
                    <a:pt x="180740" y="7467"/>
                  </a:lnTo>
                  <a:lnTo>
                    <a:pt x="214387" y="13644"/>
                  </a:lnTo>
                  <a:lnTo>
                    <a:pt x="230045" y="14890"/>
                  </a:lnTo>
                  <a:lnTo>
                    <a:pt x="258272" y="20978"/>
                  </a:lnTo>
                  <a:lnTo>
                    <a:pt x="271104" y="2143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SMARTInkShape-568"/>
            <p:cNvSpPr/>
            <p:nvPr/>
          </p:nvSpPr>
          <p:spPr>
            <a:xfrm>
              <a:off x="1350169" y="2593181"/>
              <a:ext cx="21432" cy="278608"/>
            </a:xfrm>
            <a:custGeom>
              <a:avLst/>
              <a:gdLst/>
              <a:ahLst/>
              <a:cxnLst/>
              <a:rect l="0" t="0" r="0" b="0"/>
              <a:pathLst>
                <a:path w="21432" h="278608">
                  <a:moveTo>
                    <a:pt x="0" y="0"/>
                  </a:moveTo>
                  <a:lnTo>
                    <a:pt x="0" y="20585"/>
                  </a:lnTo>
                  <a:lnTo>
                    <a:pt x="2116" y="27141"/>
                  </a:lnTo>
                  <a:lnTo>
                    <a:pt x="3792" y="30000"/>
                  </a:lnTo>
                  <a:lnTo>
                    <a:pt x="6702" y="56162"/>
                  </a:lnTo>
                  <a:lnTo>
                    <a:pt x="9221" y="91293"/>
                  </a:lnTo>
                  <a:lnTo>
                    <a:pt x="12786" y="108806"/>
                  </a:lnTo>
                  <a:lnTo>
                    <a:pt x="14090" y="143092"/>
                  </a:lnTo>
                  <a:lnTo>
                    <a:pt x="14261" y="178622"/>
                  </a:lnTo>
                  <a:lnTo>
                    <a:pt x="14284" y="212200"/>
                  </a:lnTo>
                  <a:lnTo>
                    <a:pt x="14287" y="247527"/>
                  </a:lnTo>
                  <a:lnTo>
                    <a:pt x="14287" y="272422"/>
                  </a:lnTo>
                  <a:lnTo>
                    <a:pt x="15081" y="274483"/>
                  </a:lnTo>
                  <a:lnTo>
                    <a:pt x="16404" y="275858"/>
                  </a:lnTo>
                  <a:lnTo>
                    <a:pt x="21431" y="27860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SMARTInkShape-569"/>
            <p:cNvSpPr/>
            <p:nvPr/>
          </p:nvSpPr>
          <p:spPr>
            <a:xfrm>
              <a:off x="2135981" y="2907895"/>
              <a:ext cx="174293" cy="235356"/>
            </a:xfrm>
            <a:custGeom>
              <a:avLst/>
              <a:gdLst/>
              <a:ahLst/>
              <a:cxnLst/>
              <a:rect l="0" t="0" r="0" b="0"/>
              <a:pathLst>
                <a:path w="174293" h="235356">
                  <a:moveTo>
                    <a:pt x="0" y="21043"/>
                  </a:moveTo>
                  <a:lnTo>
                    <a:pt x="0" y="14892"/>
                  </a:lnTo>
                  <a:lnTo>
                    <a:pt x="9943" y="4043"/>
                  </a:lnTo>
                  <a:lnTo>
                    <a:pt x="16590" y="1581"/>
                  </a:lnTo>
                  <a:lnTo>
                    <a:pt x="33793" y="0"/>
                  </a:lnTo>
                  <a:lnTo>
                    <a:pt x="57387" y="5392"/>
                  </a:lnTo>
                  <a:lnTo>
                    <a:pt x="90646" y="16414"/>
                  </a:lnTo>
                  <a:lnTo>
                    <a:pt x="122641" y="35975"/>
                  </a:lnTo>
                  <a:lnTo>
                    <a:pt x="146463" y="54507"/>
                  </a:lnTo>
                  <a:lnTo>
                    <a:pt x="163525" y="78209"/>
                  </a:lnTo>
                  <a:lnTo>
                    <a:pt x="173677" y="101038"/>
                  </a:lnTo>
                  <a:lnTo>
                    <a:pt x="174292" y="112423"/>
                  </a:lnTo>
                  <a:lnTo>
                    <a:pt x="169583" y="148010"/>
                  </a:lnTo>
                  <a:lnTo>
                    <a:pt x="165064" y="158435"/>
                  </a:lnTo>
                  <a:lnTo>
                    <a:pt x="135497" y="192450"/>
                  </a:lnTo>
                  <a:lnTo>
                    <a:pt x="125308" y="201205"/>
                  </a:lnTo>
                  <a:lnTo>
                    <a:pt x="90347" y="218406"/>
                  </a:lnTo>
                  <a:lnTo>
                    <a:pt x="65913" y="226039"/>
                  </a:lnTo>
                  <a:lnTo>
                    <a:pt x="31051" y="228084"/>
                  </a:lnTo>
                  <a:lnTo>
                    <a:pt x="27845" y="227333"/>
                  </a:lnTo>
                  <a:lnTo>
                    <a:pt x="25707" y="226038"/>
                  </a:lnTo>
                  <a:lnTo>
                    <a:pt x="17085" y="216019"/>
                  </a:lnTo>
                  <a:lnTo>
                    <a:pt x="15117" y="209076"/>
                  </a:lnTo>
                  <a:lnTo>
                    <a:pt x="14656" y="204361"/>
                  </a:lnTo>
                  <a:lnTo>
                    <a:pt x="16568" y="199620"/>
                  </a:lnTo>
                  <a:lnTo>
                    <a:pt x="18189" y="197244"/>
                  </a:lnTo>
                  <a:lnTo>
                    <a:pt x="20064" y="195660"/>
                  </a:lnTo>
                  <a:lnTo>
                    <a:pt x="24263" y="193901"/>
                  </a:lnTo>
                  <a:lnTo>
                    <a:pt x="38336" y="191977"/>
                  </a:lnTo>
                  <a:lnTo>
                    <a:pt x="44291" y="188824"/>
                  </a:lnTo>
                  <a:lnTo>
                    <a:pt x="53816" y="189010"/>
                  </a:lnTo>
                  <a:lnTo>
                    <a:pt x="85432" y="194303"/>
                  </a:lnTo>
                  <a:lnTo>
                    <a:pt x="115202" y="204637"/>
                  </a:lnTo>
                  <a:lnTo>
                    <a:pt x="150138" y="220129"/>
                  </a:lnTo>
                  <a:lnTo>
                    <a:pt x="171450" y="23535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SMARTInkShape-570"/>
            <p:cNvSpPr/>
            <p:nvPr/>
          </p:nvSpPr>
          <p:spPr>
            <a:xfrm>
              <a:off x="1929107" y="3043238"/>
              <a:ext cx="92575" cy="7144"/>
            </a:xfrm>
            <a:custGeom>
              <a:avLst/>
              <a:gdLst/>
              <a:ahLst/>
              <a:cxnLst/>
              <a:rect l="0" t="0" r="0" b="0"/>
              <a:pathLst>
                <a:path w="92575" h="7144">
                  <a:moveTo>
                    <a:pt x="6849" y="7143"/>
                  </a:moveTo>
                  <a:lnTo>
                    <a:pt x="0" y="7143"/>
                  </a:lnTo>
                  <a:lnTo>
                    <a:pt x="30241" y="7143"/>
                  </a:lnTo>
                  <a:lnTo>
                    <a:pt x="62141" y="7143"/>
                  </a:lnTo>
                  <a:lnTo>
                    <a:pt x="72698" y="6350"/>
                  </a:lnTo>
                  <a:lnTo>
                    <a:pt x="9257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SMARTInkShape-571"/>
            <p:cNvSpPr/>
            <p:nvPr/>
          </p:nvSpPr>
          <p:spPr>
            <a:xfrm>
              <a:off x="2135981" y="2557463"/>
              <a:ext cx="21433" cy="228601"/>
            </a:xfrm>
            <a:custGeom>
              <a:avLst/>
              <a:gdLst/>
              <a:ahLst/>
              <a:cxnLst/>
              <a:rect l="0" t="0" r="0" b="0"/>
              <a:pathLst>
                <a:path w="21433" h="228601">
                  <a:moveTo>
                    <a:pt x="21432" y="0"/>
                  </a:moveTo>
                  <a:lnTo>
                    <a:pt x="17639" y="3792"/>
                  </a:lnTo>
                  <a:lnTo>
                    <a:pt x="15777" y="9887"/>
                  </a:lnTo>
                  <a:lnTo>
                    <a:pt x="14156" y="17094"/>
                  </a:lnTo>
                  <a:lnTo>
                    <a:pt x="9574" y="26408"/>
                  </a:lnTo>
                  <a:lnTo>
                    <a:pt x="6564" y="57524"/>
                  </a:lnTo>
                  <a:lnTo>
                    <a:pt x="681" y="88724"/>
                  </a:lnTo>
                  <a:lnTo>
                    <a:pt x="90" y="121838"/>
                  </a:lnTo>
                  <a:lnTo>
                    <a:pt x="12" y="155097"/>
                  </a:lnTo>
                  <a:lnTo>
                    <a:pt x="2" y="185612"/>
                  </a:lnTo>
                  <a:lnTo>
                    <a:pt x="0" y="219192"/>
                  </a:lnTo>
                  <a:lnTo>
                    <a:pt x="0" y="2286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SMARTInkShape-572"/>
            <p:cNvSpPr/>
            <p:nvPr/>
          </p:nvSpPr>
          <p:spPr>
            <a:xfrm>
              <a:off x="1421606" y="2957702"/>
              <a:ext cx="199883" cy="171262"/>
            </a:xfrm>
            <a:custGeom>
              <a:avLst/>
              <a:gdLst/>
              <a:ahLst/>
              <a:cxnLst/>
              <a:rect l="0" t="0" r="0" b="0"/>
              <a:pathLst>
                <a:path w="199883" h="171262">
                  <a:moveTo>
                    <a:pt x="0" y="56961"/>
                  </a:moveTo>
                  <a:lnTo>
                    <a:pt x="0" y="47018"/>
                  </a:lnTo>
                  <a:lnTo>
                    <a:pt x="2117" y="42487"/>
                  </a:lnTo>
                  <a:lnTo>
                    <a:pt x="16793" y="19843"/>
                  </a:lnTo>
                  <a:lnTo>
                    <a:pt x="47061" y="4659"/>
                  </a:lnTo>
                  <a:lnTo>
                    <a:pt x="73061" y="768"/>
                  </a:lnTo>
                  <a:lnTo>
                    <a:pt x="105831" y="0"/>
                  </a:lnTo>
                  <a:lnTo>
                    <a:pt x="128195" y="1983"/>
                  </a:lnTo>
                  <a:lnTo>
                    <a:pt x="141907" y="6333"/>
                  </a:lnTo>
                  <a:lnTo>
                    <a:pt x="172420" y="22757"/>
                  </a:lnTo>
                  <a:lnTo>
                    <a:pt x="181935" y="30117"/>
                  </a:lnTo>
                  <a:lnTo>
                    <a:pt x="194512" y="47778"/>
                  </a:lnTo>
                  <a:lnTo>
                    <a:pt x="198392" y="61825"/>
                  </a:lnTo>
                  <a:lnTo>
                    <a:pt x="199882" y="90307"/>
                  </a:lnTo>
                  <a:lnTo>
                    <a:pt x="196190" y="104588"/>
                  </a:lnTo>
                  <a:lnTo>
                    <a:pt x="182129" y="123636"/>
                  </a:lnTo>
                  <a:lnTo>
                    <a:pt x="164064" y="140569"/>
                  </a:lnTo>
                  <a:lnTo>
                    <a:pt x="133473" y="160859"/>
                  </a:lnTo>
                  <a:lnTo>
                    <a:pt x="124567" y="163945"/>
                  </a:lnTo>
                  <a:lnTo>
                    <a:pt x="116901" y="168740"/>
                  </a:lnTo>
                  <a:lnTo>
                    <a:pt x="107157" y="17126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SMARTInkShape-573"/>
            <p:cNvSpPr/>
            <p:nvPr/>
          </p:nvSpPr>
          <p:spPr>
            <a:xfrm>
              <a:off x="1278731" y="2565614"/>
              <a:ext cx="210940" cy="199018"/>
            </a:xfrm>
            <a:custGeom>
              <a:avLst/>
              <a:gdLst/>
              <a:ahLst/>
              <a:cxnLst/>
              <a:rect l="0" t="0" r="0" b="0"/>
              <a:pathLst>
                <a:path w="210940" h="199018">
                  <a:moveTo>
                    <a:pt x="0" y="13280"/>
                  </a:moveTo>
                  <a:lnTo>
                    <a:pt x="3793" y="13280"/>
                  </a:lnTo>
                  <a:lnTo>
                    <a:pt x="4910" y="12486"/>
                  </a:lnTo>
                  <a:lnTo>
                    <a:pt x="5654" y="11163"/>
                  </a:lnTo>
                  <a:lnTo>
                    <a:pt x="6151" y="9487"/>
                  </a:lnTo>
                  <a:lnTo>
                    <a:pt x="8070" y="8370"/>
                  </a:lnTo>
                  <a:lnTo>
                    <a:pt x="40703" y="72"/>
                  </a:lnTo>
                  <a:lnTo>
                    <a:pt x="64485" y="0"/>
                  </a:lnTo>
                  <a:lnTo>
                    <a:pt x="93992" y="8963"/>
                  </a:lnTo>
                  <a:lnTo>
                    <a:pt x="120872" y="18924"/>
                  </a:lnTo>
                  <a:lnTo>
                    <a:pt x="151041" y="36111"/>
                  </a:lnTo>
                  <a:lnTo>
                    <a:pt x="167961" y="47738"/>
                  </a:lnTo>
                  <a:lnTo>
                    <a:pt x="198307" y="82645"/>
                  </a:lnTo>
                  <a:lnTo>
                    <a:pt x="201261" y="85717"/>
                  </a:lnTo>
                  <a:lnTo>
                    <a:pt x="204543" y="93364"/>
                  </a:lnTo>
                  <a:lnTo>
                    <a:pt x="210939" y="115872"/>
                  </a:lnTo>
                  <a:lnTo>
                    <a:pt x="207845" y="130020"/>
                  </a:lnTo>
                  <a:lnTo>
                    <a:pt x="199688" y="146906"/>
                  </a:lnTo>
                  <a:lnTo>
                    <a:pt x="194319" y="152838"/>
                  </a:lnTo>
                  <a:lnTo>
                    <a:pt x="181578" y="160640"/>
                  </a:lnTo>
                  <a:lnTo>
                    <a:pt x="148213" y="175180"/>
                  </a:lnTo>
                  <a:lnTo>
                    <a:pt x="119113" y="188696"/>
                  </a:lnTo>
                  <a:lnTo>
                    <a:pt x="87845" y="193804"/>
                  </a:lnTo>
                  <a:lnTo>
                    <a:pt x="78582" y="19901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SMARTInkShape-574"/>
            <p:cNvSpPr/>
            <p:nvPr/>
          </p:nvSpPr>
          <p:spPr>
            <a:xfrm>
              <a:off x="1964540" y="2914650"/>
              <a:ext cx="42855" cy="250032"/>
            </a:xfrm>
            <a:custGeom>
              <a:avLst/>
              <a:gdLst/>
              <a:ahLst/>
              <a:cxnLst/>
              <a:rect l="0" t="0" r="0" b="0"/>
              <a:pathLst>
                <a:path w="42855" h="250032">
                  <a:moveTo>
                    <a:pt x="21423" y="0"/>
                  </a:moveTo>
                  <a:lnTo>
                    <a:pt x="21423" y="6151"/>
                  </a:lnTo>
                  <a:lnTo>
                    <a:pt x="15768" y="22555"/>
                  </a:lnTo>
                  <a:lnTo>
                    <a:pt x="12603" y="36052"/>
                  </a:lnTo>
                  <a:lnTo>
                    <a:pt x="9565" y="46186"/>
                  </a:lnTo>
                  <a:lnTo>
                    <a:pt x="3663" y="79019"/>
                  </a:lnTo>
                  <a:lnTo>
                    <a:pt x="475" y="114358"/>
                  </a:lnTo>
                  <a:lnTo>
                    <a:pt x="55" y="150026"/>
                  </a:lnTo>
                  <a:lnTo>
                    <a:pt x="0" y="181946"/>
                  </a:lnTo>
                  <a:lnTo>
                    <a:pt x="5696" y="202128"/>
                  </a:lnTo>
                  <a:lnTo>
                    <a:pt x="21478" y="233611"/>
                  </a:lnTo>
                  <a:lnTo>
                    <a:pt x="30958" y="244847"/>
                  </a:lnTo>
                  <a:lnTo>
                    <a:pt x="35715" y="247727"/>
                  </a:lnTo>
                  <a:lnTo>
                    <a:pt x="42854" y="25003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2" name="SMARTInkShape-Group86"/>
          <p:cNvGrpSpPr/>
          <p:nvPr/>
        </p:nvGrpSpPr>
        <p:grpSpPr>
          <a:xfrm>
            <a:off x="1021556" y="3672280"/>
            <a:ext cx="285020" cy="363940"/>
            <a:chOff x="1021556" y="3672280"/>
            <a:chExt cx="285020" cy="363940"/>
          </a:xfrm>
        </p:grpSpPr>
        <p:sp>
          <p:nvSpPr>
            <p:cNvPr id="130" name="SMARTInkShape-575"/>
            <p:cNvSpPr/>
            <p:nvPr/>
          </p:nvSpPr>
          <p:spPr>
            <a:xfrm>
              <a:off x="1021556" y="3672280"/>
              <a:ext cx="285020" cy="198697"/>
            </a:xfrm>
            <a:custGeom>
              <a:avLst/>
              <a:gdLst/>
              <a:ahLst/>
              <a:cxnLst/>
              <a:rect l="0" t="0" r="0" b="0"/>
              <a:pathLst>
                <a:path w="285020" h="198697">
                  <a:moveTo>
                    <a:pt x="0" y="63901"/>
                  </a:moveTo>
                  <a:lnTo>
                    <a:pt x="0" y="47108"/>
                  </a:lnTo>
                  <a:lnTo>
                    <a:pt x="2117" y="42415"/>
                  </a:lnTo>
                  <a:lnTo>
                    <a:pt x="3793" y="40052"/>
                  </a:lnTo>
                  <a:lnTo>
                    <a:pt x="22245" y="28178"/>
                  </a:lnTo>
                  <a:lnTo>
                    <a:pt x="46145" y="17069"/>
                  </a:lnTo>
                  <a:lnTo>
                    <a:pt x="75221" y="10520"/>
                  </a:lnTo>
                  <a:lnTo>
                    <a:pt x="104876" y="2586"/>
                  </a:lnTo>
                  <a:lnTo>
                    <a:pt x="140321" y="0"/>
                  </a:lnTo>
                  <a:lnTo>
                    <a:pt x="170946" y="4594"/>
                  </a:lnTo>
                  <a:lnTo>
                    <a:pt x="199926" y="8442"/>
                  </a:lnTo>
                  <a:lnTo>
                    <a:pt x="213475" y="13059"/>
                  </a:lnTo>
                  <a:lnTo>
                    <a:pt x="249102" y="33143"/>
                  </a:lnTo>
                  <a:lnTo>
                    <a:pt x="260251" y="45616"/>
                  </a:lnTo>
                  <a:lnTo>
                    <a:pt x="282045" y="78233"/>
                  </a:lnTo>
                  <a:lnTo>
                    <a:pt x="285019" y="97247"/>
                  </a:lnTo>
                  <a:lnTo>
                    <a:pt x="281741" y="111529"/>
                  </a:lnTo>
                  <a:lnTo>
                    <a:pt x="268939" y="140102"/>
                  </a:lnTo>
                  <a:lnTo>
                    <a:pt x="262139" y="147510"/>
                  </a:lnTo>
                  <a:lnTo>
                    <a:pt x="230854" y="172322"/>
                  </a:lnTo>
                  <a:lnTo>
                    <a:pt x="202919" y="187315"/>
                  </a:lnTo>
                  <a:lnTo>
                    <a:pt x="187024" y="194158"/>
                  </a:lnTo>
                  <a:lnTo>
                    <a:pt x="157417" y="198551"/>
                  </a:lnTo>
                  <a:lnTo>
                    <a:pt x="127974" y="198696"/>
                  </a:lnTo>
                  <a:lnTo>
                    <a:pt x="109902" y="192345"/>
                  </a:lnTo>
                  <a:lnTo>
                    <a:pt x="102502" y="187772"/>
                  </a:lnTo>
                  <a:lnTo>
                    <a:pt x="92869" y="1853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SMARTInkShape-576"/>
            <p:cNvSpPr/>
            <p:nvPr/>
          </p:nvSpPr>
          <p:spPr>
            <a:xfrm>
              <a:off x="1143000" y="3714750"/>
              <a:ext cx="6159" cy="321470"/>
            </a:xfrm>
            <a:custGeom>
              <a:avLst/>
              <a:gdLst/>
              <a:ahLst/>
              <a:cxnLst/>
              <a:rect l="0" t="0" r="0" b="0"/>
              <a:pathLst>
                <a:path w="6159" h="321470">
                  <a:moveTo>
                    <a:pt x="0" y="0"/>
                  </a:moveTo>
                  <a:lnTo>
                    <a:pt x="0" y="31921"/>
                  </a:lnTo>
                  <a:lnTo>
                    <a:pt x="0" y="66735"/>
                  </a:lnTo>
                  <a:lnTo>
                    <a:pt x="0" y="97428"/>
                  </a:lnTo>
                  <a:lnTo>
                    <a:pt x="2117" y="129188"/>
                  </a:lnTo>
                  <a:lnTo>
                    <a:pt x="6151" y="157281"/>
                  </a:lnTo>
                  <a:lnTo>
                    <a:pt x="1359" y="187243"/>
                  </a:lnTo>
                  <a:lnTo>
                    <a:pt x="179" y="221655"/>
                  </a:lnTo>
                  <a:lnTo>
                    <a:pt x="847" y="242152"/>
                  </a:lnTo>
                  <a:lnTo>
                    <a:pt x="6158" y="268671"/>
                  </a:lnTo>
                  <a:lnTo>
                    <a:pt x="604" y="301601"/>
                  </a:lnTo>
                  <a:lnTo>
                    <a:pt x="0" y="3214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9" name="SMARTInkShape-Group87"/>
          <p:cNvGrpSpPr/>
          <p:nvPr/>
        </p:nvGrpSpPr>
        <p:grpSpPr>
          <a:xfrm>
            <a:off x="1386077" y="3571875"/>
            <a:ext cx="3013967" cy="335757"/>
            <a:chOff x="1386077" y="3571875"/>
            <a:chExt cx="3013967" cy="335757"/>
          </a:xfrm>
        </p:grpSpPr>
        <p:sp>
          <p:nvSpPr>
            <p:cNvPr id="133" name="SMARTInkShape-577"/>
            <p:cNvSpPr/>
            <p:nvPr/>
          </p:nvSpPr>
          <p:spPr>
            <a:xfrm>
              <a:off x="2593181" y="3829050"/>
              <a:ext cx="14289" cy="78582"/>
            </a:xfrm>
            <a:custGeom>
              <a:avLst/>
              <a:gdLst/>
              <a:ahLst/>
              <a:cxnLst/>
              <a:rect l="0" t="0" r="0" b="0"/>
              <a:pathLst>
                <a:path w="14289" h="78582">
                  <a:moveTo>
                    <a:pt x="14288" y="0"/>
                  </a:moveTo>
                  <a:lnTo>
                    <a:pt x="14288" y="9943"/>
                  </a:lnTo>
                  <a:lnTo>
                    <a:pt x="12171" y="14473"/>
                  </a:lnTo>
                  <a:lnTo>
                    <a:pt x="10495" y="16793"/>
                  </a:lnTo>
                  <a:lnTo>
                    <a:pt x="8137" y="27641"/>
                  </a:lnTo>
                  <a:lnTo>
                    <a:pt x="7170" y="52301"/>
                  </a:lnTo>
                  <a:lnTo>
                    <a:pt x="5039" y="57112"/>
                  </a:lnTo>
                  <a:lnTo>
                    <a:pt x="2240" y="61895"/>
                  </a:lnTo>
                  <a:lnTo>
                    <a:pt x="443" y="71434"/>
                  </a:lnTo>
                  <a:lnTo>
                    <a:pt x="0" y="785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SMARTInkShape-578"/>
            <p:cNvSpPr/>
            <p:nvPr/>
          </p:nvSpPr>
          <p:spPr>
            <a:xfrm>
              <a:off x="4393406" y="3855852"/>
              <a:ext cx="6638" cy="16062"/>
            </a:xfrm>
            <a:custGeom>
              <a:avLst/>
              <a:gdLst/>
              <a:ahLst/>
              <a:cxnLst/>
              <a:rect l="0" t="0" r="0" b="0"/>
              <a:pathLst>
                <a:path w="6638" h="16062">
                  <a:moveTo>
                    <a:pt x="6637" y="0"/>
                  </a:moveTo>
                  <a:lnTo>
                    <a:pt x="2431" y="6543"/>
                  </a:lnTo>
                  <a:lnTo>
                    <a:pt x="0" y="160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SMARTInkShape-579"/>
            <p:cNvSpPr/>
            <p:nvPr/>
          </p:nvSpPr>
          <p:spPr>
            <a:xfrm>
              <a:off x="1386077" y="3671888"/>
              <a:ext cx="599887" cy="198603"/>
            </a:xfrm>
            <a:custGeom>
              <a:avLst/>
              <a:gdLst/>
              <a:ahLst/>
              <a:cxnLst/>
              <a:rect l="0" t="0" r="0" b="0"/>
              <a:pathLst>
                <a:path w="599887" h="198603">
                  <a:moveTo>
                    <a:pt x="114111" y="0"/>
                  </a:moveTo>
                  <a:lnTo>
                    <a:pt x="107960" y="0"/>
                  </a:lnTo>
                  <a:lnTo>
                    <a:pt x="73012" y="27011"/>
                  </a:lnTo>
                  <a:lnTo>
                    <a:pt x="41586" y="62037"/>
                  </a:lnTo>
                  <a:lnTo>
                    <a:pt x="17217" y="95257"/>
                  </a:lnTo>
                  <a:lnTo>
                    <a:pt x="3050" y="123825"/>
                  </a:lnTo>
                  <a:lnTo>
                    <a:pt x="0" y="157162"/>
                  </a:lnTo>
                  <a:lnTo>
                    <a:pt x="689" y="165893"/>
                  </a:lnTo>
                  <a:lnTo>
                    <a:pt x="3640" y="172420"/>
                  </a:lnTo>
                  <a:lnTo>
                    <a:pt x="23661" y="195226"/>
                  </a:lnTo>
                  <a:lnTo>
                    <a:pt x="28402" y="197892"/>
                  </a:lnTo>
                  <a:lnTo>
                    <a:pt x="30778" y="198602"/>
                  </a:lnTo>
                  <a:lnTo>
                    <a:pt x="37651" y="197276"/>
                  </a:lnTo>
                  <a:lnTo>
                    <a:pt x="50445" y="194183"/>
                  </a:lnTo>
                  <a:lnTo>
                    <a:pt x="64290" y="191150"/>
                  </a:lnTo>
                  <a:lnTo>
                    <a:pt x="73712" y="186555"/>
                  </a:lnTo>
                  <a:lnTo>
                    <a:pt x="104855" y="162585"/>
                  </a:lnTo>
                  <a:lnTo>
                    <a:pt x="130743" y="129651"/>
                  </a:lnTo>
                  <a:lnTo>
                    <a:pt x="139503" y="111658"/>
                  </a:lnTo>
                  <a:lnTo>
                    <a:pt x="142561" y="77601"/>
                  </a:lnTo>
                  <a:lnTo>
                    <a:pt x="141867" y="62041"/>
                  </a:lnTo>
                  <a:lnTo>
                    <a:pt x="133865" y="43009"/>
                  </a:lnTo>
                  <a:lnTo>
                    <a:pt x="130828" y="38165"/>
                  </a:lnTo>
                  <a:lnTo>
                    <a:pt x="128324" y="30975"/>
                  </a:lnTo>
                  <a:lnTo>
                    <a:pt x="114114" y="14290"/>
                  </a:lnTo>
                  <a:lnTo>
                    <a:pt x="117904" y="18081"/>
                  </a:lnTo>
                  <a:lnTo>
                    <a:pt x="119765" y="22058"/>
                  </a:lnTo>
                  <a:lnTo>
                    <a:pt x="120261" y="24230"/>
                  </a:lnTo>
                  <a:lnTo>
                    <a:pt x="126778" y="35773"/>
                  </a:lnTo>
                  <a:lnTo>
                    <a:pt x="127318" y="38136"/>
                  </a:lnTo>
                  <a:lnTo>
                    <a:pt x="131870" y="45254"/>
                  </a:lnTo>
                  <a:lnTo>
                    <a:pt x="138246" y="52390"/>
                  </a:lnTo>
                  <a:lnTo>
                    <a:pt x="140713" y="59268"/>
                  </a:lnTo>
                  <a:lnTo>
                    <a:pt x="144218" y="72064"/>
                  </a:lnTo>
                  <a:lnTo>
                    <a:pt x="148721" y="86819"/>
                  </a:lnTo>
                  <a:lnTo>
                    <a:pt x="150404" y="102286"/>
                  </a:lnTo>
                  <a:lnTo>
                    <a:pt x="155440" y="115925"/>
                  </a:lnTo>
                  <a:lnTo>
                    <a:pt x="158955" y="137363"/>
                  </a:lnTo>
                  <a:lnTo>
                    <a:pt x="164231" y="153261"/>
                  </a:lnTo>
                  <a:lnTo>
                    <a:pt x="165780" y="154561"/>
                  </a:lnTo>
                  <a:lnTo>
                    <a:pt x="170940" y="157010"/>
                  </a:lnTo>
                  <a:lnTo>
                    <a:pt x="181894" y="157158"/>
                  </a:lnTo>
                  <a:lnTo>
                    <a:pt x="186041" y="152927"/>
                  </a:lnTo>
                  <a:lnTo>
                    <a:pt x="214127" y="119349"/>
                  </a:lnTo>
                  <a:lnTo>
                    <a:pt x="226294" y="100455"/>
                  </a:lnTo>
                  <a:lnTo>
                    <a:pt x="228264" y="95446"/>
                  </a:lnTo>
                  <a:lnTo>
                    <a:pt x="233041" y="88164"/>
                  </a:lnTo>
                  <a:lnTo>
                    <a:pt x="235223" y="80000"/>
                  </a:lnTo>
                  <a:lnTo>
                    <a:pt x="236127" y="79526"/>
                  </a:lnTo>
                  <a:lnTo>
                    <a:pt x="241676" y="78705"/>
                  </a:lnTo>
                  <a:lnTo>
                    <a:pt x="242017" y="79457"/>
                  </a:lnTo>
                  <a:lnTo>
                    <a:pt x="242697" y="112946"/>
                  </a:lnTo>
                  <a:lnTo>
                    <a:pt x="242697" y="115778"/>
                  </a:lnTo>
                  <a:lnTo>
                    <a:pt x="236547" y="137040"/>
                  </a:lnTo>
                  <a:lnTo>
                    <a:pt x="241792" y="158456"/>
                  </a:lnTo>
                  <a:lnTo>
                    <a:pt x="244412" y="163822"/>
                  </a:lnTo>
                  <a:lnTo>
                    <a:pt x="248769" y="169943"/>
                  </a:lnTo>
                  <a:lnTo>
                    <a:pt x="251482" y="170780"/>
                  </a:lnTo>
                  <a:lnTo>
                    <a:pt x="266833" y="171438"/>
                  </a:lnTo>
                  <a:lnTo>
                    <a:pt x="271416" y="169328"/>
                  </a:lnTo>
                  <a:lnTo>
                    <a:pt x="273750" y="167654"/>
                  </a:lnTo>
                  <a:lnTo>
                    <a:pt x="276343" y="163677"/>
                  </a:lnTo>
                  <a:lnTo>
                    <a:pt x="278289" y="159264"/>
                  </a:lnTo>
                  <a:lnTo>
                    <a:pt x="289727" y="140322"/>
                  </a:lnTo>
                  <a:lnTo>
                    <a:pt x="299355" y="107636"/>
                  </a:lnTo>
                  <a:lnTo>
                    <a:pt x="299751" y="97725"/>
                  </a:lnTo>
                  <a:lnTo>
                    <a:pt x="301921" y="92910"/>
                  </a:lnTo>
                  <a:lnTo>
                    <a:pt x="304738" y="88125"/>
                  </a:lnTo>
                  <a:lnTo>
                    <a:pt x="306904" y="79000"/>
                  </a:lnTo>
                  <a:lnTo>
                    <a:pt x="306989" y="85441"/>
                  </a:lnTo>
                  <a:lnTo>
                    <a:pt x="310783" y="85640"/>
                  </a:lnTo>
                  <a:lnTo>
                    <a:pt x="311901" y="86462"/>
                  </a:lnTo>
                  <a:lnTo>
                    <a:pt x="313142" y="89492"/>
                  </a:lnTo>
                  <a:lnTo>
                    <a:pt x="314267" y="90618"/>
                  </a:lnTo>
                  <a:lnTo>
                    <a:pt x="317634" y="91868"/>
                  </a:lnTo>
                  <a:lnTo>
                    <a:pt x="318849" y="92995"/>
                  </a:lnTo>
                  <a:lnTo>
                    <a:pt x="320199" y="96364"/>
                  </a:lnTo>
                  <a:lnTo>
                    <a:pt x="321353" y="97580"/>
                  </a:lnTo>
                  <a:lnTo>
                    <a:pt x="324752" y="98931"/>
                  </a:lnTo>
                  <a:lnTo>
                    <a:pt x="359094" y="100004"/>
                  </a:lnTo>
                  <a:lnTo>
                    <a:pt x="364015" y="97892"/>
                  </a:lnTo>
                  <a:lnTo>
                    <a:pt x="380941" y="88620"/>
                  </a:lnTo>
                  <a:lnTo>
                    <a:pt x="389668" y="85789"/>
                  </a:lnTo>
                  <a:lnTo>
                    <a:pt x="409360" y="68965"/>
                  </a:lnTo>
                  <a:lnTo>
                    <a:pt x="412020" y="64253"/>
                  </a:lnTo>
                  <a:lnTo>
                    <a:pt x="413868" y="57291"/>
                  </a:lnTo>
                  <a:lnTo>
                    <a:pt x="414023" y="53773"/>
                  </a:lnTo>
                  <a:lnTo>
                    <a:pt x="413271" y="52517"/>
                  </a:lnTo>
                  <a:lnTo>
                    <a:pt x="411976" y="51680"/>
                  </a:lnTo>
                  <a:lnTo>
                    <a:pt x="407295" y="50104"/>
                  </a:lnTo>
                  <a:lnTo>
                    <a:pt x="403298" y="50035"/>
                  </a:lnTo>
                  <a:lnTo>
                    <a:pt x="399272" y="52135"/>
                  </a:lnTo>
                  <a:lnTo>
                    <a:pt x="394836" y="56508"/>
                  </a:lnTo>
                  <a:lnTo>
                    <a:pt x="388670" y="67102"/>
                  </a:lnTo>
                  <a:lnTo>
                    <a:pt x="380142" y="88081"/>
                  </a:lnTo>
                  <a:lnTo>
                    <a:pt x="374262" y="97712"/>
                  </a:lnTo>
                  <a:lnTo>
                    <a:pt x="371402" y="123502"/>
                  </a:lnTo>
                  <a:lnTo>
                    <a:pt x="375112" y="134665"/>
                  </a:lnTo>
                  <a:lnTo>
                    <a:pt x="383477" y="146956"/>
                  </a:lnTo>
                  <a:lnTo>
                    <a:pt x="395136" y="159454"/>
                  </a:lnTo>
                  <a:lnTo>
                    <a:pt x="399877" y="162149"/>
                  </a:lnTo>
                  <a:lnTo>
                    <a:pt x="433649" y="170952"/>
                  </a:lnTo>
                  <a:lnTo>
                    <a:pt x="448515" y="171351"/>
                  </a:lnTo>
                  <a:lnTo>
                    <a:pt x="455351" y="169289"/>
                  </a:lnTo>
                  <a:lnTo>
                    <a:pt x="461036" y="166521"/>
                  </a:lnTo>
                  <a:lnTo>
                    <a:pt x="466208" y="165290"/>
                  </a:lnTo>
                  <a:lnTo>
                    <a:pt x="467904" y="164168"/>
                  </a:lnTo>
                  <a:lnTo>
                    <a:pt x="469036" y="162627"/>
                  </a:lnTo>
                  <a:lnTo>
                    <a:pt x="470851" y="158242"/>
                  </a:lnTo>
                  <a:lnTo>
                    <a:pt x="477410" y="151106"/>
                  </a:lnTo>
                  <a:lnTo>
                    <a:pt x="478136" y="146548"/>
                  </a:lnTo>
                  <a:lnTo>
                    <a:pt x="478439" y="111997"/>
                  </a:lnTo>
                  <a:lnTo>
                    <a:pt x="479235" y="97499"/>
                  </a:lnTo>
                  <a:lnTo>
                    <a:pt x="484592" y="83640"/>
                  </a:lnTo>
                  <a:lnTo>
                    <a:pt x="486183" y="68967"/>
                  </a:lnTo>
                  <a:lnTo>
                    <a:pt x="494393" y="50140"/>
                  </a:lnTo>
                  <a:lnTo>
                    <a:pt x="502583" y="40507"/>
                  </a:lnTo>
                  <a:lnTo>
                    <a:pt x="537582" y="14287"/>
                  </a:lnTo>
                  <a:lnTo>
                    <a:pt x="546001" y="10318"/>
                  </a:lnTo>
                  <a:lnTo>
                    <a:pt x="562225" y="5654"/>
                  </a:lnTo>
                  <a:lnTo>
                    <a:pt x="568860" y="2513"/>
                  </a:lnTo>
                  <a:lnTo>
                    <a:pt x="59988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SMARTInkShape-580"/>
            <p:cNvSpPr/>
            <p:nvPr/>
          </p:nvSpPr>
          <p:spPr>
            <a:xfrm>
              <a:off x="2050295" y="3614862"/>
              <a:ext cx="128550" cy="221333"/>
            </a:xfrm>
            <a:custGeom>
              <a:avLst/>
              <a:gdLst/>
              <a:ahLst/>
              <a:cxnLst/>
              <a:rect l="0" t="0" r="0" b="0"/>
              <a:pathLst>
                <a:path w="128550" h="221333">
                  <a:moveTo>
                    <a:pt x="7105" y="221332"/>
                  </a:moveTo>
                  <a:lnTo>
                    <a:pt x="7105" y="186549"/>
                  </a:lnTo>
                  <a:lnTo>
                    <a:pt x="7105" y="151944"/>
                  </a:lnTo>
                  <a:lnTo>
                    <a:pt x="6311" y="133160"/>
                  </a:lnTo>
                  <a:lnTo>
                    <a:pt x="623" y="103851"/>
                  </a:lnTo>
                  <a:lnTo>
                    <a:pt x="0" y="70265"/>
                  </a:lnTo>
                  <a:lnTo>
                    <a:pt x="760" y="47363"/>
                  </a:lnTo>
                  <a:lnTo>
                    <a:pt x="5666" y="33966"/>
                  </a:lnTo>
                  <a:lnTo>
                    <a:pt x="21448" y="14346"/>
                  </a:lnTo>
                  <a:lnTo>
                    <a:pt x="26973" y="9482"/>
                  </a:lnTo>
                  <a:lnTo>
                    <a:pt x="39009" y="3075"/>
                  </a:lnTo>
                  <a:lnTo>
                    <a:pt x="70047" y="0"/>
                  </a:lnTo>
                  <a:lnTo>
                    <a:pt x="88271" y="5603"/>
                  </a:lnTo>
                  <a:lnTo>
                    <a:pt x="110957" y="14895"/>
                  </a:lnTo>
                  <a:lnTo>
                    <a:pt x="118750" y="23728"/>
                  </a:lnTo>
                  <a:lnTo>
                    <a:pt x="125293" y="27845"/>
                  </a:lnTo>
                  <a:lnTo>
                    <a:pt x="128549" y="35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SMARTInkShape-581"/>
            <p:cNvSpPr/>
            <p:nvPr/>
          </p:nvSpPr>
          <p:spPr>
            <a:xfrm>
              <a:off x="2031853" y="3714750"/>
              <a:ext cx="261292" cy="57150"/>
            </a:xfrm>
            <a:custGeom>
              <a:avLst/>
              <a:gdLst/>
              <a:ahLst/>
              <a:cxnLst/>
              <a:rect l="0" t="0" r="0" b="0"/>
              <a:pathLst>
                <a:path w="261292" h="57150">
                  <a:moveTo>
                    <a:pt x="4116" y="42863"/>
                  </a:moveTo>
                  <a:lnTo>
                    <a:pt x="4116" y="49013"/>
                  </a:lnTo>
                  <a:lnTo>
                    <a:pt x="323" y="53504"/>
                  </a:lnTo>
                  <a:lnTo>
                    <a:pt x="0" y="54720"/>
                  </a:lnTo>
                  <a:lnTo>
                    <a:pt x="578" y="55530"/>
                  </a:lnTo>
                  <a:lnTo>
                    <a:pt x="3417" y="56830"/>
                  </a:lnTo>
                  <a:lnTo>
                    <a:pt x="16178" y="56293"/>
                  </a:lnTo>
                  <a:lnTo>
                    <a:pt x="32561" y="51428"/>
                  </a:lnTo>
                  <a:lnTo>
                    <a:pt x="44735" y="45753"/>
                  </a:lnTo>
                  <a:lnTo>
                    <a:pt x="77424" y="38207"/>
                  </a:lnTo>
                  <a:lnTo>
                    <a:pt x="111242" y="33748"/>
                  </a:lnTo>
                  <a:lnTo>
                    <a:pt x="126524" y="29597"/>
                  </a:lnTo>
                  <a:lnTo>
                    <a:pt x="157506" y="28577"/>
                  </a:lnTo>
                  <a:lnTo>
                    <a:pt x="158763" y="29370"/>
                  </a:lnTo>
                  <a:lnTo>
                    <a:pt x="159601" y="30693"/>
                  </a:lnTo>
                  <a:lnTo>
                    <a:pt x="160947" y="34726"/>
                  </a:lnTo>
                  <a:lnTo>
                    <a:pt x="166122" y="41226"/>
                  </a:lnTo>
                  <a:lnTo>
                    <a:pt x="167400" y="45575"/>
                  </a:lnTo>
                  <a:lnTo>
                    <a:pt x="168534" y="47052"/>
                  </a:lnTo>
                  <a:lnTo>
                    <a:pt x="171912" y="48693"/>
                  </a:lnTo>
                  <a:lnTo>
                    <a:pt x="173130" y="49924"/>
                  </a:lnTo>
                  <a:lnTo>
                    <a:pt x="174483" y="53410"/>
                  </a:lnTo>
                  <a:lnTo>
                    <a:pt x="175638" y="54656"/>
                  </a:lnTo>
                  <a:lnTo>
                    <a:pt x="179037" y="56042"/>
                  </a:lnTo>
                  <a:lnTo>
                    <a:pt x="213668" y="57147"/>
                  </a:lnTo>
                  <a:lnTo>
                    <a:pt x="220810" y="57149"/>
                  </a:lnTo>
                  <a:lnTo>
                    <a:pt x="231746" y="53358"/>
                  </a:lnTo>
                  <a:lnTo>
                    <a:pt x="245298" y="44150"/>
                  </a:lnTo>
                  <a:lnTo>
                    <a:pt x="251576" y="32504"/>
                  </a:lnTo>
                  <a:lnTo>
                    <a:pt x="254715" y="16805"/>
                  </a:lnTo>
                  <a:lnTo>
                    <a:pt x="260268" y="8573"/>
                  </a:lnTo>
                  <a:lnTo>
                    <a:pt x="26129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SMARTInkShape-582"/>
            <p:cNvSpPr/>
            <p:nvPr/>
          </p:nvSpPr>
          <p:spPr>
            <a:xfrm>
              <a:off x="2372167" y="3571875"/>
              <a:ext cx="20990" cy="207170"/>
            </a:xfrm>
            <a:custGeom>
              <a:avLst/>
              <a:gdLst/>
              <a:ahLst/>
              <a:cxnLst/>
              <a:rect l="0" t="0" r="0" b="0"/>
              <a:pathLst>
                <a:path w="20990" h="207170">
                  <a:moveTo>
                    <a:pt x="20989" y="0"/>
                  </a:moveTo>
                  <a:lnTo>
                    <a:pt x="14838" y="0"/>
                  </a:lnTo>
                  <a:lnTo>
                    <a:pt x="14507" y="794"/>
                  </a:lnTo>
                  <a:lnTo>
                    <a:pt x="13853" y="34491"/>
                  </a:lnTo>
                  <a:lnTo>
                    <a:pt x="13052" y="61833"/>
                  </a:lnTo>
                  <a:lnTo>
                    <a:pt x="7695" y="83647"/>
                  </a:lnTo>
                  <a:lnTo>
                    <a:pt x="6789" y="118096"/>
                  </a:lnTo>
                  <a:lnTo>
                    <a:pt x="5925" y="137921"/>
                  </a:lnTo>
                  <a:lnTo>
                    <a:pt x="0" y="171439"/>
                  </a:lnTo>
                  <a:lnTo>
                    <a:pt x="548" y="180176"/>
                  </a:lnTo>
                  <a:lnTo>
                    <a:pt x="6057" y="197364"/>
                  </a:lnTo>
                  <a:lnTo>
                    <a:pt x="6702" y="2071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8" name="SMARTInkShape-Group88"/>
          <p:cNvGrpSpPr/>
          <p:nvPr/>
        </p:nvGrpSpPr>
        <p:grpSpPr>
          <a:xfrm>
            <a:off x="1286308" y="3943350"/>
            <a:ext cx="1692502" cy="350045"/>
            <a:chOff x="1286308" y="3943350"/>
            <a:chExt cx="1692502" cy="350045"/>
          </a:xfrm>
        </p:grpSpPr>
        <p:sp>
          <p:nvSpPr>
            <p:cNvPr id="140" name="SMARTInkShape-583"/>
            <p:cNvSpPr/>
            <p:nvPr/>
          </p:nvSpPr>
          <p:spPr>
            <a:xfrm>
              <a:off x="2067792" y="3987293"/>
              <a:ext cx="39321" cy="234664"/>
            </a:xfrm>
            <a:custGeom>
              <a:avLst/>
              <a:gdLst/>
              <a:ahLst/>
              <a:cxnLst/>
              <a:rect l="0" t="0" r="0" b="0"/>
              <a:pathLst>
                <a:path w="39321" h="234664">
                  <a:moveTo>
                    <a:pt x="32471" y="13207"/>
                  </a:moveTo>
                  <a:lnTo>
                    <a:pt x="32471" y="7056"/>
                  </a:lnTo>
                  <a:lnTo>
                    <a:pt x="38621" y="0"/>
                  </a:lnTo>
                  <a:lnTo>
                    <a:pt x="38952" y="433"/>
                  </a:lnTo>
                  <a:lnTo>
                    <a:pt x="39320" y="3032"/>
                  </a:lnTo>
                  <a:lnTo>
                    <a:pt x="37367" y="6833"/>
                  </a:lnTo>
                  <a:lnTo>
                    <a:pt x="18124" y="41988"/>
                  </a:lnTo>
                  <a:lnTo>
                    <a:pt x="14188" y="52192"/>
                  </a:lnTo>
                  <a:lnTo>
                    <a:pt x="7662" y="85075"/>
                  </a:lnTo>
                  <a:lnTo>
                    <a:pt x="2275" y="120420"/>
                  </a:lnTo>
                  <a:lnTo>
                    <a:pt x="0" y="134676"/>
                  </a:lnTo>
                  <a:lnTo>
                    <a:pt x="3226" y="166580"/>
                  </a:lnTo>
                  <a:lnTo>
                    <a:pt x="4650" y="201243"/>
                  </a:lnTo>
                  <a:lnTo>
                    <a:pt x="11168" y="224190"/>
                  </a:lnTo>
                  <a:lnTo>
                    <a:pt x="18183" y="2346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SMARTInkShape-584"/>
            <p:cNvSpPr/>
            <p:nvPr/>
          </p:nvSpPr>
          <p:spPr>
            <a:xfrm>
              <a:off x="1829801" y="4100513"/>
              <a:ext cx="113300" cy="84607"/>
            </a:xfrm>
            <a:custGeom>
              <a:avLst/>
              <a:gdLst/>
              <a:ahLst/>
              <a:cxnLst/>
              <a:rect l="0" t="0" r="0" b="0"/>
              <a:pathLst>
                <a:path w="113300" h="84607">
                  <a:moveTo>
                    <a:pt x="13287" y="28575"/>
                  </a:moveTo>
                  <a:lnTo>
                    <a:pt x="7136" y="34725"/>
                  </a:lnTo>
                  <a:lnTo>
                    <a:pt x="6437" y="39216"/>
                  </a:lnTo>
                  <a:lnTo>
                    <a:pt x="5407" y="52755"/>
                  </a:lnTo>
                  <a:lnTo>
                    <a:pt x="0" y="66409"/>
                  </a:lnTo>
                  <a:lnTo>
                    <a:pt x="460" y="68879"/>
                  </a:lnTo>
                  <a:lnTo>
                    <a:pt x="5238" y="77147"/>
                  </a:lnTo>
                  <a:lnTo>
                    <a:pt x="9667" y="81948"/>
                  </a:lnTo>
                  <a:lnTo>
                    <a:pt x="13794" y="84046"/>
                  </a:lnTo>
                  <a:lnTo>
                    <a:pt x="16006" y="84606"/>
                  </a:lnTo>
                  <a:lnTo>
                    <a:pt x="18275" y="84185"/>
                  </a:lnTo>
                  <a:lnTo>
                    <a:pt x="51671" y="66573"/>
                  </a:lnTo>
                  <a:lnTo>
                    <a:pt x="71444" y="54755"/>
                  </a:lnTo>
                  <a:lnTo>
                    <a:pt x="95888" y="30823"/>
                  </a:lnTo>
                  <a:lnTo>
                    <a:pt x="111139" y="7623"/>
                  </a:lnTo>
                  <a:lnTo>
                    <a:pt x="11329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SMARTInkShape-585"/>
            <p:cNvSpPr/>
            <p:nvPr/>
          </p:nvSpPr>
          <p:spPr>
            <a:xfrm>
              <a:off x="1400175" y="3943350"/>
              <a:ext cx="235745" cy="350045"/>
            </a:xfrm>
            <a:custGeom>
              <a:avLst/>
              <a:gdLst/>
              <a:ahLst/>
              <a:cxnLst/>
              <a:rect l="0" t="0" r="0" b="0"/>
              <a:pathLst>
                <a:path w="235745" h="350045">
                  <a:moveTo>
                    <a:pt x="0" y="350044"/>
                  </a:moveTo>
                  <a:lnTo>
                    <a:pt x="3792" y="346252"/>
                  </a:lnTo>
                  <a:lnTo>
                    <a:pt x="5654" y="342273"/>
                  </a:lnTo>
                  <a:lnTo>
                    <a:pt x="6151" y="340101"/>
                  </a:lnTo>
                  <a:lnTo>
                    <a:pt x="18477" y="318122"/>
                  </a:lnTo>
                  <a:lnTo>
                    <a:pt x="26913" y="285693"/>
                  </a:lnTo>
                  <a:lnTo>
                    <a:pt x="28356" y="256227"/>
                  </a:lnTo>
                  <a:lnTo>
                    <a:pt x="28546" y="221331"/>
                  </a:lnTo>
                  <a:lnTo>
                    <a:pt x="28571" y="185721"/>
                  </a:lnTo>
                  <a:lnTo>
                    <a:pt x="28574" y="154926"/>
                  </a:lnTo>
                  <a:lnTo>
                    <a:pt x="30692" y="128146"/>
                  </a:lnTo>
                  <a:lnTo>
                    <a:pt x="36644" y="93604"/>
                  </a:lnTo>
                  <a:lnTo>
                    <a:pt x="54327" y="62186"/>
                  </a:lnTo>
                  <a:lnTo>
                    <a:pt x="66323" y="42917"/>
                  </a:lnTo>
                  <a:lnTo>
                    <a:pt x="79183" y="30708"/>
                  </a:lnTo>
                  <a:lnTo>
                    <a:pt x="111954" y="12031"/>
                  </a:lnTo>
                  <a:lnTo>
                    <a:pt x="136679" y="3199"/>
                  </a:lnTo>
                  <a:lnTo>
                    <a:pt x="171575" y="422"/>
                  </a:lnTo>
                  <a:lnTo>
                    <a:pt x="207185" y="55"/>
                  </a:lnTo>
                  <a:lnTo>
                    <a:pt x="23574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SMARTInkShape-586"/>
            <p:cNvSpPr/>
            <p:nvPr/>
          </p:nvSpPr>
          <p:spPr>
            <a:xfrm>
              <a:off x="1286308" y="4087353"/>
              <a:ext cx="492487" cy="152781"/>
            </a:xfrm>
            <a:custGeom>
              <a:avLst/>
              <a:gdLst/>
              <a:ahLst/>
              <a:cxnLst/>
              <a:rect l="0" t="0" r="0" b="0"/>
              <a:pathLst>
                <a:path w="492487" h="152781">
                  <a:moveTo>
                    <a:pt x="28142" y="13160"/>
                  </a:moveTo>
                  <a:lnTo>
                    <a:pt x="28142" y="16952"/>
                  </a:lnTo>
                  <a:lnTo>
                    <a:pt x="26555" y="18069"/>
                  </a:lnTo>
                  <a:lnTo>
                    <a:pt x="9475" y="20901"/>
                  </a:lnTo>
                  <a:lnTo>
                    <a:pt x="0" y="27145"/>
                  </a:lnTo>
                  <a:lnTo>
                    <a:pt x="3488" y="23565"/>
                  </a:lnTo>
                  <a:lnTo>
                    <a:pt x="9512" y="21753"/>
                  </a:lnTo>
                  <a:lnTo>
                    <a:pt x="21828" y="18616"/>
                  </a:lnTo>
                  <a:lnTo>
                    <a:pt x="50623" y="8968"/>
                  </a:lnTo>
                  <a:lnTo>
                    <a:pt x="80472" y="4483"/>
                  </a:lnTo>
                  <a:lnTo>
                    <a:pt x="97437" y="2159"/>
                  </a:lnTo>
                  <a:lnTo>
                    <a:pt x="127731" y="5019"/>
                  </a:lnTo>
                  <a:lnTo>
                    <a:pt x="160438" y="9611"/>
                  </a:lnTo>
                  <a:lnTo>
                    <a:pt x="191369" y="20463"/>
                  </a:lnTo>
                  <a:lnTo>
                    <a:pt x="211285" y="29860"/>
                  </a:lnTo>
                  <a:lnTo>
                    <a:pt x="218812" y="36721"/>
                  </a:lnTo>
                  <a:lnTo>
                    <a:pt x="242397" y="70806"/>
                  </a:lnTo>
                  <a:lnTo>
                    <a:pt x="246398" y="80055"/>
                  </a:lnTo>
                  <a:lnTo>
                    <a:pt x="249177" y="103676"/>
                  </a:lnTo>
                  <a:lnTo>
                    <a:pt x="247294" y="111068"/>
                  </a:lnTo>
                  <a:lnTo>
                    <a:pt x="244606" y="117793"/>
                  </a:lnTo>
                  <a:lnTo>
                    <a:pt x="242738" y="135868"/>
                  </a:lnTo>
                  <a:lnTo>
                    <a:pt x="241850" y="137828"/>
                  </a:lnTo>
                  <a:lnTo>
                    <a:pt x="240464" y="139134"/>
                  </a:lnTo>
                  <a:lnTo>
                    <a:pt x="238746" y="140005"/>
                  </a:lnTo>
                  <a:lnTo>
                    <a:pt x="237601" y="141380"/>
                  </a:lnTo>
                  <a:lnTo>
                    <a:pt x="236329" y="145023"/>
                  </a:lnTo>
                  <a:lnTo>
                    <a:pt x="235196" y="146313"/>
                  </a:lnTo>
                  <a:lnTo>
                    <a:pt x="231820" y="147745"/>
                  </a:lnTo>
                  <a:lnTo>
                    <a:pt x="230602" y="148921"/>
                  </a:lnTo>
                  <a:lnTo>
                    <a:pt x="228889" y="152780"/>
                  </a:lnTo>
                  <a:lnTo>
                    <a:pt x="228648" y="152277"/>
                  </a:lnTo>
                  <a:lnTo>
                    <a:pt x="228262" y="149560"/>
                  </a:lnTo>
                  <a:lnTo>
                    <a:pt x="223276" y="143320"/>
                  </a:lnTo>
                  <a:lnTo>
                    <a:pt x="221691" y="136745"/>
                  </a:lnTo>
                  <a:lnTo>
                    <a:pt x="221111" y="121254"/>
                  </a:lnTo>
                  <a:lnTo>
                    <a:pt x="229846" y="90195"/>
                  </a:lnTo>
                  <a:lnTo>
                    <a:pt x="244934" y="58313"/>
                  </a:lnTo>
                  <a:lnTo>
                    <a:pt x="258872" y="34579"/>
                  </a:lnTo>
                  <a:lnTo>
                    <a:pt x="271660" y="22416"/>
                  </a:lnTo>
                  <a:lnTo>
                    <a:pt x="290016" y="9469"/>
                  </a:lnTo>
                  <a:lnTo>
                    <a:pt x="322096" y="0"/>
                  </a:lnTo>
                  <a:lnTo>
                    <a:pt x="329709" y="1490"/>
                  </a:lnTo>
                  <a:lnTo>
                    <a:pt x="342920" y="4675"/>
                  </a:lnTo>
                  <a:lnTo>
                    <a:pt x="356889" y="7735"/>
                  </a:lnTo>
                  <a:lnTo>
                    <a:pt x="368965" y="13669"/>
                  </a:lnTo>
                  <a:lnTo>
                    <a:pt x="374881" y="18942"/>
                  </a:lnTo>
                  <a:lnTo>
                    <a:pt x="381881" y="30043"/>
                  </a:lnTo>
                  <a:lnTo>
                    <a:pt x="384308" y="39505"/>
                  </a:lnTo>
                  <a:lnTo>
                    <a:pt x="385195" y="61118"/>
                  </a:lnTo>
                  <a:lnTo>
                    <a:pt x="378622" y="96781"/>
                  </a:lnTo>
                  <a:lnTo>
                    <a:pt x="378193" y="129510"/>
                  </a:lnTo>
                  <a:lnTo>
                    <a:pt x="380306" y="134456"/>
                  </a:lnTo>
                  <a:lnTo>
                    <a:pt x="391186" y="147471"/>
                  </a:lnTo>
                  <a:lnTo>
                    <a:pt x="394018" y="148260"/>
                  </a:lnTo>
                  <a:lnTo>
                    <a:pt x="395884" y="148470"/>
                  </a:lnTo>
                  <a:lnTo>
                    <a:pt x="419175" y="138911"/>
                  </a:lnTo>
                  <a:lnTo>
                    <a:pt x="454693" y="117922"/>
                  </a:lnTo>
                  <a:lnTo>
                    <a:pt x="461931" y="111050"/>
                  </a:lnTo>
                  <a:lnTo>
                    <a:pt x="473045" y="93703"/>
                  </a:lnTo>
                  <a:lnTo>
                    <a:pt x="484215" y="61192"/>
                  </a:lnTo>
                  <a:lnTo>
                    <a:pt x="485329" y="27583"/>
                  </a:lnTo>
                  <a:lnTo>
                    <a:pt x="485341" y="14579"/>
                  </a:lnTo>
                  <a:lnTo>
                    <a:pt x="486135" y="14106"/>
                  </a:lnTo>
                  <a:lnTo>
                    <a:pt x="492486" y="131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SMARTInkShape-587"/>
            <p:cNvSpPr/>
            <p:nvPr/>
          </p:nvSpPr>
          <p:spPr>
            <a:xfrm>
              <a:off x="2872999" y="3971925"/>
              <a:ext cx="105811" cy="177966"/>
            </a:xfrm>
            <a:custGeom>
              <a:avLst/>
              <a:gdLst/>
              <a:ahLst/>
              <a:cxnLst/>
              <a:rect l="0" t="0" r="0" b="0"/>
              <a:pathLst>
                <a:path w="105811" h="177966">
                  <a:moveTo>
                    <a:pt x="63082" y="107156"/>
                  </a:moveTo>
                  <a:lnTo>
                    <a:pt x="63082" y="101005"/>
                  </a:lnTo>
                  <a:lnTo>
                    <a:pt x="62289" y="100674"/>
                  </a:lnTo>
                  <a:lnTo>
                    <a:pt x="59290" y="100307"/>
                  </a:lnTo>
                  <a:lnTo>
                    <a:pt x="58173" y="101002"/>
                  </a:lnTo>
                  <a:lnTo>
                    <a:pt x="57428" y="102260"/>
                  </a:lnTo>
                  <a:lnTo>
                    <a:pt x="56931" y="103892"/>
                  </a:lnTo>
                  <a:lnTo>
                    <a:pt x="55807" y="104980"/>
                  </a:lnTo>
                  <a:lnTo>
                    <a:pt x="48299" y="108843"/>
                  </a:lnTo>
                  <a:lnTo>
                    <a:pt x="14332" y="134791"/>
                  </a:lnTo>
                  <a:lnTo>
                    <a:pt x="9665" y="141399"/>
                  </a:lnTo>
                  <a:lnTo>
                    <a:pt x="4921" y="149581"/>
                  </a:lnTo>
                  <a:lnTo>
                    <a:pt x="1514" y="154587"/>
                  </a:lnTo>
                  <a:lnTo>
                    <a:pt x="0" y="159457"/>
                  </a:lnTo>
                  <a:lnTo>
                    <a:pt x="390" y="161867"/>
                  </a:lnTo>
                  <a:lnTo>
                    <a:pt x="2940" y="166662"/>
                  </a:lnTo>
                  <a:lnTo>
                    <a:pt x="8838" y="173823"/>
                  </a:lnTo>
                  <a:lnTo>
                    <a:pt x="13309" y="176474"/>
                  </a:lnTo>
                  <a:lnTo>
                    <a:pt x="22405" y="177965"/>
                  </a:lnTo>
                  <a:lnTo>
                    <a:pt x="44320" y="177717"/>
                  </a:lnTo>
                  <a:lnTo>
                    <a:pt x="67883" y="168640"/>
                  </a:lnTo>
                  <a:lnTo>
                    <a:pt x="92631" y="148592"/>
                  </a:lnTo>
                  <a:lnTo>
                    <a:pt x="100765" y="136984"/>
                  </a:lnTo>
                  <a:lnTo>
                    <a:pt x="104410" y="123491"/>
                  </a:lnTo>
                  <a:lnTo>
                    <a:pt x="105810" y="95221"/>
                  </a:lnTo>
                  <a:lnTo>
                    <a:pt x="98661" y="61911"/>
                  </a:lnTo>
                  <a:lnTo>
                    <a:pt x="86673" y="34131"/>
                  </a:lnTo>
                  <a:lnTo>
                    <a:pt x="79442" y="22058"/>
                  </a:lnTo>
                  <a:lnTo>
                    <a:pt x="77497" y="16947"/>
                  </a:lnTo>
                  <a:lnTo>
                    <a:pt x="72733" y="9608"/>
                  </a:lnTo>
                  <a:lnTo>
                    <a:pt x="71340" y="4799"/>
                  </a:lnTo>
                  <a:lnTo>
                    <a:pt x="70175" y="3199"/>
                  </a:lnTo>
                  <a:lnTo>
                    <a:pt x="68605" y="2133"/>
                  </a:lnTo>
                  <a:lnTo>
                    <a:pt x="6308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SMARTInkShape-588"/>
            <p:cNvSpPr/>
            <p:nvPr/>
          </p:nvSpPr>
          <p:spPr>
            <a:xfrm>
              <a:off x="2515593" y="3986630"/>
              <a:ext cx="291464" cy="128171"/>
            </a:xfrm>
            <a:custGeom>
              <a:avLst/>
              <a:gdLst/>
              <a:ahLst/>
              <a:cxnLst/>
              <a:rect l="0" t="0" r="0" b="0"/>
              <a:pathLst>
                <a:path w="291464" h="128171">
                  <a:moveTo>
                    <a:pt x="6151" y="63876"/>
                  </a:moveTo>
                  <a:lnTo>
                    <a:pt x="0" y="63876"/>
                  </a:lnTo>
                  <a:lnTo>
                    <a:pt x="3094" y="60084"/>
                  </a:lnTo>
                  <a:lnTo>
                    <a:pt x="6908" y="58222"/>
                  </a:lnTo>
                  <a:lnTo>
                    <a:pt x="30449" y="56820"/>
                  </a:lnTo>
                  <a:lnTo>
                    <a:pt x="65795" y="56744"/>
                  </a:lnTo>
                  <a:lnTo>
                    <a:pt x="92615" y="56736"/>
                  </a:lnTo>
                  <a:lnTo>
                    <a:pt x="120670" y="56734"/>
                  </a:lnTo>
                  <a:lnTo>
                    <a:pt x="151207" y="56733"/>
                  </a:lnTo>
                  <a:lnTo>
                    <a:pt x="183274" y="56733"/>
                  </a:lnTo>
                  <a:lnTo>
                    <a:pt x="218762" y="56733"/>
                  </a:lnTo>
                  <a:lnTo>
                    <a:pt x="250304" y="54616"/>
                  </a:lnTo>
                  <a:lnTo>
                    <a:pt x="266611" y="48962"/>
                  </a:lnTo>
                  <a:lnTo>
                    <a:pt x="276470" y="44376"/>
                  </a:lnTo>
                  <a:lnTo>
                    <a:pt x="281868" y="42509"/>
                  </a:lnTo>
                  <a:lnTo>
                    <a:pt x="286912" y="39034"/>
                  </a:lnTo>
                  <a:lnTo>
                    <a:pt x="289684" y="34844"/>
                  </a:lnTo>
                  <a:lnTo>
                    <a:pt x="291244" y="28022"/>
                  </a:lnTo>
                  <a:lnTo>
                    <a:pt x="291463" y="25686"/>
                  </a:lnTo>
                  <a:lnTo>
                    <a:pt x="289590" y="20973"/>
                  </a:lnTo>
                  <a:lnTo>
                    <a:pt x="275097" y="4343"/>
                  </a:lnTo>
                  <a:lnTo>
                    <a:pt x="266176" y="1698"/>
                  </a:lnTo>
                  <a:lnTo>
                    <a:pt x="244839" y="0"/>
                  </a:lnTo>
                  <a:lnTo>
                    <a:pt x="220428" y="5368"/>
                  </a:lnTo>
                  <a:lnTo>
                    <a:pt x="189713" y="19516"/>
                  </a:lnTo>
                  <a:lnTo>
                    <a:pt x="169514" y="36702"/>
                  </a:lnTo>
                  <a:lnTo>
                    <a:pt x="166069" y="44126"/>
                  </a:lnTo>
                  <a:lnTo>
                    <a:pt x="157324" y="75881"/>
                  </a:lnTo>
                  <a:lnTo>
                    <a:pt x="158799" y="83235"/>
                  </a:lnTo>
                  <a:lnTo>
                    <a:pt x="163688" y="90736"/>
                  </a:lnTo>
                  <a:lnTo>
                    <a:pt x="184113" y="110721"/>
                  </a:lnTo>
                  <a:lnTo>
                    <a:pt x="207462" y="122783"/>
                  </a:lnTo>
                  <a:lnTo>
                    <a:pt x="234293" y="127461"/>
                  </a:lnTo>
                  <a:lnTo>
                    <a:pt x="249038" y="1281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SMARTInkShape-589"/>
            <p:cNvSpPr/>
            <p:nvPr/>
          </p:nvSpPr>
          <p:spPr>
            <a:xfrm>
              <a:off x="1971675" y="3965211"/>
              <a:ext cx="685801" cy="235181"/>
            </a:xfrm>
            <a:custGeom>
              <a:avLst/>
              <a:gdLst/>
              <a:ahLst/>
              <a:cxnLst/>
              <a:rect l="0" t="0" r="0" b="0"/>
              <a:pathLst>
                <a:path w="685801" h="235181">
                  <a:moveTo>
                    <a:pt x="0" y="142445"/>
                  </a:moveTo>
                  <a:lnTo>
                    <a:pt x="0" y="132502"/>
                  </a:lnTo>
                  <a:lnTo>
                    <a:pt x="2117" y="127972"/>
                  </a:lnTo>
                  <a:lnTo>
                    <a:pt x="9943" y="118596"/>
                  </a:lnTo>
                  <a:lnTo>
                    <a:pt x="20585" y="111478"/>
                  </a:lnTo>
                  <a:lnTo>
                    <a:pt x="37585" y="108135"/>
                  </a:lnTo>
                  <a:lnTo>
                    <a:pt x="65456" y="107005"/>
                  </a:lnTo>
                  <a:lnTo>
                    <a:pt x="98596" y="106782"/>
                  </a:lnTo>
                  <a:lnTo>
                    <a:pt x="121024" y="108859"/>
                  </a:lnTo>
                  <a:lnTo>
                    <a:pt x="156499" y="121201"/>
                  </a:lnTo>
                  <a:lnTo>
                    <a:pt x="171253" y="130330"/>
                  </a:lnTo>
                  <a:lnTo>
                    <a:pt x="186669" y="143844"/>
                  </a:lnTo>
                  <a:lnTo>
                    <a:pt x="190120" y="151269"/>
                  </a:lnTo>
                  <a:lnTo>
                    <a:pt x="192720" y="176874"/>
                  </a:lnTo>
                  <a:lnTo>
                    <a:pt x="190693" y="183676"/>
                  </a:lnTo>
                  <a:lnTo>
                    <a:pt x="187940" y="190139"/>
                  </a:lnTo>
                  <a:lnTo>
                    <a:pt x="185596" y="201115"/>
                  </a:lnTo>
                  <a:lnTo>
                    <a:pt x="184056" y="202990"/>
                  </a:lnTo>
                  <a:lnTo>
                    <a:pt x="175880" y="209791"/>
                  </a:lnTo>
                  <a:lnTo>
                    <a:pt x="173419" y="214181"/>
                  </a:lnTo>
                  <a:lnTo>
                    <a:pt x="171839" y="219674"/>
                  </a:lnTo>
                  <a:lnTo>
                    <a:pt x="170916" y="220125"/>
                  </a:lnTo>
                  <a:lnTo>
                    <a:pt x="165334" y="220908"/>
                  </a:lnTo>
                  <a:lnTo>
                    <a:pt x="171049" y="199846"/>
                  </a:lnTo>
                  <a:lnTo>
                    <a:pt x="171182" y="197381"/>
                  </a:lnTo>
                  <a:lnTo>
                    <a:pt x="178956" y="186327"/>
                  </a:lnTo>
                  <a:lnTo>
                    <a:pt x="211298" y="154272"/>
                  </a:lnTo>
                  <a:lnTo>
                    <a:pt x="242057" y="135286"/>
                  </a:lnTo>
                  <a:lnTo>
                    <a:pt x="258393" y="126563"/>
                  </a:lnTo>
                  <a:lnTo>
                    <a:pt x="289109" y="117984"/>
                  </a:lnTo>
                  <a:lnTo>
                    <a:pt x="318672" y="115089"/>
                  </a:lnTo>
                  <a:lnTo>
                    <a:pt x="347539" y="114231"/>
                  </a:lnTo>
                  <a:lnTo>
                    <a:pt x="375407" y="113977"/>
                  </a:lnTo>
                  <a:lnTo>
                    <a:pt x="410122" y="113885"/>
                  </a:lnTo>
                  <a:lnTo>
                    <a:pt x="418549" y="115993"/>
                  </a:lnTo>
                  <a:lnTo>
                    <a:pt x="426635" y="120022"/>
                  </a:lnTo>
                  <a:lnTo>
                    <a:pt x="427298" y="121147"/>
                  </a:lnTo>
                  <a:lnTo>
                    <a:pt x="428035" y="124513"/>
                  </a:lnTo>
                  <a:lnTo>
                    <a:pt x="426246" y="128654"/>
                  </a:lnTo>
                  <a:lnTo>
                    <a:pt x="414838" y="141573"/>
                  </a:lnTo>
                  <a:lnTo>
                    <a:pt x="401874" y="151006"/>
                  </a:lnTo>
                  <a:lnTo>
                    <a:pt x="370774" y="165866"/>
                  </a:lnTo>
                  <a:lnTo>
                    <a:pt x="336322" y="192626"/>
                  </a:lnTo>
                  <a:lnTo>
                    <a:pt x="323753" y="206791"/>
                  </a:lnTo>
                  <a:lnTo>
                    <a:pt x="317118" y="218925"/>
                  </a:lnTo>
                  <a:lnTo>
                    <a:pt x="316187" y="222007"/>
                  </a:lnTo>
                  <a:lnTo>
                    <a:pt x="316360" y="224855"/>
                  </a:lnTo>
                  <a:lnTo>
                    <a:pt x="318669" y="230136"/>
                  </a:lnTo>
                  <a:lnTo>
                    <a:pt x="320396" y="231862"/>
                  </a:lnTo>
                  <a:lnTo>
                    <a:pt x="324432" y="233780"/>
                  </a:lnTo>
                  <a:lnTo>
                    <a:pt x="345773" y="235180"/>
                  </a:lnTo>
                  <a:lnTo>
                    <a:pt x="371249" y="229584"/>
                  </a:lnTo>
                  <a:lnTo>
                    <a:pt x="401118" y="214726"/>
                  </a:lnTo>
                  <a:lnTo>
                    <a:pt x="433063" y="187554"/>
                  </a:lnTo>
                  <a:lnTo>
                    <a:pt x="451991" y="159102"/>
                  </a:lnTo>
                  <a:lnTo>
                    <a:pt x="455656" y="148615"/>
                  </a:lnTo>
                  <a:lnTo>
                    <a:pt x="457199" y="121059"/>
                  </a:lnTo>
                  <a:lnTo>
                    <a:pt x="460992" y="124820"/>
                  </a:lnTo>
                  <a:lnTo>
                    <a:pt x="462854" y="128791"/>
                  </a:lnTo>
                  <a:lnTo>
                    <a:pt x="464941" y="140147"/>
                  </a:lnTo>
                  <a:lnTo>
                    <a:pt x="474261" y="151981"/>
                  </a:lnTo>
                  <a:lnTo>
                    <a:pt x="484265" y="161497"/>
                  </a:lnTo>
                  <a:lnTo>
                    <a:pt x="504964" y="174989"/>
                  </a:lnTo>
                  <a:lnTo>
                    <a:pt x="526588" y="177746"/>
                  </a:lnTo>
                  <a:lnTo>
                    <a:pt x="540642" y="174248"/>
                  </a:lnTo>
                  <a:lnTo>
                    <a:pt x="572920" y="161361"/>
                  </a:lnTo>
                  <a:lnTo>
                    <a:pt x="593352" y="150519"/>
                  </a:lnTo>
                  <a:lnTo>
                    <a:pt x="625887" y="117117"/>
                  </a:lnTo>
                  <a:lnTo>
                    <a:pt x="651018" y="81602"/>
                  </a:lnTo>
                  <a:lnTo>
                    <a:pt x="666623" y="45901"/>
                  </a:lnTo>
                  <a:lnTo>
                    <a:pt x="677234" y="20127"/>
                  </a:lnTo>
                  <a:lnTo>
                    <a:pt x="679169" y="9393"/>
                  </a:lnTo>
                  <a:lnTo>
                    <a:pt x="684770" y="1021"/>
                  </a:lnTo>
                  <a:lnTo>
                    <a:pt x="684319" y="537"/>
                  </a:lnTo>
                  <a:lnTo>
                    <a:pt x="681703" y="0"/>
                  </a:lnTo>
                  <a:lnTo>
                    <a:pt x="680687" y="650"/>
                  </a:lnTo>
                  <a:lnTo>
                    <a:pt x="680010" y="1878"/>
                  </a:lnTo>
                  <a:lnTo>
                    <a:pt x="679559" y="3490"/>
                  </a:lnTo>
                  <a:lnTo>
                    <a:pt x="673121" y="14060"/>
                  </a:lnTo>
                  <a:lnTo>
                    <a:pt x="663883" y="35934"/>
                  </a:lnTo>
                  <a:lnTo>
                    <a:pt x="660184" y="45101"/>
                  </a:lnTo>
                  <a:lnTo>
                    <a:pt x="656691" y="78324"/>
                  </a:lnTo>
                  <a:lnTo>
                    <a:pt x="650766" y="109707"/>
                  </a:lnTo>
                  <a:lnTo>
                    <a:pt x="650171" y="135253"/>
                  </a:lnTo>
                  <a:lnTo>
                    <a:pt x="654355" y="143482"/>
                  </a:lnTo>
                  <a:lnTo>
                    <a:pt x="675369" y="168401"/>
                  </a:lnTo>
                  <a:lnTo>
                    <a:pt x="677195" y="173296"/>
                  </a:lnTo>
                  <a:lnTo>
                    <a:pt x="678476" y="174918"/>
                  </a:lnTo>
                  <a:lnTo>
                    <a:pt x="685800" y="1781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SMARTInkShape-590"/>
            <p:cNvSpPr/>
            <p:nvPr/>
          </p:nvSpPr>
          <p:spPr>
            <a:xfrm>
              <a:off x="1793081" y="4074966"/>
              <a:ext cx="214314" cy="146867"/>
            </a:xfrm>
            <a:custGeom>
              <a:avLst/>
              <a:gdLst/>
              <a:ahLst/>
              <a:cxnLst/>
              <a:rect l="0" t="0" r="0" b="0"/>
              <a:pathLst>
                <a:path w="214314" h="146867">
                  <a:moveTo>
                    <a:pt x="214313" y="4115"/>
                  </a:moveTo>
                  <a:lnTo>
                    <a:pt x="210520" y="4115"/>
                  </a:lnTo>
                  <a:lnTo>
                    <a:pt x="206542" y="1999"/>
                  </a:lnTo>
                  <a:lnTo>
                    <a:pt x="204370" y="323"/>
                  </a:lnTo>
                  <a:lnTo>
                    <a:pt x="201334" y="0"/>
                  </a:lnTo>
                  <a:lnTo>
                    <a:pt x="169131" y="3805"/>
                  </a:lnTo>
                  <a:lnTo>
                    <a:pt x="149332" y="6140"/>
                  </a:lnTo>
                  <a:lnTo>
                    <a:pt x="117516" y="14040"/>
                  </a:lnTo>
                  <a:lnTo>
                    <a:pt x="86360" y="23244"/>
                  </a:lnTo>
                  <a:lnTo>
                    <a:pt x="57276" y="32706"/>
                  </a:lnTo>
                  <a:lnTo>
                    <a:pt x="29840" y="41325"/>
                  </a:lnTo>
                  <a:lnTo>
                    <a:pt x="19300" y="49654"/>
                  </a:lnTo>
                  <a:lnTo>
                    <a:pt x="18423" y="51143"/>
                  </a:lnTo>
                  <a:lnTo>
                    <a:pt x="18632" y="52136"/>
                  </a:lnTo>
                  <a:lnTo>
                    <a:pt x="27560" y="58769"/>
                  </a:lnTo>
                  <a:lnTo>
                    <a:pt x="59214" y="61046"/>
                  </a:lnTo>
                  <a:lnTo>
                    <a:pt x="91630" y="63339"/>
                  </a:lnTo>
                  <a:lnTo>
                    <a:pt x="121199" y="67408"/>
                  </a:lnTo>
                  <a:lnTo>
                    <a:pt x="155014" y="76048"/>
                  </a:lnTo>
                  <a:lnTo>
                    <a:pt x="168697" y="82843"/>
                  </a:lnTo>
                  <a:lnTo>
                    <a:pt x="174195" y="87524"/>
                  </a:lnTo>
                  <a:lnTo>
                    <a:pt x="176639" y="92251"/>
                  </a:lnTo>
                  <a:lnTo>
                    <a:pt x="178015" y="99374"/>
                  </a:lnTo>
                  <a:lnTo>
                    <a:pt x="176620" y="101752"/>
                  </a:lnTo>
                  <a:lnTo>
                    <a:pt x="167073" y="108892"/>
                  </a:lnTo>
                  <a:lnTo>
                    <a:pt x="133822" y="123178"/>
                  </a:lnTo>
                  <a:lnTo>
                    <a:pt x="101282" y="132703"/>
                  </a:lnTo>
                  <a:lnTo>
                    <a:pt x="67896" y="142228"/>
                  </a:lnTo>
                  <a:lnTo>
                    <a:pt x="33283" y="146363"/>
                  </a:lnTo>
                  <a:lnTo>
                    <a:pt x="16188" y="146866"/>
                  </a:lnTo>
                  <a:lnTo>
                    <a:pt x="9047" y="144819"/>
                  </a:lnTo>
                  <a:lnTo>
                    <a:pt x="6031" y="143161"/>
                  </a:lnTo>
                  <a:lnTo>
                    <a:pt x="4021" y="141263"/>
                  </a:lnTo>
                  <a:lnTo>
                    <a:pt x="0" y="1327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7" name="SMARTInkShape-Group89"/>
          <p:cNvGrpSpPr/>
          <p:nvPr/>
        </p:nvGrpSpPr>
        <p:grpSpPr>
          <a:xfrm>
            <a:off x="3414840" y="3957638"/>
            <a:ext cx="957136" cy="250032"/>
            <a:chOff x="3414840" y="3957638"/>
            <a:chExt cx="957136" cy="250032"/>
          </a:xfrm>
        </p:grpSpPr>
        <p:sp>
          <p:nvSpPr>
            <p:cNvPr id="149" name="SMARTInkShape-591"/>
            <p:cNvSpPr/>
            <p:nvPr/>
          </p:nvSpPr>
          <p:spPr>
            <a:xfrm>
              <a:off x="3964907" y="4036219"/>
              <a:ext cx="49587" cy="121445"/>
            </a:xfrm>
            <a:custGeom>
              <a:avLst/>
              <a:gdLst/>
              <a:ahLst/>
              <a:cxnLst/>
              <a:rect l="0" t="0" r="0" b="0"/>
              <a:pathLst>
                <a:path w="49587" h="121445">
                  <a:moveTo>
                    <a:pt x="42737" y="0"/>
                  </a:moveTo>
                  <a:lnTo>
                    <a:pt x="48888" y="6151"/>
                  </a:lnTo>
                  <a:lnTo>
                    <a:pt x="49586" y="14434"/>
                  </a:lnTo>
                  <a:lnTo>
                    <a:pt x="47633" y="20438"/>
                  </a:lnTo>
                  <a:lnTo>
                    <a:pt x="37512" y="35631"/>
                  </a:lnTo>
                  <a:lnTo>
                    <a:pt x="36873" y="38042"/>
                  </a:lnTo>
                  <a:lnTo>
                    <a:pt x="31928" y="42836"/>
                  </a:lnTo>
                  <a:lnTo>
                    <a:pt x="4697" y="66674"/>
                  </a:lnTo>
                  <a:lnTo>
                    <a:pt x="2018" y="73554"/>
                  </a:lnTo>
                  <a:lnTo>
                    <a:pt x="0" y="94956"/>
                  </a:lnTo>
                  <a:lnTo>
                    <a:pt x="2047" y="99882"/>
                  </a:lnTo>
                  <a:lnTo>
                    <a:pt x="3703" y="102306"/>
                  </a:lnTo>
                  <a:lnTo>
                    <a:pt x="13621" y="109511"/>
                  </a:lnTo>
                  <a:lnTo>
                    <a:pt x="42737"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SMARTInkShape-592"/>
            <p:cNvSpPr/>
            <p:nvPr/>
          </p:nvSpPr>
          <p:spPr>
            <a:xfrm>
              <a:off x="3893344" y="4000500"/>
              <a:ext cx="7145" cy="28576"/>
            </a:xfrm>
            <a:custGeom>
              <a:avLst/>
              <a:gdLst/>
              <a:ahLst/>
              <a:cxnLst/>
              <a:rect l="0" t="0" r="0" b="0"/>
              <a:pathLst>
                <a:path w="7145" h="28576">
                  <a:moveTo>
                    <a:pt x="7144" y="28575"/>
                  </a:moveTo>
                  <a:lnTo>
                    <a:pt x="7144" y="18632"/>
                  </a:lnTo>
                  <a:lnTo>
                    <a:pt x="5027" y="14102"/>
                  </a:lnTo>
                  <a:lnTo>
                    <a:pt x="2234" y="9442"/>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SMARTInkShape-593"/>
            <p:cNvSpPr/>
            <p:nvPr/>
          </p:nvSpPr>
          <p:spPr>
            <a:xfrm>
              <a:off x="3714750" y="4029217"/>
              <a:ext cx="164307" cy="128447"/>
            </a:xfrm>
            <a:custGeom>
              <a:avLst/>
              <a:gdLst/>
              <a:ahLst/>
              <a:cxnLst/>
              <a:rect l="0" t="0" r="0" b="0"/>
              <a:pathLst>
                <a:path w="164307" h="128447">
                  <a:moveTo>
                    <a:pt x="0" y="14146"/>
                  </a:moveTo>
                  <a:lnTo>
                    <a:pt x="0" y="7995"/>
                  </a:lnTo>
                  <a:lnTo>
                    <a:pt x="3792" y="3504"/>
                  </a:lnTo>
                  <a:lnTo>
                    <a:pt x="12004" y="1478"/>
                  </a:lnTo>
                  <a:lnTo>
                    <a:pt x="44779" y="0"/>
                  </a:lnTo>
                  <a:lnTo>
                    <a:pt x="80239" y="1987"/>
                  </a:lnTo>
                  <a:lnTo>
                    <a:pt x="113818" y="12216"/>
                  </a:lnTo>
                  <a:lnTo>
                    <a:pt x="128445" y="15690"/>
                  </a:lnTo>
                  <a:lnTo>
                    <a:pt x="133255" y="17557"/>
                  </a:lnTo>
                  <a:lnTo>
                    <a:pt x="136462" y="20389"/>
                  </a:lnTo>
                  <a:lnTo>
                    <a:pt x="154100" y="48098"/>
                  </a:lnTo>
                  <a:lnTo>
                    <a:pt x="156759" y="69309"/>
                  </a:lnTo>
                  <a:lnTo>
                    <a:pt x="157156" y="103895"/>
                  </a:lnTo>
                  <a:lnTo>
                    <a:pt x="157161" y="116442"/>
                  </a:lnTo>
                  <a:lnTo>
                    <a:pt x="157955" y="118062"/>
                  </a:lnTo>
                  <a:lnTo>
                    <a:pt x="159279" y="119142"/>
                  </a:lnTo>
                  <a:lnTo>
                    <a:pt x="160955" y="119862"/>
                  </a:lnTo>
                  <a:lnTo>
                    <a:pt x="162072" y="121135"/>
                  </a:lnTo>
                  <a:lnTo>
                    <a:pt x="164306" y="1284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SMARTInkShape-594"/>
            <p:cNvSpPr/>
            <p:nvPr/>
          </p:nvSpPr>
          <p:spPr>
            <a:xfrm>
              <a:off x="3779052" y="3957638"/>
              <a:ext cx="21499" cy="171451"/>
            </a:xfrm>
            <a:custGeom>
              <a:avLst/>
              <a:gdLst/>
              <a:ahLst/>
              <a:cxnLst/>
              <a:rect l="0" t="0" r="0" b="0"/>
              <a:pathLst>
                <a:path w="21499" h="171451">
                  <a:moveTo>
                    <a:pt x="21498" y="0"/>
                  </a:moveTo>
                  <a:lnTo>
                    <a:pt x="20647" y="16840"/>
                  </a:lnTo>
                  <a:lnTo>
                    <a:pt x="9068" y="49014"/>
                  </a:lnTo>
                  <a:lnTo>
                    <a:pt x="3456" y="83285"/>
                  </a:lnTo>
                  <a:lnTo>
                    <a:pt x="194" y="116677"/>
                  </a:lnTo>
                  <a:lnTo>
                    <a:pt x="0" y="148630"/>
                  </a:lnTo>
                  <a:lnTo>
                    <a:pt x="2112" y="155487"/>
                  </a:lnTo>
                  <a:lnTo>
                    <a:pt x="4903" y="161180"/>
                  </a:lnTo>
                  <a:lnTo>
                    <a:pt x="6841" y="169940"/>
                  </a:lnTo>
                  <a:lnTo>
                    <a:pt x="7733" y="170443"/>
                  </a:lnTo>
                  <a:lnTo>
                    <a:pt x="14279"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SMARTInkShape-595"/>
            <p:cNvSpPr/>
            <p:nvPr/>
          </p:nvSpPr>
          <p:spPr>
            <a:xfrm>
              <a:off x="3693319" y="4057650"/>
              <a:ext cx="7145" cy="92870"/>
            </a:xfrm>
            <a:custGeom>
              <a:avLst/>
              <a:gdLst/>
              <a:ahLst/>
              <a:cxnLst/>
              <a:rect l="0" t="0" r="0" b="0"/>
              <a:pathLst>
                <a:path w="7145" h="92870">
                  <a:moveTo>
                    <a:pt x="0" y="0"/>
                  </a:moveTo>
                  <a:lnTo>
                    <a:pt x="0" y="34760"/>
                  </a:lnTo>
                  <a:lnTo>
                    <a:pt x="0" y="68336"/>
                  </a:lnTo>
                  <a:lnTo>
                    <a:pt x="0" y="80868"/>
                  </a:lnTo>
                  <a:lnTo>
                    <a:pt x="794" y="82487"/>
                  </a:lnTo>
                  <a:lnTo>
                    <a:pt x="2116" y="83566"/>
                  </a:lnTo>
                  <a:lnTo>
                    <a:pt x="3792" y="84286"/>
                  </a:lnTo>
                  <a:lnTo>
                    <a:pt x="4909" y="85559"/>
                  </a:lnTo>
                  <a:lnTo>
                    <a:pt x="7144"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SMARTInkShape-596"/>
            <p:cNvSpPr/>
            <p:nvPr/>
          </p:nvSpPr>
          <p:spPr>
            <a:xfrm>
              <a:off x="4129522" y="4050895"/>
              <a:ext cx="178160" cy="74416"/>
            </a:xfrm>
            <a:custGeom>
              <a:avLst/>
              <a:gdLst/>
              <a:ahLst/>
              <a:cxnLst/>
              <a:rect l="0" t="0" r="0" b="0"/>
              <a:pathLst>
                <a:path w="178160" h="74416">
                  <a:moveTo>
                    <a:pt x="78147" y="21043"/>
                  </a:moveTo>
                  <a:lnTo>
                    <a:pt x="84298" y="14892"/>
                  </a:lnTo>
                  <a:lnTo>
                    <a:pt x="84996" y="10401"/>
                  </a:lnTo>
                  <a:lnTo>
                    <a:pt x="83043" y="6259"/>
                  </a:lnTo>
                  <a:lnTo>
                    <a:pt x="81411" y="4043"/>
                  </a:lnTo>
                  <a:lnTo>
                    <a:pt x="77481" y="1581"/>
                  </a:lnTo>
                  <a:lnTo>
                    <a:pt x="68490" y="0"/>
                  </a:lnTo>
                  <a:lnTo>
                    <a:pt x="57647" y="3519"/>
                  </a:lnTo>
                  <a:lnTo>
                    <a:pt x="24105" y="21102"/>
                  </a:lnTo>
                  <a:lnTo>
                    <a:pt x="12086" y="30580"/>
                  </a:lnTo>
                  <a:lnTo>
                    <a:pt x="4510" y="41507"/>
                  </a:lnTo>
                  <a:lnTo>
                    <a:pt x="1031" y="51007"/>
                  </a:lnTo>
                  <a:lnTo>
                    <a:pt x="0" y="58849"/>
                  </a:lnTo>
                  <a:lnTo>
                    <a:pt x="1875" y="63774"/>
                  </a:lnTo>
                  <a:lnTo>
                    <a:pt x="3487" y="66199"/>
                  </a:lnTo>
                  <a:lnTo>
                    <a:pt x="5354" y="67816"/>
                  </a:lnTo>
                  <a:lnTo>
                    <a:pt x="20162" y="74415"/>
                  </a:lnTo>
                  <a:lnTo>
                    <a:pt x="28828" y="74397"/>
                  </a:lnTo>
                  <a:lnTo>
                    <a:pt x="61518" y="67452"/>
                  </a:lnTo>
                  <a:lnTo>
                    <a:pt x="94488" y="50947"/>
                  </a:lnTo>
                  <a:lnTo>
                    <a:pt x="113509" y="35668"/>
                  </a:lnTo>
                  <a:lnTo>
                    <a:pt x="114653" y="47987"/>
                  </a:lnTo>
                  <a:lnTo>
                    <a:pt x="126516" y="62205"/>
                  </a:lnTo>
                  <a:lnTo>
                    <a:pt x="130865" y="66589"/>
                  </a:lnTo>
                  <a:lnTo>
                    <a:pt x="137561" y="69067"/>
                  </a:lnTo>
                  <a:lnTo>
                    <a:pt x="172319" y="71015"/>
                  </a:lnTo>
                  <a:lnTo>
                    <a:pt x="178159" y="710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SMARTInkShape-597"/>
            <p:cNvSpPr/>
            <p:nvPr/>
          </p:nvSpPr>
          <p:spPr>
            <a:xfrm>
              <a:off x="4344081" y="3986213"/>
              <a:ext cx="27895" cy="221457"/>
            </a:xfrm>
            <a:custGeom>
              <a:avLst/>
              <a:gdLst/>
              <a:ahLst/>
              <a:cxnLst/>
              <a:rect l="0" t="0" r="0" b="0"/>
              <a:pathLst>
                <a:path w="27895" h="221457">
                  <a:moveTo>
                    <a:pt x="27894" y="0"/>
                  </a:moveTo>
                  <a:lnTo>
                    <a:pt x="21044" y="0"/>
                  </a:lnTo>
                  <a:lnTo>
                    <a:pt x="20837" y="3792"/>
                  </a:lnTo>
                  <a:lnTo>
                    <a:pt x="18672" y="7770"/>
                  </a:lnTo>
                  <a:lnTo>
                    <a:pt x="16984" y="9942"/>
                  </a:lnTo>
                  <a:lnTo>
                    <a:pt x="15108" y="16590"/>
                  </a:lnTo>
                  <a:lnTo>
                    <a:pt x="8084" y="50835"/>
                  </a:lnTo>
                  <a:lnTo>
                    <a:pt x="6783" y="78745"/>
                  </a:lnTo>
                  <a:lnTo>
                    <a:pt x="1617" y="112891"/>
                  </a:lnTo>
                  <a:lnTo>
                    <a:pt x="0" y="140782"/>
                  </a:lnTo>
                  <a:lnTo>
                    <a:pt x="315" y="169154"/>
                  </a:lnTo>
                  <a:lnTo>
                    <a:pt x="5013" y="202952"/>
                  </a:lnTo>
                  <a:lnTo>
                    <a:pt x="6463" y="221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SMARTInkShape-598"/>
            <p:cNvSpPr/>
            <p:nvPr/>
          </p:nvSpPr>
          <p:spPr>
            <a:xfrm>
              <a:off x="3414840" y="3993356"/>
              <a:ext cx="249905" cy="149000"/>
            </a:xfrm>
            <a:custGeom>
              <a:avLst/>
              <a:gdLst/>
              <a:ahLst/>
              <a:cxnLst/>
              <a:rect l="0" t="0" r="0" b="0"/>
              <a:pathLst>
                <a:path w="249905" h="149000">
                  <a:moveTo>
                    <a:pt x="114173" y="0"/>
                  </a:moveTo>
                  <a:lnTo>
                    <a:pt x="104230" y="0"/>
                  </a:lnTo>
                  <a:lnTo>
                    <a:pt x="72563" y="10642"/>
                  </a:lnTo>
                  <a:lnTo>
                    <a:pt x="40288" y="27053"/>
                  </a:lnTo>
                  <a:lnTo>
                    <a:pt x="20325" y="44260"/>
                  </a:lnTo>
                  <a:lnTo>
                    <a:pt x="4758" y="69388"/>
                  </a:lnTo>
                  <a:lnTo>
                    <a:pt x="1320" y="79650"/>
                  </a:lnTo>
                  <a:lnTo>
                    <a:pt x="0" y="105078"/>
                  </a:lnTo>
                  <a:lnTo>
                    <a:pt x="2046" y="112318"/>
                  </a:lnTo>
                  <a:lnTo>
                    <a:pt x="12859" y="130855"/>
                  </a:lnTo>
                  <a:lnTo>
                    <a:pt x="20461" y="137004"/>
                  </a:lnTo>
                  <a:lnTo>
                    <a:pt x="31248" y="140266"/>
                  </a:lnTo>
                  <a:lnTo>
                    <a:pt x="65901" y="148301"/>
                  </a:lnTo>
                  <a:lnTo>
                    <a:pt x="100114" y="148999"/>
                  </a:lnTo>
                  <a:lnTo>
                    <a:pt x="135634" y="143839"/>
                  </a:lnTo>
                  <a:lnTo>
                    <a:pt x="168526" y="136809"/>
                  </a:lnTo>
                  <a:lnTo>
                    <a:pt x="176165" y="134094"/>
                  </a:lnTo>
                  <a:lnTo>
                    <a:pt x="182206" y="131035"/>
                  </a:lnTo>
                  <a:lnTo>
                    <a:pt x="187537" y="129675"/>
                  </a:lnTo>
                  <a:lnTo>
                    <a:pt x="189276" y="128519"/>
                  </a:lnTo>
                  <a:lnTo>
                    <a:pt x="190435" y="126955"/>
                  </a:lnTo>
                  <a:lnTo>
                    <a:pt x="191723" y="123099"/>
                  </a:lnTo>
                  <a:lnTo>
                    <a:pt x="192742" y="103774"/>
                  </a:lnTo>
                  <a:lnTo>
                    <a:pt x="190632" y="99568"/>
                  </a:lnTo>
                  <a:lnTo>
                    <a:pt x="187842" y="95053"/>
                  </a:lnTo>
                  <a:lnTo>
                    <a:pt x="186271" y="87254"/>
                  </a:lnTo>
                  <a:lnTo>
                    <a:pt x="185636" y="62205"/>
                  </a:lnTo>
                  <a:lnTo>
                    <a:pt x="187738" y="57280"/>
                  </a:lnTo>
                  <a:lnTo>
                    <a:pt x="197467" y="44587"/>
                  </a:lnTo>
                  <a:lnTo>
                    <a:pt x="198817" y="40190"/>
                  </a:lnTo>
                  <a:lnTo>
                    <a:pt x="199971" y="38699"/>
                  </a:lnTo>
                  <a:lnTo>
                    <a:pt x="214329" y="30239"/>
                  </a:lnTo>
                  <a:lnTo>
                    <a:pt x="219946" y="28904"/>
                  </a:lnTo>
                  <a:lnTo>
                    <a:pt x="228917" y="34273"/>
                  </a:lnTo>
                  <a:lnTo>
                    <a:pt x="241058" y="36456"/>
                  </a:lnTo>
                  <a:lnTo>
                    <a:pt x="245443" y="39486"/>
                  </a:lnTo>
                  <a:lnTo>
                    <a:pt x="247921" y="43479"/>
                  </a:lnTo>
                  <a:lnTo>
                    <a:pt x="249904" y="500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7" name="SMARTInkShape-Group90"/>
          <p:cNvGrpSpPr/>
          <p:nvPr/>
        </p:nvGrpSpPr>
        <p:grpSpPr>
          <a:xfrm>
            <a:off x="2757488" y="3621881"/>
            <a:ext cx="1128713" cy="198615"/>
            <a:chOff x="2757488" y="3621881"/>
            <a:chExt cx="1128713" cy="198615"/>
          </a:xfrm>
        </p:grpSpPr>
        <p:sp>
          <p:nvSpPr>
            <p:cNvPr id="158" name="SMARTInkShape-599"/>
            <p:cNvSpPr/>
            <p:nvPr/>
          </p:nvSpPr>
          <p:spPr>
            <a:xfrm>
              <a:off x="2929090" y="3686837"/>
              <a:ext cx="164155" cy="120783"/>
            </a:xfrm>
            <a:custGeom>
              <a:avLst/>
              <a:gdLst/>
              <a:ahLst/>
              <a:cxnLst/>
              <a:rect l="0" t="0" r="0" b="0"/>
              <a:pathLst>
                <a:path w="164155" h="120783">
                  <a:moveTo>
                    <a:pt x="121291" y="6482"/>
                  </a:moveTo>
                  <a:lnTo>
                    <a:pt x="117499" y="6482"/>
                  </a:lnTo>
                  <a:lnTo>
                    <a:pt x="113520" y="4365"/>
                  </a:lnTo>
                  <a:lnTo>
                    <a:pt x="109106" y="1572"/>
                  </a:lnTo>
                  <a:lnTo>
                    <a:pt x="101365" y="0"/>
                  </a:lnTo>
                  <a:lnTo>
                    <a:pt x="75761" y="190"/>
                  </a:lnTo>
                  <a:lnTo>
                    <a:pt x="42693" y="13815"/>
                  </a:lnTo>
                  <a:lnTo>
                    <a:pt x="27449" y="23188"/>
                  </a:lnTo>
                  <a:lnTo>
                    <a:pt x="5727" y="43592"/>
                  </a:lnTo>
                  <a:lnTo>
                    <a:pt x="2461" y="51021"/>
                  </a:lnTo>
                  <a:lnTo>
                    <a:pt x="0" y="76629"/>
                  </a:lnTo>
                  <a:lnTo>
                    <a:pt x="2032" y="83431"/>
                  </a:lnTo>
                  <a:lnTo>
                    <a:pt x="9804" y="94266"/>
                  </a:lnTo>
                  <a:lnTo>
                    <a:pt x="20436" y="101636"/>
                  </a:lnTo>
                  <a:lnTo>
                    <a:pt x="33641" y="105055"/>
                  </a:lnTo>
                  <a:lnTo>
                    <a:pt x="64828" y="106305"/>
                  </a:lnTo>
                  <a:lnTo>
                    <a:pt x="85776" y="104322"/>
                  </a:lnTo>
                  <a:lnTo>
                    <a:pt x="110395" y="96540"/>
                  </a:lnTo>
                  <a:lnTo>
                    <a:pt x="125648" y="85906"/>
                  </a:lnTo>
                  <a:lnTo>
                    <a:pt x="139320" y="68090"/>
                  </a:lnTo>
                  <a:lnTo>
                    <a:pt x="146389" y="54017"/>
                  </a:lnTo>
                  <a:lnTo>
                    <a:pt x="149731" y="25946"/>
                  </a:lnTo>
                  <a:lnTo>
                    <a:pt x="147689" y="20953"/>
                  </a:lnTo>
                  <a:lnTo>
                    <a:pt x="143703" y="15073"/>
                  </a:lnTo>
                  <a:lnTo>
                    <a:pt x="141042" y="14269"/>
                  </a:lnTo>
                  <a:lnTo>
                    <a:pt x="139221" y="14055"/>
                  </a:lnTo>
                  <a:lnTo>
                    <a:pt x="138007" y="14705"/>
                  </a:lnTo>
                  <a:lnTo>
                    <a:pt x="137198" y="15933"/>
                  </a:lnTo>
                  <a:lnTo>
                    <a:pt x="136058" y="21453"/>
                  </a:lnTo>
                  <a:lnTo>
                    <a:pt x="135898" y="23606"/>
                  </a:lnTo>
                  <a:lnTo>
                    <a:pt x="133604" y="28116"/>
                  </a:lnTo>
                  <a:lnTo>
                    <a:pt x="131881" y="30430"/>
                  </a:lnTo>
                  <a:lnTo>
                    <a:pt x="129967" y="37233"/>
                  </a:lnTo>
                  <a:lnTo>
                    <a:pt x="128738" y="54537"/>
                  </a:lnTo>
                  <a:lnTo>
                    <a:pt x="130686" y="61706"/>
                  </a:lnTo>
                  <a:lnTo>
                    <a:pt x="133404" y="68332"/>
                  </a:lnTo>
                  <a:lnTo>
                    <a:pt x="139085" y="90131"/>
                  </a:lnTo>
                  <a:lnTo>
                    <a:pt x="147707" y="103232"/>
                  </a:lnTo>
                  <a:lnTo>
                    <a:pt x="164154" y="1207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SMARTInkShape-600"/>
            <p:cNvSpPr/>
            <p:nvPr/>
          </p:nvSpPr>
          <p:spPr>
            <a:xfrm>
              <a:off x="3579347" y="3621881"/>
              <a:ext cx="92542" cy="164270"/>
            </a:xfrm>
            <a:custGeom>
              <a:avLst/>
              <a:gdLst/>
              <a:ahLst/>
              <a:cxnLst/>
              <a:rect l="0" t="0" r="0" b="0"/>
              <a:pathLst>
                <a:path w="92542" h="164270">
                  <a:moveTo>
                    <a:pt x="28247" y="0"/>
                  </a:moveTo>
                  <a:lnTo>
                    <a:pt x="28247" y="13001"/>
                  </a:lnTo>
                  <a:lnTo>
                    <a:pt x="15596" y="46049"/>
                  </a:lnTo>
                  <a:lnTo>
                    <a:pt x="9770" y="59770"/>
                  </a:lnTo>
                  <a:lnTo>
                    <a:pt x="2165" y="89715"/>
                  </a:lnTo>
                  <a:lnTo>
                    <a:pt x="0" y="124223"/>
                  </a:lnTo>
                  <a:lnTo>
                    <a:pt x="1934" y="132733"/>
                  </a:lnTo>
                  <a:lnTo>
                    <a:pt x="5369" y="141987"/>
                  </a:lnTo>
                  <a:lnTo>
                    <a:pt x="5851" y="144664"/>
                  </a:lnTo>
                  <a:lnTo>
                    <a:pt x="8504" y="149756"/>
                  </a:lnTo>
                  <a:lnTo>
                    <a:pt x="16674" y="159492"/>
                  </a:lnTo>
                  <a:lnTo>
                    <a:pt x="21251" y="162167"/>
                  </a:lnTo>
                  <a:lnTo>
                    <a:pt x="30407" y="163672"/>
                  </a:lnTo>
                  <a:lnTo>
                    <a:pt x="61711" y="164269"/>
                  </a:lnTo>
                  <a:lnTo>
                    <a:pt x="92541" y="1571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SMARTInkShape-601"/>
            <p:cNvSpPr/>
            <p:nvPr/>
          </p:nvSpPr>
          <p:spPr>
            <a:xfrm>
              <a:off x="3429000" y="3700463"/>
              <a:ext cx="71219" cy="92538"/>
            </a:xfrm>
            <a:custGeom>
              <a:avLst/>
              <a:gdLst/>
              <a:ahLst/>
              <a:cxnLst/>
              <a:rect l="0" t="0" r="0" b="0"/>
              <a:pathLst>
                <a:path w="71219" h="92538">
                  <a:moveTo>
                    <a:pt x="57150" y="0"/>
                  </a:moveTo>
                  <a:lnTo>
                    <a:pt x="33999" y="0"/>
                  </a:lnTo>
                  <a:lnTo>
                    <a:pt x="28869" y="2116"/>
                  </a:lnTo>
                  <a:lnTo>
                    <a:pt x="23943" y="4909"/>
                  </a:lnTo>
                  <a:lnTo>
                    <a:pt x="19108" y="6150"/>
                  </a:lnTo>
                  <a:lnTo>
                    <a:pt x="17501" y="7275"/>
                  </a:lnTo>
                  <a:lnTo>
                    <a:pt x="16430" y="8819"/>
                  </a:lnTo>
                  <a:lnTo>
                    <a:pt x="14446" y="12651"/>
                  </a:lnTo>
                  <a:lnTo>
                    <a:pt x="10919" y="16999"/>
                  </a:lnTo>
                  <a:lnTo>
                    <a:pt x="10454" y="19270"/>
                  </a:lnTo>
                  <a:lnTo>
                    <a:pt x="10938" y="21578"/>
                  </a:lnTo>
                  <a:lnTo>
                    <a:pt x="12799" y="26259"/>
                  </a:lnTo>
                  <a:lnTo>
                    <a:pt x="13626" y="30985"/>
                  </a:lnTo>
                  <a:lnTo>
                    <a:pt x="18227" y="35731"/>
                  </a:lnTo>
                  <a:lnTo>
                    <a:pt x="51339" y="59531"/>
                  </a:lnTo>
                  <a:lnTo>
                    <a:pt x="65821" y="69056"/>
                  </a:lnTo>
                  <a:lnTo>
                    <a:pt x="68941" y="73818"/>
                  </a:lnTo>
                  <a:lnTo>
                    <a:pt x="71218" y="84314"/>
                  </a:lnTo>
                  <a:lnTo>
                    <a:pt x="67580" y="89099"/>
                  </a:lnTo>
                  <a:lnTo>
                    <a:pt x="63638" y="91193"/>
                  </a:lnTo>
                  <a:lnTo>
                    <a:pt x="50847" y="92537"/>
                  </a:lnTo>
                  <a:lnTo>
                    <a:pt x="18960" y="92055"/>
                  </a:lnTo>
                  <a:lnTo>
                    <a:pt x="0"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SMARTInkShape-602"/>
            <p:cNvSpPr/>
            <p:nvPr/>
          </p:nvSpPr>
          <p:spPr>
            <a:xfrm>
              <a:off x="3529013" y="3686175"/>
              <a:ext cx="192882" cy="92870"/>
            </a:xfrm>
            <a:custGeom>
              <a:avLst/>
              <a:gdLst/>
              <a:ahLst/>
              <a:cxnLst/>
              <a:rect l="0" t="0" r="0" b="0"/>
              <a:pathLst>
                <a:path w="192882" h="92870">
                  <a:moveTo>
                    <a:pt x="0" y="0"/>
                  </a:moveTo>
                  <a:lnTo>
                    <a:pt x="30539" y="0"/>
                  </a:lnTo>
                  <a:lnTo>
                    <a:pt x="64552" y="0"/>
                  </a:lnTo>
                  <a:lnTo>
                    <a:pt x="97829" y="794"/>
                  </a:lnTo>
                  <a:lnTo>
                    <a:pt x="130273" y="5654"/>
                  </a:lnTo>
                  <a:lnTo>
                    <a:pt x="165027" y="6948"/>
                  </a:lnTo>
                  <a:lnTo>
                    <a:pt x="178895" y="7879"/>
                  </a:lnTo>
                  <a:lnTo>
                    <a:pt x="181176" y="9222"/>
                  </a:lnTo>
                  <a:lnTo>
                    <a:pt x="182696" y="10910"/>
                  </a:lnTo>
                  <a:lnTo>
                    <a:pt x="186502" y="12786"/>
                  </a:lnTo>
                  <a:lnTo>
                    <a:pt x="188628" y="13287"/>
                  </a:lnTo>
                  <a:lnTo>
                    <a:pt x="190046" y="14414"/>
                  </a:lnTo>
                  <a:lnTo>
                    <a:pt x="191621" y="17783"/>
                  </a:lnTo>
                  <a:lnTo>
                    <a:pt x="192874" y="52540"/>
                  </a:lnTo>
                  <a:lnTo>
                    <a:pt x="192881" y="87072"/>
                  </a:lnTo>
                  <a:lnTo>
                    <a:pt x="192881"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SMARTInkShape-603"/>
            <p:cNvSpPr/>
            <p:nvPr/>
          </p:nvSpPr>
          <p:spPr>
            <a:xfrm>
              <a:off x="3736181" y="3650456"/>
              <a:ext cx="7145" cy="7145"/>
            </a:xfrm>
            <a:custGeom>
              <a:avLst/>
              <a:gdLst/>
              <a:ahLst/>
              <a:cxnLst/>
              <a:rect l="0" t="0" r="0" b="0"/>
              <a:pathLst>
                <a:path w="7145" h="7145">
                  <a:moveTo>
                    <a:pt x="7144" y="7144"/>
                  </a:moveTo>
                  <a:lnTo>
                    <a:pt x="993" y="7144"/>
                  </a:lnTo>
                  <a:lnTo>
                    <a:pt x="662" y="6350"/>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SMARTInkShape-604"/>
            <p:cNvSpPr/>
            <p:nvPr/>
          </p:nvSpPr>
          <p:spPr>
            <a:xfrm>
              <a:off x="3807753" y="3679031"/>
              <a:ext cx="78448" cy="107158"/>
            </a:xfrm>
            <a:custGeom>
              <a:avLst/>
              <a:gdLst/>
              <a:ahLst/>
              <a:cxnLst/>
              <a:rect l="0" t="0" r="0" b="0"/>
              <a:pathLst>
                <a:path w="78448" h="107158">
                  <a:moveTo>
                    <a:pt x="78447" y="0"/>
                  </a:moveTo>
                  <a:lnTo>
                    <a:pt x="78447" y="3792"/>
                  </a:lnTo>
                  <a:lnTo>
                    <a:pt x="77653" y="4910"/>
                  </a:lnTo>
                  <a:lnTo>
                    <a:pt x="76330" y="5655"/>
                  </a:lnTo>
                  <a:lnTo>
                    <a:pt x="74655" y="6151"/>
                  </a:lnTo>
                  <a:lnTo>
                    <a:pt x="63974" y="14784"/>
                  </a:lnTo>
                  <a:lnTo>
                    <a:pt x="54844" y="21579"/>
                  </a:lnTo>
                  <a:lnTo>
                    <a:pt x="19625" y="40487"/>
                  </a:lnTo>
                  <a:lnTo>
                    <a:pt x="5035" y="52389"/>
                  </a:lnTo>
                  <a:lnTo>
                    <a:pt x="2163" y="57151"/>
                  </a:lnTo>
                  <a:lnTo>
                    <a:pt x="320" y="66675"/>
                  </a:lnTo>
                  <a:lnTo>
                    <a:pt x="0" y="73819"/>
                  </a:lnTo>
                  <a:lnTo>
                    <a:pt x="1543" y="76200"/>
                  </a:lnTo>
                  <a:lnTo>
                    <a:pt x="15425" y="85725"/>
                  </a:lnTo>
                  <a:lnTo>
                    <a:pt x="47565" y="102394"/>
                  </a:lnTo>
                  <a:lnTo>
                    <a:pt x="64160"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SMARTInkShape-605"/>
            <p:cNvSpPr/>
            <p:nvPr/>
          </p:nvSpPr>
          <p:spPr>
            <a:xfrm>
              <a:off x="3257700" y="3686175"/>
              <a:ext cx="107007" cy="107157"/>
            </a:xfrm>
            <a:custGeom>
              <a:avLst/>
              <a:gdLst/>
              <a:ahLst/>
              <a:cxnLst/>
              <a:rect l="0" t="0" r="0" b="0"/>
              <a:pathLst>
                <a:path w="107007" h="107157">
                  <a:moveTo>
                    <a:pt x="85575" y="0"/>
                  </a:moveTo>
                  <a:lnTo>
                    <a:pt x="61972" y="21486"/>
                  </a:lnTo>
                  <a:lnTo>
                    <a:pt x="40839" y="34139"/>
                  </a:lnTo>
                  <a:lnTo>
                    <a:pt x="11685" y="68992"/>
                  </a:lnTo>
                  <a:lnTo>
                    <a:pt x="3709" y="80855"/>
                  </a:lnTo>
                  <a:lnTo>
                    <a:pt x="993" y="89750"/>
                  </a:lnTo>
                  <a:lnTo>
                    <a:pt x="0" y="102297"/>
                  </a:lnTo>
                  <a:lnTo>
                    <a:pt x="744" y="103917"/>
                  </a:lnTo>
                  <a:lnTo>
                    <a:pt x="2034" y="104996"/>
                  </a:lnTo>
                  <a:lnTo>
                    <a:pt x="5583" y="106196"/>
                  </a:lnTo>
                  <a:lnTo>
                    <a:pt x="20439" y="107030"/>
                  </a:lnTo>
                  <a:lnTo>
                    <a:pt x="38254" y="101428"/>
                  </a:lnTo>
                  <a:lnTo>
                    <a:pt x="54944" y="92678"/>
                  </a:lnTo>
                  <a:lnTo>
                    <a:pt x="69911" y="79514"/>
                  </a:lnTo>
                  <a:lnTo>
                    <a:pt x="74645" y="70794"/>
                  </a:lnTo>
                  <a:lnTo>
                    <a:pt x="84765" y="38222"/>
                  </a:lnTo>
                  <a:lnTo>
                    <a:pt x="85215" y="29952"/>
                  </a:lnTo>
                  <a:lnTo>
                    <a:pt x="83298" y="23102"/>
                  </a:lnTo>
                  <a:lnTo>
                    <a:pt x="78456" y="14333"/>
                  </a:lnTo>
                  <a:lnTo>
                    <a:pt x="78432" y="46209"/>
                  </a:lnTo>
                  <a:lnTo>
                    <a:pt x="79225" y="59024"/>
                  </a:lnTo>
                  <a:lnTo>
                    <a:pt x="94263" y="92377"/>
                  </a:lnTo>
                  <a:lnTo>
                    <a:pt x="107006"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SMARTInkShape-606"/>
            <p:cNvSpPr/>
            <p:nvPr/>
          </p:nvSpPr>
          <p:spPr>
            <a:xfrm>
              <a:off x="3143340" y="3708700"/>
              <a:ext cx="128499" cy="111796"/>
            </a:xfrm>
            <a:custGeom>
              <a:avLst/>
              <a:gdLst/>
              <a:ahLst/>
              <a:cxnLst/>
              <a:rect l="0" t="0" r="0" b="0"/>
              <a:pathLst>
                <a:path w="128499" h="111796">
                  <a:moveTo>
                    <a:pt x="7054" y="63200"/>
                  </a:moveTo>
                  <a:lnTo>
                    <a:pt x="7054" y="79993"/>
                  </a:lnTo>
                  <a:lnTo>
                    <a:pt x="9170" y="84686"/>
                  </a:lnTo>
                  <a:lnTo>
                    <a:pt x="11963" y="89418"/>
                  </a:lnTo>
                  <a:lnTo>
                    <a:pt x="13756" y="98923"/>
                  </a:lnTo>
                  <a:lnTo>
                    <a:pt x="14172" y="111795"/>
                  </a:lnTo>
                  <a:lnTo>
                    <a:pt x="14198" y="85554"/>
                  </a:lnTo>
                  <a:lnTo>
                    <a:pt x="12081" y="78956"/>
                  </a:lnTo>
                  <a:lnTo>
                    <a:pt x="9288" y="72584"/>
                  </a:lnTo>
                  <a:lnTo>
                    <a:pt x="5068" y="43738"/>
                  </a:lnTo>
                  <a:lnTo>
                    <a:pt x="2202" y="37088"/>
                  </a:lnTo>
                  <a:lnTo>
                    <a:pt x="0" y="14933"/>
                  </a:lnTo>
                  <a:lnTo>
                    <a:pt x="3729" y="9916"/>
                  </a:lnTo>
                  <a:lnTo>
                    <a:pt x="7693" y="7768"/>
                  </a:lnTo>
                  <a:lnTo>
                    <a:pt x="9861" y="7196"/>
                  </a:lnTo>
                  <a:lnTo>
                    <a:pt x="21397" y="546"/>
                  </a:lnTo>
                  <a:lnTo>
                    <a:pt x="23760" y="0"/>
                  </a:lnTo>
                  <a:lnTo>
                    <a:pt x="58282" y="5452"/>
                  </a:lnTo>
                  <a:lnTo>
                    <a:pt x="92940" y="5971"/>
                  </a:lnTo>
                  <a:lnTo>
                    <a:pt x="128498" y="60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SMARTInkShape-607"/>
            <p:cNvSpPr/>
            <p:nvPr/>
          </p:nvSpPr>
          <p:spPr>
            <a:xfrm>
              <a:off x="2757488" y="3636169"/>
              <a:ext cx="150019" cy="171451"/>
            </a:xfrm>
            <a:custGeom>
              <a:avLst/>
              <a:gdLst/>
              <a:ahLst/>
              <a:cxnLst/>
              <a:rect l="0" t="0" r="0" b="0"/>
              <a:pathLst>
                <a:path w="150019" h="171451">
                  <a:moveTo>
                    <a:pt x="150018" y="0"/>
                  </a:moveTo>
                  <a:lnTo>
                    <a:pt x="116226" y="0"/>
                  </a:lnTo>
                  <a:lnTo>
                    <a:pt x="81915" y="6151"/>
                  </a:lnTo>
                  <a:lnTo>
                    <a:pt x="52471" y="16999"/>
                  </a:lnTo>
                  <a:lnTo>
                    <a:pt x="33763" y="30985"/>
                  </a:lnTo>
                  <a:lnTo>
                    <a:pt x="30880" y="35731"/>
                  </a:lnTo>
                  <a:lnTo>
                    <a:pt x="29258" y="44983"/>
                  </a:lnTo>
                  <a:lnTo>
                    <a:pt x="29030" y="49038"/>
                  </a:lnTo>
                  <a:lnTo>
                    <a:pt x="30894" y="55661"/>
                  </a:lnTo>
                  <a:lnTo>
                    <a:pt x="38558" y="66381"/>
                  </a:lnTo>
                  <a:lnTo>
                    <a:pt x="62071" y="89808"/>
                  </a:lnTo>
                  <a:lnTo>
                    <a:pt x="87535" y="105509"/>
                  </a:lnTo>
                  <a:lnTo>
                    <a:pt x="101545" y="119942"/>
                  </a:lnTo>
                  <a:lnTo>
                    <a:pt x="108631" y="125539"/>
                  </a:lnTo>
                  <a:lnTo>
                    <a:pt x="111780" y="130672"/>
                  </a:lnTo>
                  <a:lnTo>
                    <a:pt x="113802" y="140435"/>
                  </a:lnTo>
                  <a:lnTo>
                    <a:pt x="114078" y="145230"/>
                  </a:lnTo>
                  <a:lnTo>
                    <a:pt x="112085" y="150007"/>
                  </a:lnTo>
                  <a:lnTo>
                    <a:pt x="110442" y="152392"/>
                  </a:lnTo>
                  <a:lnTo>
                    <a:pt x="106499" y="155042"/>
                  </a:lnTo>
                  <a:lnTo>
                    <a:pt x="102101" y="157014"/>
                  </a:lnTo>
                  <a:lnTo>
                    <a:pt x="97501" y="160536"/>
                  </a:lnTo>
                  <a:lnTo>
                    <a:pt x="90694" y="162631"/>
                  </a:lnTo>
                  <a:lnTo>
                    <a:pt x="77937" y="165926"/>
                  </a:lnTo>
                  <a:lnTo>
                    <a:pt x="67976" y="168995"/>
                  </a:lnTo>
                  <a:lnTo>
                    <a:pt x="33974" y="171234"/>
                  </a:lnTo>
                  <a:lnTo>
                    <a:pt x="0"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2" name="SMARTInkShape-Group91"/>
          <p:cNvGrpSpPr/>
          <p:nvPr/>
        </p:nvGrpSpPr>
        <p:grpSpPr>
          <a:xfrm>
            <a:off x="4386807" y="3672608"/>
            <a:ext cx="828121" cy="220315"/>
            <a:chOff x="4386807" y="3672608"/>
            <a:chExt cx="828121" cy="220315"/>
          </a:xfrm>
        </p:grpSpPr>
        <p:sp>
          <p:nvSpPr>
            <p:cNvPr id="168" name="SMARTInkShape-608"/>
            <p:cNvSpPr/>
            <p:nvPr/>
          </p:nvSpPr>
          <p:spPr>
            <a:xfrm>
              <a:off x="4800734" y="3710634"/>
              <a:ext cx="78447" cy="61267"/>
            </a:xfrm>
            <a:custGeom>
              <a:avLst/>
              <a:gdLst/>
              <a:ahLst/>
              <a:cxnLst/>
              <a:rect l="0" t="0" r="0" b="0"/>
              <a:pathLst>
                <a:path w="78447" h="61267">
                  <a:moveTo>
                    <a:pt x="78446" y="4116"/>
                  </a:moveTo>
                  <a:lnTo>
                    <a:pt x="78446" y="324"/>
                  </a:lnTo>
                  <a:lnTo>
                    <a:pt x="77654" y="0"/>
                  </a:lnTo>
                  <a:lnTo>
                    <a:pt x="71950" y="2544"/>
                  </a:lnTo>
                  <a:lnTo>
                    <a:pt x="51712" y="7701"/>
                  </a:lnTo>
                  <a:lnTo>
                    <a:pt x="16249" y="25594"/>
                  </a:lnTo>
                  <a:lnTo>
                    <a:pt x="5042" y="35082"/>
                  </a:lnTo>
                  <a:lnTo>
                    <a:pt x="2167" y="39839"/>
                  </a:lnTo>
                  <a:lnTo>
                    <a:pt x="321" y="49361"/>
                  </a:lnTo>
                  <a:lnTo>
                    <a:pt x="0" y="56504"/>
                  </a:lnTo>
                  <a:lnTo>
                    <a:pt x="749" y="58091"/>
                  </a:lnTo>
                  <a:lnTo>
                    <a:pt x="2043" y="59149"/>
                  </a:lnTo>
                  <a:lnTo>
                    <a:pt x="7010" y="612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SMARTInkShape-609"/>
            <p:cNvSpPr/>
            <p:nvPr/>
          </p:nvSpPr>
          <p:spPr>
            <a:xfrm>
              <a:off x="4979195" y="3686273"/>
              <a:ext cx="235733" cy="171353"/>
            </a:xfrm>
            <a:custGeom>
              <a:avLst/>
              <a:gdLst/>
              <a:ahLst/>
              <a:cxnLst/>
              <a:rect l="0" t="0" r="0" b="0"/>
              <a:pathLst>
                <a:path w="235733" h="171353">
                  <a:moveTo>
                    <a:pt x="0" y="42765"/>
                  </a:moveTo>
                  <a:lnTo>
                    <a:pt x="0" y="78388"/>
                  </a:lnTo>
                  <a:lnTo>
                    <a:pt x="0" y="54633"/>
                  </a:lnTo>
                  <a:lnTo>
                    <a:pt x="7274" y="31518"/>
                  </a:lnTo>
                  <a:lnTo>
                    <a:pt x="19270" y="16628"/>
                  </a:lnTo>
                  <a:lnTo>
                    <a:pt x="23910" y="11834"/>
                  </a:lnTo>
                  <a:lnTo>
                    <a:pt x="30734" y="9174"/>
                  </a:lnTo>
                  <a:lnTo>
                    <a:pt x="38265" y="7198"/>
                  </a:lnTo>
                  <a:lnTo>
                    <a:pt x="47761" y="2417"/>
                  </a:lnTo>
                  <a:lnTo>
                    <a:pt x="83441" y="0"/>
                  </a:lnTo>
                  <a:lnTo>
                    <a:pt x="97502" y="715"/>
                  </a:lnTo>
                  <a:lnTo>
                    <a:pt x="120947" y="8722"/>
                  </a:lnTo>
                  <a:lnTo>
                    <a:pt x="127077" y="13109"/>
                  </a:lnTo>
                  <a:lnTo>
                    <a:pt x="127916" y="15826"/>
                  </a:lnTo>
                  <a:lnTo>
                    <a:pt x="128454" y="24038"/>
                  </a:lnTo>
                  <a:lnTo>
                    <a:pt x="126411" y="28621"/>
                  </a:lnTo>
                  <a:lnTo>
                    <a:pt x="123651" y="33303"/>
                  </a:lnTo>
                  <a:lnTo>
                    <a:pt x="121303" y="40402"/>
                  </a:lnTo>
                  <a:lnTo>
                    <a:pt x="116727" y="47533"/>
                  </a:lnTo>
                  <a:lnTo>
                    <a:pt x="114224" y="54672"/>
                  </a:lnTo>
                  <a:lnTo>
                    <a:pt x="110826" y="59434"/>
                  </a:lnTo>
                  <a:lnTo>
                    <a:pt x="110396" y="61815"/>
                  </a:lnTo>
                  <a:lnTo>
                    <a:pt x="110903" y="64196"/>
                  </a:lnTo>
                  <a:lnTo>
                    <a:pt x="113628" y="69929"/>
                  </a:lnTo>
                  <a:lnTo>
                    <a:pt x="117892" y="74714"/>
                  </a:lnTo>
                  <a:lnTo>
                    <a:pt x="121981" y="76808"/>
                  </a:lnTo>
                  <a:lnTo>
                    <a:pt x="131074" y="78152"/>
                  </a:lnTo>
                  <a:lnTo>
                    <a:pt x="150659" y="70669"/>
                  </a:lnTo>
                  <a:lnTo>
                    <a:pt x="183391" y="54632"/>
                  </a:lnTo>
                  <a:lnTo>
                    <a:pt x="190780" y="47774"/>
                  </a:lnTo>
                  <a:lnTo>
                    <a:pt x="197503" y="40229"/>
                  </a:lnTo>
                  <a:lnTo>
                    <a:pt x="225997" y="17423"/>
                  </a:lnTo>
                  <a:lnTo>
                    <a:pt x="234302" y="14615"/>
                  </a:lnTo>
                  <a:lnTo>
                    <a:pt x="234782" y="15267"/>
                  </a:lnTo>
                  <a:lnTo>
                    <a:pt x="235553" y="22017"/>
                  </a:lnTo>
                  <a:lnTo>
                    <a:pt x="235732" y="41834"/>
                  </a:lnTo>
                  <a:lnTo>
                    <a:pt x="233621" y="48437"/>
                  </a:lnTo>
                  <a:lnTo>
                    <a:pt x="224351" y="67324"/>
                  </a:lnTo>
                  <a:lnTo>
                    <a:pt x="221519" y="80292"/>
                  </a:lnTo>
                  <a:lnTo>
                    <a:pt x="210139" y="102977"/>
                  </a:lnTo>
                  <a:lnTo>
                    <a:pt x="201133" y="136630"/>
                  </a:lnTo>
                  <a:lnTo>
                    <a:pt x="199449" y="152175"/>
                  </a:lnTo>
                  <a:lnTo>
                    <a:pt x="192880" y="17135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SMARTInkShape-610"/>
            <p:cNvSpPr/>
            <p:nvPr/>
          </p:nvSpPr>
          <p:spPr>
            <a:xfrm>
              <a:off x="4807744" y="3743412"/>
              <a:ext cx="99571" cy="149511"/>
            </a:xfrm>
            <a:custGeom>
              <a:avLst/>
              <a:gdLst/>
              <a:ahLst/>
              <a:cxnLst/>
              <a:rect l="0" t="0" r="0" b="0"/>
              <a:pathLst>
                <a:path w="99571" h="149511">
                  <a:moveTo>
                    <a:pt x="85726" y="7057"/>
                  </a:moveTo>
                  <a:lnTo>
                    <a:pt x="85726" y="0"/>
                  </a:lnTo>
                  <a:lnTo>
                    <a:pt x="85726" y="3731"/>
                  </a:lnTo>
                  <a:lnTo>
                    <a:pt x="87842" y="7695"/>
                  </a:lnTo>
                  <a:lnTo>
                    <a:pt x="90635" y="12103"/>
                  </a:lnTo>
                  <a:lnTo>
                    <a:pt x="92427" y="21400"/>
                  </a:lnTo>
                  <a:lnTo>
                    <a:pt x="92851" y="52581"/>
                  </a:lnTo>
                  <a:lnTo>
                    <a:pt x="94982" y="73522"/>
                  </a:lnTo>
                  <a:lnTo>
                    <a:pt x="99570" y="106633"/>
                  </a:lnTo>
                  <a:lnTo>
                    <a:pt x="99022" y="115607"/>
                  </a:lnTo>
                  <a:lnTo>
                    <a:pt x="91182" y="135447"/>
                  </a:lnTo>
                  <a:lnTo>
                    <a:pt x="88150" y="140319"/>
                  </a:lnTo>
                  <a:lnTo>
                    <a:pt x="86803" y="145130"/>
                  </a:lnTo>
                  <a:lnTo>
                    <a:pt x="85650" y="146731"/>
                  </a:lnTo>
                  <a:lnTo>
                    <a:pt x="84087" y="147798"/>
                  </a:lnTo>
                  <a:lnTo>
                    <a:pt x="78096" y="149300"/>
                  </a:lnTo>
                  <a:lnTo>
                    <a:pt x="75877" y="149510"/>
                  </a:lnTo>
                  <a:lnTo>
                    <a:pt x="71294" y="147628"/>
                  </a:lnTo>
                  <a:lnTo>
                    <a:pt x="40197" y="129998"/>
                  </a:lnTo>
                  <a:lnTo>
                    <a:pt x="5706" y="103968"/>
                  </a:lnTo>
                  <a:lnTo>
                    <a:pt x="0" y="999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SMARTInkShape-611"/>
            <p:cNvSpPr/>
            <p:nvPr/>
          </p:nvSpPr>
          <p:spPr>
            <a:xfrm>
              <a:off x="4386807" y="3672608"/>
              <a:ext cx="346204" cy="106437"/>
            </a:xfrm>
            <a:custGeom>
              <a:avLst/>
              <a:gdLst/>
              <a:ahLst/>
              <a:cxnLst/>
              <a:rect l="0" t="0" r="0" b="0"/>
              <a:pathLst>
                <a:path w="346204" h="106437">
                  <a:moveTo>
                    <a:pt x="142331" y="13567"/>
                  </a:moveTo>
                  <a:lnTo>
                    <a:pt x="142331" y="9775"/>
                  </a:lnTo>
                  <a:lnTo>
                    <a:pt x="141537" y="8658"/>
                  </a:lnTo>
                  <a:lnTo>
                    <a:pt x="140214" y="7913"/>
                  </a:lnTo>
                  <a:lnTo>
                    <a:pt x="110219" y="0"/>
                  </a:lnTo>
                  <a:lnTo>
                    <a:pt x="92070" y="287"/>
                  </a:lnTo>
                  <a:lnTo>
                    <a:pt x="56645" y="11483"/>
                  </a:lnTo>
                  <a:lnTo>
                    <a:pt x="25862" y="26293"/>
                  </a:lnTo>
                  <a:lnTo>
                    <a:pt x="5657" y="43534"/>
                  </a:lnTo>
                  <a:lnTo>
                    <a:pt x="2212" y="50963"/>
                  </a:lnTo>
                  <a:lnTo>
                    <a:pt x="0" y="68667"/>
                  </a:lnTo>
                  <a:lnTo>
                    <a:pt x="1814" y="75891"/>
                  </a:lnTo>
                  <a:lnTo>
                    <a:pt x="9446" y="86997"/>
                  </a:lnTo>
                  <a:lnTo>
                    <a:pt x="20055" y="94414"/>
                  </a:lnTo>
                  <a:lnTo>
                    <a:pt x="43565" y="103238"/>
                  </a:lnTo>
                  <a:lnTo>
                    <a:pt x="74408" y="106014"/>
                  </a:lnTo>
                  <a:lnTo>
                    <a:pt x="93366" y="106311"/>
                  </a:lnTo>
                  <a:lnTo>
                    <a:pt x="114064" y="98814"/>
                  </a:lnTo>
                  <a:lnTo>
                    <a:pt x="135894" y="86968"/>
                  </a:lnTo>
                  <a:lnTo>
                    <a:pt x="148673" y="70164"/>
                  </a:lnTo>
                  <a:lnTo>
                    <a:pt x="170781" y="35158"/>
                  </a:lnTo>
                  <a:lnTo>
                    <a:pt x="164744" y="41163"/>
                  </a:lnTo>
                  <a:lnTo>
                    <a:pt x="164053" y="45644"/>
                  </a:lnTo>
                  <a:lnTo>
                    <a:pt x="163787" y="62702"/>
                  </a:lnTo>
                  <a:lnTo>
                    <a:pt x="165890" y="69271"/>
                  </a:lnTo>
                  <a:lnTo>
                    <a:pt x="168676" y="74837"/>
                  </a:lnTo>
                  <a:lnTo>
                    <a:pt x="171039" y="82433"/>
                  </a:lnTo>
                  <a:lnTo>
                    <a:pt x="174404" y="87301"/>
                  </a:lnTo>
                  <a:lnTo>
                    <a:pt x="176413" y="88123"/>
                  </a:lnTo>
                  <a:lnTo>
                    <a:pt x="178546" y="87877"/>
                  </a:lnTo>
                  <a:lnTo>
                    <a:pt x="180761" y="86919"/>
                  </a:lnTo>
                  <a:lnTo>
                    <a:pt x="182239" y="87075"/>
                  </a:lnTo>
                  <a:lnTo>
                    <a:pt x="183223" y="87972"/>
                  </a:lnTo>
                  <a:lnTo>
                    <a:pt x="183880" y="89364"/>
                  </a:lnTo>
                  <a:lnTo>
                    <a:pt x="185111" y="90292"/>
                  </a:lnTo>
                  <a:lnTo>
                    <a:pt x="191229" y="91904"/>
                  </a:lnTo>
                  <a:lnTo>
                    <a:pt x="195801" y="88283"/>
                  </a:lnTo>
                  <a:lnTo>
                    <a:pt x="197845" y="84345"/>
                  </a:lnTo>
                  <a:lnTo>
                    <a:pt x="198390" y="82184"/>
                  </a:lnTo>
                  <a:lnTo>
                    <a:pt x="204991" y="70659"/>
                  </a:lnTo>
                  <a:lnTo>
                    <a:pt x="205535" y="68297"/>
                  </a:lnTo>
                  <a:lnTo>
                    <a:pt x="218938" y="43630"/>
                  </a:lnTo>
                  <a:lnTo>
                    <a:pt x="220828" y="38041"/>
                  </a:lnTo>
                  <a:lnTo>
                    <a:pt x="230739" y="25560"/>
                  </a:lnTo>
                  <a:lnTo>
                    <a:pt x="241462" y="18355"/>
                  </a:lnTo>
                  <a:lnTo>
                    <a:pt x="250902" y="14986"/>
                  </a:lnTo>
                  <a:lnTo>
                    <a:pt x="258725" y="13987"/>
                  </a:lnTo>
                  <a:lnTo>
                    <a:pt x="269863" y="17484"/>
                  </a:lnTo>
                  <a:lnTo>
                    <a:pt x="282939" y="26570"/>
                  </a:lnTo>
                  <a:lnTo>
                    <a:pt x="318640" y="55177"/>
                  </a:lnTo>
                  <a:lnTo>
                    <a:pt x="323878" y="61958"/>
                  </a:lnTo>
                  <a:lnTo>
                    <a:pt x="342243" y="95902"/>
                  </a:lnTo>
                  <a:lnTo>
                    <a:pt x="343868" y="97032"/>
                  </a:lnTo>
                  <a:lnTo>
                    <a:pt x="345745" y="97786"/>
                  </a:lnTo>
                  <a:lnTo>
                    <a:pt x="346203" y="99081"/>
                  </a:lnTo>
                  <a:lnTo>
                    <a:pt x="345714" y="100739"/>
                  </a:lnTo>
                  <a:lnTo>
                    <a:pt x="342356" y="1064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633583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t"/>
          <a:lstStyle/>
          <a:p>
            <a:pPr marL="152400" indent="0">
              <a:buNone/>
            </a:pPr>
            <a:r>
              <a:rPr lang="en-US" sz="3000" dirty="0" smtClean="0"/>
              <a:t>Bellringer: Feb 27 (odd day classes)</a:t>
            </a:r>
          </a:p>
          <a:p>
            <a:pPr marL="152400" indent="0">
              <a:buNone/>
            </a:pPr>
            <a:endParaRPr lang="en-US" sz="3000" dirty="0"/>
          </a:p>
          <a:p>
            <a:pPr marL="152400" indent="0">
              <a:buNone/>
            </a:pPr>
            <a:r>
              <a:rPr lang="en-US" sz="3000" dirty="0" smtClean="0"/>
              <a:t>Write this in your notes.</a:t>
            </a:r>
          </a:p>
          <a:p>
            <a:pPr marL="152400" indent="0">
              <a:buNone/>
            </a:pPr>
            <a:endParaRPr lang="en-US" sz="3000" dirty="0"/>
          </a:p>
          <a:p>
            <a:pPr marL="152400" indent="0">
              <a:buNone/>
            </a:pPr>
            <a:r>
              <a:rPr lang="en-US" sz="3000" dirty="0" smtClean="0"/>
              <a:t>Why is it important for King to establish his ethos (credibility and moral character) early in his response? </a:t>
            </a:r>
          </a:p>
          <a:p>
            <a:pPr marL="152400" indent="0">
              <a:buNone/>
            </a:pPr>
            <a:r>
              <a:rPr lang="en-US" sz="3000" dirty="0" smtClean="0"/>
              <a:t>What is the most effective way that he establishes his ethos (in the first 5 paragraphs)</a:t>
            </a:r>
            <a:endParaRPr lang="en-US" sz="3000" dirty="0"/>
          </a:p>
        </p:txBody>
      </p:sp>
      <p:sp>
        <p:nvSpPr>
          <p:cNvPr id="205" name="SMARTInkShape-419"/>
          <p:cNvSpPr/>
          <p:nvPr/>
        </p:nvSpPr>
        <p:spPr>
          <a:xfrm>
            <a:off x="8315325" y="3614738"/>
            <a:ext cx="7145" cy="1"/>
          </a:xfrm>
          <a:custGeom>
            <a:avLst/>
            <a:gdLst/>
            <a:ahLst/>
            <a:cxnLst/>
            <a:rect l="0" t="0" r="0" b="0"/>
            <a:pathLst>
              <a:path w="7145" h="1">
                <a:moveTo>
                  <a:pt x="0" y="0"/>
                </a:moveTo>
                <a:lnTo>
                  <a:pt x="714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 name="SMARTInkShape-420"/>
          <p:cNvSpPr/>
          <p:nvPr/>
        </p:nvSpPr>
        <p:spPr>
          <a:xfrm>
            <a:off x="8243888" y="4307681"/>
            <a:ext cx="21432" cy="14289"/>
          </a:xfrm>
          <a:custGeom>
            <a:avLst/>
            <a:gdLst/>
            <a:ahLst/>
            <a:cxnLst/>
            <a:rect l="0" t="0" r="0" b="0"/>
            <a:pathLst>
              <a:path w="21432" h="14289">
                <a:moveTo>
                  <a:pt x="0" y="14288"/>
                </a:moveTo>
                <a:lnTo>
                  <a:pt x="0" y="7144"/>
                </a:lnTo>
                <a:lnTo>
                  <a:pt x="7143" y="0"/>
                </a:lnTo>
                <a:lnTo>
                  <a:pt x="14287" y="0"/>
                </a:lnTo>
                <a:lnTo>
                  <a:pt x="7146" y="0"/>
                </a:lnTo>
                <a:lnTo>
                  <a:pt x="2143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 name="SMARTInkShape-421"/>
          <p:cNvSpPr/>
          <p:nvPr/>
        </p:nvSpPr>
        <p:spPr>
          <a:xfrm>
            <a:off x="7786688" y="5207795"/>
            <a:ext cx="7144" cy="14286"/>
          </a:xfrm>
          <a:custGeom>
            <a:avLst/>
            <a:gdLst/>
            <a:ahLst/>
            <a:cxnLst/>
            <a:rect l="0" t="0" r="0" b="0"/>
            <a:pathLst>
              <a:path w="7144" h="14286">
                <a:moveTo>
                  <a:pt x="7143" y="0"/>
                </a:moveTo>
                <a:lnTo>
                  <a:pt x="294" y="0"/>
                </a:lnTo>
                <a:lnTo>
                  <a:pt x="0" y="14285"/>
                </a:lnTo>
                <a:lnTo>
                  <a:pt x="7056" y="14285"/>
                </a:lnTo>
                <a:lnTo>
                  <a:pt x="0" y="14285"/>
                </a:lnTo>
                <a:lnTo>
                  <a:pt x="7143" y="142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20" name="SMARTInkShape-Group66"/>
          <p:cNvGrpSpPr/>
          <p:nvPr/>
        </p:nvGrpSpPr>
        <p:grpSpPr>
          <a:xfrm>
            <a:off x="7215188" y="4916762"/>
            <a:ext cx="1014413" cy="798239"/>
            <a:chOff x="7215188" y="4916762"/>
            <a:chExt cx="1014413" cy="798239"/>
          </a:xfrm>
        </p:grpSpPr>
        <p:sp>
          <p:nvSpPr>
            <p:cNvPr id="208" name="SMARTInkShape-422"/>
            <p:cNvSpPr/>
            <p:nvPr/>
          </p:nvSpPr>
          <p:spPr>
            <a:xfrm>
              <a:off x="7758113" y="5336380"/>
              <a:ext cx="50007" cy="71441"/>
            </a:xfrm>
            <a:custGeom>
              <a:avLst/>
              <a:gdLst/>
              <a:ahLst/>
              <a:cxnLst/>
              <a:rect l="0" t="0" r="0" b="0"/>
              <a:pathLst>
                <a:path w="50007" h="71441">
                  <a:moveTo>
                    <a:pt x="50006" y="0"/>
                  </a:moveTo>
                  <a:lnTo>
                    <a:pt x="40118" y="15543"/>
                  </a:lnTo>
                  <a:lnTo>
                    <a:pt x="15685" y="48756"/>
                  </a:lnTo>
                  <a:lnTo>
                    <a:pt x="0" y="7144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 name="SMARTInkShape-423"/>
            <p:cNvSpPr/>
            <p:nvPr/>
          </p:nvSpPr>
          <p:spPr>
            <a:xfrm>
              <a:off x="7600950" y="5380954"/>
              <a:ext cx="300039" cy="34010"/>
            </a:xfrm>
            <a:custGeom>
              <a:avLst/>
              <a:gdLst/>
              <a:ahLst/>
              <a:cxnLst/>
              <a:rect l="0" t="0" r="0" b="0"/>
              <a:pathLst>
                <a:path w="300039" h="34010">
                  <a:moveTo>
                    <a:pt x="0" y="19721"/>
                  </a:moveTo>
                  <a:lnTo>
                    <a:pt x="3793" y="19721"/>
                  </a:lnTo>
                  <a:lnTo>
                    <a:pt x="37815" y="7536"/>
                  </a:lnTo>
                  <a:lnTo>
                    <a:pt x="64033" y="1382"/>
                  </a:lnTo>
                  <a:lnTo>
                    <a:pt x="95790" y="0"/>
                  </a:lnTo>
                  <a:lnTo>
                    <a:pt x="125661" y="3471"/>
                  </a:lnTo>
                  <a:lnTo>
                    <a:pt x="155413" y="5646"/>
                  </a:lnTo>
                  <a:lnTo>
                    <a:pt x="188218" y="10965"/>
                  </a:lnTo>
                  <a:lnTo>
                    <a:pt x="218399" y="17568"/>
                  </a:lnTo>
                  <a:lnTo>
                    <a:pt x="247449" y="24551"/>
                  </a:lnTo>
                  <a:lnTo>
                    <a:pt x="281477" y="31905"/>
                  </a:lnTo>
                  <a:lnTo>
                    <a:pt x="300038" y="340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 name="SMARTInkShape-424"/>
            <p:cNvSpPr/>
            <p:nvPr/>
          </p:nvSpPr>
          <p:spPr>
            <a:xfrm>
              <a:off x="7329488" y="5300663"/>
              <a:ext cx="14288" cy="7143"/>
            </a:xfrm>
            <a:custGeom>
              <a:avLst/>
              <a:gdLst/>
              <a:ahLst/>
              <a:cxnLst/>
              <a:rect l="0" t="0" r="0" b="0"/>
              <a:pathLst>
                <a:path w="14288" h="7143">
                  <a:moveTo>
                    <a:pt x="14287" y="0"/>
                  </a:moveTo>
                  <a:lnTo>
                    <a:pt x="10494" y="0"/>
                  </a:lnTo>
                  <a:lnTo>
                    <a:pt x="6516" y="2116"/>
                  </a:lnTo>
                  <a:lnTo>
                    <a:pt x="0" y="71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 name="SMARTInkShape-425"/>
            <p:cNvSpPr/>
            <p:nvPr/>
          </p:nvSpPr>
          <p:spPr>
            <a:xfrm>
              <a:off x="7215188" y="5336380"/>
              <a:ext cx="121444" cy="64296"/>
            </a:xfrm>
            <a:custGeom>
              <a:avLst/>
              <a:gdLst/>
              <a:ahLst/>
              <a:cxnLst/>
              <a:rect l="0" t="0" r="0" b="0"/>
              <a:pathLst>
                <a:path w="121444" h="64296">
                  <a:moveTo>
                    <a:pt x="0" y="0"/>
                  </a:moveTo>
                  <a:lnTo>
                    <a:pt x="0" y="3793"/>
                  </a:lnTo>
                  <a:lnTo>
                    <a:pt x="793" y="4911"/>
                  </a:lnTo>
                  <a:lnTo>
                    <a:pt x="2116" y="5656"/>
                  </a:lnTo>
                  <a:lnTo>
                    <a:pt x="32111" y="19272"/>
                  </a:lnTo>
                  <a:lnTo>
                    <a:pt x="55731" y="30737"/>
                  </a:lnTo>
                  <a:lnTo>
                    <a:pt x="73133" y="41387"/>
                  </a:lnTo>
                  <a:lnTo>
                    <a:pt x="121443" y="642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 name="SMARTInkShape-426"/>
            <p:cNvSpPr/>
            <p:nvPr/>
          </p:nvSpPr>
          <p:spPr>
            <a:xfrm>
              <a:off x="7500938" y="5122070"/>
              <a:ext cx="35719" cy="135731"/>
            </a:xfrm>
            <a:custGeom>
              <a:avLst/>
              <a:gdLst/>
              <a:ahLst/>
              <a:cxnLst/>
              <a:rect l="0" t="0" r="0" b="0"/>
              <a:pathLst>
                <a:path w="35719" h="135731">
                  <a:moveTo>
                    <a:pt x="35718" y="0"/>
                  </a:moveTo>
                  <a:lnTo>
                    <a:pt x="35718" y="3791"/>
                  </a:lnTo>
                  <a:lnTo>
                    <a:pt x="33601" y="7770"/>
                  </a:lnTo>
                  <a:lnTo>
                    <a:pt x="15591" y="37027"/>
                  </a:lnTo>
                  <a:lnTo>
                    <a:pt x="5019" y="72135"/>
                  </a:lnTo>
                  <a:lnTo>
                    <a:pt x="2230" y="96353"/>
                  </a:lnTo>
                  <a:lnTo>
                    <a:pt x="293" y="130545"/>
                  </a:lnTo>
                  <a:lnTo>
                    <a:pt x="0" y="1357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3" name="SMARTInkShape-427"/>
            <p:cNvSpPr/>
            <p:nvPr/>
          </p:nvSpPr>
          <p:spPr>
            <a:xfrm>
              <a:off x="7708106" y="5236623"/>
              <a:ext cx="221458" cy="228220"/>
            </a:xfrm>
            <a:custGeom>
              <a:avLst/>
              <a:gdLst/>
              <a:ahLst/>
              <a:cxnLst/>
              <a:rect l="0" t="0" r="0" b="0"/>
              <a:pathLst>
                <a:path w="221458" h="228220">
                  <a:moveTo>
                    <a:pt x="0" y="121190"/>
                  </a:moveTo>
                  <a:lnTo>
                    <a:pt x="0" y="124982"/>
                  </a:lnTo>
                  <a:lnTo>
                    <a:pt x="2117" y="128960"/>
                  </a:lnTo>
                  <a:lnTo>
                    <a:pt x="4910" y="133374"/>
                  </a:lnTo>
                  <a:lnTo>
                    <a:pt x="6151" y="137982"/>
                  </a:lnTo>
                  <a:lnTo>
                    <a:pt x="14434" y="148831"/>
                  </a:lnTo>
                  <a:lnTo>
                    <a:pt x="33935" y="165732"/>
                  </a:lnTo>
                  <a:lnTo>
                    <a:pt x="61181" y="201423"/>
                  </a:lnTo>
                  <a:lnTo>
                    <a:pt x="75342" y="218548"/>
                  </a:lnTo>
                  <a:lnTo>
                    <a:pt x="78544" y="228219"/>
                  </a:lnTo>
                  <a:lnTo>
                    <a:pt x="77780" y="216915"/>
                  </a:lnTo>
                  <a:lnTo>
                    <a:pt x="66395" y="184375"/>
                  </a:lnTo>
                  <a:lnTo>
                    <a:pt x="57095" y="154573"/>
                  </a:lnTo>
                  <a:lnTo>
                    <a:pt x="49990" y="127641"/>
                  </a:lnTo>
                  <a:lnTo>
                    <a:pt x="44974" y="99553"/>
                  </a:lnTo>
                  <a:lnTo>
                    <a:pt x="41371" y="71122"/>
                  </a:lnTo>
                  <a:lnTo>
                    <a:pt x="39025" y="53694"/>
                  </a:lnTo>
                  <a:lnTo>
                    <a:pt x="43215" y="19351"/>
                  </a:lnTo>
                  <a:lnTo>
                    <a:pt x="46459" y="9516"/>
                  </a:lnTo>
                  <a:lnTo>
                    <a:pt x="48435" y="6260"/>
                  </a:lnTo>
                  <a:lnTo>
                    <a:pt x="52748" y="2641"/>
                  </a:lnTo>
                  <a:lnTo>
                    <a:pt x="59638" y="604"/>
                  </a:lnTo>
                  <a:lnTo>
                    <a:pt x="70500" y="0"/>
                  </a:lnTo>
                  <a:lnTo>
                    <a:pt x="73987" y="1503"/>
                  </a:lnTo>
                  <a:lnTo>
                    <a:pt x="95997" y="24924"/>
                  </a:lnTo>
                  <a:lnTo>
                    <a:pt x="116564" y="52609"/>
                  </a:lnTo>
                  <a:lnTo>
                    <a:pt x="139530" y="84624"/>
                  </a:lnTo>
                  <a:lnTo>
                    <a:pt x="168984" y="118316"/>
                  </a:lnTo>
                  <a:lnTo>
                    <a:pt x="187308" y="136173"/>
                  </a:lnTo>
                  <a:lnTo>
                    <a:pt x="206982" y="147898"/>
                  </a:lnTo>
                  <a:lnTo>
                    <a:pt x="209426" y="148520"/>
                  </a:lnTo>
                  <a:lnTo>
                    <a:pt x="211849" y="148141"/>
                  </a:lnTo>
                  <a:lnTo>
                    <a:pt x="221457" y="1426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 name="SMARTInkShape-428"/>
            <p:cNvSpPr/>
            <p:nvPr/>
          </p:nvSpPr>
          <p:spPr>
            <a:xfrm>
              <a:off x="7750969" y="5236370"/>
              <a:ext cx="128588" cy="128586"/>
            </a:xfrm>
            <a:custGeom>
              <a:avLst/>
              <a:gdLst/>
              <a:ahLst/>
              <a:cxnLst/>
              <a:rect l="0" t="0" r="0" b="0"/>
              <a:pathLst>
                <a:path w="128588" h="128586">
                  <a:moveTo>
                    <a:pt x="0" y="128585"/>
                  </a:moveTo>
                  <a:lnTo>
                    <a:pt x="0" y="117944"/>
                  </a:lnTo>
                  <a:lnTo>
                    <a:pt x="2117" y="113802"/>
                  </a:lnTo>
                  <a:lnTo>
                    <a:pt x="34491" y="79837"/>
                  </a:lnTo>
                  <a:lnTo>
                    <a:pt x="67536" y="47558"/>
                  </a:lnTo>
                  <a:lnTo>
                    <a:pt x="101738" y="19837"/>
                  </a:lnTo>
                  <a:lnTo>
                    <a:pt x="12858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 name="SMARTInkShape-429"/>
            <p:cNvSpPr/>
            <p:nvPr/>
          </p:nvSpPr>
          <p:spPr>
            <a:xfrm>
              <a:off x="7937909" y="5122070"/>
              <a:ext cx="120242" cy="135302"/>
            </a:xfrm>
            <a:custGeom>
              <a:avLst/>
              <a:gdLst/>
              <a:ahLst/>
              <a:cxnLst/>
              <a:rect l="0" t="0" r="0" b="0"/>
              <a:pathLst>
                <a:path w="120242" h="135302">
                  <a:moveTo>
                    <a:pt x="20229" y="0"/>
                  </a:moveTo>
                  <a:lnTo>
                    <a:pt x="20229" y="3791"/>
                  </a:lnTo>
                  <a:lnTo>
                    <a:pt x="19435" y="4909"/>
                  </a:lnTo>
                  <a:lnTo>
                    <a:pt x="18112" y="5653"/>
                  </a:lnTo>
                  <a:lnTo>
                    <a:pt x="16436" y="6150"/>
                  </a:lnTo>
                  <a:lnTo>
                    <a:pt x="15319" y="7274"/>
                  </a:lnTo>
                  <a:lnTo>
                    <a:pt x="12159" y="13443"/>
                  </a:lnTo>
                  <a:lnTo>
                    <a:pt x="3462" y="24973"/>
                  </a:lnTo>
                  <a:lnTo>
                    <a:pt x="179" y="39237"/>
                  </a:lnTo>
                  <a:lnTo>
                    <a:pt x="0" y="58191"/>
                  </a:lnTo>
                  <a:lnTo>
                    <a:pt x="5002" y="89213"/>
                  </a:lnTo>
                  <a:lnTo>
                    <a:pt x="9455" y="104396"/>
                  </a:lnTo>
                  <a:lnTo>
                    <a:pt x="18071" y="118046"/>
                  </a:lnTo>
                  <a:lnTo>
                    <a:pt x="25851" y="125904"/>
                  </a:lnTo>
                  <a:lnTo>
                    <a:pt x="37064" y="132466"/>
                  </a:lnTo>
                  <a:lnTo>
                    <a:pt x="46559" y="134763"/>
                  </a:lnTo>
                  <a:lnTo>
                    <a:pt x="54685" y="135301"/>
                  </a:lnTo>
                  <a:lnTo>
                    <a:pt x="61472" y="133422"/>
                  </a:lnTo>
                  <a:lnTo>
                    <a:pt x="79693" y="122726"/>
                  </a:lnTo>
                  <a:lnTo>
                    <a:pt x="104888" y="87969"/>
                  </a:lnTo>
                  <a:lnTo>
                    <a:pt x="120241" y="714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 name="SMARTInkShape-430"/>
            <p:cNvSpPr/>
            <p:nvPr/>
          </p:nvSpPr>
          <p:spPr>
            <a:xfrm>
              <a:off x="8065294" y="4916762"/>
              <a:ext cx="164307" cy="197802"/>
            </a:xfrm>
            <a:custGeom>
              <a:avLst/>
              <a:gdLst/>
              <a:ahLst/>
              <a:cxnLst/>
              <a:rect l="0" t="0" r="0" b="0"/>
              <a:pathLst>
                <a:path w="164307" h="197802">
                  <a:moveTo>
                    <a:pt x="0" y="119583"/>
                  </a:moveTo>
                  <a:lnTo>
                    <a:pt x="0" y="129525"/>
                  </a:lnTo>
                  <a:lnTo>
                    <a:pt x="7275" y="162101"/>
                  </a:lnTo>
                  <a:lnTo>
                    <a:pt x="16999" y="182233"/>
                  </a:lnTo>
                  <a:lnTo>
                    <a:pt x="21578" y="187114"/>
                  </a:lnTo>
                  <a:lnTo>
                    <a:pt x="23911" y="188416"/>
                  </a:lnTo>
                  <a:lnTo>
                    <a:pt x="25465" y="190077"/>
                  </a:lnTo>
                  <a:lnTo>
                    <a:pt x="28453" y="197801"/>
                  </a:lnTo>
                  <a:lnTo>
                    <a:pt x="28564" y="184396"/>
                  </a:lnTo>
                  <a:lnTo>
                    <a:pt x="22423" y="153726"/>
                  </a:lnTo>
                  <a:lnTo>
                    <a:pt x="16717" y="121505"/>
                  </a:lnTo>
                  <a:lnTo>
                    <a:pt x="14607" y="87908"/>
                  </a:lnTo>
                  <a:lnTo>
                    <a:pt x="15145" y="68317"/>
                  </a:lnTo>
                  <a:lnTo>
                    <a:pt x="18108" y="61608"/>
                  </a:lnTo>
                  <a:lnTo>
                    <a:pt x="24239" y="53368"/>
                  </a:lnTo>
                  <a:lnTo>
                    <a:pt x="28764" y="50466"/>
                  </a:lnTo>
                  <a:lnTo>
                    <a:pt x="31082" y="49692"/>
                  </a:lnTo>
                  <a:lnTo>
                    <a:pt x="33422" y="49970"/>
                  </a:lnTo>
                  <a:lnTo>
                    <a:pt x="62333" y="64977"/>
                  </a:lnTo>
                  <a:lnTo>
                    <a:pt x="69508" y="71765"/>
                  </a:lnTo>
                  <a:lnTo>
                    <a:pt x="76136" y="79280"/>
                  </a:lnTo>
                  <a:lnTo>
                    <a:pt x="111060" y="109246"/>
                  </a:lnTo>
                  <a:lnTo>
                    <a:pt x="113873" y="112018"/>
                  </a:lnTo>
                  <a:lnTo>
                    <a:pt x="114283" y="81358"/>
                  </a:lnTo>
                  <a:lnTo>
                    <a:pt x="113504" y="47815"/>
                  </a:lnTo>
                  <a:lnTo>
                    <a:pt x="110184" y="25822"/>
                  </a:lnTo>
                  <a:lnTo>
                    <a:pt x="111941" y="8590"/>
                  </a:lnTo>
                  <a:lnTo>
                    <a:pt x="113522" y="3518"/>
                  </a:lnTo>
                  <a:lnTo>
                    <a:pt x="115368" y="932"/>
                  </a:lnTo>
                  <a:lnTo>
                    <a:pt x="117393" y="0"/>
                  </a:lnTo>
                  <a:lnTo>
                    <a:pt x="119537" y="174"/>
                  </a:lnTo>
                  <a:lnTo>
                    <a:pt x="124036" y="2482"/>
                  </a:lnTo>
                  <a:lnTo>
                    <a:pt x="141924" y="28714"/>
                  </a:lnTo>
                  <a:lnTo>
                    <a:pt x="159251" y="62167"/>
                  </a:lnTo>
                  <a:lnTo>
                    <a:pt x="164306" y="695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7" name="SMARTInkShape-431"/>
            <p:cNvSpPr/>
            <p:nvPr/>
          </p:nvSpPr>
          <p:spPr>
            <a:xfrm>
              <a:off x="7872413" y="5557863"/>
              <a:ext cx="142876" cy="14263"/>
            </a:xfrm>
            <a:custGeom>
              <a:avLst/>
              <a:gdLst/>
              <a:ahLst/>
              <a:cxnLst/>
              <a:rect l="0" t="0" r="0" b="0"/>
              <a:pathLst>
                <a:path w="142876" h="14263">
                  <a:moveTo>
                    <a:pt x="0" y="7117"/>
                  </a:moveTo>
                  <a:lnTo>
                    <a:pt x="0" y="3326"/>
                  </a:lnTo>
                  <a:lnTo>
                    <a:pt x="793" y="2208"/>
                  </a:lnTo>
                  <a:lnTo>
                    <a:pt x="2116" y="1464"/>
                  </a:lnTo>
                  <a:lnTo>
                    <a:pt x="9887" y="416"/>
                  </a:lnTo>
                  <a:lnTo>
                    <a:pt x="44433" y="0"/>
                  </a:lnTo>
                  <a:lnTo>
                    <a:pt x="76657" y="4889"/>
                  </a:lnTo>
                  <a:lnTo>
                    <a:pt x="106776" y="6678"/>
                  </a:lnTo>
                  <a:lnTo>
                    <a:pt x="126358" y="9105"/>
                  </a:lnTo>
                  <a:lnTo>
                    <a:pt x="142875" y="142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8" name="SMARTInkShape-432"/>
            <p:cNvSpPr/>
            <p:nvPr/>
          </p:nvSpPr>
          <p:spPr>
            <a:xfrm>
              <a:off x="7915275" y="5457825"/>
              <a:ext cx="64295" cy="257176"/>
            </a:xfrm>
            <a:custGeom>
              <a:avLst/>
              <a:gdLst/>
              <a:ahLst/>
              <a:cxnLst/>
              <a:rect l="0" t="0" r="0" b="0"/>
              <a:pathLst>
                <a:path w="64295" h="257176">
                  <a:moveTo>
                    <a:pt x="64294" y="0"/>
                  </a:moveTo>
                  <a:lnTo>
                    <a:pt x="64294" y="3792"/>
                  </a:lnTo>
                  <a:lnTo>
                    <a:pt x="62177" y="7771"/>
                  </a:lnTo>
                  <a:lnTo>
                    <a:pt x="58590" y="13772"/>
                  </a:lnTo>
                  <a:lnTo>
                    <a:pt x="43709" y="43735"/>
                  </a:lnTo>
                  <a:lnTo>
                    <a:pt x="30800" y="78107"/>
                  </a:lnTo>
                  <a:lnTo>
                    <a:pt x="19092" y="110808"/>
                  </a:lnTo>
                  <a:lnTo>
                    <a:pt x="10243" y="145632"/>
                  </a:lnTo>
                  <a:lnTo>
                    <a:pt x="3387" y="181087"/>
                  </a:lnTo>
                  <a:lnTo>
                    <a:pt x="1003" y="214346"/>
                  </a:lnTo>
                  <a:lnTo>
                    <a:pt x="88" y="249992"/>
                  </a:lnTo>
                  <a:lnTo>
                    <a:pt x="0"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 name="SMARTInkShape-433"/>
            <p:cNvSpPr/>
            <p:nvPr/>
          </p:nvSpPr>
          <p:spPr>
            <a:xfrm>
              <a:off x="7496821" y="5122070"/>
              <a:ext cx="111274" cy="21431"/>
            </a:xfrm>
            <a:custGeom>
              <a:avLst/>
              <a:gdLst/>
              <a:ahLst/>
              <a:cxnLst/>
              <a:rect l="0" t="0" r="0" b="0"/>
              <a:pathLst>
                <a:path w="111274" h="21431">
                  <a:moveTo>
                    <a:pt x="4117" y="0"/>
                  </a:moveTo>
                  <a:lnTo>
                    <a:pt x="0" y="0"/>
                  </a:lnTo>
                  <a:lnTo>
                    <a:pt x="1758" y="0"/>
                  </a:lnTo>
                  <a:lnTo>
                    <a:pt x="2544" y="793"/>
                  </a:lnTo>
                  <a:lnTo>
                    <a:pt x="3417" y="3791"/>
                  </a:lnTo>
                  <a:lnTo>
                    <a:pt x="4444" y="4909"/>
                  </a:lnTo>
                  <a:lnTo>
                    <a:pt x="24217" y="12666"/>
                  </a:lnTo>
                  <a:lnTo>
                    <a:pt x="34414" y="15923"/>
                  </a:lnTo>
                  <a:lnTo>
                    <a:pt x="43776" y="18982"/>
                  </a:lnTo>
                  <a:lnTo>
                    <a:pt x="77341" y="21215"/>
                  </a:lnTo>
                  <a:lnTo>
                    <a:pt x="111273" y="214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3" name="SMARTInkShape-Group67"/>
          <p:cNvGrpSpPr/>
          <p:nvPr/>
        </p:nvGrpSpPr>
        <p:grpSpPr>
          <a:xfrm>
            <a:off x="7765256" y="4664996"/>
            <a:ext cx="800101" cy="806492"/>
            <a:chOff x="7765256" y="4664996"/>
            <a:chExt cx="800101" cy="806492"/>
          </a:xfrm>
        </p:grpSpPr>
        <p:sp>
          <p:nvSpPr>
            <p:cNvPr id="221" name="SMARTInkShape-434"/>
            <p:cNvSpPr/>
            <p:nvPr/>
          </p:nvSpPr>
          <p:spPr>
            <a:xfrm>
              <a:off x="7765256" y="5114925"/>
              <a:ext cx="154070" cy="214305"/>
            </a:xfrm>
            <a:custGeom>
              <a:avLst/>
              <a:gdLst/>
              <a:ahLst/>
              <a:cxnLst/>
              <a:rect l="0" t="0" r="0" b="0"/>
              <a:pathLst>
                <a:path w="154070" h="214305">
                  <a:moveTo>
                    <a:pt x="7144" y="0"/>
                  </a:moveTo>
                  <a:lnTo>
                    <a:pt x="3028" y="0"/>
                  </a:lnTo>
                  <a:lnTo>
                    <a:pt x="4785" y="0"/>
                  </a:lnTo>
                  <a:lnTo>
                    <a:pt x="5571" y="794"/>
                  </a:lnTo>
                  <a:lnTo>
                    <a:pt x="6445" y="3792"/>
                  </a:lnTo>
                  <a:lnTo>
                    <a:pt x="7126" y="33792"/>
                  </a:lnTo>
                  <a:lnTo>
                    <a:pt x="992" y="61952"/>
                  </a:lnTo>
                  <a:lnTo>
                    <a:pt x="6239" y="96642"/>
                  </a:lnTo>
                  <a:lnTo>
                    <a:pt x="610" y="130911"/>
                  </a:lnTo>
                  <a:lnTo>
                    <a:pt x="36" y="164303"/>
                  </a:lnTo>
                  <a:lnTo>
                    <a:pt x="1" y="199398"/>
                  </a:lnTo>
                  <a:lnTo>
                    <a:pt x="0" y="213185"/>
                  </a:lnTo>
                  <a:lnTo>
                    <a:pt x="794" y="213561"/>
                  </a:lnTo>
                  <a:lnTo>
                    <a:pt x="13207" y="214304"/>
                  </a:lnTo>
                  <a:lnTo>
                    <a:pt x="35862" y="194851"/>
                  </a:lnTo>
                  <a:lnTo>
                    <a:pt x="40545" y="192963"/>
                  </a:lnTo>
                  <a:lnTo>
                    <a:pt x="52396" y="183053"/>
                  </a:lnTo>
                  <a:lnTo>
                    <a:pt x="55037" y="178460"/>
                  </a:lnTo>
                  <a:lnTo>
                    <a:pt x="55742" y="176123"/>
                  </a:lnTo>
                  <a:lnTo>
                    <a:pt x="57798" y="174565"/>
                  </a:lnTo>
                  <a:lnTo>
                    <a:pt x="70390" y="169949"/>
                  </a:lnTo>
                  <a:lnTo>
                    <a:pt x="73120" y="168068"/>
                  </a:lnTo>
                  <a:lnTo>
                    <a:pt x="76155" y="163861"/>
                  </a:lnTo>
                  <a:lnTo>
                    <a:pt x="76964" y="161629"/>
                  </a:lnTo>
                  <a:lnTo>
                    <a:pt x="79090" y="160140"/>
                  </a:lnTo>
                  <a:lnTo>
                    <a:pt x="90741" y="157554"/>
                  </a:lnTo>
                  <a:lnTo>
                    <a:pt x="100360" y="151560"/>
                  </a:lnTo>
                  <a:lnTo>
                    <a:pt x="102625" y="151046"/>
                  </a:lnTo>
                  <a:lnTo>
                    <a:pt x="114330" y="144500"/>
                  </a:lnTo>
                  <a:lnTo>
                    <a:pt x="126210" y="142295"/>
                  </a:lnTo>
                  <a:lnTo>
                    <a:pt x="135732" y="137263"/>
                  </a:lnTo>
                  <a:lnTo>
                    <a:pt x="154069" y="135733"/>
                  </a:lnTo>
                  <a:lnTo>
                    <a:pt x="150019" y="1357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 name="SMARTInkShape-435"/>
            <p:cNvSpPr/>
            <p:nvPr/>
          </p:nvSpPr>
          <p:spPr>
            <a:xfrm>
              <a:off x="7773839" y="4664996"/>
              <a:ext cx="791518" cy="806492"/>
            </a:xfrm>
            <a:custGeom>
              <a:avLst/>
              <a:gdLst/>
              <a:ahLst/>
              <a:cxnLst/>
              <a:rect l="0" t="0" r="0" b="0"/>
              <a:pathLst>
                <a:path w="791518" h="806492">
                  <a:moveTo>
                    <a:pt x="27136" y="699959"/>
                  </a:moveTo>
                  <a:lnTo>
                    <a:pt x="20287" y="699959"/>
                  </a:lnTo>
                  <a:lnTo>
                    <a:pt x="19216" y="712939"/>
                  </a:lnTo>
                  <a:lnTo>
                    <a:pt x="13844" y="729960"/>
                  </a:lnTo>
                  <a:lnTo>
                    <a:pt x="12874" y="748531"/>
                  </a:lnTo>
                  <a:lnTo>
                    <a:pt x="13659" y="749009"/>
                  </a:lnTo>
                  <a:lnTo>
                    <a:pt x="21669" y="749910"/>
                  </a:lnTo>
                  <a:lnTo>
                    <a:pt x="23491" y="749929"/>
                  </a:lnTo>
                  <a:lnTo>
                    <a:pt x="24706" y="749148"/>
                  </a:lnTo>
                  <a:lnTo>
                    <a:pt x="25516" y="747833"/>
                  </a:lnTo>
                  <a:lnTo>
                    <a:pt x="26416" y="743461"/>
                  </a:lnTo>
                  <a:lnTo>
                    <a:pt x="27134" y="708061"/>
                  </a:lnTo>
                  <a:lnTo>
                    <a:pt x="27136" y="707230"/>
                  </a:lnTo>
                  <a:lnTo>
                    <a:pt x="27136" y="710934"/>
                  </a:lnTo>
                  <a:lnTo>
                    <a:pt x="20985" y="737635"/>
                  </a:lnTo>
                  <a:lnTo>
                    <a:pt x="20287" y="765275"/>
                  </a:lnTo>
                  <a:lnTo>
                    <a:pt x="26169" y="799987"/>
                  </a:lnTo>
                  <a:lnTo>
                    <a:pt x="27285" y="802364"/>
                  </a:lnTo>
                  <a:lnTo>
                    <a:pt x="28823" y="803948"/>
                  </a:lnTo>
                  <a:lnTo>
                    <a:pt x="32648" y="805708"/>
                  </a:lnTo>
                  <a:lnTo>
                    <a:pt x="36994" y="806491"/>
                  </a:lnTo>
                  <a:lnTo>
                    <a:pt x="41572" y="804722"/>
                  </a:lnTo>
                  <a:lnTo>
                    <a:pt x="54770" y="793326"/>
                  </a:lnTo>
                  <a:lnTo>
                    <a:pt x="59261" y="784847"/>
                  </a:lnTo>
                  <a:lnTo>
                    <a:pt x="70310" y="754920"/>
                  </a:lnTo>
                  <a:lnTo>
                    <a:pt x="75118" y="735029"/>
                  </a:lnTo>
                  <a:lnTo>
                    <a:pt x="76082" y="705578"/>
                  </a:lnTo>
                  <a:lnTo>
                    <a:pt x="71360" y="691482"/>
                  </a:lnTo>
                  <a:lnTo>
                    <a:pt x="60339" y="676599"/>
                  </a:lnTo>
                  <a:lnTo>
                    <a:pt x="53534" y="673703"/>
                  </a:lnTo>
                  <a:lnTo>
                    <a:pt x="40024" y="671843"/>
                  </a:lnTo>
                  <a:lnTo>
                    <a:pt x="28397" y="675313"/>
                  </a:lnTo>
                  <a:lnTo>
                    <a:pt x="15949" y="683597"/>
                  </a:lnTo>
                  <a:lnTo>
                    <a:pt x="8299" y="691320"/>
                  </a:lnTo>
                  <a:lnTo>
                    <a:pt x="1800" y="702515"/>
                  </a:lnTo>
                  <a:lnTo>
                    <a:pt x="0" y="708504"/>
                  </a:lnTo>
                  <a:lnTo>
                    <a:pt x="314" y="711212"/>
                  </a:lnTo>
                  <a:lnTo>
                    <a:pt x="7436" y="728497"/>
                  </a:lnTo>
                  <a:lnTo>
                    <a:pt x="9241" y="730891"/>
                  </a:lnTo>
                  <a:lnTo>
                    <a:pt x="15479" y="733550"/>
                  </a:lnTo>
                  <a:lnTo>
                    <a:pt x="28626" y="735259"/>
                  </a:lnTo>
                  <a:lnTo>
                    <a:pt x="33884" y="733376"/>
                  </a:lnTo>
                  <a:lnTo>
                    <a:pt x="38866" y="730686"/>
                  </a:lnTo>
                  <a:lnTo>
                    <a:pt x="46134" y="728379"/>
                  </a:lnTo>
                  <a:lnTo>
                    <a:pt x="58085" y="718676"/>
                  </a:lnTo>
                  <a:lnTo>
                    <a:pt x="60735" y="714100"/>
                  </a:lnTo>
                  <a:lnTo>
                    <a:pt x="62436" y="704694"/>
                  </a:lnTo>
                  <a:lnTo>
                    <a:pt x="60552" y="699947"/>
                  </a:lnTo>
                  <a:lnTo>
                    <a:pt x="52202" y="689442"/>
                  </a:lnTo>
                  <a:lnTo>
                    <a:pt x="50197" y="688979"/>
                  </a:lnTo>
                  <a:lnTo>
                    <a:pt x="48066" y="689464"/>
                  </a:lnTo>
                  <a:lnTo>
                    <a:pt x="43582" y="691327"/>
                  </a:lnTo>
                  <a:lnTo>
                    <a:pt x="36594" y="693169"/>
                  </a:lnTo>
                  <a:lnTo>
                    <a:pt x="31869" y="696413"/>
                  </a:lnTo>
                  <a:lnTo>
                    <a:pt x="24746" y="706494"/>
                  </a:lnTo>
                  <a:lnTo>
                    <a:pt x="21401" y="719535"/>
                  </a:lnTo>
                  <a:lnTo>
                    <a:pt x="20409" y="729662"/>
                  </a:lnTo>
                  <a:lnTo>
                    <a:pt x="22294" y="735121"/>
                  </a:lnTo>
                  <a:lnTo>
                    <a:pt x="24984" y="740193"/>
                  </a:lnTo>
                  <a:lnTo>
                    <a:pt x="26179" y="745094"/>
                  </a:lnTo>
                  <a:lnTo>
                    <a:pt x="27292" y="746718"/>
                  </a:lnTo>
                  <a:lnTo>
                    <a:pt x="28827" y="747801"/>
                  </a:lnTo>
                  <a:lnTo>
                    <a:pt x="32650" y="749005"/>
                  </a:lnTo>
                  <a:lnTo>
                    <a:pt x="43904" y="749840"/>
                  </a:lnTo>
                  <a:lnTo>
                    <a:pt x="48611" y="747793"/>
                  </a:lnTo>
                  <a:lnTo>
                    <a:pt x="50978" y="746137"/>
                  </a:lnTo>
                  <a:lnTo>
                    <a:pt x="52555" y="743444"/>
                  </a:lnTo>
                  <a:lnTo>
                    <a:pt x="54776" y="732071"/>
                  </a:lnTo>
                  <a:lnTo>
                    <a:pt x="55675" y="701301"/>
                  </a:lnTo>
                  <a:lnTo>
                    <a:pt x="51908" y="687746"/>
                  </a:lnTo>
                  <a:lnTo>
                    <a:pt x="42709" y="669395"/>
                  </a:lnTo>
                  <a:lnTo>
                    <a:pt x="41487" y="668471"/>
                  </a:lnTo>
                  <a:lnTo>
                    <a:pt x="39879" y="668649"/>
                  </a:lnTo>
                  <a:lnTo>
                    <a:pt x="33822" y="672691"/>
                  </a:lnTo>
                  <a:lnTo>
                    <a:pt x="31593" y="674637"/>
                  </a:lnTo>
                  <a:lnTo>
                    <a:pt x="29117" y="678916"/>
                  </a:lnTo>
                  <a:lnTo>
                    <a:pt x="27723" y="687904"/>
                  </a:lnTo>
                  <a:lnTo>
                    <a:pt x="27170" y="712990"/>
                  </a:lnTo>
                  <a:lnTo>
                    <a:pt x="29268" y="719774"/>
                  </a:lnTo>
                  <a:lnTo>
                    <a:pt x="32052" y="725435"/>
                  </a:lnTo>
                  <a:lnTo>
                    <a:pt x="33986" y="734173"/>
                  </a:lnTo>
                  <a:lnTo>
                    <a:pt x="34878" y="734675"/>
                  </a:lnTo>
                  <a:lnTo>
                    <a:pt x="37985" y="735233"/>
                  </a:lnTo>
                  <a:lnTo>
                    <a:pt x="42012" y="733364"/>
                  </a:lnTo>
                  <a:lnTo>
                    <a:pt x="44197" y="731754"/>
                  </a:lnTo>
                  <a:lnTo>
                    <a:pt x="46625" y="727848"/>
                  </a:lnTo>
                  <a:lnTo>
                    <a:pt x="48184" y="718875"/>
                  </a:lnTo>
                  <a:lnTo>
                    <a:pt x="49285" y="703755"/>
                  </a:lnTo>
                  <a:lnTo>
                    <a:pt x="52661" y="690941"/>
                  </a:lnTo>
                  <a:lnTo>
                    <a:pt x="48237" y="674020"/>
                  </a:lnTo>
                  <a:lnTo>
                    <a:pt x="44981" y="669117"/>
                  </a:lnTo>
                  <a:lnTo>
                    <a:pt x="40888" y="666408"/>
                  </a:lnTo>
                  <a:lnTo>
                    <a:pt x="38686" y="665686"/>
                  </a:lnTo>
                  <a:lnTo>
                    <a:pt x="36423" y="665998"/>
                  </a:lnTo>
                  <a:lnTo>
                    <a:pt x="31793" y="668462"/>
                  </a:lnTo>
                  <a:lnTo>
                    <a:pt x="30240" y="671024"/>
                  </a:lnTo>
                  <a:lnTo>
                    <a:pt x="21106" y="704895"/>
                  </a:lnTo>
                  <a:lnTo>
                    <a:pt x="20022" y="737646"/>
                  </a:lnTo>
                  <a:lnTo>
                    <a:pt x="22122" y="742639"/>
                  </a:lnTo>
                  <a:lnTo>
                    <a:pt x="23794" y="745082"/>
                  </a:lnTo>
                  <a:lnTo>
                    <a:pt x="27767" y="747795"/>
                  </a:lnTo>
                  <a:lnTo>
                    <a:pt x="32994" y="749537"/>
                  </a:lnTo>
                  <a:lnTo>
                    <a:pt x="37691" y="746047"/>
                  </a:lnTo>
                  <a:lnTo>
                    <a:pt x="39765" y="742139"/>
                  </a:lnTo>
                  <a:lnTo>
                    <a:pt x="47840" y="710767"/>
                  </a:lnTo>
                  <a:lnTo>
                    <a:pt x="46307" y="684985"/>
                  </a:lnTo>
                  <a:lnTo>
                    <a:pt x="40754" y="668271"/>
                  </a:lnTo>
                  <a:lnTo>
                    <a:pt x="35559" y="659305"/>
                  </a:lnTo>
                  <a:lnTo>
                    <a:pt x="34339" y="659364"/>
                  </a:lnTo>
                  <a:lnTo>
                    <a:pt x="28830" y="663237"/>
                  </a:lnTo>
                  <a:lnTo>
                    <a:pt x="22170" y="670205"/>
                  </a:lnTo>
                  <a:lnTo>
                    <a:pt x="15963" y="681972"/>
                  </a:lnTo>
                  <a:lnTo>
                    <a:pt x="13122" y="713694"/>
                  </a:lnTo>
                  <a:lnTo>
                    <a:pt x="12884" y="734009"/>
                  </a:lnTo>
                  <a:lnTo>
                    <a:pt x="13666" y="736947"/>
                  </a:lnTo>
                  <a:lnTo>
                    <a:pt x="14981" y="738906"/>
                  </a:lnTo>
                  <a:lnTo>
                    <a:pt x="16651" y="740211"/>
                  </a:lnTo>
                  <a:lnTo>
                    <a:pt x="20624" y="741662"/>
                  </a:lnTo>
                  <a:lnTo>
                    <a:pt x="22794" y="742049"/>
                  </a:lnTo>
                  <a:lnTo>
                    <a:pt x="24242" y="741513"/>
                  </a:lnTo>
                  <a:lnTo>
                    <a:pt x="25207" y="740362"/>
                  </a:lnTo>
                  <a:lnTo>
                    <a:pt x="27072" y="736967"/>
                  </a:lnTo>
                  <a:lnTo>
                    <a:pt x="36966" y="722218"/>
                  </a:lnTo>
                  <a:lnTo>
                    <a:pt x="40103" y="709025"/>
                  </a:lnTo>
                  <a:lnTo>
                    <a:pt x="41308" y="677077"/>
                  </a:lnTo>
                  <a:lnTo>
                    <a:pt x="35263" y="649274"/>
                  </a:lnTo>
                  <a:lnTo>
                    <a:pt x="34142" y="647120"/>
                  </a:lnTo>
                  <a:lnTo>
                    <a:pt x="32600" y="645683"/>
                  </a:lnTo>
                  <a:lnTo>
                    <a:pt x="28771" y="644087"/>
                  </a:lnTo>
                  <a:lnTo>
                    <a:pt x="24423" y="643378"/>
                  </a:lnTo>
                  <a:lnTo>
                    <a:pt x="22946" y="643981"/>
                  </a:lnTo>
                  <a:lnTo>
                    <a:pt x="21961" y="645179"/>
                  </a:lnTo>
                  <a:lnTo>
                    <a:pt x="15342" y="661525"/>
                  </a:lnTo>
                  <a:lnTo>
                    <a:pt x="13068" y="695440"/>
                  </a:lnTo>
                  <a:lnTo>
                    <a:pt x="12878" y="721296"/>
                  </a:lnTo>
                  <a:lnTo>
                    <a:pt x="14978" y="727435"/>
                  </a:lnTo>
                  <a:lnTo>
                    <a:pt x="17764" y="732809"/>
                  </a:lnTo>
                  <a:lnTo>
                    <a:pt x="19002" y="737843"/>
                  </a:lnTo>
                  <a:lnTo>
                    <a:pt x="20126" y="739503"/>
                  </a:lnTo>
                  <a:lnTo>
                    <a:pt x="21669" y="740610"/>
                  </a:lnTo>
                  <a:lnTo>
                    <a:pt x="23491" y="741347"/>
                  </a:lnTo>
                  <a:lnTo>
                    <a:pt x="24706" y="741045"/>
                  </a:lnTo>
                  <a:lnTo>
                    <a:pt x="25516" y="740050"/>
                  </a:lnTo>
                  <a:lnTo>
                    <a:pt x="27210" y="736829"/>
                  </a:lnTo>
                  <a:lnTo>
                    <a:pt x="38464" y="723665"/>
                  </a:lnTo>
                  <a:lnTo>
                    <a:pt x="40109" y="718962"/>
                  </a:lnTo>
                  <a:lnTo>
                    <a:pt x="41309" y="698568"/>
                  </a:lnTo>
                  <a:lnTo>
                    <a:pt x="39255" y="693256"/>
                  </a:lnTo>
                  <a:lnTo>
                    <a:pt x="29062" y="678568"/>
                  </a:lnTo>
                  <a:lnTo>
                    <a:pt x="28420" y="676173"/>
                  </a:lnTo>
                  <a:lnTo>
                    <a:pt x="27198" y="675371"/>
                  </a:lnTo>
                  <a:lnTo>
                    <a:pt x="25590" y="675630"/>
                  </a:lnTo>
                  <a:lnTo>
                    <a:pt x="21098" y="677956"/>
                  </a:lnTo>
                  <a:lnTo>
                    <a:pt x="20484" y="680391"/>
                  </a:lnTo>
                  <a:lnTo>
                    <a:pt x="20022" y="701458"/>
                  </a:lnTo>
                  <a:lnTo>
                    <a:pt x="22122" y="706711"/>
                  </a:lnTo>
                  <a:lnTo>
                    <a:pt x="24907" y="711692"/>
                  </a:lnTo>
                  <a:lnTo>
                    <a:pt x="26145" y="716551"/>
                  </a:lnTo>
                  <a:lnTo>
                    <a:pt x="27269" y="718165"/>
                  </a:lnTo>
                  <a:lnTo>
                    <a:pt x="28813" y="719240"/>
                  </a:lnTo>
                  <a:lnTo>
                    <a:pt x="33199" y="720967"/>
                  </a:lnTo>
                  <a:lnTo>
                    <a:pt x="37752" y="721266"/>
                  </a:lnTo>
                  <a:lnTo>
                    <a:pt x="38976" y="720514"/>
                  </a:lnTo>
                  <a:lnTo>
                    <a:pt x="39792" y="719219"/>
                  </a:lnTo>
                  <a:lnTo>
                    <a:pt x="40940" y="713604"/>
                  </a:lnTo>
                  <a:lnTo>
                    <a:pt x="41395" y="691390"/>
                  </a:lnTo>
                  <a:lnTo>
                    <a:pt x="39294" y="686097"/>
                  </a:lnTo>
                  <a:lnTo>
                    <a:pt x="35270" y="680023"/>
                  </a:lnTo>
                  <a:lnTo>
                    <a:pt x="32603" y="679193"/>
                  </a:lnTo>
                  <a:lnTo>
                    <a:pt x="30781" y="678972"/>
                  </a:lnTo>
                  <a:lnTo>
                    <a:pt x="26639" y="676609"/>
                  </a:lnTo>
                  <a:lnTo>
                    <a:pt x="24423" y="674868"/>
                  </a:lnTo>
                  <a:lnTo>
                    <a:pt x="22946" y="674501"/>
                  </a:lnTo>
                  <a:lnTo>
                    <a:pt x="21962" y="675049"/>
                  </a:lnTo>
                  <a:lnTo>
                    <a:pt x="21305" y="676209"/>
                  </a:lnTo>
                  <a:lnTo>
                    <a:pt x="20074" y="676983"/>
                  </a:lnTo>
                  <a:lnTo>
                    <a:pt x="12850" y="678528"/>
                  </a:lnTo>
                  <a:lnTo>
                    <a:pt x="12849" y="678529"/>
                  </a:lnTo>
                  <a:lnTo>
                    <a:pt x="41348" y="647913"/>
                  </a:lnTo>
                  <a:lnTo>
                    <a:pt x="46946" y="640316"/>
                  </a:lnTo>
                  <a:lnTo>
                    <a:pt x="81840" y="609400"/>
                  </a:lnTo>
                  <a:lnTo>
                    <a:pt x="112997" y="584027"/>
                  </a:lnTo>
                  <a:lnTo>
                    <a:pt x="146206" y="552227"/>
                  </a:lnTo>
                  <a:lnTo>
                    <a:pt x="166044" y="534048"/>
                  </a:lnTo>
                  <a:lnTo>
                    <a:pt x="201099" y="511178"/>
                  </a:lnTo>
                  <a:lnTo>
                    <a:pt x="225541" y="490544"/>
                  </a:lnTo>
                  <a:lnTo>
                    <a:pt x="249683" y="467565"/>
                  </a:lnTo>
                  <a:lnTo>
                    <a:pt x="282338" y="442912"/>
                  </a:lnTo>
                  <a:lnTo>
                    <a:pt x="313567" y="414080"/>
                  </a:lnTo>
                  <a:lnTo>
                    <a:pt x="348695" y="388313"/>
                  </a:lnTo>
                  <a:lnTo>
                    <a:pt x="384335" y="358589"/>
                  </a:lnTo>
                  <a:lnTo>
                    <a:pt x="416693" y="334521"/>
                  </a:lnTo>
                  <a:lnTo>
                    <a:pt x="447955" y="306835"/>
                  </a:lnTo>
                  <a:lnTo>
                    <a:pt x="477061" y="278436"/>
                  </a:lnTo>
                  <a:lnTo>
                    <a:pt x="509534" y="246103"/>
                  </a:lnTo>
                  <a:lnTo>
                    <a:pt x="540819" y="214846"/>
                  </a:lnTo>
                  <a:lnTo>
                    <a:pt x="569929" y="183624"/>
                  </a:lnTo>
                  <a:lnTo>
                    <a:pt x="598610" y="150910"/>
                  </a:lnTo>
                  <a:lnTo>
                    <a:pt x="627206" y="116608"/>
                  </a:lnTo>
                  <a:lnTo>
                    <a:pt x="655785" y="86079"/>
                  </a:lnTo>
                  <a:lnTo>
                    <a:pt x="684361" y="60910"/>
                  </a:lnTo>
                  <a:lnTo>
                    <a:pt x="717963" y="35790"/>
                  </a:lnTo>
                  <a:lnTo>
                    <a:pt x="748469" y="14805"/>
                  </a:lnTo>
                  <a:lnTo>
                    <a:pt x="772038" y="1321"/>
                  </a:lnTo>
                  <a:lnTo>
                    <a:pt x="782925" y="0"/>
                  </a:lnTo>
                  <a:lnTo>
                    <a:pt x="791517" y="70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39" name="SMARTInkShape-Group68"/>
          <p:cNvGrpSpPr/>
          <p:nvPr/>
        </p:nvGrpSpPr>
        <p:grpSpPr>
          <a:xfrm>
            <a:off x="7179469" y="4972050"/>
            <a:ext cx="1164432" cy="1100139"/>
            <a:chOff x="7179469" y="4972050"/>
            <a:chExt cx="1164432" cy="1100139"/>
          </a:xfrm>
        </p:grpSpPr>
        <p:sp>
          <p:nvSpPr>
            <p:cNvPr id="224" name="SMARTInkShape-436"/>
            <p:cNvSpPr/>
            <p:nvPr/>
          </p:nvSpPr>
          <p:spPr>
            <a:xfrm>
              <a:off x="7415213" y="4993480"/>
              <a:ext cx="100013" cy="207171"/>
            </a:xfrm>
            <a:custGeom>
              <a:avLst/>
              <a:gdLst/>
              <a:ahLst/>
              <a:cxnLst/>
              <a:rect l="0" t="0" r="0" b="0"/>
              <a:pathLst>
                <a:path w="100013" h="207171">
                  <a:moveTo>
                    <a:pt x="100012" y="0"/>
                  </a:moveTo>
                  <a:lnTo>
                    <a:pt x="96219" y="0"/>
                  </a:lnTo>
                  <a:lnTo>
                    <a:pt x="92241" y="2118"/>
                  </a:lnTo>
                  <a:lnTo>
                    <a:pt x="79427" y="13736"/>
                  </a:lnTo>
                  <a:lnTo>
                    <a:pt x="61609" y="42725"/>
                  </a:lnTo>
                  <a:lnTo>
                    <a:pt x="47535" y="71310"/>
                  </a:lnTo>
                  <a:lnTo>
                    <a:pt x="38060" y="95988"/>
                  </a:lnTo>
                  <a:lnTo>
                    <a:pt x="28557" y="120714"/>
                  </a:lnTo>
                  <a:lnTo>
                    <a:pt x="19835" y="144933"/>
                  </a:lnTo>
                  <a:lnTo>
                    <a:pt x="10462" y="178498"/>
                  </a:lnTo>
                  <a:lnTo>
                    <a:pt x="0" y="2071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 name="SMARTInkShape-437"/>
            <p:cNvSpPr/>
            <p:nvPr/>
          </p:nvSpPr>
          <p:spPr>
            <a:xfrm>
              <a:off x="7493794" y="5086350"/>
              <a:ext cx="128588" cy="28576"/>
            </a:xfrm>
            <a:custGeom>
              <a:avLst/>
              <a:gdLst/>
              <a:ahLst/>
              <a:cxnLst/>
              <a:rect l="0" t="0" r="0" b="0"/>
              <a:pathLst>
                <a:path w="128588" h="28576">
                  <a:moveTo>
                    <a:pt x="0" y="0"/>
                  </a:moveTo>
                  <a:lnTo>
                    <a:pt x="31374" y="0"/>
                  </a:lnTo>
                  <a:lnTo>
                    <a:pt x="50835" y="2117"/>
                  </a:lnTo>
                  <a:lnTo>
                    <a:pt x="82537" y="9943"/>
                  </a:lnTo>
                  <a:lnTo>
                    <a:pt x="113253" y="21486"/>
                  </a:lnTo>
                  <a:lnTo>
                    <a:pt x="128587"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 name="SMARTInkShape-438"/>
            <p:cNvSpPr/>
            <p:nvPr/>
          </p:nvSpPr>
          <p:spPr>
            <a:xfrm>
              <a:off x="7793831" y="4972050"/>
              <a:ext cx="114301" cy="257176"/>
            </a:xfrm>
            <a:custGeom>
              <a:avLst/>
              <a:gdLst/>
              <a:ahLst/>
              <a:cxnLst/>
              <a:rect l="0" t="0" r="0" b="0"/>
              <a:pathLst>
                <a:path w="114301" h="257176">
                  <a:moveTo>
                    <a:pt x="114300" y="0"/>
                  </a:moveTo>
                  <a:lnTo>
                    <a:pt x="108597" y="6497"/>
                  </a:lnTo>
                  <a:lnTo>
                    <a:pt x="88671" y="37815"/>
                  </a:lnTo>
                  <a:lnTo>
                    <a:pt x="67698" y="72322"/>
                  </a:lnTo>
                  <a:lnTo>
                    <a:pt x="56042" y="104508"/>
                  </a:lnTo>
                  <a:lnTo>
                    <a:pt x="47133" y="129791"/>
                  </a:lnTo>
                  <a:lnTo>
                    <a:pt x="37881" y="154258"/>
                  </a:lnTo>
                  <a:lnTo>
                    <a:pt x="30595" y="178360"/>
                  </a:lnTo>
                  <a:lnTo>
                    <a:pt x="19913" y="212127"/>
                  </a:lnTo>
                  <a:lnTo>
                    <a:pt x="5874" y="244396"/>
                  </a:lnTo>
                  <a:lnTo>
                    <a:pt x="0"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 name="SMARTInkShape-439"/>
            <p:cNvSpPr/>
            <p:nvPr/>
          </p:nvSpPr>
          <p:spPr>
            <a:xfrm>
              <a:off x="7843838" y="5050925"/>
              <a:ext cx="157163" cy="21139"/>
            </a:xfrm>
            <a:custGeom>
              <a:avLst/>
              <a:gdLst/>
              <a:ahLst/>
              <a:cxnLst/>
              <a:rect l="0" t="0" r="0" b="0"/>
              <a:pathLst>
                <a:path w="157163" h="21139">
                  <a:moveTo>
                    <a:pt x="0" y="6850"/>
                  </a:moveTo>
                  <a:lnTo>
                    <a:pt x="3792" y="3058"/>
                  </a:lnTo>
                  <a:lnTo>
                    <a:pt x="7770" y="1196"/>
                  </a:lnTo>
                  <a:lnTo>
                    <a:pt x="20584" y="0"/>
                  </a:lnTo>
                  <a:lnTo>
                    <a:pt x="50835" y="5400"/>
                  </a:lnTo>
                  <a:lnTo>
                    <a:pt x="82537" y="10356"/>
                  </a:lnTo>
                  <a:lnTo>
                    <a:pt x="113670" y="18185"/>
                  </a:lnTo>
                  <a:lnTo>
                    <a:pt x="146143" y="20748"/>
                  </a:lnTo>
                  <a:lnTo>
                    <a:pt x="157162" y="211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 name="SMARTInkShape-440"/>
            <p:cNvSpPr/>
            <p:nvPr/>
          </p:nvSpPr>
          <p:spPr>
            <a:xfrm>
              <a:off x="8215313" y="5014913"/>
              <a:ext cx="100013" cy="207168"/>
            </a:xfrm>
            <a:custGeom>
              <a:avLst/>
              <a:gdLst/>
              <a:ahLst/>
              <a:cxnLst/>
              <a:rect l="0" t="0" r="0" b="0"/>
              <a:pathLst>
                <a:path w="100013" h="207168">
                  <a:moveTo>
                    <a:pt x="100012" y="0"/>
                  </a:moveTo>
                  <a:lnTo>
                    <a:pt x="73276" y="30528"/>
                  </a:lnTo>
                  <a:lnTo>
                    <a:pt x="55578" y="58169"/>
                  </a:lnTo>
                  <a:lnTo>
                    <a:pt x="39045" y="91495"/>
                  </a:lnTo>
                  <a:lnTo>
                    <a:pt x="28995" y="116864"/>
                  </a:lnTo>
                  <a:lnTo>
                    <a:pt x="19236" y="142427"/>
                  </a:lnTo>
                  <a:lnTo>
                    <a:pt x="6405" y="173874"/>
                  </a:lnTo>
                  <a:lnTo>
                    <a:pt x="0" y="2071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 name="SMARTInkShape-441"/>
            <p:cNvSpPr/>
            <p:nvPr/>
          </p:nvSpPr>
          <p:spPr>
            <a:xfrm>
              <a:off x="8229600" y="5100932"/>
              <a:ext cx="114301" cy="28282"/>
            </a:xfrm>
            <a:custGeom>
              <a:avLst/>
              <a:gdLst/>
              <a:ahLst/>
              <a:cxnLst/>
              <a:rect l="0" t="0" r="0" b="0"/>
              <a:pathLst>
                <a:path w="114301" h="28282">
                  <a:moveTo>
                    <a:pt x="0" y="6848"/>
                  </a:moveTo>
                  <a:lnTo>
                    <a:pt x="0" y="3057"/>
                  </a:lnTo>
                  <a:lnTo>
                    <a:pt x="794" y="1939"/>
                  </a:lnTo>
                  <a:lnTo>
                    <a:pt x="2117" y="1195"/>
                  </a:lnTo>
                  <a:lnTo>
                    <a:pt x="9943" y="0"/>
                  </a:lnTo>
                  <a:lnTo>
                    <a:pt x="37028" y="1860"/>
                  </a:lnTo>
                  <a:lnTo>
                    <a:pt x="57538" y="9604"/>
                  </a:lnTo>
                  <a:lnTo>
                    <a:pt x="92126" y="24528"/>
                  </a:lnTo>
                  <a:lnTo>
                    <a:pt x="114300" y="282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 name="SMARTInkShape-442"/>
            <p:cNvSpPr/>
            <p:nvPr/>
          </p:nvSpPr>
          <p:spPr>
            <a:xfrm>
              <a:off x="8193881" y="5429250"/>
              <a:ext cx="50008" cy="157164"/>
            </a:xfrm>
            <a:custGeom>
              <a:avLst/>
              <a:gdLst/>
              <a:ahLst/>
              <a:cxnLst/>
              <a:rect l="0" t="0" r="0" b="0"/>
              <a:pathLst>
                <a:path w="50008" h="157164">
                  <a:moveTo>
                    <a:pt x="50007" y="0"/>
                  </a:moveTo>
                  <a:lnTo>
                    <a:pt x="30121" y="29830"/>
                  </a:lnTo>
                  <a:lnTo>
                    <a:pt x="20214" y="57963"/>
                  </a:lnTo>
                  <a:lnTo>
                    <a:pt x="12251" y="91434"/>
                  </a:lnTo>
                  <a:lnTo>
                    <a:pt x="4865" y="122694"/>
                  </a:lnTo>
                  <a:lnTo>
                    <a:pt x="0" y="1571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 name="SMARTInkShape-443"/>
            <p:cNvSpPr/>
            <p:nvPr/>
          </p:nvSpPr>
          <p:spPr>
            <a:xfrm>
              <a:off x="8186738" y="5479255"/>
              <a:ext cx="107157" cy="50009"/>
            </a:xfrm>
            <a:custGeom>
              <a:avLst/>
              <a:gdLst/>
              <a:ahLst/>
              <a:cxnLst/>
              <a:rect l="0" t="0" r="0" b="0"/>
              <a:pathLst>
                <a:path w="107157" h="50009">
                  <a:moveTo>
                    <a:pt x="0" y="0"/>
                  </a:moveTo>
                  <a:lnTo>
                    <a:pt x="9942" y="0"/>
                  </a:lnTo>
                  <a:lnTo>
                    <a:pt x="45401" y="10643"/>
                  </a:lnTo>
                  <a:lnTo>
                    <a:pt x="80832" y="32742"/>
                  </a:lnTo>
                  <a:lnTo>
                    <a:pt x="107156" y="500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2" name="SMARTInkShape-444"/>
            <p:cNvSpPr/>
            <p:nvPr/>
          </p:nvSpPr>
          <p:spPr>
            <a:xfrm>
              <a:off x="7958138" y="5850730"/>
              <a:ext cx="50007" cy="92871"/>
            </a:xfrm>
            <a:custGeom>
              <a:avLst/>
              <a:gdLst/>
              <a:ahLst/>
              <a:cxnLst/>
              <a:rect l="0" t="0" r="0" b="0"/>
              <a:pathLst>
                <a:path w="50007" h="92871">
                  <a:moveTo>
                    <a:pt x="50006" y="0"/>
                  </a:moveTo>
                  <a:lnTo>
                    <a:pt x="39393" y="12202"/>
                  </a:lnTo>
                  <a:lnTo>
                    <a:pt x="22572" y="47322"/>
                  </a:lnTo>
                  <a:lnTo>
                    <a:pt x="6105" y="80580"/>
                  </a:lnTo>
                  <a:lnTo>
                    <a:pt x="0" y="928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3" name="SMARTInkShape-445"/>
            <p:cNvSpPr/>
            <p:nvPr/>
          </p:nvSpPr>
          <p:spPr>
            <a:xfrm>
              <a:off x="7865269" y="5857875"/>
              <a:ext cx="128588" cy="35721"/>
            </a:xfrm>
            <a:custGeom>
              <a:avLst/>
              <a:gdLst/>
              <a:ahLst/>
              <a:cxnLst/>
              <a:rect l="0" t="0" r="0" b="0"/>
              <a:pathLst>
                <a:path w="128588" h="35721">
                  <a:moveTo>
                    <a:pt x="0" y="0"/>
                  </a:moveTo>
                  <a:lnTo>
                    <a:pt x="13735" y="0"/>
                  </a:lnTo>
                  <a:lnTo>
                    <a:pt x="20127" y="2117"/>
                  </a:lnTo>
                  <a:lnTo>
                    <a:pt x="22943" y="3792"/>
                  </a:lnTo>
                  <a:lnTo>
                    <a:pt x="54117" y="10642"/>
                  </a:lnTo>
                  <a:lnTo>
                    <a:pt x="86266" y="21579"/>
                  </a:lnTo>
                  <a:lnTo>
                    <a:pt x="118747" y="33615"/>
                  </a:lnTo>
                  <a:lnTo>
                    <a:pt x="128587" y="357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4" name="SMARTInkShape-446"/>
            <p:cNvSpPr/>
            <p:nvPr/>
          </p:nvSpPr>
          <p:spPr>
            <a:xfrm>
              <a:off x="7600950" y="5772150"/>
              <a:ext cx="57151" cy="300039"/>
            </a:xfrm>
            <a:custGeom>
              <a:avLst/>
              <a:gdLst/>
              <a:ahLst/>
              <a:cxnLst/>
              <a:rect l="0" t="0" r="0" b="0"/>
              <a:pathLst>
                <a:path w="57151" h="300039">
                  <a:moveTo>
                    <a:pt x="57150" y="0"/>
                  </a:moveTo>
                  <a:lnTo>
                    <a:pt x="49566" y="3792"/>
                  </a:lnTo>
                  <a:lnTo>
                    <a:pt x="43725" y="12005"/>
                  </a:lnTo>
                  <a:lnTo>
                    <a:pt x="29716" y="40471"/>
                  </a:lnTo>
                  <a:lnTo>
                    <a:pt x="16301" y="71170"/>
                  </a:lnTo>
                  <a:lnTo>
                    <a:pt x="9858" y="105401"/>
                  </a:lnTo>
                  <a:lnTo>
                    <a:pt x="6233" y="133100"/>
                  </a:lnTo>
                  <a:lnTo>
                    <a:pt x="2770" y="163137"/>
                  </a:lnTo>
                  <a:lnTo>
                    <a:pt x="1231" y="192362"/>
                  </a:lnTo>
                  <a:lnTo>
                    <a:pt x="547" y="219109"/>
                  </a:lnTo>
                  <a:lnTo>
                    <a:pt x="162" y="254363"/>
                  </a:lnTo>
                  <a:lnTo>
                    <a:pt x="32" y="287135"/>
                  </a:lnTo>
                  <a:lnTo>
                    <a:pt x="0" y="3000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5" name="SMARTInkShape-447"/>
            <p:cNvSpPr/>
            <p:nvPr/>
          </p:nvSpPr>
          <p:spPr>
            <a:xfrm>
              <a:off x="7508081" y="5793580"/>
              <a:ext cx="157164" cy="85726"/>
            </a:xfrm>
            <a:custGeom>
              <a:avLst/>
              <a:gdLst/>
              <a:ahLst/>
              <a:cxnLst/>
              <a:rect l="0" t="0" r="0" b="0"/>
              <a:pathLst>
                <a:path w="157164" h="85726">
                  <a:moveTo>
                    <a:pt x="0" y="0"/>
                  </a:moveTo>
                  <a:lnTo>
                    <a:pt x="3793" y="3793"/>
                  </a:lnTo>
                  <a:lnTo>
                    <a:pt x="7771" y="5656"/>
                  </a:lnTo>
                  <a:lnTo>
                    <a:pt x="24836" y="12652"/>
                  </a:lnTo>
                  <a:lnTo>
                    <a:pt x="58180" y="31964"/>
                  </a:lnTo>
                  <a:lnTo>
                    <a:pt x="93005" y="54903"/>
                  </a:lnTo>
                  <a:lnTo>
                    <a:pt x="126489" y="72946"/>
                  </a:lnTo>
                  <a:lnTo>
                    <a:pt x="137179" y="80046"/>
                  </a:lnTo>
                  <a:lnTo>
                    <a:pt x="157163"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6" name="SMARTInkShape-448"/>
            <p:cNvSpPr/>
            <p:nvPr/>
          </p:nvSpPr>
          <p:spPr>
            <a:xfrm>
              <a:off x="7250906" y="5507830"/>
              <a:ext cx="64295" cy="321471"/>
            </a:xfrm>
            <a:custGeom>
              <a:avLst/>
              <a:gdLst/>
              <a:ahLst/>
              <a:cxnLst/>
              <a:rect l="0" t="0" r="0" b="0"/>
              <a:pathLst>
                <a:path w="64295" h="321471">
                  <a:moveTo>
                    <a:pt x="64294" y="0"/>
                  </a:moveTo>
                  <a:lnTo>
                    <a:pt x="60501" y="0"/>
                  </a:lnTo>
                  <a:lnTo>
                    <a:pt x="56523" y="2118"/>
                  </a:lnTo>
                  <a:lnTo>
                    <a:pt x="47501" y="9944"/>
                  </a:lnTo>
                  <a:lnTo>
                    <a:pt x="33327" y="43737"/>
                  </a:lnTo>
                  <a:lnTo>
                    <a:pt x="23810" y="78108"/>
                  </a:lnTo>
                  <a:lnTo>
                    <a:pt x="17462" y="110809"/>
                  </a:lnTo>
                  <a:lnTo>
                    <a:pt x="14434" y="145633"/>
                  </a:lnTo>
                  <a:lnTo>
                    <a:pt x="8863" y="180294"/>
                  </a:lnTo>
                  <a:lnTo>
                    <a:pt x="2979" y="211819"/>
                  </a:lnTo>
                  <a:lnTo>
                    <a:pt x="882" y="245148"/>
                  </a:lnTo>
                  <a:lnTo>
                    <a:pt x="262" y="274691"/>
                  </a:lnTo>
                  <a:lnTo>
                    <a:pt x="35" y="310018"/>
                  </a:lnTo>
                  <a:lnTo>
                    <a:pt x="0" y="3214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7" name="SMARTInkShape-449"/>
            <p:cNvSpPr/>
            <p:nvPr/>
          </p:nvSpPr>
          <p:spPr>
            <a:xfrm>
              <a:off x="7179469" y="5600700"/>
              <a:ext cx="185738" cy="85726"/>
            </a:xfrm>
            <a:custGeom>
              <a:avLst/>
              <a:gdLst/>
              <a:ahLst/>
              <a:cxnLst/>
              <a:rect l="0" t="0" r="0" b="0"/>
              <a:pathLst>
                <a:path w="185738" h="85726">
                  <a:moveTo>
                    <a:pt x="0" y="0"/>
                  </a:moveTo>
                  <a:lnTo>
                    <a:pt x="0" y="6152"/>
                  </a:lnTo>
                  <a:lnTo>
                    <a:pt x="10612" y="13445"/>
                  </a:lnTo>
                  <a:lnTo>
                    <a:pt x="23292" y="27232"/>
                  </a:lnTo>
                  <a:lnTo>
                    <a:pt x="55823" y="48399"/>
                  </a:lnTo>
                  <a:lnTo>
                    <a:pt x="91262" y="64153"/>
                  </a:lnTo>
                  <a:lnTo>
                    <a:pt x="126957" y="78569"/>
                  </a:lnTo>
                  <a:lnTo>
                    <a:pt x="142392" y="83605"/>
                  </a:lnTo>
                  <a:lnTo>
                    <a:pt x="177954" y="85670"/>
                  </a:lnTo>
                  <a:lnTo>
                    <a:pt x="185737"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8" name="SMARTInkShape-450"/>
            <p:cNvSpPr/>
            <p:nvPr/>
          </p:nvSpPr>
          <p:spPr>
            <a:xfrm>
              <a:off x="7273330" y="5664995"/>
              <a:ext cx="6152" cy="7144"/>
            </a:xfrm>
            <a:custGeom>
              <a:avLst/>
              <a:gdLst/>
              <a:ahLst/>
              <a:cxnLst/>
              <a:rect l="0" t="0" r="0" b="0"/>
              <a:pathLst>
                <a:path w="6152" h="7144">
                  <a:moveTo>
                    <a:pt x="6151" y="0"/>
                  </a:moveTo>
                  <a:lnTo>
                    <a:pt x="0" y="0"/>
                  </a:lnTo>
                  <a:lnTo>
                    <a:pt x="6151" y="71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4" name="SMARTInkShape-Group69"/>
          <p:cNvGrpSpPr/>
          <p:nvPr/>
        </p:nvGrpSpPr>
        <p:grpSpPr>
          <a:xfrm>
            <a:off x="7372361" y="4679458"/>
            <a:ext cx="621496" cy="356888"/>
            <a:chOff x="7372361" y="4679458"/>
            <a:chExt cx="621496" cy="356888"/>
          </a:xfrm>
        </p:grpSpPr>
        <p:sp>
          <p:nvSpPr>
            <p:cNvPr id="240" name="SMARTInkShape-451"/>
            <p:cNvSpPr/>
            <p:nvPr/>
          </p:nvSpPr>
          <p:spPr>
            <a:xfrm>
              <a:off x="7829739" y="4679458"/>
              <a:ext cx="164118" cy="221031"/>
            </a:xfrm>
            <a:custGeom>
              <a:avLst/>
              <a:gdLst/>
              <a:ahLst/>
              <a:cxnLst/>
              <a:rect l="0" t="0" r="0" b="0"/>
              <a:pathLst>
                <a:path w="164118" h="221031">
                  <a:moveTo>
                    <a:pt x="164117" y="13986"/>
                  </a:moveTo>
                  <a:lnTo>
                    <a:pt x="153268" y="13986"/>
                  </a:lnTo>
                  <a:lnTo>
                    <a:pt x="149241" y="11869"/>
                  </a:lnTo>
                  <a:lnTo>
                    <a:pt x="144805" y="9076"/>
                  </a:lnTo>
                  <a:lnTo>
                    <a:pt x="135490" y="7283"/>
                  </a:lnTo>
                  <a:lnTo>
                    <a:pt x="133126" y="7136"/>
                  </a:lnTo>
                  <a:lnTo>
                    <a:pt x="128383" y="4856"/>
                  </a:lnTo>
                  <a:lnTo>
                    <a:pt x="123629" y="1990"/>
                  </a:lnTo>
                  <a:lnTo>
                    <a:pt x="115696" y="378"/>
                  </a:lnTo>
                  <a:lnTo>
                    <a:pt x="107937" y="0"/>
                  </a:lnTo>
                  <a:lnTo>
                    <a:pt x="101313" y="1949"/>
                  </a:lnTo>
                  <a:lnTo>
                    <a:pt x="73556" y="19630"/>
                  </a:lnTo>
                  <a:lnTo>
                    <a:pt x="48014" y="46022"/>
                  </a:lnTo>
                  <a:lnTo>
                    <a:pt x="26118" y="80818"/>
                  </a:lnTo>
                  <a:lnTo>
                    <a:pt x="12046" y="114332"/>
                  </a:lnTo>
                  <a:lnTo>
                    <a:pt x="1971" y="144107"/>
                  </a:lnTo>
                  <a:lnTo>
                    <a:pt x="0" y="177799"/>
                  </a:lnTo>
                  <a:lnTo>
                    <a:pt x="688" y="186804"/>
                  </a:lnTo>
                  <a:lnTo>
                    <a:pt x="3641" y="193452"/>
                  </a:lnTo>
                  <a:lnTo>
                    <a:pt x="23661" y="216352"/>
                  </a:lnTo>
                  <a:lnTo>
                    <a:pt x="30519" y="219021"/>
                  </a:lnTo>
                  <a:lnTo>
                    <a:pt x="55698" y="221030"/>
                  </a:lnTo>
                  <a:lnTo>
                    <a:pt x="91320" y="214301"/>
                  </a:lnTo>
                  <a:lnTo>
                    <a:pt x="117214" y="213234"/>
                  </a:lnTo>
                  <a:lnTo>
                    <a:pt x="138564" y="207310"/>
                  </a:lnTo>
                  <a:lnTo>
                    <a:pt x="149830" y="2068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1" name="SMARTInkShape-452"/>
            <p:cNvSpPr/>
            <p:nvPr/>
          </p:nvSpPr>
          <p:spPr>
            <a:xfrm>
              <a:off x="7700963" y="4700588"/>
              <a:ext cx="128588" cy="207044"/>
            </a:xfrm>
            <a:custGeom>
              <a:avLst/>
              <a:gdLst/>
              <a:ahLst/>
              <a:cxnLst/>
              <a:rect l="0" t="0" r="0" b="0"/>
              <a:pathLst>
                <a:path w="128588" h="207044">
                  <a:moveTo>
                    <a:pt x="14287" y="0"/>
                  </a:moveTo>
                  <a:lnTo>
                    <a:pt x="14287" y="16792"/>
                  </a:lnTo>
                  <a:lnTo>
                    <a:pt x="7805" y="50439"/>
                  </a:lnTo>
                  <a:lnTo>
                    <a:pt x="7230" y="79735"/>
                  </a:lnTo>
                  <a:lnTo>
                    <a:pt x="1500" y="114451"/>
                  </a:lnTo>
                  <a:lnTo>
                    <a:pt x="131" y="149404"/>
                  </a:lnTo>
                  <a:lnTo>
                    <a:pt x="3" y="185094"/>
                  </a:lnTo>
                  <a:lnTo>
                    <a:pt x="0" y="195135"/>
                  </a:lnTo>
                  <a:lnTo>
                    <a:pt x="2116" y="199968"/>
                  </a:lnTo>
                  <a:lnTo>
                    <a:pt x="6150" y="205746"/>
                  </a:lnTo>
                  <a:lnTo>
                    <a:pt x="8818" y="206537"/>
                  </a:lnTo>
                  <a:lnTo>
                    <a:pt x="16999" y="207043"/>
                  </a:lnTo>
                  <a:lnTo>
                    <a:pt x="21578" y="204996"/>
                  </a:lnTo>
                  <a:lnTo>
                    <a:pt x="26259" y="202234"/>
                  </a:lnTo>
                  <a:lnTo>
                    <a:pt x="58826" y="191244"/>
                  </a:lnTo>
                  <a:lnTo>
                    <a:pt x="69817" y="185252"/>
                  </a:lnTo>
                  <a:lnTo>
                    <a:pt x="83924" y="174561"/>
                  </a:lnTo>
                  <a:lnTo>
                    <a:pt x="116626" y="166621"/>
                  </a:lnTo>
                  <a:lnTo>
                    <a:pt x="128587"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2" name="SMARTInkShape-453"/>
            <p:cNvSpPr/>
            <p:nvPr/>
          </p:nvSpPr>
          <p:spPr>
            <a:xfrm>
              <a:off x="7536686" y="4736314"/>
              <a:ext cx="121415" cy="171404"/>
            </a:xfrm>
            <a:custGeom>
              <a:avLst/>
              <a:gdLst/>
              <a:ahLst/>
              <a:cxnLst/>
              <a:rect l="0" t="0" r="0" b="0"/>
              <a:pathLst>
                <a:path w="121415" h="171404">
                  <a:moveTo>
                    <a:pt x="71408" y="7136"/>
                  </a:moveTo>
                  <a:lnTo>
                    <a:pt x="71408" y="985"/>
                  </a:lnTo>
                  <a:lnTo>
                    <a:pt x="71408" y="7136"/>
                  </a:lnTo>
                  <a:lnTo>
                    <a:pt x="67615" y="7136"/>
                  </a:lnTo>
                  <a:lnTo>
                    <a:pt x="66498" y="6342"/>
                  </a:lnTo>
                  <a:lnTo>
                    <a:pt x="65753" y="5019"/>
                  </a:lnTo>
                  <a:lnTo>
                    <a:pt x="64559" y="985"/>
                  </a:lnTo>
                  <a:lnTo>
                    <a:pt x="62278" y="434"/>
                  </a:lnTo>
                  <a:lnTo>
                    <a:pt x="47267" y="0"/>
                  </a:lnTo>
                  <a:lnTo>
                    <a:pt x="45788" y="791"/>
                  </a:lnTo>
                  <a:lnTo>
                    <a:pt x="44803" y="2112"/>
                  </a:lnTo>
                  <a:lnTo>
                    <a:pt x="42915" y="5697"/>
                  </a:lnTo>
                  <a:lnTo>
                    <a:pt x="26074" y="27634"/>
                  </a:lnTo>
                  <a:lnTo>
                    <a:pt x="11580" y="62237"/>
                  </a:lnTo>
                  <a:lnTo>
                    <a:pt x="3713" y="94301"/>
                  </a:lnTo>
                  <a:lnTo>
                    <a:pt x="190" y="129973"/>
                  </a:lnTo>
                  <a:lnTo>
                    <a:pt x="0" y="148597"/>
                  </a:lnTo>
                  <a:lnTo>
                    <a:pt x="2100" y="155468"/>
                  </a:lnTo>
                  <a:lnTo>
                    <a:pt x="4885" y="161168"/>
                  </a:lnTo>
                  <a:lnTo>
                    <a:pt x="6123" y="166346"/>
                  </a:lnTo>
                  <a:lnTo>
                    <a:pt x="9629" y="168046"/>
                  </a:lnTo>
                  <a:lnTo>
                    <a:pt x="44430" y="171310"/>
                  </a:lnTo>
                  <a:lnTo>
                    <a:pt x="55918" y="171403"/>
                  </a:lnTo>
                  <a:lnTo>
                    <a:pt x="62671" y="169308"/>
                  </a:lnTo>
                  <a:lnTo>
                    <a:pt x="68318" y="166525"/>
                  </a:lnTo>
                  <a:lnTo>
                    <a:pt x="91841" y="160593"/>
                  </a:lnTo>
                  <a:lnTo>
                    <a:pt x="106682" y="151954"/>
                  </a:lnTo>
                  <a:lnTo>
                    <a:pt x="111691" y="150080"/>
                  </a:lnTo>
                  <a:lnTo>
                    <a:pt x="121414" y="1428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3" name="SMARTInkShape-454"/>
            <p:cNvSpPr/>
            <p:nvPr/>
          </p:nvSpPr>
          <p:spPr>
            <a:xfrm>
              <a:off x="7372361" y="4800608"/>
              <a:ext cx="164296" cy="235738"/>
            </a:xfrm>
            <a:custGeom>
              <a:avLst/>
              <a:gdLst/>
              <a:ahLst/>
              <a:cxnLst/>
              <a:rect l="0" t="0" r="0" b="0"/>
              <a:pathLst>
                <a:path w="164296" h="235738">
                  <a:moveTo>
                    <a:pt x="164295" y="7136"/>
                  </a:moveTo>
                  <a:lnTo>
                    <a:pt x="160502" y="7136"/>
                  </a:lnTo>
                  <a:lnTo>
                    <a:pt x="159385" y="6342"/>
                  </a:lnTo>
                  <a:lnTo>
                    <a:pt x="158641" y="5019"/>
                  </a:lnTo>
                  <a:lnTo>
                    <a:pt x="158144" y="3344"/>
                  </a:lnTo>
                  <a:lnTo>
                    <a:pt x="157020" y="2226"/>
                  </a:lnTo>
                  <a:lnTo>
                    <a:pt x="153653" y="985"/>
                  </a:lnTo>
                  <a:lnTo>
                    <a:pt x="126187" y="0"/>
                  </a:lnTo>
                  <a:lnTo>
                    <a:pt x="94788" y="8811"/>
                  </a:lnTo>
                  <a:lnTo>
                    <a:pt x="61698" y="31954"/>
                  </a:lnTo>
                  <a:lnTo>
                    <a:pt x="27586" y="65295"/>
                  </a:lnTo>
                  <a:lnTo>
                    <a:pt x="7188" y="98020"/>
                  </a:lnTo>
                  <a:lnTo>
                    <a:pt x="3188" y="103885"/>
                  </a:lnTo>
                  <a:lnTo>
                    <a:pt x="410" y="112765"/>
                  </a:lnTo>
                  <a:lnTo>
                    <a:pt x="0" y="124894"/>
                  </a:lnTo>
                  <a:lnTo>
                    <a:pt x="791" y="126123"/>
                  </a:lnTo>
                  <a:lnTo>
                    <a:pt x="2111" y="126942"/>
                  </a:lnTo>
                  <a:lnTo>
                    <a:pt x="3785" y="127488"/>
                  </a:lnTo>
                  <a:lnTo>
                    <a:pt x="39114" y="121835"/>
                  </a:lnTo>
                  <a:lnTo>
                    <a:pt x="73215" y="121471"/>
                  </a:lnTo>
                  <a:lnTo>
                    <a:pt x="84921" y="122245"/>
                  </a:lnTo>
                  <a:lnTo>
                    <a:pt x="119253" y="134437"/>
                  </a:lnTo>
                  <a:lnTo>
                    <a:pt x="126549" y="137268"/>
                  </a:lnTo>
                  <a:lnTo>
                    <a:pt x="147547" y="154834"/>
                  </a:lnTo>
                  <a:lnTo>
                    <a:pt x="155730" y="162895"/>
                  </a:lnTo>
                  <a:lnTo>
                    <a:pt x="156520" y="165791"/>
                  </a:lnTo>
                  <a:lnTo>
                    <a:pt x="157027" y="174118"/>
                  </a:lnTo>
                  <a:lnTo>
                    <a:pt x="155481" y="175608"/>
                  </a:lnTo>
                  <a:lnTo>
                    <a:pt x="143710" y="180114"/>
                  </a:lnTo>
                  <a:lnTo>
                    <a:pt x="111662" y="197695"/>
                  </a:lnTo>
                  <a:lnTo>
                    <a:pt x="78556" y="214308"/>
                  </a:lnTo>
                  <a:lnTo>
                    <a:pt x="45231" y="230972"/>
                  </a:lnTo>
                  <a:lnTo>
                    <a:pt x="31886" y="234795"/>
                  </a:lnTo>
                  <a:lnTo>
                    <a:pt x="7133" y="2357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45" name="SMARTInkShape-455"/>
          <p:cNvSpPr/>
          <p:nvPr/>
        </p:nvSpPr>
        <p:spPr>
          <a:xfrm>
            <a:off x="7136636" y="4736306"/>
            <a:ext cx="1428681" cy="1371600"/>
          </a:xfrm>
          <a:custGeom>
            <a:avLst/>
            <a:gdLst/>
            <a:ahLst/>
            <a:cxnLst/>
            <a:rect l="0" t="0" r="0" b="0"/>
            <a:pathLst>
              <a:path w="1428681" h="1371600">
                <a:moveTo>
                  <a:pt x="1114395" y="135732"/>
                </a:moveTo>
                <a:lnTo>
                  <a:pt x="1114395" y="139524"/>
                </a:lnTo>
                <a:lnTo>
                  <a:pt x="1113602" y="139847"/>
                </a:lnTo>
                <a:lnTo>
                  <a:pt x="1107120" y="136197"/>
                </a:lnTo>
                <a:lnTo>
                  <a:pt x="1103753" y="135938"/>
                </a:lnTo>
                <a:lnTo>
                  <a:pt x="1102539" y="135076"/>
                </a:lnTo>
                <a:lnTo>
                  <a:pt x="1101728" y="133707"/>
                </a:lnTo>
                <a:lnTo>
                  <a:pt x="1101188" y="132000"/>
                </a:lnTo>
                <a:lnTo>
                  <a:pt x="1100034" y="130863"/>
                </a:lnTo>
                <a:lnTo>
                  <a:pt x="1092896" y="127994"/>
                </a:lnTo>
                <a:lnTo>
                  <a:pt x="1083117" y="118671"/>
                </a:lnTo>
                <a:lnTo>
                  <a:pt x="1080650" y="114126"/>
                </a:lnTo>
                <a:lnTo>
                  <a:pt x="1079992" y="111803"/>
                </a:lnTo>
                <a:lnTo>
                  <a:pt x="1077966" y="110254"/>
                </a:lnTo>
                <a:lnTo>
                  <a:pt x="1069117" y="107281"/>
                </a:lnTo>
                <a:lnTo>
                  <a:pt x="1067542" y="105652"/>
                </a:lnTo>
                <a:lnTo>
                  <a:pt x="1061219" y="97334"/>
                </a:lnTo>
                <a:lnTo>
                  <a:pt x="1054630" y="90400"/>
                </a:lnTo>
                <a:lnTo>
                  <a:pt x="1049998" y="87803"/>
                </a:lnTo>
                <a:lnTo>
                  <a:pt x="1036764" y="82343"/>
                </a:lnTo>
                <a:lnTo>
                  <a:pt x="1023772" y="74415"/>
                </a:lnTo>
                <a:lnTo>
                  <a:pt x="1008858" y="69909"/>
                </a:lnTo>
                <a:lnTo>
                  <a:pt x="980722" y="54679"/>
                </a:lnTo>
                <a:lnTo>
                  <a:pt x="946292" y="46625"/>
                </a:lnTo>
                <a:lnTo>
                  <a:pt x="913043" y="39401"/>
                </a:lnTo>
                <a:lnTo>
                  <a:pt x="877542" y="36042"/>
                </a:lnTo>
                <a:lnTo>
                  <a:pt x="842787" y="35762"/>
                </a:lnTo>
                <a:lnTo>
                  <a:pt x="810537" y="39520"/>
                </a:lnTo>
                <a:lnTo>
                  <a:pt x="779296" y="42996"/>
                </a:lnTo>
                <a:lnTo>
                  <a:pt x="748077" y="48386"/>
                </a:lnTo>
                <a:lnTo>
                  <a:pt x="715364" y="53479"/>
                </a:lnTo>
                <a:lnTo>
                  <a:pt x="681062" y="62128"/>
                </a:lnTo>
                <a:lnTo>
                  <a:pt x="648416" y="71480"/>
                </a:lnTo>
                <a:lnTo>
                  <a:pt x="620992" y="78594"/>
                </a:lnTo>
                <a:lnTo>
                  <a:pt x="592758" y="87846"/>
                </a:lnTo>
                <a:lnTo>
                  <a:pt x="564284" y="98524"/>
                </a:lnTo>
                <a:lnTo>
                  <a:pt x="535739" y="108832"/>
                </a:lnTo>
                <a:lnTo>
                  <a:pt x="507173" y="121940"/>
                </a:lnTo>
                <a:lnTo>
                  <a:pt x="478601" y="133762"/>
                </a:lnTo>
                <a:lnTo>
                  <a:pt x="444294" y="148660"/>
                </a:lnTo>
                <a:lnTo>
                  <a:pt x="408883" y="166889"/>
                </a:lnTo>
                <a:lnTo>
                  <a:pt x="380774" y="181035"/>
                </a:lnTo>
                <a:lnTo>
                  <a:pt x="352337" y="195281"/>
                </a:lnTo>
                <a:lnTo>
                  <a:pt x="324597" y="210349"/>
                </a:lnTo>
                <a:lnTo>
                  <a:pt x="291371" y="236373"/>
                </a:lnTo>
                <a:lnTo>
                  <a:pt x="258261" y="260651"/>
                </a:lnTo>
                <a:lnTo>
                  <a:pt x="228790" y="285643"/>
                </a:lnTo>
                <a:lnTo>
                  <a:pt x="200039" y="308806"/>
                </a:lnTo>
                <a:lnTo>
                  <a:pt x="165076" y="343114"/>
                </a:lnTo>
                <a:lnTo>
                  <a:pt x="134709" y="378647"/>
                </a:lnTo>
                <a:lnTo>
                  <a:pt x="112634" y="412109"/>
                </a:lnTo>
                <a:lnTo>
                  <a:pt x="92986" y="444589"/>
                </a:lnTo>
                <a:lnTo>
                  <a:pt x="73818" y="477551"/>
                </a:lnTo>
                <a:lnTo>
                  <a:pt x="55538" y="512696"/>
                </a:lnTo>
                <a:lnTo>
                  <a:pt x="41344" y="548096"/>
                </a:lnTo>
                <a:lnTo>
                  <a:pt x="27282" y="582047"/>
                </a:lnTo>
                <a:lnTo>
                  <a:pt x="19352" y="609903"/>
                </a:lnTo>
                <a:lnTo>
                  <a:pt x="10354" y="642851"/>
                </a:lnTo>
                <a:lnTo>
                  <a:pt x="7280" y="669811"/>
                </a:lnTo>
                <a:lnTo>
                  <a:pt x="1649" y="705249"/>
                </a:lnTo>
                <a:lnTo>
                  <a:pt x="302" y="739207"/>
                </a:lnTo>
                <a:lnTo>
                  <a:pt x="69" y="767065"/>
                </a:lnTo>
                <a:lnTo>
                  <a:pt x="0" y="795427"/>
                </a:lnTo>
                <a:lnTo>
                  <a:pt x="769" y="828546"/>
                </a:lnTo>
                <a:lnTo>
                  <a:pt x="5626" y="862722"/>
                </a:lnTo>
                <a:lnTo>
                  <a:pt x="10613" y="896431"/>
                </a:lnTo>
                <a:lnTo>
                  <a:pt x="19241" y="927961"/>
                </a:lnTo>
                <a:lnTo>
                  <a:pt x="30706" y="957119"/>
                </a:lnTo>
                <a:lnTo>
                  <a:pt x="47732" y="992169"/>
                </a:lnTo>
                <a:lnTo>
                  <a:pt x="69358" y="1022547"/>
                </a:lnTo>
                <a:lnTo>
                  <a:pt x="87228" y="1051752"/>
                </a:lnTo>
                <a:lnTo>
                  <a:pt x="114619" y="1085270"/>
                </a:lnTo>
                <a:lnTo>
                  <a:pt x="145048" y="1117340"/>
                </a:lnTo>
                <a:lnTo>
                  <a:pt x="174580" y="1152634"/>
                </a:lnTo>
                <a:lnTo>
                  <a:pt x="193788" y="1170725"/>
                </a:lnTo>
                <a:lnTo>
                  <a:pt x="219495" y="1188987"/>
                </a:lnTo>
                <a:lnTo>
                  <a:pt x="230887" y="1199951"/>
                </a:lnTo>
                <a:lnTo>
                  <a:pt x="260802" y="1219958"/>
                </a:lnTo>
                <a:lnTo>
                  <a:pt x="293345" y="1243112"/>
                </a:lnTo>
                <a:lnTo>
                  <a:pt x="323737" y="1261929"/>
                </a:lnTo>
                <a:lnTo>
                  <a:pt x="357460" y="1283790"/>
                </a:lnTo>
                <a:lnTo>
                  <a:pt x="389908" y="1297693"/>
                </a:lnTo>
                <a:lnTo>
                  <a:pt x="422158" y="1315721"/>
                </a:lnTo>
                <a:lnTo>
                  <a:pt x="457263" y="1328592"/>
                </a:lnTo>
                <a:lnTo>
                  <a:pt x="489556" y="1338234"/>
                </a:lnTo>
                <a:lnTo>
                  <a:pt x="522514" y="1348049"/>
                </a:lnTo>
                <a:lnTo>
                  <a:pt x="554039" y="1353542"/>
                </a:lnTo>
                <a:lnTo>
                  <a:pt x="588950" y="1362471"/>
                </a:lnTo>
                <a:lnTo>
                  <a:pt x="620696" y="1367856"/>
                </a:lnTo>
                <a:lnTo>
                  <a:pt x="654976" y="1371106"/>
                </a:lnTo>
                <a:lnTo>
                  <a:pt x="686418" y="1371535"/>
                </a:lnTo>
                <a:lnTo>
                  <a:pt x="721574" y="1371592"/>
                </a:lnTo>
                <a:lnTo>
                  <a:pt x="757219" y="1371599"/>
                </a:lnTo>
                <a:lnTo>
                  <a:pt x="778642" y="1369483"/>
                </a:lnTo>
                <a:lnTo>
                  <a:pt x="814359" y="1364325"/>
                </a:lnTo>
                <a:lnTo>
                  <a:pt x="850077" y="1354601"/>
                </a:lnTo>
                <a:lnTo>
                  <a:pt x="885795" y="1342982"/>
                </a:lnTo>
                <a:lnTo>
                  <a:pt x="920720" y="1330320"/>
                </a:lnTo>
                <a:lnTo>
                  <a:pt x="946551" y="1315939"/>
                </a:lnTo>
                <a:lnTo>
                  <a:pt x="968355" y="1305631"/>
                </a:lnTo>
                <a:lnTo>
                  <a:pt x="1000619" y="1283273"/>
                </a:lnTo>
                <a:lnTo>
                  <a:pt x="1035883" y="1259652"/>
                </a:lnTo>
                <a:lnTo>
                  <a:pt x="1065887" y="1237982"/>
                </a:lnTo>
                <a:lnTo>
                  <a:pt x="1084147" y="1227235"/>
                </a:lnTo>
                <a:lnTo>
                  <a:pt x="1099612" y="1211879"/>
                </a:lnTo>
                <a:lnTo>
                  <a:pt x="1116365" y="1194365"/>
                </a:lnTo>
                <a:lnTo>
                  <a:pt x="1149660" y="1162435"/>
                </a:lnTo>
                <a:lnTo>
                  <a:pt x="1166384" y="1144525"/>
                </a:lnTo>
                <a:lnTo>
                  <a:pt x="1199667" y="1108905"/>
                </a:lnTo>
                <a:lnTo>
                  <a:pt x="1223873" y="1077980"/>
                </a:lnTo>
                <a:lnTo>
                  <a:pt x="1247737" y="1046684"/>
                </a:lnTo>
                <a:lnTo>
                  <a:pt x="1271557" y="1013959"/>
                </a:lnTo>
                <a:lnTo>
                  <a:pt x="1283728" y="990730"/>
                </a:lnTo>
                <a:lnTo>
                  <a:pt x="1298744" y="958229"/>
                </a:lnTo>
                <a:lnTo>
                  <a:pt x="1316204" y="928878"/>
                </a:lnTo>
                <a:lnTo>
                  <a:pt x="1330236" y="900151"/>
                </a:lnTo>
                <a:lnTo>
                  <a:pt x="1348059" y="871546"/>
                </a:lnTo>
                <a:lnTo>
                  <a:pt x="1361164" y="838055"/>
                </a:lnTo>
                <a:lnTo>
                  <a:pt x="1373513" y="807686"/>
                </a:lnTo>
                <a:lnTo>
                  <a:pt x="1387212" y="778756"/>
                </a:lnTo>
                <a:lnTo>
                  <a:pt x="1397561" y="750111"/>
                </a:lnTo>
                <a:lnTo>
                  <a:pt x="1407249" y="721522"/>
                </a:lnTo>
                <a:lnTo>
                  <a:pt x="1412304" y="700089"/>
                </a:lnTo>
                <a:lnTo>
                  <a:pt x="1417805" y="671514"/>
                </a:lnTo>
                <a:lnTo>
                  <a:pt x="1421080" y="637911"/>
                </a:lnTo>
                <a:lnTo>
                  <a:pt x="1426420" y="606557"/>
                </a:lnTo>
                <a:lnTo>
                  <a:pt x="1428417" y="571413"/>
                </a:lnTo>
                <a:lnTo>
                  <a:pt x="1428680" y="535770"/>
                </a:lnTo>
                <a:lnTo>
                  <a:pt x="1427922" y="504971"/>
                </a:lnTo>
                <a:lnTo>
                  <a:pt x="1423065" y="476073"/>
                </a:lnTo>
                <a:lnTo>
                  <a:pt x="1421871" y="443819"/>
                </a:lnTo>
                <a:lnTo>
                  <a:pt x="1415961" y="409430"/>
                </a:lnTo>
                <a:lnTo>
                  <a:pt x="1408931" y="377973"/>
                </a:lnTo>
                <a:lnTo>
                  <a:pt x="1397667" y="346608"/>
                </a:lnTo>
                <a:lnTo>
                  <a:pt x="1392336" y="326493"/>
                </a:lnTo>
                <a:lnTo>
                  <a:pt x="1371880" y="292910"/>
                </a:lnTo>
                <a:lnTo>
                  <a:pt x="1355193" y="264321"/>
                </a:lnTo>
                <a:lnTo>
                  <a:pt x="1333766" y="230982"/>
                </a:lnTo>
                <a:lnTo>
                  <a:pt x="1322622" y="216694"/>
                </a:lnTo>
                <a:lnTo>
                  <a:pt x="1290991" y="184473"/>
                </a:lnTo>
                <a:lnTo>
                  <a:pt x="1270981" y="165943"/>
                </a:lnTo>
                <a:lnTo>
                  <a:pt x="1262570" y="159478"/>
                </a:lnTo>
                <a:lnTo>
                  <a:pt x="1248586" y="144508"/>
                </a:lnTo>
                <a:lnTo>
                  <a:pt x="1226905" y="130390"/>
                </a:lnTo>
                <a:lnTo>
                  <a:pt x="1212878" y="115832"/>
                </a:lnTo>
                <a:lnTo>
                  <a:pt x="1177821" y="90401"/>
                </a:lnTo>
                <a:lnTo>
                  <a:pt x="1144876" y="66735"/>
                </a:lnTo>
                <a:lnTo>
                  <a:pt x="1109706" y="44452"/>
                </a:lnTo>
                <a:lnTo>
                  <a:pt x="1088939" y="25269"/>
                </a:lnTo>
                <a:lnTo>
                  <a:pt x="1058747" y="9141"/>
                </a:lnTo>
                <a:lnTo>
                  <a:pt x="1053150" y="7238"/>
                </a:lnTo>
                <a:lnTo>
                  <a:pt x="1045537" y="2497"/>
                </a:lnTo>
                <a:lnTo>
                  <a:pt x="1038254" y="740"/>
                </a:lnTo>
                <a:lnTo>
                  <a:pt x="102867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6" name="SMARTInkShape-456"/>
          <p:cNvSpPr/>
          <p:nvPr/>
        </p:nvSpPr>
        <p:spPr>
          <a:xfrm>
            <a:off x="7486737" y="3879056"/>
            <a:ext cx="113918" cy="892970"/>
          </a:xfrm>
          <a:custGeom>
            <a:avLst/>
            <a:gdLst/>
            <a:ahLst/>
            <a:cxnLst/>
            <a:rect l="0" t="0" r="0" b="0"/>
            <a:pathLst>
              <a:path w="113918" h="892970">
                <a:moveTo>
                  <a:pt x="14201" y="0"/>
                </a:moveTo>
                <a:lnTo>
                  <a:pt x="14201" y="33420"/>
                </a:lnTo>
                <a:lnTo>
                  <a:pt x="14201" y="52683"/>
                </a:lnTo>
                <a:lnTo>
                  <a:pt x="12084" y="57281"/>
                </a:lnTo>
                <a:lnTo>
                  <a:pt x="9291" y="61971"/>
                </a:lnTo>
                <a:lnTo>
                  <a:pt x="7498" y="71449"/>
                </a:lnTo>
                <a:lnTo>
                  <a:pt x="7060" y="105667"/>
                </a:lnTo>
                <a:lnTo>
                  <a:pt x="7057" y="140906"/>
                </a:lnTo>
                <a:lnTo>
                  <a:pt x="7057" y="176612"/>
                </a:lnTo>
                <a:lnTo>
                  <a:pt x="6263" y="208958"/>
                </a:lnTo>
                <a:lnTo>
                  <a:pt x="1402" y="222986"/>
                </a:lnTo>
                <a:lnTo>
                  <a:pt x="0" y="251091"/>
                </a:lnTo>
                <a:lnTo>
                  <a:pt x="6619" y="285884"/>
                </a:lnTo>
                <a:lnTo>
                  <a:pt x="7040" y="318946"/>
                </a:lnTo>
                <a:lnTo>
                  <a:pt x="7056" y="351101"/>
                </a:lnTo>
                <a:lnTo>
                  <a:pt x="13759" y="385897"/>
                </a:lnTo>
                <a:lnTo>
                  <a:pt x="14175" y="416750"/>
                </a:lnTo>
                <a:lnTo>
                  <a:pt x="20681" y="452300"/>
                </a:lnTo>
                <a:lnTo>
                  <a:pt x="21941" y="466685"/>
                </a:lnTo>
                <a:lnTo>
                  <a:pt x="30151" y="500060"/>
                </a:lnTo>
                <a:lnTo>
                  <a:pt x="34008" y="514349"/>
                </a:lnTo>
                <a:lnTo>
                  <a:pt x="35536" y="547688"/>
                </a:lnTo>
                <a:lnTo>
                  <a:pt x="36407" y="566738"/>
                </a:lnTo>
                <a:lnTo>
                  <a:pt x="42112" y="595313"/>
                </a:lnTo>
                <a:lnTo>
                  <a:pt x="43511" y="618978"/>
                </a:lnTo>
                <a:lnTo>
                  <a:pt x="51591" y="642441"/>
                </a:lnTo>
                <a:lnTo>
                  <a:pt x="54631" y="647480"/>
                </a:lnTo>
                <a:lnTo>
                  <a:pt x="56582" y="657181"/>
                </a:lnTo>
                <a:lnTo>
                  <a:pt x="56743" y="659577"/>
                </a:lnTo>
                <a:lnTo>
                  <a:pt x="59037" y="664356"/>
                </a:lnTo>
                <a:lnTo>
                  <a:pt x="61909" y="669126"/>
                </a:lnTo>
                <a:lnTo>
                  <a:pt x="71423" y="697045"/>
                </a:lnTo>
                <a:lnTo>
                  <a:pt x="76863" y="707101"/>
                </a:lnTo>
                <a:lnTo>
                  <a:pt x="77407" y="709526"/>
                </a:lnTo>
                <a:lnTo>
                  <a:pt x="90332" y="734217"/>
                </a:lnTo>
                <a:lnTo>
                  <a:pt x="98394" y="769905"/>
                </a:lnTo>
                <a:lnTo>
                  <a:pt x="100660" y="796994"/>
                </a:lnTo>
                <a:lnTo>
                  <a:pt x="105568" y="807101"/>
                </a:lnTo>
                <a:lnTo>
                  <a:pt x="107805" y="826289"/>
                </a:lnTo>
                <a:lnTo>
                  <a:pt x="112712" y="835818"/>
                </a:lnTo>
                <a:lnTo>
                  <a:pt x="113917" y="849136"/>
                </a:lnTo>
                <a:lnTo>
                  <a:pt x="111964" y="855760"/>
                </a:lnTo>
                <a:lnTo>
                  <a:pt x="109244" y="861351"/>
                </a:lnTo>
                <a:lnTo>
                  <a:pt x="107355" y="873832"/>
                </a:lnTo>
                <a:lnTo>
                  <a:pt x="107069" y="8929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51" name="SMARTInkShape-Group72"/>
          <p:cNvGrpSpPr/>
          <p:nvPr/>
        </p:nvGrpSpPr>
        <p:grpSpPr>
          <a:xfrm>
            <a:off x="7986831" y="4107656"/>
            <a:ext cx="528520" cy="427779"/>
            <a:chOff x="7986831" y="4107656"/>
            <a:chExt cx="528520" cy="427779"/>
          </a:xfrm>
        </p:grpSpPr>
        <p:sp>
          <p:nvSpPr>
            <p:cNvPr id="247" name="SMARTInkShape-457"/>
            <p:cNvSpPr/>
            <p:nvPr/>
          </p:nvSpPr>
          <p:spPr>
            <a:xfrm>
              <a:off x="8508206" y="4393406"/>
              <a:ext cx="7145" cy="1"/>
            </a:xfrm>
            <a:custGeom>
              <a:avLst/>
              <a:gdLst/>
              <a:ahLst/>
              <a:cxnLst/>
              <a:rect l="0" t="0" r="0" b="0"/>
              <a:pathLst>
                <a:path w="7145" h="1">
                  <a:moveTo>
                    <a:pt x="7144"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 name="SMARTInkShape-458"/>
            <p:cNvSpPr/>
            <p:nvPr/>
          </p:nvSpPr>
          <p:spPr>
            <a:xfrm>
              <a:off x="8322469" y="4208662"/>
              <a:ext cx="141367" cy="283338"/>
            </a:xfrm>
            <a:custGeom>
              <a:avLst/>
              <a:gdLst/>
              <a:ahLst/>
              <a:cxnLst/>
              <a:rect l="0" t="0" r="0" b="0"/>
              <a:pathLst>
                <a:path w="141367" h="283338">
                  <a:moveTo>
                    <a:pt x="135731" y="6151"/>
                  </a:moveTo>
                  <a:lnTo>
                    <a:pt x="135731" y="0"/>
                  </a:lnTo>
                  <a:lnTo>
                    <a:pt x="131938" y="3093"/>
                  </a:lnTo>
                  <a:lnTo>
                    <a:pt x="123546" y="12044"/>
                  </a:lnTo>
                  <a:lnTo>
                    <a:pt x="98900" y="43118"/>
                  </a:lnTo>
                  <a:lnTo>
                    <a:pt x="70193" y="77752"/>
                  </a:lnTo>
                  <a:lnTo>
                    <a:pt x="40040" y="109715"/>
                  </a:lnTo>
                  <a:lnTo>
                    <a:pt x="37639" y="115150"/>
                  </a:lnTo>
                  <a:lnTo>
                    <a:pt x="36287" y="122672"/>
                  </a:lnTo>
                  <a:lnTo>
                    <a:pt x="38088" y="127523"/>
                  </a:lnTo>
                  <a:lnTo>
                    <a:pt x="39679" y="129928"/>
                  </a:lnTo>
                  <a:lnTo>
                    <a:pt x="41534" y="131532"/>
                  </a:lnTo>
                  <a:lnTo>
                    <a:pt x="74125" y="147633"/>
                  </a:lnTo>
                  <a:lnTo>
                    <a:pt x="108138" y="172551"/>
                  </a:lnTo>
                  <a:lnTo>
                    <a:pt x="126914" y="192477"/>
                  </a:lnTo>
                  <a:lnTo>
                    <a:pt x="140611" y="212744"/>
                  </a:lnTo>
                  <a:lnTo>
                    <a:pt x="141366" y="215317"/>
                  </a:lnTo>
                  <a:lnTo>
                    <a:pt x="140087" y="222409"/>
                  </a:lnTo>
                  <a:lnTo>
                    <a:pt x="134717" y="239622"/>
                  </a:lnTo>
                  <a:lnTo>
                    <a:pt x="124494" y="251363"/>
                  </a:lnTo>
                  <a:lnTo>
                    <a:pt x="92769" y="270327"/>
                  </a:lnTo>
                  <a:lnTo>
                    <a:pt x="70006" y="279966"/>
                  </a:lnTo>
                  <a:lnTo>
                    <a:pt x="49582" y="283337"/>
                  </a:lnTo>
                  <a:lnTo>
                    <a:pt x="17049" y="278482"/>
                  </a:lnTo>
                  <a:lnTo>
                    <a:pt x="0" y="2776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 name="SMARTInkShape-459"/>
            <p:cNvSpPr/>
            <p:nvPr/>
          </p:nvSpPr>
          <p:spPr>
            <a:xfrm>
              <a:off x="8244880" y="4479131"/>
              <a:ext cx="6152" cy="14289"/>
            </a:xfrm>
            <a:custGeom>
              <a:avLst/>
              <a:gdLst/>
              <a:ahLst/>
              <a:cxnLst/>
              <a:rect l="0" t="0" r="0" b="0"/>
              <a:pathLst>
                <a:path w="6152" h="14289">
                  <a:moveTo>
                    <a:pt x="6151" y="0"/>
                  </a:moveTo>
                  <a:lnTo>
                    <a:pt x="2358" y="0"/>
                  </a:lnTo>
                  <a:lnTo>
                    <a:pt x="1241" y="794"/>
                  </a:lnTo>
                  <a:lnTo>
                    <a:pt x="497" y="2117"/>
                  </a:lnTo>
                  <a:lnTo>
                    <a:pt x="0" y="3792"/>
                  </a:lnTo>
                  <a:lnTo>
                    <a:pt x="463" y="5703"/>
                  </a:lnTo>
                  <a:lnTo>
                    <a:pt x="6151" y="142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 name="SMARTInkShape-460"/>
            <p:cNvSpPr/>
            <p:nvPr/>
          </p:nvSpPr>
          <p:spPr>
            <a:xfrm>
              <a:off x="7986831" y="4107656"/>
              <a:ext cx="192753" cy="427779"/>
            </a:xfrm>
            <a:custGeom>
              <a:avLst/>
              <a:gdLst/>
              <a:ahLst/>
              <a:cxnLst/>
              <a:rect l="0" t="0" r="0" b="0"/>
              <a:pathLst>
                <a:path w="192753" h="427779">
                  <a:moveTo>
                    <a:pt x="57032" y="0"/>
                  </a:moveTo>
                  <a:lnTo>
                    <a:pt x="46390" y="10642"/>
                  </a:lnTo>
                  <a:lnTo>
                    <a:pt x="40032" y="24585"/>
                  </a:lnTo>
                  <a:lnTo>
                    <a:pt x="34067" y="59682"/>
                  </a:lnTo>
                  <a:lnTo>
                    <a:pt x="25885" y="90709"/>
                  </a:lnTo>
                  <a:lnTo>
                    <a:pt x="19376" y="116515"/>
                  </a:lnTo>
                  <a:lnTo>
                    <a:pt x="16484" y="143860"/>
                  </a:lnTo>
                  <a:lnTo>
                    <a:pt x="13081" y="171888"/>
                  </a:lnTo>
                  <a:lnTo>
                    <a:pt x="8923" y="200220"/>
                  </a:lnTo>
                  <a:lnTo>
                    <a:pt x="4429" y="228687"/>
                  </a:lnTo>
                  <a:lnTo>
                    <a:pt x="1902" y="257214"/>
                  </a:lnTo>
                  <a:lnTo>
                    <a:pt x="780" y="284974"/>
                  </a:lnTo>
                  <a:lnTo>
                    <a:pt x="280" y="310541"/>
                  </a:lnTo>
                  <a:lnTo>
                    <a:pt x="0" y="343454"/>
                  </a:lnTo>
                  <a:lnTo>
                    <a:pt x="3709" y="373315"/>
                  </a:lnTo>
                  <a:lnTo>
                    <a:pt x="14360" y="405868"/>
                  </a:lnTo>
                  <a:lnTo>
                    <a:pt x="19810" y="415336"/>
                  </a:lnTo>
                  <a:lnTo>
                    <a:pt x="27524" y="422190"/>
                  </a:lnTo>
                  <a:lnTo>
                    <a:pt x="34127" y="425765"/>
                  </a:lnTo>
                  <a:lnTo>
                    <a:pt x="44425" y="427778"/>
                  </a:lnTo>
                  <a:lnTo>
                    <a:pt x="53016" y="427455"/>
                  </a:lnTo>
                  <a:lnTo>
                    <a:pt x="62126" y="424666"/>
                  </a:lnTo>
                  <a:lnTo>
                    <a:pt x="69350" y="418663"/>
                  </a:lnTo>
                  <a:lnTo>
                    <a:pt x="93204" y="384888"/>
                  </a:lnTo>
                  <a:lnTo>
                    <a:pt x="105056" y="361956"/>
                  </a:lnTo>
                  <a:lnTo>
                    <a:pt x="115711" y="332936"/>
                  </a:lnTo>
                  <a:lnTo>
                    <a:pt x="124386" y="309896"/>
                  </a:lnTo>
                  <a:lnTo>
                    <a:pt x="133534" y="283782"/>
                  </a:lnTo>
                  <a:lnTo>
                    <a:pt x="140774" y="258417"/>
                  </a:lnTo>
                  <a:lnTo>
                    <a:pt x="147432" y="233915"/>
                  </a:lnTo>
                  <a:lnTo>
                    <a:pt x="155683" y="209796"/>
                  </a:lnTo>
                  <a:lnTo>
                    <a:pt x="162524" y="185847"/>
                  </a:lnTo>
                  <a:lnTo>
                    <a:pt x="170839" y="154285"/>
                  </a:lnTo>
                  <a:lnTo>
                    <a:pt x="183173" y="120565"/>
                  </a:lnTo>
                  <a:lnTo>
                    <a:pt x="192342" y="94756"/>
                  </a:lnTo>
                  <a:lnTo>
                    <a:pt x="192482" y="94921"/>
                  </a:lnTo>
                  <a:lnTo>
                    <a:pt x="192752" y="113503"/>
                  </a:lnTo>
                  <a:lnTo>
                    <a:pt x="187851" y="142688"/>
                  </a:lnTo>
                  <a:lnTo>
                    <a:pt x="185486" y="169719"/>
                  </a:lnTo>
                  <a:lnTo>
                    <a:pt x="180905" y="198631"/>
                  </a:lnTo>
                  <a:lnTo>
                    <a:pt x="178402" y="231980"/>
                  </a:lnTo>
                  <a:lnTo>
                    <a:pt x="172986" y="266996"/>
                  </a:lnTo>
                  <a:lnTo>
                    <a:pt x="167147" y="301713"/>
                  </a:lnTo>
                  <a:lnTo>
                    <a:pt x="165064" y="331667"/>
                  </a:lnTo>
                  <a:lnTo>
                    <a:pt x="164361" y="363524"/>
                  </a:lnTo>
                  <a:lnTo>
                    <a:pt x="164203" y="397235"/>
                  </a:lnTo>
                  <a:lnTo>
                    <a:pt x="164188" y="4071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52" name="SMARTInkShape-461"/>
          <p:cNvSpPr/>
          <p:nvPr/>
        </p:nvSpPr>
        <p:spPr>
          <a:xfrm>
            <a:off x="7422356" y="3836194"/>
            <a:ext cx="435770" cy="550070"/>
          </a:xfrm>
          <a:custGeom>
            <a:avLst/>
            <a:gdLst/>
            <a:ahLst/>
            <a:cxnLst/>
            <a:rect l="0" t="0" r="0" b="0"/>
            <a:pathLst>
              <a:path w="435770" h="550070">
                <a:moveTo>
                  <a:pt x="0" y="0"/>
                </a:moveTo>
                <a:lnTo>
                  <a:pt x="3793" y="0"/>
                </a:lnTo>
                <a:lnTo>
                  <a:pt x="4910" y="794"/>
                </a:lnTo>
                <a:lnTo>
                  <a:pt x="5655" y="2116"/>
                </a:lnTo>
                <a:lnTo>
                  <a:pt x="6151" y="3792"/>
                </a:lnTo>
                <a:lnTo>
                  <a:pt x="7276" y="4909"/>
                </a:lnTo>
                <a:lnTo>
                  <a:pt x="10642" y="6151"/>
                </a:lnTo>
                <a:lnTo>
                  <a:pt x="11857" y="7275"/>
                </a:lnTo>
                <a:lnTo>
                  <a:pt x="13207" y="10642"/>
                </a:lnTo>
                <a:lnTo>
                  <a:pt x="14361" y="11857"/>
                </a:lnTo>
                <a:lnTo>
                  <a:pt x="47159" y="26409"/>
                </a:lnTo>
                <a:lnTo>
                  <a:pt x="59305" y="34195"/>
                </a:lnTo>
                <a:lnTo>
                  <a:pt x="73039" y="48529"/>
                </a:lnTo>
                <a:lnTo>
                  <a:pt x="104869" y="72739"/>
                </a:lnTo>
                <a:lnTo>
                  <a:pt x="115298" y="84435"/>
                </a:lnTo>
                <a:lnTo>
                  <a:pt x="136998" y="118165"/>
                </a:lnTo>
                <a:lnTo>
                  <a:pt x="156095" y="153709"/>
                </a:lnTo>
                <a:lnTo>
                  <a:pt x="176650" y="180569"/>
                </a:lnTo>
                <a:lnTo>
                  <a:pt x="187279" y="198493"/>
                </a:lnTo>
                <a:lnTo>
                  <a:pt x="198365" y="215975"/>
                </a:lnTo>
                <a:lnTo>
                  <a:pt x="208794" y="234120"/>
                </a:lnTo>
                <a:lnTo>
                  <a:pt x="233770" y="269830"/>
                </a:lnTo>
                <a:lnTo>
                  <a:pt x="253093" y="300763"/>
                </a:lnTo>
                <a:lnTo>
                  <a:pt x="272522" y="332059"/>
                </a:lnTo>
                <a:lnTo>
                  <a:pt x="291231" y="364785"/>
                </a:lnTo>
                <a:lnTo>
                  <a:pt x="309675" y="396788"/>
                </a:lnTo>
                <a:lnTo>
                  <a:pt x="327686" y="427568"/>
                </a:lnTo>
                <a:lnTo>
                  <a:pt x="349019" y="461901"/>
                </a:lnTo>
                <a:lnTo>
                  <a:pt x="376179" y="497401"/>
                </a:lnTo>
                <a:lnTo>
                  <a:pt x="405782" y="527225"/>
                </a:lnTo>
                <a:lnTo>
                  <a:pt x="408683" y="528010"/>
                </a:lnTo>
                <a:lnTo>
                  <a:pt x="410568" y="528219"/>
                </a:lnTo>
                <a:lnTo>
                  <a:pt x="414779" y="530568"/>
                </a:lnTo>
                <a:lnTo>
                  <a:pt x="427598" y="541905"/>
                </a:lnTo>
                <a:lnTo>
                  <a:pt x="435448" y="542898"/>
                </a:lnTo>
                <a:lnTo>
                  <a:pt x="435769" y="5500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63" name="SMARTInkShape-Group74"/>
          <p:cNvGrpSpPr/>
          <p:nvPr/>
        </p:nvGrpSpPr>
        <p:grpSpPr>
          <a:xfrm>
            <a:off x="7558088" y="3550444"/>
            <a:ext cx="1114426" cy="563735"/>
            <a:chOff x="7558088" y="3550444"/>
            <a:chExt cx="1114426" cy="563735"/>
          </a:xfrm>
        </p:grpSpPr>
        <p:sp>
          <p:nvSpPr>
            <p:cNvPr id="253" name="SMARTInkShape-462"/>
            <p:cNvSpPr/>
            <p:nvPr/>
          </p:nvSpPr>
          <p:spPr>
            <a:xfrm>
              <a:off x="8643938" y="3550444"/>
              <a:ext cx="28576" cy="178595"/>
            </a:xfrm>
            <a:custGeom>
              <a:avLst/>
              <a:gdLst/>
              <a:ahLst/>
              <a:cxnLst/>
              <a:rect l="0" t="0" r="0" b="0"/>
              <a:pathLst>
                <a:path w="28576" h="178595">
                  <a:moveTo>
                    <a:pt x="28575" y="0"/>
                  </a:moveTo>
                  <a:lnTo>
                    <a:pt x="24782" y="0"/>
                  </a:lnTo>
                  <a:lnTo>
                    <a:pt x="23665" y="794"/>
                  </a:lnTo>
                  <a:lnTo>
                    <a:pt x="22920" y="2116"/>
                  </a:lnTo>
                  <a:lnTo>
                    <a:pt x="21872" y="9887"/>
                  </a:lnTo>
                  <a:lnTo>
                    <a:pt x="19445" y="24361"/>
                  </a:lnTo>
                  <a:lnTo>
                    <a:pt x="14172" y="57535"/>
                  </a:lnTo>
                  <a:lnTo>
                    <a:pt x="8225" y="92919"/>
                  </a:lnTo>
                  <a:lnTo>
                    <a:pt x="2447" y="122247"/>
                  </a:lnTo>
                  <a:lnTo>
                    <a:pt x="483" y="153558"/>
                  </a:lnTo>
                  <a:lnTo>
                    <a:pt x="0"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 name="SMARTInkShape-463"/>
            <p:cNvSpPr/>
            <p:nvPr/>
          </p:nvSpPr>
          <p:spPr>
            <a:xfrm>
              <a:off x="8493954" y="3686175"/>
              <a:ext cx="49972" cy="53167"/>
            </a:xfrm>
            <a:custGeom>
              <a:avLst/>
              <a:gdLst/>
              <a:ahLst/>
              <a:cxnLst/>
              <a:rect l="0" t="0" r="0" b="0"/>
              <a:pathLst>
                <a:path w="49972" h="53167">
                  <a:moveTo>
                    <a:pt x="28540" y="0"/>
                  </a:moveTo>
                  <a:lnTo>
                    <a:pt x="15889" y="13445"/>
                  </a:lnTo>
                  <a:lnTo>
                    <a:pt x="2037" y="35321"/>
                  </a:lnTo>
                  <a:lnTo>
                    <a:pt x="238" y="47573"/>
                  </a:lnTo>
                  <a:lnTo>
                    <a:pt x="45" y="53166"/>
                  </a:lnTo>
                  <a:lnTo>
                    <a:pt x="0" y="51940"/>
                  </a:lnTo>
                  <a:lnTo>
                    <a:pt x="3768" y="46787"/>
                  </a:lnTo>
                  <a:lnTo>
                    <a:pt x="23814" y="26172"/>
                  </a:lnTo>
                  <a:lnTo>
                    <a:pt x="28556" y="23538"/>
                  </a:lnTo>
                  <a:lnTo>
                    <a:pt x="41416" y="21554"/>
                  </a:lnTo>
                  <a:lnTo>
                    <a:pt x="41887" y="22307"/>
                  </a:lnTo>
                  <a:lnTo>
                    <a:pt x="42703" y="27593"/>
                  </a:lnTo>
                  <a:lnTo>
                    <a:pt x="47712" y="34084"/>
                  </a:lnTo>
                  <a:lnTo>
                    <a:pt x="49971" y="428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 name="SMARTInkShape-464"/>
            <p:cNvSpPr/>
            <p:nvPr/>
          </p:nvSpPr>
          <p:spPr>
            <a:xfrm>
              <a:off x="8401466" y="3686175"/>
              <a:ext cx="49591" cy="121445"/>
            </a:xfrm>
            <a:custGeom>
              <a:avLst/>
              <a:gdLst/>
              <a:ahLst/>
              <a:cxnLst/>
              <a:rect l="0" t="0" r="0" b="0"/>
              <a:pathLst>
                <a:path w="49591" h="121445">
                  <a:moveTo>
                    <a:pt x="49590" y="0"/>
                  </a:moveTo>
                  <a:lnTo>
                    <a:pt x="35156" y="14434"/>
                  </a:lnTo>
                  <a:lnTo>
                    <a:pt x="31269" y="22555"/>
                  </a:lnTo>
                  <a:lnTo>
                    <a:pt x="18398" y="54835"/>
                  </a:lnTo>
                  <a:lnTo>
                    <a:pt x="2745" y="88110"/>
                  </a:lnTo>
                  <a:lnTo>
                    <a:pt x="0" y="108127"/>
                  </a:lnTo>
                  <a:lnTo>
                    <a:pt x="1885" y="113673"/>
                  </a:lnTo>
                  <a:lnTo>
                    <a:pt x="6728"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6" name="SMARTInkShape-465"/>
            <p:cNvSpPr/>
            <p:nvPr/>
          </p:nvSpPr>
          <p:spPr>
            <a:xfrm>
              <a:off x="8322469" y="3721894"/>
              <a:ext cx="21432" cy="100013"/>
            </a:xfrm>
            <a:custGeom>
              <a:avLst/>
              <a:gdLst/>
              <a:ahLst/>
              <a:cxnLst/>
              <a:rect l="0" t="0" r="0" b="0"/>
              <a:pathLst>
                <a:path w="21432" h="100013">
                  <a:moveTo>
                    <a:pt x="21431" y="0"/>
                  </a:moveTo>
                  <a:lnTo>
                    <a:pt x="21431" y="3792"/>
                  </a:lnTo>
                  <a:lnTo>
                    <a:pt x="19314" y="7771"/>
                  </a:lnTo>
                  <a:lnTo>
                    <a:pt x="17638" y="9943"/>
                  </a:lnTo>
                  <a:lnTo>
                    <a:pt x="15776" y="16590"/>
                  </a:lnTo>
                  <a:lnTo>
                    <a:pt x="12612" y="29257"/>
                  </a:lnTo>
                  <a:lnTo>
                    <a:pt x="1969" y="62864"/>
                  </a:lnTo>
                  <a:lnTo>
                    <a:pt x="0" y="100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SMARTInkShape-466"/>
            <p:cNvSpPr/>
            <p:nvPr/>
          </p:nvSpPr>
          <p:spPr>
            <a:xfrm>
              <a:off x="8279606" y="3693319"/>
              <a:ext cx="21433" cy="1"/>
            </a:xfrm>
            <a:custGeom>
              <a:avLst/>
              <a:gdLst/>
              <a:ahLst/>
              <a:cxnLst/>
              <a:rect l="0" t="0" r="0" b="0"/>
              <a:pathLst>
                <a:path w="21433" h="1">
                  <a:moveTo>
                    <a:pt x="21432"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 name="SMARTInkShape-467"/>
            <p:cNvSpPr/>
            <p:nvPr/>
          </p:nvSpPr>
          <p:spPr>
            <a:xfrm>
              <a:off x="8229600" y="3721894"/>
              <a:ext cx="28576" cy="185738"/>
            </a:xfrm>
            <a:custGeom>
              <a:avLst/>
              <a:gdLst/>
              <a:ahLst/>
              <a:cxnLst/>
              <a:rect l="0" t="0" r="0" b="0"/>
              <a:pathLst>
                <a:path w="28576" h="185738">
                  <a:moveTo>
                    <a:pt x="28575" y="0"/>
                  </a:moveTo>
                  <a:lnTo>
                    <a:pt x="28575" y="3792"/>
                  </a:lnTo>
                  <a:lnTo>
                    <a:pt x="26458" y="7771"/>
                  </a:lnTo>
                  <a:lnTo>
                    <a:pt x="24782" y="9943"/>
                  </a:lnTo>
                  <a:lnTo>
                    <a:pt x="22920" y="16590"/>
                  </a:lnTo>
                  <a:lnTo>
                    <a:pt x="20834" y="44900"/>
                  </a:lnTo>
                  <a:lnTo>
                    <a:pt x="15816" y="79454"/>
                  </a:lnTo>
                  <a:lnTo>
                    <a:pt x="12624" y="107415"/>
                  </a:lnTo>
                  <a:lnTo>
                    <a:pt x="8226" y="141515"/>
                  </a:lnTo>
                  <a:lnTo>
                    <a:pt x="2448" y="173709"/>
                  </a:lnTo>
                  <a:lnTo>
                    <a:pt x="0" y="1857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 name="SMARTInkShape-468"/>
            <p:cNvSpPr/>
            <p:nvPr/>
          </p:nvSpPr>
          <p:spPr>
            <a:xfrm>
              <a:off x="8101757" y="3671888"/>
              <a:ext cx="91699" cy="299357"/>
            </a:xfrm>
            <a:custGeom>
              <a:avLst/>
              <a:gdLst/>
              <a:ahLst/>
              <a:cxnLst/>
              <a:rect l="0" t="0" r="0" b="0"/>
              <a:pathLst>
                <a:path w="91699" h="299357">
                  <a:moveTo>
                    <a:pt x="42118" y="0"/>
                  </a:moveTo>
                  <a:lnTo>
                    <a:pt x="38325" y="3792"/>
                  </a:lnTo>
                  <a:lnTo>
                    <a:pt x="38002" y="6496"/>
                  </a:lnTo>
                  <a:lnTo>
                    <a:pt x="39752" y="18681"/>
                  </a:lnTo>
                  <a:lnTo>
                    <a:pt x="31967" y="54377"/>
                  </a:lnTo>
                  <a:lnTo>
                    <a:pt x="25264" y="85344"/>
                  </a:lnTo>
                  <a:lnTo>
                    <a:pt x="18251" y="119655"/>
                  </a:lnTo>
                  <a:lnTo>
                    <a:pt x="13519" y="145255"/>
                  </a:lnTo>
                  <a:lnTo>
                    <a:pt x="9563" y="171713"/>
                  </a:lnTo>
                  <a:lnTo>
                    <a:pt x="7805" y="196702"/>
                  </a:lnTo>
                  <a:lnTo>
                    <a:pt x="3024" y="229291"/>
                  </a:lnTo>
                  <a:lnTo>
                    <a:pt x="0" y="263044"/>
                  </a:lnTo>
                  <a:lnTo>
                    <a:pt x="270" y="283785"/>
                  </a:lnTo>
                  <a:lnTo>
                    <a:pt x="3146" y="292285"/>
                  </a:lnTo>
                  <a:lnTo>
                    <a:pt x="5818" y="294869"/>
                  </a:lnTo>
                  <a:lnTo>
                    <a:pt x="13020" y="297740"/>
                  </a:lnTo>
                  <a:lnTo>
                    <a:pt x="22208" y="299356"/>
                  </a:lnTo>
                  <a:lnTo>
                    <a:pt x="24876" y="297996"/>
                  </a:lnTo>
                  <a:lnTo>
                    <a:pt x="44596" y="279743"/>
                  </a:lnTo>
                  <a:lnTo>
                    <a:pt x="65877" y="248063"/>
                  </a:lnTo>
                  <a:lnTo>
                    <a:pt x="84838" y="214336"/>
                  </a:lnTo>
                  <a:lnTo>
                    <a:pt x="88886" y="204798"/>
                  </a:lnTo>
                  <a:lnTo>
                    <a:pt x="91698" y="188561"/>
                  </a:lnTo>
                  <a:lnTo>
                    <a:pt x="89818" y="184875"/>
                  </a:lnTo>
                  <a:lnTo>
                    <a:pt x="88206" y="182781"/>
                  </a:lnTo>
                  <a:lnTo>
                    <a:pt x="86337" y="182179"/>
                  </a:lnTo>
                  <a:lnTo>
                    <a:pt x="84298" y="182571"/>
                  </a:lnTo>
                  <a:lnTo>
                    <a:pt x="82144" y="183627"/>
                  </a:lnTo>
                  <a:lnTo>
                    <a:pt x="64979" y="187576"/>
                  </a:lnTo>
                  <a:lnTo>
                    <a:pt x="56406" y="192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 name="SMARTInkShape-469"/>
            <p:cNvSpPr/>
            <p:nvPr/>
          </p:nvSpPr>
          <p:spPr>
            <a:xfrm>
              <a:off x="8029575" y="3957638"/>
              <a:ext cx="14289" cy="92869"/>
            </a:xfrm>
            <a:custGeom>
              <a:avLst/>
              <a:gdLst/>
              <a:ahLst/>
              <a:cxnLst/>
              <a:rect l="0" t="0" r="0" b="0"/>
              <a:pathLst>
                <a:path w="14289" h="92869">
                  <a:moveTo>
                    <a:pt x="14288" y="0"/>
                  </a:moveTo>
                  <a:lnTo>
                    <a:pt x="14288" y="9942"/>
                  </a:lnTo>
                  <a:lnTo>
                    <a:pt x="7012" y="43312"/>
                  </a:lnTo>
                  <a:lnTo>
                    <a:pt x="720" y="77765"/>
                  </a:lnTo>
                  <a:lnTo>
                    <a:pt x="0" y="928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 name="SMARTInkShape-470"/>
            <p:cNvSpPr/>
            <p:nvPr/>
          </p:nvSpPr>
          <p:spPr>
            <a:xfrm>
              <a:off x="7915768" y="3779044"/>
              <a:ext cx="120471" cy="335135"/>
            </a:xfrm>
            <a:custGeom>
              <a:avLst/>
              <a:gdLst/>
              <a:ahLst/>
              <a:cxnLst/>
              <a:rect l="0" t="0" r="0" b="0"/>
              <a:pathLst>
                <a:path w="120471" h="335135">
                  <a:moveTo>
                    <a:pt x="42370" y="0"/>
                  </a:moveTo>
                  <a:lnTo>
                    <a:pt x="38577" y="7585"/>
                  </a:lnTo>
                  <a:lnTo>
                    <a:pt x="33551" y="36717"/>
                  </a:lnTo>
                  <a:lnTo>
                    <a:pt x="25370" y="72076"/>
                  </a:lnTo>
                  <a:lnTo>
                    <a:pt x="22251" y="105669"/>
                  </a:lnTo>
                  <a:lnTo>
                    <a:pt x="19405" y="131101"/>
                  </a:lnTo>
                  <a:lnTo>
                    <a:pt x="15494" y="158280"/>
                  </a:lnTo>
                  <a:lnTo>
                    <a:pt x="11110" y="186234"/>
                  </a:lnTo>
                  <a:lnTo>
                    <a:pt x="8633" y="214533"/>
                  </a:lnTo>
                  <a:lnTo>
                    <a:pt x="6738" y="241398"/>
                  </a:lnTo>
                  <a:lnTo>
                    <a:pt x="2002" y="274372"/>
                  </a:lnTo>
                  <a:lnTo>
                    <a:pt x="0" y="309725"/>
                  </a:lnTo>
                  <a:lnTo>
                    <a:pt x="519" y="321012"/>
                  </a:lnTo>
                  <a:lnTo>
                    <a:pt x="3397" y="328674"/>
                  </a:lnTo>
                  <a:lnTo>
                    <a:pt x="5276" y="331035"/>
                  </a:lnTo>
                  <a:lnTo>
                    <a:pt x="9479" y="333658"/>
                  </a:lnTo>
                  <a:lnTo>
                    <a:pt x="16308" y="335134"/>
                  </a:lnTo>
                  <a:lnTo>
                    <a:pt x="20997" y="333363"/>
                  </a:lnTo>
                  <a:lnTo>
                    <a:pt x="47554" y="309004"/>
                  </a:lnTo>
                  <a:lnTo>
                    <a:pt x="66265" y="279789"/>
                  </a:lnTo>
                  <a:lnTo>
                    <a:pt x="87365" y="250265"/>
                  </a:lnTo>
                  <a:lnTo>
                    <a:pt x="98880" y="235054"/>
                  </a:lnTo>
                  <a:lnTo>
                    <a:pt x="112740" y="203651"/>
                  </a:lnTo>
                  <a:lnTo>
                    <a:pt x="117301" y="191318"/>
                  </a:lnTo>
                  <a:lnTo>
                    <a:pt x="120470" y="164541"/>
                  </a:lnTo>
                  <a:lnTo>
                    <a:pt x="119837" y="162081"/>
                  </a:lnTo>
                  <a:lnTo>
                    <a:pt x="118621" y="160442"/>
                  </a:lnTo>
                  <a:lnTo>
                    <a:pt x="117016" y="159349"/>
                  </a:lnTo>
                  <a:lnTo>
                    <a:pt x="107173" y="157810"/>
                  </a:lnTo>
                  <a:lnTo>
                    <a:pt x="90410" y="161147"/>
                  </a:lnTo>
                  <a:lnTo>
                    <a:pt x="56398" y="179432"/>
                  </a:lnTo>
                  <a:lnTo>
                    <a:pt x="31824" y="197809"/>
                  </a:lnTo>
                  <a:lnTo>
                    <a:pt x="13795" y="221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2" name="SMARTInkShape-471"/>
            <p:cNvSpPr/>
            <p:nvPr/>
          </p:nvSpPr>
          <p:spPr>
            <a:xfrm>
              <a:off x="7558088" y="3886200"/>
              <a:ext cx="285751" cy="92870"/>
            </a:xfrm>
            <a:custGeom>
              <a:avLst/>
              <a:gdLst/>
              <a:ahLst/>
              <a:cxnLst/>
              <a:rect l="0" t="0" r="0" b="0"/>
              <a:pathLst>
                <a:path w="285751" h="92870">
                  <a:moveTo>
                    <a:pt x="0" y="0"/>
                  </a:moveTo>
                  <a:lnTo>
                    <a:pt x="9942" y="0"/>
                  </a:lnTo>
                  <a:lnTo>
                    <a:pt x="14473" y="2117"/>
                  </a:lnTo>
                  <a:lnTo>
                    <a:pt x="16792" y="3792"/>
                  </a:lnTo>
                  <a:lnTo>
                    <a:pt x="52313" y="14784"/>
                  </a:lnTo>
                  <a:lnTo>
                    <a:pt x="64525" y="20065"/>
                  </a:lnTo>
                  <a:lnTo>
                    <a:pt x="93996" y="37136"/>
                  </a:lnTo>
                  <a:lnTo>
                    <a:pt x="128736" y="55533"/>
                  </a:lnTo>
                  <a:lnTo>
                    <a:pt x="164326" y="68843"/>
                  </a:lnTo>
                  <a:lnTo>
                    <a:pt x="192885" y="76422"/>
                  </a:lnTo>
                  <a:lnTo>
                    <a:pt x="228600" y="84000"/>
                  </a:lnTo>
                  <a:lnTo>
                    <a:pt x="260525" y="91544"/>
                  </a:lnTo>
                  <a:lnTo>
                    <a:pt x="285750"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0" name="SMARTInkShape-Group75"/>
          <p:cNvGrpSpPr/>
          <p:nvPr/>
        </p:nvGrpSpPr>
        <p:grpSpPr>
          <a:xfrm>
            <a:off x="6343651" y="3314700"/>
            <a:ext cx="2364581" cy="960814"/>
            <a:chOff x="6343651" y="3314700"/>
            <a:chExt cx="2364581" cy="960814"/>
          </a:xfrm>
        </p:grpSpPr>
        <p:sp>
          <p:nvSpPr>
            <p:cNvPr id="264" name="SMARTInkShape-472"/>
            <p:cNvSpPr/>
            <p:nvPr/>
          </p:nvSpPr>
          <p:spPr>
            <a:xfrm>
              <a:off x="8658225" y="3314700"/>
              <a:ext cx="50007" cy="164307"/>
            </a:xfrm>
            <a:custGeom>
              <a:avLst/>
              <a:gdLst/>
              <a:ahLst/>
              <a:cxnLst/>
              <a:rect l="0" t="0" r="0" b="0"/>
              <a:pathLst>
                <a:path w="50007" h="164307">
                  <a:moveTo>
                    <a:pt x="50006" y="0"/>
                  </a:moveTo>
                  <a:lnTo>
                    <a:pt x="50006" y="3792"/>
                  </a:lnTo>
                  <a:lnTo>
                    <a:pt x="47889" y="7771"/>
                  </a:lnTo>
                  <a:lnTo>
                    <a:pt x="45096" y="12185"/>
                  </a:lnTo>
                  <a:lnTo>
                    <a:pt x="42731" y="19133"/>
                  </a:lnTo>
                  <a:lnTo>
                    <a:pt x="38150" y="26218"/>
                  </a:lnTo>
                  <a:lnTo>
                    <a:pt x="35645" y="33345"/>
                  </a:lnTo>
                  <a:lnTo>
                    <a:pt x="25871" y="45245"/>
                  </a:lnTo>
                  <a:lnTo>
                    <a:pt x="25185" y="47626"/>
                  </a:lnTo>
                  <a:lnTo>
                    <a:pt x="25521" y="50007"/>
                  </a:lnTo>
                  <a:lnTo>
                    <a:pt x="27218" y="55563"/>
                  </a:lnTo>
                  <a:lnTo>
                    <a:pt x="28967" y="66822"/>
                  </a:lnTo>
                  <a:lnTo>
                    <a:pt x="34159" y="75538"/>
                  </a:lnTo>
                  <a:lnTo>
                    <a:pt x="39931" y="83148"/>
                  </a:lnTo>
                  <a:lnTo>
                    <a:pt x="44400" y="92830"/>
                  </a:lnTo>
                  <a:lnTo>
                    <a:pt x="46269" y="95224"/>
                  </a:lnTo>
                  <a:lnTo>
                    <a:pt x="48345" y="102118"/>
                  </a:lnTo>
                  <a:lnTo>
                    <a:pt x="48899" y="106178"/>
                  </a:lnTo>
                  <a:lnTo>
                    <a:pt x="47397" y="112807"/>
                  </a:lnTo>
                  <a:lnTo>
                    <a:pt x="33373" y="136227"/>
                  </a:lnTo>
                  <a:lnTo>
                    <a:pt x="16507" y="153906"/>
                  </a:lnTo>
                  <a:lnTo>
                    <a:pt x="0"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 name="SMARTInkShape-473"/>
            <p:cNvSpPr/>
            <p:nvPr/>
          </p:nvSpPr>
          <p:spPr>
            <a:xfrm>
              <a:off x="8561513" y="3350419"/>
              <a:ext cx="96171" cy="103766"/>
            </a:xfrm>
            <a:custGeom>
              <a:avLst/>
              <a:gdLst/>
              <a:ahLst/>
              <a:cxnLst/>
              <a:rect l="0" t="0" r="0" b="0"/>
              <a:pathLst>
                <a:path w="96171" h="103766">
                  <a:moveTo>
                    <a:pt x="25275" y="7144"/>
                  </a:moveTo>
                  <a:lnTo>
                    <a:pt x="25275" y="993"/>
                  </a:lnTo>
                  <a:lnTo>
                    <a:pt x="26068" y="662"/>
                  </a:lnTo>
                  <a:lnTo>
                    <a:pt x="29067" y="294"/>
                  </a:lnTo>
                  <a:lnTo>
                    <a:pt x="29391" y="990"/>
                  </a:lnTo>
                  <a:lnTo>
                    <a:pt x="26322" y="7809"/>
                  </a:lnTo>
                  <a:lnTo>
                    <a:pt x="24947" y="12996"/>
                  </a:lnTo>
                  <a:lnTo>
                    <a:pt x="13130" y="43314"/>
                  </a:lnTo>
                  <a:lnTo>
                    <a:pt x="5913" y="63913"/>
                  </a:lnTo>
                  <a:lnTo>
                    <a:pt x="2339" y="78468"/>
                  </a:lnTo>
                  <a:lnTo>
                    <a:pt x="460" y="83268"/>
                  </a:lnTo>
                  <a:lnTo>
                    <a:pt x="0" y="87262"/>
                  </a:lnTo>
                  <a:lnTo>
                    <a:pt x="1606" y="93816"/>
                  </a:lnTo>
                  <a:lnTo>
                    <a:pt x="3146" y="95881"/>
                  </a:lnTo>
                  <a:lnTo>
                    <a:pt x="13590" y="103261"/>
                  </a:lnTo>
                  <a:lnTo>
                    <a:pt x="16691" y="103765"/>
                  </a:lnTo>
                  <a:lnTo>
                    <a:pt x="28640" y="100684"/>
                  </a:lnTo>
                  <a:lnTo>
                    <a:pt x="61051" y="85625"/>
                  </a:lnTo>
                  <a:lnTo>
                    <a:pt x="75298" y="76435"/>
                  </a:lnTo>
                  <a:lnTo>
                    <a:pt x="87457" y="63657"/>
                  </a:lnTo>
                  <a:lnTo>
                    <a:pt x="93970" y="51934"/>
                  </a:lnTo>
                  <a:lnTo>
                    <a:pt x="95900" y="41317"/>
                  </a:lnTo>
                  <a:lnTo>
                    <a:pt x="96170" y="37070"/>
                  </a:lnTo>
                  <a:lnTo>
                    <a:pt x="94355" y="30234"/>
                  </a:lnTo>
                  <a:lnTo>
                    <a:pt x="86721" y="19377"/>
                  </a:lnTo>
                  <a:lnTo>
                    <a:pt x="76776" y="9589"/>
                  </a:lnTo>
                  <a:lnTo>
                    <a:pt x="65581" y="3194"/>
                  </a:lnTo>
                  <a:lnTo>
                    <a:pt x="54285" y="631"/>
                  </a:lnTo>
                  <a:lnTo>
                    <a:pt x="4670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 name="SMARTInkShape-474"/>
            <p:cNvSpPr/>
            <p:nvPr/>
          </p:nvSpPr>
          <p:spPr>
            <a:xfrm>
              <a:off x="8447954" y="3378994"/>
              <a:ext cx="95882" cy="285259"/>
            </a:xfrm>
            <a:custGeom>
              <a:avLst/>
              <a:gdLst/>
              <a:ahLst/>
              <a:cxnLst/>
              <a:rect l="0" t="0" r="0" b="0"/>
              <a:pathLst>
                <a:path w="95882" h="285259">
                  <a:moveTo>
                    <a:pt x="53109" y="0"/>
                  </a:moveTo>
                  <a:lnTo>
                    <a:pt x="53109" y="3792"/>
                  </a:lnTo>
                  <a:lnTo>
                    <a:pt x="49316" y="13735"/>
                  </a:lnTo>
                  <a:lnTo>
                    <a:pt x="22585" y="45350"/>
                  </a:lnTo>
                  <a:lnTo>
                    <a:pt x="0" y="75130"/>
                  </a:lnTo>
                  <a:lnTo>
                    <a:pt x="240" y="76280"/>
                  </a:lnTo>
                  <a:lnTo>
                    <a:pt x="1194" y="77047"/>
                  </a:lnTo>
                  <a:lnTo>
                    <a:pt x="2624" y="76765"/>
                  </a:lnTo>
                  <a:lnTo>
                    <a:pt x="10622" y="70608"/>
                  </a:lnTo>
                  <a:lnTo>
                    <a:pt x="19618" y="64048"/>
                  </a:lnTo>
                  <a:lnTo>
                    <a:pt x="36586" y="53148"/>
                  </a:lnTo>
                  <a:lnTo>
                    <a:pt x="58204" y="50420"/>
                  </a:lnTo>
                  <a:lnTo>
                    <a:pt x="72258" y="50128"/>
                  </a:lnTo>
                  <a:lnTo>
                    <a:pt x="76193" y="51675"/>
                  </a:lnTo>
                  <a:lnTo>
                    <a:pt x="82683" y="57627"/>
                  </a:lnTo>
                  <a:lnTo>
                    <a:pt x="90799" y="69903"/>
                  </a:lnTo>
                  <a:lnTo>
                    <a:pt x="94439" y="87387"/>
                  </a:lnTo>
                  <a:lnTo>
                    <a:pt x="95668" y="120331"/>
                  </a:lnTo>
                  <a:lnTo>
                    <a:pt x="95881" y="148013"/>
                  </a:lnTo>
                  <a:lnTo>
                    <a:pt x="93837" y="183695"/>
                  </a:lnTo>
                  <a:lnTo>
                    <a:pt x="89816" y="213909"/>
                  </a:lnTo>
                  <a:lnTo>
                    <a:pt x="84114" y="242807"/>
                  </a:lnTo>
                  <a:lnTo>
                    <a:pt x="80047" y="267213"/>
                  </a:lnTo>
                  <a:lnTo>
                    <a:pt x="78212" y="271011"/>
                  </a:lnTo>
                  <a:lnTo>
                    <a:pt x="71938" y="277347"/>
                  </a:lnTo>
                  <a:lnTo>
                    <a:pt x="64653" y="282015"/>
                  </a:lnTo>
                  <a:lnTo>
                    <a:pt x="54785" y="285258"/>
                  </a:lnTo>
                  <a:lnTo>
                    <a:pt x="46021" y="281812"/>
                  </a:lnTo>
                  <a:lnTo>
                    <a:pt x="37162" y="275764"/>
                  </a:lnTo>
                  <a:lnTo>
                    <a:pt x="29510" y="265152"/>
                  </a:lnTo>
                  <a:lnTo>
                    <a:pt x="21178" y="234196"/>
                  </a:lnTo>
                  <a:lnTo>
                    <a:pt x="17390" y="2071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 name="SMARTInkShape-475"/>
            <p:cNvSpPr/>
            <p:nvPr/>
          </p:nvSpPr>
          <p:spPr>
            <a:xfrm>
              <a:off x="8330109" y="3414713"/>
              <a:ext cx="113349" cy="120895"/>
            </a:xfrm>
            <a:custGeom>
              <a:avLst/>
              <a:gdLst/>
              <a:ahLst/>
              <a:cxnLst/>
              <a:rect l="0" t="0" r="0" b="0"/>
              <a:pathLst>
                <a:path w="113349" h="120895">
                  <a:moveTo>
                    <a:pt x="35222" y="14287"/>
                  </a:moveTo>
                  <a:lnTo>
                    <a:pt x="31429" y="18079"/>
                  </a:lnTo>
                  <a:lnTo>
                    <a:pt x="29568" y="24174"/>
                  </a:lnTo>
                  <a:lnTo>
                    <a:pt x="26403" y="36531"/>
                  </a:lnTo>
                  <a:lnTo>
                    <a:pt x="21778" y="45604"/>
                  </a:lnTo>
                  <a:lnTo>
                    <a:pt x="7990" y="66481"/>
                  </a:lnTo>
                  <a:lnTo>
                    <a:pt x="2018" y="84256"/>
                  </a:lnTo>
                  <a:lnTo>
                    <a:pt x="0" y="104485"/>
                  </a:lnTo>
                  <a:lnTo>
                    <a:pt x="1841" y="112054"/>
                  </a:lnTo>
                  <a:lnTo>
                    <a:pt x="3443" y="115184"/>
                  </a:lnTo>
                  <a:lnTo>
                    <a:pt x="5305" y="117270"/>
                  </a:lnTo>
                  <a:lnTo>
                    <a:pt x="9490" y="119589"/>
                  </a:lnTo>
                  <a:lnTo>
                    <a:pt x="20101" y="120894"/>
                  </a:lnTo>
                  <a:lnTo>
                    <a:pt x="26650" y="119082"/>
                  </a:lnTo>
                  <a:lnTo>
                    <a:pt x="60758" y="94693"/>
                  </a:lnTo>
                  <a:lnTo>
                    <a:pt x="93921" y="61879"/>
                  </a:lnTo>
                  <a:lnTo>
                    <a:pt x="108618" y="38095"/>
                  </a:lnTo>
                  <a:lnTo>
                    <a:pt x="112779" y="19842"/>
                  </a:lnTo>
                  <a:lnTo>
                    <a:pt x="113348" y="13317"/>
                  </a:lnTo>
                  <a:lnTo>
                    <a:pt x="111912" y="10465"/>
                  </a:lnTo>
                  <a:lnTo>
                    <a:pt x="106085" y="5180"/>
                  </a:lnTo>
                  <a:lnTo>
                    <a:pt x="100318" y="2302"/>
                  </a:lnTo>
                  <a:lnTo>
                    <a:pt x="90493" y="682"/>
                  </a:lnTo>
                  <a:lnTo>
                    <a:pt x="7094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8" name="SMARTInkShape-476"/>
            <p:cNvSpPr/>
            <p:nvPr/>
          </p:nvSpPr>
          <p:spPr>
            <a:xfrm>
              <a:off x="8251031" y="3336131"/>
              <a:ext cx="28576" cy="214314"/>
            </a:xfrm>
            <a:custGeom>
              <a:avLst/>
              <a:gdLst/>
              <a:ahLst/>
              <a:cxnLst/>
              <a:rect l="0" t="0" r="0" b="0"/>
              <a:pathLst>
                <a:path w="28576" h="214314">
                  <a:moveTo>
                    <a:pt x="28575" y="0"/>
                  </a:moveTo>
                  <a:lnTo>
                    <a:pt x="28575" y="3792"/>
                  </a:lnTo>
                  <a:lnTo>
                    <a:pt x="26458" y="7771"/>
                  </a:lnTo>
                  <a:lnTo>
                    <a:pt x="23665" y="12185"/>
                  </a:lnTo>
                  <a:lnTo>
                    <a:pt x="22424" y="16793"/>
                  </a:lnTo>
                  <a:lnTo>
                    <a:pt x="21518" y="50854"/>
                  </a:lnTo>
                  <a:lnTo>
                    <a:pt x="20655" y="84452"/>
                  </a:lnTo>
                  <a:lnTo>
                    <a:pt x="13664" y="119546"/>
                  </a:lnTo>
                  <a:lnTo>
                    <a:pt x="4640" y="153436"/>
                  </a:lnTo>
                  <a:lnTo>
                    <a:pt x="611" y="188853"/>
                  </a:lnTo>
                  <a:lnTo>
                    <a:pt x="0"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9" name="SMARTInkShape-477"/>
            <p:cNvSpPr/>
            <p:nvPr/>
          </p:nvSpPr>
          <p:spPr>
            <a:xfrm>
              <a:off x="7950994" y="3414863"/>
              <a:ext cx="227388" cy="217990"/>
            </a:xfrm>
            <a:custGeom>
              <a:avLst/>
              <a:gdLst/>
              <a:ahLst/>
              <a:cxnLst/>
              <a:rect l="0" t="0" r="0" b="0"/>
              <a:pathLst>
                <a:path w="227388" h="217990">
                  <a:moveTo>
                    <a:pt x="0" y="185587"/>
                  </a:moveTo>
                  <a:lnTo>
                    <a:pt x="3793" y="185587"/>
                  </a:lnTo>
                  <a:lnTo>
                    <a:pt x="4910" y="187175"/>
                  </a:lnTo>
                  <a:lnTo>
                    <a:pt x="7275" y="196200"/>
                  </a:lnTo>
                  <a:lnTo>
                    <a:pt x="12667" y="206763"/>
                  </a:lnTo>
                  <a:lnTo>
                    <a:pt x="14193" y="217521"/>
                  </a:lnTo>
                  <a:lnTo>
                    <a:pt x="15018" y="217989"/>
                  </a:lnTo>
                  <a:lnTo>
                    <a:pt x="16362" y="217507"/>
                  </a:lnTo>
                  <a:lnTo>
                    <a:pt x="41928" y="193635"/>
                  </a:lnTo>
                  <a:lnTo>
                    <a:pt x="58829" y="163334"/>
                  </a:lnTo>
                  <a:lnTo>
                    <a:pt x="81183" y="128329"/>
                  </a:lnTo>
                  <a:lnTo>
                    <a:pt x="101011" y="92704"/>
                  </a:lnTo>
                  <a:lnTo>
                    <a:pt x="121406" y="57050"/>
                  </a:lnTo>
                  <a:lnTo>
                    <a:pt x="121432" y="60807"/>
                  </a:lnTo>
                  <a:lnTo>
                    <a:pt x="122229" y="61919"/>
                  </a:lnTo>
                  <a:lnTo>
                    <a:pt x="135916" y="69667"/>
                  </a:lnTo>
                  <a:lnTo>
                    <a:pt x="158561" y="71192"/>
                  </a:lnTo>
                  <a:lnTo>
                    <a:pt x="170188" y="67467"/>
                  </a:lnTo>
                  <a:lnTo>
                    <a:pt x="191591" y="54492"/>
                  </a:lnTo>
                  <a:lnTo>
                    <a:pt x="198393" y="47683"/>
                  </a:lnTo>
                  <a:lnTo>
                    <a:pt x="204855" y="40159"/>
                  </a:lnTo>
                  <a:lnTo>
                    <a:pt x="215832" y="31460"/>
                  </a:lnTo>
                  <a:lnTo>
                    <a:pt x="224508" y="15194"/>
                  </a:lnTo>
                  <a:lnTo>
                    <a:pt x="227387" y="5631"/>
                  </a:lnTo>
                  <a:lnTo>
                    <a:pt x="226998" y="3704"/>
                  </a:lnTo>
                  <a:lnTo>
                    <a:pt x="225944" y="2419"/>
                  </a:lnTo>
                  <a:lnTo>
                    <a:pt x="222657" y="991"/>
                  </a:lnTo>
                  <a:lnTo>
                    <a:pt x="207984" y="0"/>
                  </a:lnTo>
                  <a:lnTo>
                    <a:pt x="204537" y="1537"/>
                  </a:lnTo>
                  <a:lnTo>
                    <a:pt x="172437" y="28802"/>
                  </a:lnTo>
                  <a:lnTo>
                    <a:pt x="147767" y="57990"/>
                  </a:lnTo>
                  <a:lnTo>
                    <a:pt x="134976" y="78725"/>
                  </a:lnTo>
                  <a:lnTo>
                    <a:pt x="125636" y="114188"/>
                  </a:lnTo>
                  <a:lnTo>
                    <a:pt x="122686" y="131800"/>
                  </a:lnTo>
                  <a:lnTo>
                    <a:pt x="126229" y="142102"/>
                  </a:lnTo>
                  <a:lnTo>
                    <a:pt x="145118" y="166082"/>
                  </a:lnTo>
                  <a:lnTo>
                    <a:pt x="149957" y="168981"/>
                  </a:lnTo>
                  <a:lnTo>
                    <a:pt x="164306" y="171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0" name="SMARTInkShape-478"/>
            <p:cNvSpPr/>
            <p:nvPr/>
          </p:nvSpPr>
          <p:spPr>
            <a:xfrm>
              <a:off x="7708106" y="3618048"/>
              <a:ext cx="185739" cy="96703"/>
            </a:xfrm>
            <a:custGeom>
              <a:avLst/>
              <a:gdLst/>
              <a:ahLst/>
              <a:cxnLst/>
              <a:rect l="0" t="0" r="0" b="0"/>
              <a:pathLst>
                <a:path w="185739" h="96703">
                  <a:moveTo>
                    <a:pt x="0" y="53840"/>
                  </a:moveTo>
                  <a:lnTo>
                    <a:pt x="0" y="43897"/>
                  </a:lnTo>
                  <a:lnTo>
                    <a:pt x="794" y="42448"/>
                  </a:lnTo>
                  <a:lnTo>
                    <a:pt x="2117" y="41483"/>
                  </a:lnTo>
                  <a:lnTo>
                    <a:pt x="3793" y="40839"/>
                  </a:lnTo>
                  <a:lnTo>
                    <a:pt x="32111" y="20960"/>
                  </a:lnTo>
                  <a:lnTo>
                    <a:pt x="64760" y="8656"/>
                  </a:lnTo>
                  <a:lnTo>
                    <a:pt x="97870" y="3992"/>
                  </a:lnTo>
                  <a:lnTo>
                    <a:pt x="120809" y="0"/>
                  </a:lnTo>
                  <a:lnTo>
                    <a:pt x="141893" y="3138"/>
                  </a:lnTo>
                  <a:lnTo>
                    <a:pt x="157754" y="9095"/>
                  </a:lnTo>
                  <a:lnTo>
                    <a:pt x="164834" y="13580"/>
                  </a:lnTo>
                  <a:lnTo>
                    <a:pt x="173282" y="24360"/>
                  </a:lnTo>
                  <a:lnTo>
                    <a:pt x="180812" y="37609"/>
                  </a:lnTo>
                  <a:lnTo>
                    <a:pt x="184765" y="61217"/>
                  </a:lnTo>
                  <a:lnTo>
                    <a:pt x="185738" y="967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1" name="SMARTInkShape-479"/>
            <p:cNvSpPr/>
            <p:nvPr/>
          </p:nvSpPr>
          <p:spPr>
            <a:xfrm>
              <a:off x="7779872" y="3550444"/>
              <a:ext cx="28248" cy="242888"/>
            </a:xfrm>
            <a:custGeom>
              <a:avLst/>
              <a:gdLst/>
              <a:ahLst/>
              <a:cxnLst/>
              <a:rect l="0" t="0" r="0" b="0"/>
              <a:pathLst>
                <a:path w="28248" h="242888">
                  <a:moveTo>
                    <a:pt x="28247" y="0"/>
                  </a:moveTo>
                  <a:lnTo>
                    <a:pt x="24454" y="3792"/>
                  </a:lnTo>
                  <a:lnTo>
                    <a:pt x="22592" y="7771"/>
                  </a:lnTo>
                  <a:lnTo>
                    <a:pt x="15596" y="36242"/>
                  </a:lnTo>
                  <a:lnTo>
                    <a:pt x="8785" y="69894"/>
                  </a:lnTo>
                  <a:lnTo>
                    <a:pt x="3413" y="103500"/>
                  </a:lnTo>
                  <a:lnTo>
                    <a:pt x="780" y="131296"/>
                  </a:lnTo>
                  <a:lnTo>
                    <a:pt x="0" y="159640"/>
                  </a:lnTo>
                  <a:lnTo>
                    <a:pt x="531" y="191166"/>
                  </a:lnTo>
                  <a:lnTo>
                    <a:pt x="8494" y="226243"/>
                  </a:lnTo>
                  <a:lnTo>
                    <a:pt x="12879" y="233867"/>
                  </a:lnTo>
                  <a:lnTo>
                    <a:pt x="13640" y="238980"/>
                  </a:lnTo>
                  <a:lnTo>
                    <a:pt x="14540" y="240282"/>
                  </a:lnTo>
                  <a:lnTo>
                    <a:pt x="15934" y="241151"/>
                  </a:lnTo>
                  <a:lnTo>
                    <a:pt x="21103" y="2428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2" name="SMARTInkShape-480"/>
            <p:cNvSpPr/>
            <p:nvPr/>
          </p:nvSpPr>
          <p:spPr>
            <a:xfrm>
              <a:off x="7627055" y="3750469"/>
              <a:ext cx="52477" cy="88877"/>
            </a:xfrm>
            <a:custGeom>
              <a:avLst/>
              <a:gdLst/>
              <a:ahLst/>
              <a:cxnLst/>
              <a:rect l="0" t="0" r="0" b="0"/>
              <a:pathLst>
                <a:path w="52477" h="88877">
                  <a:moveTo>
                    <a:pt x="45333" y="0"/>
                  </a:moveTo>
                  <a:lnTo>
                    <a:pt x="23846" y="23603"/>
                  </a:lnTo>
                  <a:lnTo>
                    <a:pt x="1078" y="54896"/>
                  </a:lnTo>
                  <a:lnTo>
                    <a:pt x="0" y="68583"/>
                  </a:lnTo>
                  <a:lnTo>
                    <a:pt x="2166" y="82075"/>
                  </a:lnTo>
                  <a:lnTo>
                    <a:pt x="3854" y="85673"/>
                  </a:lnTo>
                  <a:lnTo>
                    <a:pt x="5774" y="88072"/>
                  </a:lnTo>
                  <a:lnTo>
                    <a:pt x="7848" y="88876"/>
                  </a:lnTo>
                  <a:lnTo>
                    <a:pt x="10024" y="88620"/>
                  </a:lnTo>
                  <a:lnTo>
                    <a:pt x="15352" y="85424"/>
                  </a:lnTo>
                  <a:lnTo>
                    <a:pt x="52476"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3" name="SMARTInkShape-481"/>
            <p:cNvSpPr/>
            <p:nvPr/>
          </p:nvSpPr>
          <p:spPr>
            <a:xfrm>
              <a:off x="7322344" y="3757745"/>
              <a:ext cx="235493" cy="140932"/>
            </a:xfrm>
            <a:custGeom>
              <a:avLst/>
              <a:gdLst/>
              <a:ahLst/>
              <a:cxnLst/>
              <a:rect l="0" t="0" r="0" b="0"/>
              <a:pathLst>
                <a:path w="235493" h="140932">
                  <a:moveTo>
                    <a:pt x="0" y="71305"/>
                  </a:moveTo>
                  <a:lnTo>
                    <a:pt x="0" y="75097"/>
                  </a:lnTo>
                  <a:lnTo>
                    <a:pt x="1587" y="76214"/>
                  </a:lnTo>
                  <a:lnTo>
                    <a:pt x="15541" y="78007"/>
                  </a:lnTo>
                  <a:lnTo>
                    <a:pt x="31063" y="80435"/>
                  </a:lnTo>
                  <a:lnTo>
                    <a:pt x="43968" y="82506"/>
                  </a:lnTo>
                  <a:lnTo>
                    <a:pt x="78727" y="79140"/>
                  </a:lnTo>
                  <a:lnTo>
                    <a:pt x="107978" y="67973"/>
                  </a:lnTo>
                  <a:lnTo>
                    <a:pt x="143508" y="57300"/>
                  </a:lnTo>
                  <a:lnTo>
                    <a:pt x="177308" y="43756"/>
                  </a:lnTo>
                  <a:lnTo>
                    <a:pt x="211399" y="22568"/>
                  </a:lnTo>
                  <a:lnTo>
                    <a:pt x="229289" y="10114"/>
                  </a:lnTo>
                  <a:lnTo>
                    <a:pt x="235492" y="314"/>
                  </a:lnTo>
                  <a:lnTo>
                    <a:pt x="231876" y="0"/>
                  </a:lnTo>
                  <a:lnTo>
                    <a:pt x="221985" y="3699"/>
                  </a:lnTo>
                  <a:lnTo>
                    <a:pt x="209331" y="12854"/>
                  </a:lnTo>
                  <a:lnTo>
                    <a:pt x="178442" y="45049"/>
                  </a:lnTo>
                  <a:lnTo>
                    <a:pt x="160464" y="73845"/>
                  </a:lnTo>
                  <a:lnTo>
                    <a:pt x="151551" y="99774"/>
                  </a:lnTo>
                  <a:lnTo>
                    <a:pt x="152816" y="108035"/>
                  </a:lnTo>
                  <a:lnTo>
                    <a:pt x="162293" y="130175"/>
                  </a:lnTo>
                  <a:lnTo>
                    <a:pt x="166852" y="136628"/>
                  </a:lnTo>
                  <a:lnTo>
                    <a:pt x="173640" y="140025"/>
                  </a:lnTo>
                  <a:lnTo>
                    <a:pt x="177672" y="140931"/>
                  </a:lnTo>
                  <a:lnTo>
                    <a:pt x="186386" y="139821"/>
                  </a:lnTo>
                  <a:lnTo>
                    <a:pt x="219113" y="132054"/>
                  </a:lnTo>
                  <a:lnTo>
                    <a:pt x="228600" y="1284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4" name="SMARTInkShape-482"/>
            <p:cNvSpPr/>
            <p:nvPr/>
          </p:nvSpPr>
          <p:spPr>
            <a:xfrm>
              <a:off x="7172325" y="3730799"/>
              <a:ext cx="335757" cy="205408"/>
            </a:xfrm>
            <a:custGeom>
              <a:avLst/>
              <a:gdLst/>
              <a:ahLst/>
              <a:cxnLst/>
              <a:rect l="0" t="0" r="0" b="0"/>
              <a:pathLst>
                <a:path w="335757" h="205408">
                  <a:moveTo>
                    <a:pt x="0" y="205407"/>
                  </a:moveTo>
                  <a:lnTo>
                    <a:pt x="6151" y="205407"/>
                  </a:lnTo>
                  <a:lnTo>
                    <a:pt x="19148" y="200498"/>
                  </a:lnTo>
                  <a:lnTo>
                    <a:pt x="50647" y="198558"/>
                  </a:lnTo>
                  <a:lnTo>
                    <a:pt x="73045" y="198394"/>
                  </a:lnTo>
                  <a:lnTo>
                    <a:pt x="108427" y="198302"/>
                  </a:lnTo>
                  <a:lnTo>
                    <a:pt x="141715" y="198271"/>
                  </a:lnTo>
                  <a:lnTo>
                    <a:pt x="174208" y="198265"/>
                  </a:lnTo>
                  <a:lnTo>
                    <a:pt x="191214" y="198264"/>
                  </a:lnTo>
                  <a:lnTo>
                    <a:pt x="191770" y="197470"/>
                  </a:lnTo>
                  <a:lnTo>
                    <a:pt x="192662" y="190493"/>
                  </a:lnTo>
                  <a:lnTo>
                    <a:pt x="192869" y="160679"/>
                  </a:lnTo>
                  <a:lnTo>
                    <a:pt x="193673" y="132807"/>
                  </a:lnTo>
                  <a:lnTo>
                    <a:pt x="198535" y="97551"/>
                  </a:lnTo>
                  <a:lnTo>
                    <a:pt x="203523" y="63805"/>
                  </a:lnTo>
                  <a:lnTo>
                    <a:pt x="216792" y="29725"/>
                  </a:lnTo>
                  <a:lnTo>
                    <a:pt x="223617" y="22022"/>
                  </a:lnTo>
                  <a:lnTo>
                    <a:pt x="251127" y="3139"/>
                  </a:lnTo>
                  <a:lnTo>
                    <a:pt x="260838" y="416"/>
                  </a:lnTo>
                  <a:lnTo>
                    <a:pt x="272297" y="0"/>
                  </a:lnTo>
                  <a:lnTo>
                    <a:pt x="303077" y="4805"/>
                  </a:lnTo>
                  <a:lnTo>
                    <a:pt x="320782" y="6005"/>
                  </a:lnTo>
                  <a:lnTo>
                    <a:pt x="335756" y="125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5" name="SMARTInkShape-483"/>
            <p:cNvSpPr/>
            <p:nvPr/>
          </p:nvSpPr>
          <p:spPr>
            <a:xfrm>
              <a:off x="7015163" y="3821947"/>
              <a:ext cx="335757" cy="228428"/>
            </a:xfrm>
            <a:custGeom>
              <a:avLst/>
              <a:gdLst/>
              <a:ahLst/>
              <a:cxnLst/>
              <a:rect l="0" t="0" r="0" b="0"/>
              <a:pathLst>
                <a:path w="335757" h="228428">
                  <a:moveTo>
                    <a:pt x="0" y="207128"/>
                  </a:moveTo>
                  <a:lnTo>
                    <a:pt x="6150" y="213279"/>
                  </a:lnTo>
                  <a:lnTo>
                    <a:pt x="23150" y="214185"/>
                  </a:lnTo>
                  <a:lnTo>
                    <a:pt x="34552" y="210454"/>
                  </a:lnTo>
                  <a:lnTo>
                    <a:pt x="66746" y="182953"/>
                  </a:lnTo>
                  <a:lnTo>
                    <a:pt x="97900" y="149957"/>
                  </a:lnTo>
                  <a:lnTo>
                    <a:pt x="110846" y="126957"/>
                  </a:lnTo>
                  <a:lnTo>
                    <a:pt x="113617" y="114886"/>
                  </a:lnTo>
                  <a:lnTo>
                    <a:pt x="114165" y="104858"/>
                  </a:lnTo>
                  <a:lnTo>
                    <a:pt x="112622" y="104023"/>
                  </a:lnTo>
                  <a:lnTo>
                    <a:pt x="106674" y="105212"/>
                  </a:lnTo>
                  <a:lnTo>
                    <a:pt x="80711" y="132985"/>
                  </a:lnTo>
                  <a:lnTo>
                    <a:pt x="62309" y="168006"/>
                  </a:lnTo>
                  <a:lnTo>
                    <a:pt x="58169" y="187082"/>
                  </a:lnTo>
                  <a:lnTo>
                    <a:pt x="57602" y="193721"/>
                  </a:lnTo>
                  <a:lnTo>
                    <a:pt x="61076" y="205713"/>
                  </a:lnTo>
                  <a:lnTo>
                    <a:pt x="67133" y="215528"/>
                  </a:lnTo>
                  <a:lnTo>
                    <a:pt x="77746" y="223463"/>
                  </a:lnTo>
                  <a:lnTo>
                    <a:pt x="90945" y="227049"/>
                  </a:lnTo>
                  <a:lnTo>
                    <a:pt x="119102" y="228427"/>
                  </a:lnTo>
                  <a:lnTo>
                    <a:pt x="153792" y="222397"/>
                  </a:lnTo>
                  <a:lnTo>
                    <a:pt x="161749" y="219735"/>
                  </a:lnTo>
                  <a:lnTo>
                    <a:pt x="173326" y="211559"/>
                  </a:lnTo>
                  <a:lnTo>
                    <a:pt x="180825" y="200856"/>
                  </a:lnTo>
                  <a:lnTo>
                    <a:pt x="189676" y="177314"/>
                  </a:lnTo>
                  <a:lnTo>
                    <a:pt x="194364" y="147617"/>
                  </a:lnTo>
                  <a:lnTo>
                    <a:pt x="198906" y="115204"/>
                  </a:lnTo>
                  <a:lnTo>
                    <a:pt x="199804" y="80961"/>
                  </a:lnTo>
                  <a:lnTo>
                    <a:pt x="199981" y="50444"/>
                  </a:lnTo>
                  <a:lnTo>
                    <a:pt x="202128" y="30793"/>
                  </a:lnTo>
                  <a:lnTo>
                    <a:pt x="206172" y="13723"/>
                  </a:lnTo>
                  <a:lnTo>
                    <a:pt x="208092" y="10723"/>
                  </a:lnTo>
                  <a:lnTo>
                    <a:pt x="214458" y="5272"/>
                  </a:lnTo>
                  <a:lnTo>
                    <a:pt x="220462" y="2320"/>
                  </a:lnTo>
                  <a:lnTo>
                    <a:pt x="230422" y="659"/>
                  </a:lnTo>
                  <a:lnTo>
                    <a:pt x="262044" y="0"/>
                  </a:lnTo>
                  <a:lnTo>
                    <a:pt x="294314" y="6114"/>
                  </a:lnTo>
                  <a:lnTo>
                    <a:pt x="303579" y="8780"/>
                  </a:lnTo>
                  <a:lnTo>
                    <a:pt x="311136" y="11817"/>
                  </a:lnTo>
                  <a:lnTo>
                    <a:pt x="335756" y="1424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 name="SMARTInkShape-484"/>
            <p:cNvSpPr/>
            <p:nvPr/>
          </p:nvSpPr>
          <p:spPr>
            <a:xfrm>
              <a:off x="6672263" y="3936784"/>
              <a:ext cx="228601" cy="192069"/>
            </a:xfrm>
            <a:custGeom>
              <a:avLst/>
              <a:gdLst/>
              <a:ahLst/>
              <a:cxnLst/>
              <a:rect l="0" t="0" r="0" b="0"/>
              <a:pathLst>
                <a:path w="228601" h="192069">
                  <a:moveTo>
                    <a:pt x="0" y="178016"/>
                  </a:moveTo>
                  <a:lnTo>
                    <a:pt x="14434" y="178016"/>
                  </a:lnTo>
                  <a:lnTo>
                    <a:pt x="20438" y="175899"/>
                  </a:lnTo>
                  <a:lnTo>
                    <a:pt x="51776" y="157431"/>
                  </a:lnTo>
                  <a:lnTo>
                    <a:pt x="83080" y="130257"/>
                  </a:lnTo>
                  <a:lnTo>
                    <a:pt x="111895" y="95653"/>
                  </a:lnTo>
                  <a:lnTo>
                    <a:pt x="133611" y="63218"/>
                  </a:lnTo>
                  <a:lnTo>
                    <a:pt x="147358" y="28726"/>
                  </a:lnTo>
                  <a:lnTo>
                    <a:pt x="156991" y="3811"/>
                  </a:lnTo>
                  <a:lnTo>
                    <a:pt x="158635" y="2348"/>
                  </a:lnTo>
                  <a:lnTo>
                    <a:pt x="163186" y="0"/>
                  </a:lnTo>
                  <a:lnTo>
                    <a:pt x="163559" y="601"/>
                  </a:lnTo>
                  <a:lnTo>
                    <a:pt x="164293" y="30803"/>
                  </a:lnTo>
                  <a:lnTo>
                    <a:pt x="164304" y="64879"/>
                  </a:lnTo>
                  <a:lnTo>
                    <a:pt x="162189" y="98018"/>
                  </a:lnTo>
                  <a:lnTo>
                    <a:pt x="158155" y="131522"/>
                  </a:lnTo>
                  <a:lnTo>
                    <a:pt x="156564" y="161424"/>
                  </a:lnTo>
                  <a:lnTo>
                    <a:pt x="150045" y="192068"/>
                  </a:lnTo>
                  <a:lnTo>
                    <a:pt x="150814" y="167126"/>
                  </a:lnTo>
                  <a:lnTo>
                    <a:pt x="155673" y="139440"/>
                  </a:lnTo>
                  <a:lnTo>
                    <a:pt x="158837" y="117109"/>
                  </a:lnTo>
                  <a:lnTo>
                    <a:pt x="171597" y="85445"/>
                  </a:lnTo>
                  <a:lnTo>
                    <a:pt x="176278" y="77342"/>
                  </a:lnTo>
                  <a:lnTo>
                    <a:pt x="181004" y="73741"/>
                  </a:lnTo>
                  <a:lnTo>
                    <a:pt x="188127" y="71714"/>
                  </a:lnTo>
                  <a:lnTo>
                    <a:pt x="195264" y="71112"/>
                  </a:lnTo>
                  <a:lnTo>
                    <a:pt x="200025" y="73089"/>
                  </a:lnTo>
                  <a:lnTo>
                    <a:pt x="202407" y="74727"/>
                  </a:lnTo>
                  <a:lnTo>
                    <a:pt x="216693" y="93810"/>
                  </a:lnTo>
                  <a:lnTo>
                    <a:pt x="219339" y="101168"/>
                  </a:lnTo>
                  <a:lnTo>
                    <a:pt x="221308" y="108936"/>
                  </a:lnTo>
                  <a:lnTo>
                    <a:pt x="228600" y="1208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7" name="SMARTInkShape-485"/>
            <p:cNvSpPr/>
            <p:nvPr/>
          </p:nvSpPr>
          <p:spPr>
            <a:xfrm>
              <a:off x="6750844" y="3957638"/>
              <a:ext cx="14288" cy="192882"/>
            </a:xfrm>
            <a:custGeom>
              <a:avLst/>
              <a:gdLst/>
              <a:ahLst/>
              <a:cxnLst/>
              <a:rect l="0" t="0" r="0" b="0"/>
              <a:pathLst>
                <a:path w="14288" h="192882">
                  <a:moveTo>
                    <a:pt x="14287" y="0"/>
                  </a:moveTo>
                  <a:lnTo>
                    <a:pt x="13494" y="18353"/>
                  </a:lnTo>
                  <a:lnTo>
                    <a:pt x="8633" y="38168"/>
                  </a:lnTo>
                  <a:lnTo>
                    <a:pt x="7340" y="72554"/>
                  </a:lnTo>
                  <a:lnTo>
                    <a:pt x="5065" y="105730"/>
                  </a:lnTo>
                  <a:lnTo>
                    <a:pt x="1000" y="139241"/>
                  </a:lnTo>
                  <a:lnTo>
                    <a:pt x="132" y="170344"/>
                  </a:lnTo>
                  <a:lnTo>
                    <a:pt x="0" y="192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8" name="SMARTInkShape-486"/>
            <p:cNvSpPr/>
            <p:nvPr/>
          </p:nvSpPr>
          <p:spPr>
            <a:xfrm>
              <a:off x="6643688" y="4064794"/>
              <a:ext cx="14288" cy="107157"/>
            </a:xfrm>
            <a:custGeom>
              <a:avLst/>
              <a:gdLst/>
              <a:ahLst/>
              <a:cxnLst/>
              <a:rect l="0" t="0" r="0" b="0"/>
              <a:pathLst>
                <a:path w="14288" h="107157">
                  <a:moveTo>
                    <a:pt x="14287" y="0"/>
                  </a:moveTo>
                  <a:lnTo>
                    <a:pt x="14287" y="3792"/>
                  </a:lnTo>
                  <a:lnTo>
                    <a:pt x="12170" y="7771"/>
                  </a:lnTo>
                  <a:lnTo>
                    <a:pt x="9377" y="12185"/>
                  </a:lnTo>
                  <a:lnTo>
                    <a:pt x="8136" y="16793"/>
                  </a:lnTo>
                  <a:lnTo>
                    <a:pt x="5157" y="42016"/>
                  </a:lnTo>
                  <a:lnTo>
                    <a:pt x="1019" y="61745"/>
                  </a:lnTo>
                  <a:lnTo>
                    <a:pt x="59" y="94446"/>
                  </a:lnTo>
                  <a:lnTo>
                    <a:pt x="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9" name="SMARTInkShape-487"/>
            <p:cNvSpPr/>
            <p:nvPr/>
          </p:nvSpPr>
          <p:spPr>
            <a:xfrm>
              <a:off x="6343651" y="4100513"/>
              <a:ext cx="221456" cy="175001"/>
            </a:xfrm>
            <a:custGeom>
              <a:avLst/>
              <a:gdLst/>
              <a:ahLst/>
              <a:cxnLst/>
              <a:rect l="0" t="0" r="0" b="0"/>
              <a:pathLst>
                <a:path w="221456" h="175001">
                  <a:moveTo>
                    <a:pt x="7144" y="7143"/>
                  </a:moveTo>
                  <a:lnTo>
                    <a:pt x="3351" y="7143"/>
                  </a:lnTo>
                  <a:lnTo>
                    <a:pt x="2233" y="7937"/>
                  </a:lnTo>
                  <a:lnTo>
                    <a:pt x="1488" y="9260"/>
                  </a:lnTo>
                  <a:lnTo>
                    <a:pt x="440" y="17031"/>
                  </a:lnTo>
                  <a:lnTo>
                    <a:pt x="25" y="51577"/>
                  </a:lnTo>
                  <a:lnTo>
                    <a:pt x="2" y="85931"/>
                  </a:lnTo>
                  <a:lnTo>
                    <a:pt x="0" y="120677"/>
                  </a:lnTo>
                  <a:lnTo>
                    <a:pt x="793" y="137179"/>
                  </a:lnTo>
                  <a:lnTo>
                    <a:pt x="7275" y="165018"/>
                  </a:lnTo>
                  <a:lnTo>
                    <a:pt x="8818" y="167162"/>
                  </a:lnTo>
                  <a:lnTo>
                    <a:pt x="16999" y="174395"/>
                  </a:lnTo>
                  <a:lnTo>
                    <a:pt x="19270" y="175000"/>
                  </a:lnTo>
                  <a:lnTo>
                    <a:pt x="21578" y="174611"/>
                  </a:lnTo>
                  <a:lnTo>
                    <a:pt x="27052" y="171267"/>
                  </a:lnTo>
                  <a:lnTo>
                    <a:pt x="38265" y="160459"/>
                  </a:lnTo>
                  <a:lnTo>
                    <a:pt x="54573" y="132427"/>
                  </a:lnTo>
                  <a:lnTo>
                    <a:pt x="70440" y="99577"/>
                  </a:lnTo>
                  <a:lnTo>
                    <a:pt x="87809" y="67054"/>
                  </a:lnTo>
                  <a:lnTo>
                    <a:pt x="94853" y="59435"/>
                  </a:lnTo>
                  <a:lnTo>
                    <a:pt x="104725" y="51868"/>
                  </a:lnTo>
                  <a:lnTo>
                    <a:pt x="106329" y="52041"/>
                  </a:lnTo>
                  <a:lnTo>
                    <a:pt x="112379" y="56077"/>
                  </a:lnTo>
                  <a:lnTo>
                    <a:pt x="133361" y="77027"/>
                  </a:lnTo>
                  <a:lnTo>
                    <a:pt x="155751" y="105658"/>
                  </a:lnTo>
                  <a:lnTo>
                    <a:pt x="158651" y="106490"/>
                  </a:lnTo>
                  <a:lnTo>
                    <a:pt x="184057" y="107144"/>
                  </a:lnTo>
                  <a:lnTo>
                    <a:pt x="189032" y="103360"/>
                  </a:lnTo>
                  <a:lnTo>
                    <a:pt x="191170" y="99383"/>
                  </a:lnTo>
                  <a:lnTo>
                    <a:pt x="191739" y="97211"/>
                  </a:lnTo>
                  <a:lnTo>
                    <a:pt x="197564" y="86435"/>
                  </a:lnTo>
                  <a:lnTo>
                    <a:pt x="205511" y="54350"/>
                  </a:lnTo>
                  <a:lnTo>
                    <a:pt x="214229" y="19744"/>
                  </a:lnTo>
                  <a:lnTo>
                    <a:pt x="22145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81" name="SMARTInkShape-488"/>
          <p:cNvSpPr/>
          <p:nvPr/>
        </p:nvSpPr>
        <p:spPr>
          <a:xfrm>
            <a:off x="5729288" y="4286250"/>
            <a:ext cx="400051" cy="185739"/>
          </a:xfrm>
          <a:custGeom>
            <a:avLst/>
            <a:gdLst/>
            <a:ahLst/>
            <a:cxnLst/>
            <a:rect l="0" t="0" r="0" b="0"/>
            <a:pathLst>
              <a:path w="400051" h="185739">
                <a:moveTo>
                  <a:pt x="0" y="185738"/>
                </a:moveTo>
                <a:lnTo>
                  <a:pt x="3792" y="185738"/>
                </a:lnTo>
                <a:lnTo>
                  <a:pt x="4909" y="184944"/>
                </a:lnTo>
                <a:lnTo>
                  <a:pt x="5654" y="183621"/>
                </a:lnTo>
                <a:lnTo>
                  <a:pt x="6150" y="181945"/>
                </a:lnTo>
                <a:lnTo>
                  <a:pt x="7275" y="180828"/>
                </a:lnTo>
                <a:lnTo>
                  <a:pt x="14783" y="176918"/>
                </a:lnTo>
                <a:lnTo>
                  <a:pt x="48051" y="148601"/>
                </a:lnTo>
                <a:lnTo>
                  <a:pt x="79264" y="130204"/>
                </a:lnTo>
                <a:lnTo>
                  <a:pt x="111083" y="115589"/>
                </a:lnTo>
                <a:lnTo>
                  <a:pt x="138570" y="102070"/>
                </a:lnTo>
                <a:lnTo>
                  <a:pt x="166823" y="91803"/>
                </a:lnTo>
                <a:lnTo>
                  <a:pt x="199094" y="79941"/>
                </a:lnTo>
                <a:lnTo>
                  <a:pt x="233791" y="66372"/>
                </a:lnTo>
                <a:lnTo>
                  <a:pt x="259482" y="54899"/>
                </a:lnTo>
                <a:lnTo>
                  <a:pt x="286775" y="42656"/>
                </a:lnTo>
                <a:lnTo>
                  <a:pt x="314780" y="31922"/>
                </a:lnTo>
                <a:lnTo>
                  <a:pt x="340985" y="21861"/>
                </a:lnTo>
                <a:lnTo>
                  <a:pt x="373818" y="9388"/>
                </a:lnTo>
                <a:lnTo>
                  <a:pt x="40005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84" name="SMARTInkShape-Group77"/>
          <p:cNvGrpSpPr/>
          <p:nvPr/>
        </p:nvGrpSpPr>
        <p:grpSpPr>
          <a:xfrm>
            <a:off x="8136731" y="2829381"/>
            <a:ext cx="642939" cy="406739"/>
            <a:chOff x="8136731" y="2829381"/>
            <a:chExt cx="642939" cy="406739"/>
          </a:xfrm>
        </p:grpSpPr>
        <p:sp>
          <p:nvSpPr>
            <p:cNvPr id="282" name="SMARTInkShape-489"/>
            <p:cNvSpPr/>
            <p:nvPr/>
          </p:nvSpPr>
          <p:spPr>
            <a:xfrm>
              <a:off x="8136731" y="2829381"/>
              <a:ext cx="642939" cy="284040"/>
            </a:xfrm>
            <a:custGeom>
              <a:avLst/>
              <a:gdLst/>
              <a:ahLst/>
              <a:cxnLst/>
              <a:rect l="0" t="0" r="0" b="0"/>
              <a:pathLst>
                <a:path w="642939" h="284040">
                  <a:moveTo>
                    <a:pt x="0" y="278150"/>
                  </a:moveTo>
                  <a:lnTo>
                    <a:pt x="0" y="274358"/>
                  </a:lnTo>
                  <a:lnTo>
                    <a:pt x="2117" y="270379"/>
                  </a:lnTo>
                  <a:lnTo>
                    <a:pt x="3793" y="268207"/>
                  </a:lnTo>
                  <a:lnTo>
                    <a:pt x="34204" y="253314"/>
                  </a:lnTo>
                  <a:lnTo>
                    <a:pt x="62169" y="239747"/>
                  </a:lnTo>
                  <a:lnTo>
                    <a:pt x="90564" y="225673"/>
                  </a:lnTo>
                  <a:lnTo>
                    <a:pt x="119085" y="210655"/>
                  </a:lnTo>
                  <a:lnTo>
                    <a:pt x="147644" y="192270"/>
                  </a:lnTo>
                  <a:lnTo>
                    <a:pt x="175421" y="176416"/>
                  </a:lnTo>
                  <a:lnTo>
                    <a:pt x="206542" y="154720"/>
                  </a:lnTo>
                  <a:lnTo>
                    <a:pt x="237102" y="121520"/>
                  </a:lnTo>
                  <a:lnTo>
                    <a:pt x="254857" y="98015"/>
                  </a:lnTo>
                  <a:lnTo>
                    <a:pt x="267982" y="64429"/>
                  </a:lnTo>
                  <a:lnTo>
                    <a:pt x="271005" y="38035"/>
                  </a:lnTo>
                  <a:lnTo>
                    <a:pt x="267535" y="23472"/>
                  </a:lnTo>
                  <a:lnTo>
                    <a:pt x="257232" y="3005"/>
                  </a:lnTo>
                  <a:lnTo>
                    <a:pt x="255626" y="1851"/>
                  </a:lnTo>
                  <a:lnTo>
                    <a:pt x="251724" y="569"/>
                  </a:lnTo>
                  <a:lnTo>
                    <a:pt x="247345" y="0"/>
                  </a:lnTo>
                  <a:lnTo>
                    <a:pt x="245859" y="642"/>
                  </a:lnTo>
                  <a:lnTo>
                    <a:pt x="244868" y="1863"/>
                  </a:lnTo>
                  <a:lnTo>
                    <a:pt x="244208" y="3471"/>
                  </a:lnTo>
                  <a:lnTo>
                    <a:pt x="237285" y="37626"/>
                  </a:lnTo>
                  <a:lnTo>
                    <a:pt x="236049" y="68097"/>
                  </a:lnTo>
                  <a:lnTo>
                    <a:pt x="235835" y="95350"/>
                  </a:lnTo>
                  <a:lnTo>
                    <a:pt x="239564" y="123534"/>
                  </a:lnTo>
                  <a:lnTo>
                    <a:pt x="241903" y="151993"/>
                  </a:lnTo>
                  <a:lnTo>
                    <a:pt x="246388" y="180534"/>
                  </a:lnTo>
                  <a:lnTo>
                    <a:pt x="248952" y="209098"/>
                  </a:lnTo>
                  <a:lnTo>
                    <a:pt x="254727" y="240698"/>
                  </a:lnTo>
                  <a:lnTo>
                    <a:pt x="257080" y="275167"/>
                  </a:lnTo>
                  <a:lnTo>
                    <a:pt x="257167" y="284039"/>
                  </a:lnTo>
                  <a:lnTo>
                    <a:pt x="257175" y="253906"/>
                  </a:lnTo>
                  <a:lnTo>
                    <a:pt x="259292" y="234454"/>
                  </a:lnTo>
                  <a:lnTo>
                    <a:pt x="263326" y="206548"/>
                  </a:lnTo>
                  <a:lnTo>
                    <a:pt x="270619" y="173990"/>
                  </a:lnTo>
                  <a:lnTo>
                    <a:pt x="289122" y="141304"/>
                  </a:lnTo>
                  <a:lnTo>
                    <a:pt x="294265" y="128852"/>
                  </a:lnTo>
                  <a:lnTo>
                    <a:pt x="296189" y="126230"/>
                  </a:lnTo>
                  <a:lnTo>
                    <a:pt x="300444" y="123318"/>
                  </a:lnTo>
                  <a:lnTo>
                    <a:pt x="305851" y="121448"/>
                  </a:lnTo>
                  <a:lnTo>
                    <a:pt x="312621" y="132485"/>
                  </a:lnTo>
                  <a:lnTo>
                    <a:pt x="321603" y="156302"/>
                  </a:lnTo>
                  <a:lnTo>
                    <a:pt x="331020" y="187142"/>
                  </a:lnTo>
                  <a:lnTo>
                    <a:pt x="351435" y="222157"/>
                  </a:lnTo>
                  <a:lnTo>
                    <a:pt x="359275" y="235189"/>
                  </a:lnTo>
                  <a:lnTo>
                    <a:pt x="370418" y="244078"/>
                  </a:lnTo>
                  <a:lnTo>
                    <a:pt x="387611" y="253399"/>
                  </a:lnTo>
                  <a:lnTo>
                    <a:pt x="393992" y="255244"/>
                  </a:lnTo>
                  <a:lnTo>
                    <a:pt x="401591" y="253947"/>
                  </a:lnTo>
                  <a:lnTo>
                    <a:pt x="419405" y="246646"/>
                  </a:lnTo>
                  <a:lnTo>
                    <a:pt x="447702" y="222915"/>
                  </a:lnTo>
                  <a:lnTo>
                    <a:pt x="458178" y="205163"/>
                  </a:lnTo>
                  <a:lnTo>
                    <a:pt x="473419" y="170790"/>
                  </a:lnTo>
                  <a:lnTo>
                    <a:pt x="487127" y="138586"/>
                  </a:lnTo>
                  <a:lnTo>
                    <a:pt x="497478" y="107354"/>
                  </a:lnTo>
                  <a:lnTo>
                    <a:pt x="505768" y="74860"/>
                  </a:lnTo>
                  <a:lnTo>
                    <a:pt x="507169" y="51124"/>
                  </a:lnTo>
                  <a:lnTo>
                    <a:pt x="506388" y="51393"/>
                  </a:lnTo>
                  <a:lnTo>
                    <a:pt x="490414" y="66384"/>
                  </a:lnTo>
                  <a:lnTo>
                    <a:pt x="476872" y="86389"/>
                  </a:lnTo>
                  <a:lnTo>
                    <a:pt x="467051" y="121024"/>
                  </a:lnTo>
                  <a:lnTo>
                    <a:pt x="464582" y="155854"/>
                  </a:lnTo>
                  <a:lnTo>
                    <a:pt x="465208" y="167743"/>
                  </a:lnTo>
                  <a:lnTo>
                    <a:pt x="471051" y="191887"/>
                  </a:lnTo>
                  <a:lnTo>
                    <a:pt x="471196" y="194447"/>
                  </a:lnTo>
                  <a:lnTo>
                    <a:pt x="472087" y="196155"/>
                  </a:lnTo>
                  <a:lnTo>
                    <a:pt x="473475" y="197293"/>
                  </a:lnTo>
                  <a:lnTo>
                    <a:pt x="475194" y="198052"/>
                  </a:lnTo>
                  <a:lnTo>
                    <a:pt x="476340" y="197764"/>
                  </a:lnTo>
                  <a:lnTo>
                    <a:pt x="477104" y="196778"/>
                  </a:lnTo>
                  <a:lnTo>
                    <a:pt x="477613" y="195327"/>
                  </a:lnTo>
                  <a:lnTo>
                    <a:pt x="500106" y="163202"/>
                  </a:lnTo>
                  <a:lnTo>
                    <a:pt x="509336" y="149371"/>
                  </a:lnTo>
                  <a:lnTo>
                    <a:pt x="534518" y="116214"/>
                  </a:lnTo>
                  <a:lnTo>
                    <a:pt x="555707" y="87098"/>
                  </a:lnTo>
                  <a:lnTo>
                    <a:pt x="557003" y="87282"/>
                  </a:lnTo>
                  <a:lnTo>
                    <a:pt x="562619" y="90540"/>
                  </a:lnTo>
                  <a:lnTo>
                    <a:pt x="569310" y="92651"/>
                  </a:lnTo>
                  <a:lnTo>
                    <a:pt x="573967" y="95958"/>
                  </a:lnTo>
                  <a:lnTo>
                    <a:pt x="576565" y="102191"/>
                  </a:lnTo>
                  <a:lnTo>
                    <a:pt x="577258" y="106075"/>
                  </a:lnTo>
                  <a:lnTo>
                    <a:pt x="575912" y="114625"/>
                  </a:lnTo>
                  <a:lnTo>
                    <a:pt x="574441" y="119127"/>
                  </a:lnTo>
                  <a:lnTo>
                    <a:pt x="574255" y="122922"/>
                  </a:lnTo>
                  <a:lnTo>
                    <a:pt x="578499" y="158499"/>
                  </a:lnTo>
                  <a:lnTo>
                    <a:pt x="578625" y="169192"/>
                  </a:lnTo>
                  <a:lnTo>
                    <a:pt x="578644" y="134626"/>
                  </a:lnTo>
                  <a:lnTo>
                    <a:pt x="580761" y="118679"/>
                  </a:lnTo>
                  <a:lnTo>
                    <a:pt x="591001" y="85693"/>
                  </a:lnTo>
                  <a:lnTo>
                    <a:pt x="592867" y="76726"/>
                  </a:lnTo>
                  <a:lnTo>
                    <a:pt x="598381" y="67216"/>
                  </a:lnTo>
                  <a:lnTo>
                    <a:pt x="609691" y="54444"/>
                  </a:lnTo>
                  <a:lnTo>
                    <a:pt x="614403" y="51725"/>
                  </a:lnTo>
                  <a:lnTo>
                    <a:pt x="616770" y="51000"/>
                  </a:lnTo>
                  <a:lnTo>
                    <a:pt x="618349" y="51311"/>
                  </a:lnTo>
                  <a:lnTo>
                    <a:pt x="619402" y="52311"/>
                  </a:lnTo>
                  <a:lnTo>
                    <a:pt x="621365" y="55540"/>
                  </a:lnTo>
                  <a:lnTo>
                    <a:pt x="624883" y="59621"/>
                  </a:lnTo>
                  <a:lnTo>
                    <a:pt x="626976" y="66197"/>
                  </a:lnTo>
                  <a:lnTo>
                    <a:pt x="634158" y="100391"/>
                  </a:lnTo>
                  <a:lnTo>
                    <a:pt x="635471" y="132089"/>
                  </a:lnTo>
                  <a:lnTo>
                    <a:pt x="640639" y="162427"/>
                  </a:lnTo>
                  <a:lnTo>
                    <a:pt x="642938" y="1852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3" name="SMARTInkShape-490"/>
            <p:cNvSpPr/>
            <p:nvPr/>
          </p:nvSpPr>
          <p:spPr>
            <a:xfrm>
              <a:off x="8236744" y="2907506"/>
              <a:ext cx="114301" cy="328614"/>
            </a:xfrm>
            <a:custGeom>
              <a:avLst/>
              <a:gdLst/>
              <a:ahLst/>
              <a:cxnLst/>
              <a:rect l="0" t="0" r="0" b="0"/>
              <a:pathLst>
                <a:path w="114301" h="328614">
                  <a:moveTo>
                    <a:pt x="0" y="0"/>
                  </a:moveTo>
                  <a:lnTo>
                    <a:pt x="794" y="18682"/>
                  </a:lnTo>
                  <a:lnTo>
                    <a:pt x="9943" y="50585"/>
                  </a:lnTo>
                  <a:lnTo>
                    <a:pt x="14223" y="84399"/>
                  </a:lnTo>
                  <a:lnTo>
                    <a:pt x="18943" y="113025"/>
                  </a:lnTo>
                  <a:lnTo>
                    <a:pt x="21488" y="145496"/>
                  </a:lnTo>
                  <a:lnTo>
                    <a:pt x="26916" y="175578"/>
                  </a:lnTo>
                  <a:lnTo>
                    <a:pt x="34345" y="205394"/>
                  </a:lnTo>
                  <a:lnTo>
                    <a:pt x="44661" y="237423"/>
                  </a:lnTo>
                  <a:lnTo>
                    <a:pt x="53183" y="270383"/>
                  </a:lnTo>
                  <a:lnTo>
                    <a:pt x="69684" y="296032"/>
                  </a:lnTo>
                  <a:lnTo>
                    <a:pt x="83320" y="310682"/>
                  </a:lnTo>
                  <a:lnTo>
                    <a:pt x="105419" y="327152"/>
                  </a:lnTo>
                  <a:lnTo>
                    <a:pt x="108501" y="327964"/>
                  </a:lnTo>
                  <a:lnTo>
                    <a:pt x="114300" y="3286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98" name="SMARTInkShape-Group78"/>
          <p:cNvGrpSpPr/>
          <p:nvPr/>
        </p:nvGrpSpPr>
        <p:grpSpPr>
          <a:xfrm>
            <a:off x="5543550" y="3193256"/>
            <a:ext cx="2528765" cy="1221583"/>
            <a:chOff x="5543550" y="3193256"/>
            <a:chExt cx="2528765" cy="1221583"/>
          </a:xfrm>
        </p:grpSpPr>
        <p:sp>
          <p:nvSpPr>
            <p:cNvPr id="285" name="SMARTInkShape-491"/>
            <p:cNvSpPr/>
            <p:nvPr/>
          </p:nvSpPr>
          <p:spPr>
            <a:xfrm>
              <a:off x="7832578" y="3279742"/>
              <a:ext cx="239737" cy="156167"/>
            </a:xfrm>
            <a:custGeom>
              <a:avLst/>
              <a:gdLst/>
              <a:ahLst/>
              <a:cxnLst/>
              <a:rect l="0" t="0" r="0" b="0"/>
              <a:pathLst>
                <a:path w="239737" h="156167">
                  <a:moveTo>
                    <a:pt x="4116" y="70677"/>
                  </a:moveTo>
                  <a:lnTo>
                    <a:pt x="323" y="66885"/>
                  </a:lnTo>
                  <a:lnTo>
                    <a:pt x="0" y="64974"/>
                  </a:lnTo>
                  <a:lnTo>
                    <a:pt x="578" y="62906"/>
                  </a:lnTo>
                  <a:lnTo>
                    <a:pt x="2543" y="58492"/>
                  </a:lnTo>
                  <a:lnTo>
                    <a:pt x="7701" y="43035"/>
                  </a:lnTo>
                  <a:lnTo>
                    <a:pt x="13997" y="33559"/>
                  </a:lnTo>
                  <a:lnTo>
                    <a:pt x="47846" y="14583"/>
                  </a:lnTo>
                  <a:lnTo>
                    <a:pt x="80634" y="3093"/>
                  </a:lnTo>
                  <a:lnTo>
                    <a:pt x="112981" y="0"/>
                  </a:lnTo>
                  <a:lnTo>
                    <a:pt x="138237" y="1581"/>
                  </a:lnTo>
                  <a:lnTo>
                    <a:pt x="152625" y="5837"/>
                  </a:lnTo>
                  <a:lnTo>
                    <a:pt x="179816" y="25988"/>
                  </a:lnTo>
                  <a:lnTo>
                    <a:pt x="185392" y="39438"/>
                  </a:lnTo>
                  <a:lnTo>
                    <a:pt x="188972" y="70150"/>
                  </a:lnTo>
                  <a:lnTo>
                    <a:pt x="189680" y="104057"/>
                  </a:lnTo>
                  <a:lnTo>
                    <a:pt x="190631" y="138440"/>
                  </a:lnTo>
                  <a:lnTo>
                    <a:pt x="196002" y="153723"/>
                  </a:lnTo>
                  <a:lnTo>
                    <a:pt x="197128" y="154616"/>
                  </a:lnTo>
                  <a:lnTo>
                    <a:pt x="203060" y="156166"/>
                  </a:lnTo>
                  <a:lnTo>
                    <a:pt x="207613" y="152540"/>
                  </a:lnTo>
                  <a:lnTo>
                    <a:pt x="227982" y="121909"/>
                  </a:lnTo>
                  <a:lnTo>
                    <a:pt x="236690" y="98877"/>
                  </a:lnTo>
                  <a:lnTo>
                    <a:pt x="239581" y="63562"/>
                  </a:lnTo>
                  <a:lnTo>
                    <a:pt x="239736" y="52698"/>
                  </a:lnTo>
                  <a:lnTo>
                    <a:pt x="235571" y="42578"/>
                  </a:lnTo>
                  <a:lnTo>
                    <a:pt x="211285" y="6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6" name="SMARTInkShape-492"/>
            <p:cNvSpPr/>
            <p:nvPr/>
          </p:nvSpPr>
          <p:spPr>
            <a:xfrm>
              <a:off x="7908131" y="3193256"/>
              <a:ext cx="35720" cy="321470"/>
            </a:xfrm>
            <a:custGeom>
              <a:avLst/>
              <a:gdLst/>
              <a:ahLst/>
              <a:cxnLst/>
              <a:rect l="0" t="0" r="0" b="0"/>
              <a:pathLst>
                <a:path w="35720" h="321470">
                  <a:moveTo>
                    <a:pt x="0" y="0"/>
                  </a:moveTo>
                  <a:lnTo>
                    <a:pt x="0" y="3792"/>
                  </a:lnTo>
                  <a:lnTo>
                    <a:pt x="2117" y="7771"/>
                  </a:lnTo>
                  <a:lnTo>
                    <a:pt x="3793" y="9943"/>
                  </a:lnTo>
                  <a:lnTo>
                    <a:pt x="5655" y="16590"/>
                  </a:lnTo>
                  <a:lnTo>
                    <a:pt x="7742" y="44900"/>
                  </a:lnTo>
                  <a:lnTo>
                    <a:pt x="12759" y="79454"/>
                  </a:lnTo>
                  <a:lnTo>
                    <a:pt x="13835" y="109532"/>
                  </a:lnTo>
                  <a:lnTo>
                    <a:pt x="14154" y="143579"/>
                  </a:lnTo>
                  <a:lnTo>
                    <a:pt x="14248" y="178803"/>
                  </a:lnTo>
                  <a:lnTo>
                    <a:pt x="14276" y="212258"/>
                  </a:lnTo>
                  <a:lnTo>
                    <a:pt x="14285" y="240162"/>
                  </a:lnTo>
                  <a:lnTo>
                    <a:pt x="18080" y="270924"/>
                  </a:lnTo>
                  <a:lnTo>
                    <a:pt x="24930" y="304335"/>
                  </a:lnTo>
                  <a:lnTo>
                    <a:pt x="27495" y="311365"/>
                  </a:lnTo>
                  <a:lnTo>
                    <a:pt x="35719" y="3214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7" name="SMARTInkShape-493"/>
            <p:cNvSpPr/>
            <p:nvPr/>
          </p:nvSpPr>
          <p:spPr>
            <a:xfrm>
              <a:off x="7679586" y="3393281"/>
              <a:ext cx="49527" cy="164308"/>
            </a:xfrm>
            <a:custGeom>
              <a:avLst/>
              <a:gdLst/>
              <a:ahLst/>
              <a:cxnLst/>
              <a:rect l="0" t="0" r="0" b="0"/>
              <a:pathLst>
                <a:path w="49527" h="164308">
                  <a:moveTo>
                    <a:pt x="28520" y="0"/>
                  </a:moveTo>
                  <a:lnTo>
                    <a:pt x="4671" y="23849"/>
                  </a:lnTo>
                  <a:lnTo>
                    <a:pt x="2046" y="30708"/>
                  </a:lnTo>
                  <a:lnTo>
                    <a:pt x="0" y="65839"/>
                  </a:lnTo>
                  <a:lnTo>
                    <a:pt x="763" y="73712"/>
                  </a:lnTo>
                  <a:lnTo>
                    <a:pt x="5656" y="82607"/>
                  </a:lnTo>
                  <a:lnTo>
                    <a:pt x="12926" y="90270"/>
                  </a:lnTo>
                  <a:lnTo>
                    <a:pt x="45105" y="116679"/>
                  </a:lnTo>
                  <a:lnTo>
                    <a:pt x="47797" y="123559"/>
                  </a:lnTo>
                  <a:lnTo>
                    <a:pt x="49526" y="137119"/>
                  </a:lnTo>
                  <a:lnTo>
                    <a:pt x="47645" y="142434"/>
                  </a:lnTo>
                  <a:lnTo>
                    <a:pt x="46033" y="144962"/>
                  </a:lnTo>
                  <a:lnTo>
                    <a:pt x="24330" y="161114"/>
                  </a:lnTo>
                  <a:lnTo>
                    <a:pt x="14233" y="1643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8" name="SMARTInkShape-494"/>
            <p:cNvSpPr/>
            <p:nvPr/>
          </p:nvSpPr>
          <p:spPr>
            <a:xfrm>
              <a:off x="7536656" y="3436144"/>
              <a:ext cx="74618" cy="207170"/>
            </a:xfrm>
            <a:custGeom>
              <a:avLst/>
              <a:gdLst/>
              <a:ahLst/>
              <a:cxnLst/>
              <a:rect l="0" t="0" r="0" b="0"/>
              <a:pathLst>
                <a:path w="74618" h="207170">
                  <a:moveTo>
                    <a:pt x="71438" y="0"/>
                  </a:moveTo>
                  <a:lnTo>
                    <a:pt x="42491" y="16590"/>
                  </a:lnTo>
                  <a:lnTo>
                    <a:pt x="19447" y="37816"/>
                  </a:lnTo>
                  <a:lnTo>
                    <a:pt x="16581" y="42736"/>
                  </a:lnTo>
                  <a:lnTo>
                    <a:pt x="15816" y="45159"/>
                  </a:lnTo>
                  <a:lnTo>
                    <a:pt x="17084" y="52085"/>
                  </a:lnTo>
                  <a:lnTo>
                    <a:pt x="18532" y="56155"/>
                  </a:lnTo>
                  <a:lnTo>
                    <a:pt x="24376" y="62793"/>
                  </a:lnTo>
                  <a:lnTo>
                    <a:pt x="57668" y="85686"/>
                  </a:lnTo>
                  <a:lnTo>
                    <a:pt x="62258" y="88080"/>
                  </a:lnTo>
                  <a:lnTo>
                    <a:pt x="65318" y="91264"/>
                  </a:lnTo>
                  <a:lnTo>
                    <a:pt x="74424" y="112334"/>
                  </a:lnTo>
                  <a:lnTo>
                    <a:pt x="74617" y="123745"/>
                  </a:lnTo>
                  <a:lnTo>
                    <a:pt x="68274" y="146681"/>
                  </a:lnTo>
                  <a:lnTo>
                    <a:pt x="49276" y="176978"/>
                  </a:lnTo>
                  <a:lnTo>
                    <a:pt x="35503" y="190286"/>
                  </a:lnTo>
                  <a:lnTo>
                    <a:pt x="12672" y="203652"/>
                  </a:lnTo>
                  <a:lnTo>
                    <a:pt x="0" y="2071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9" name="SMARTInkShape-495"/>
            <p:cNvSpPr/>
            <p:nvPr/>
          </p:nvSpPr>
          <p:spPr>
            <a:xfrm>
              <a:off x="7344070" y="3444796"/>
              <a:ext cx="205747" cy="198518"/>
            </a:xfrm>
            <a:custGeom>
              <a:avLst/>
              <a:gdLst/>
              <a:ahLst/>
              <a:cxnLst/>
              <a:rect l="0" t="0" r="0" b="0"/>
              <a:pathLst>
                <a:path w="205747" h="198518">
                  <a:moveTo>
                    <a:pt x="6849" y="198517"/>
                  </a:moveTo>
                  <a:lnTo>
                    <a:pt x="0" y="198517"/>
                  </a:lnTo>
                  <a:lnTo>
                    <a:pt x="3585" y="194724"/>
                  </a:lnTo>
                  <a:lnTo>
                    <a:pt x="5398" y="188629"/>
                  </a:lnTo>
                  <a:lnTo>
                    <a:pt x="7451" y="160702"/>
                  </a:lnTo>
                  <a:lnTo>
                    <a:pt x="16699" y="126195"/>
                  </a:lnTo>
                  <a:lnTo>
                    <a:pt x="29785" y="92597"/>
                  </a:lnTo>
                  <a:lnTo>
                    <a:pt x="40013" y="74436"/>
                  </a:lnTo>
                  <a:lnTo>
                    <a:pt x="44872" y="68493"/>
                  </a:lnTo>
                  <a:lnTo>
                    <a:pt x="49677" y="65322"/>
                  </a:lnTo>
                  <a:lnTo>
                    <a:pt x="52070" y="64477"/>
                  </a:lnTo>
                  <a:lnTo>
                    <a:pt x="54458" y="64706"/>
                  </a:lnTo>
                  <a:lnTo>
                    <a:pt x="89222" y="78637"/>
                  </a:lnTo>
                  <a:lnTo>
                    <a:pt x="110962" y="83115"/>
                  </a:lnTo>
                  <a:lnTo>
                    <a:pt x="135453" y="78296"/>
                  </a:lnTo>
                  <a:lnTo>
                    <a:pt x="161318" y="67395"/>
                  </a:lnTo>
                  <a:lnTo>
                    <a:pt x="175825" y="56566"/>
                  </a:lnTo>
                  <a:lnTo>
                    <a:pt x="194541" y="33112"/>
                  </a:lnTo>
                  <a:lnTo>
                    <a:pt x="197424" y="25520"/>
                  </a:lnTo>
                  <a:lnTo>
                    <a:pt x="199499" y="17648"/>
                  </a:lnTo>
                  <a:lnTo>
                    <a:pt x="205182" y="6127"/>
                  </a:lnTo>
                  <a:lnTo>
                    <a:pt x="205746" y="3581"/>
                  </a:lnTo>
                  <a:lnTo>
                    <a:pt x="204534" y="1885"/>
                  </a:lnTo>
                  <a:lnTo>
                    <a:pt x="198955" y="0"/>
                  </a:lnTo>
                  <a:lnTo>
                    <a:pt x="195244" y="1878"/>
                  </a:lnTo>
                  <a:lnTo>
                    <a:pt x="164473" y="30225"/>
                  </a:lnTo>
                  <a:lnTo>
                    <a:pt x="144238" y="59409"/>
                  </a:lnTo>
                  <a:lnTo>
                    <a:pt x="126562" y="89870"/>
                  </a:lnTo>
                  <a:lnTo>
                    <a:pt x="118078" y="112350"/>
                  </a:lnTo>
                  <a:lnTo>
                    <a:pt x="114541" y="144660"/>
                  </a:lnTo>
                  <a:lnTo>
                    <a:pt x="117956" y="163774"/>
                  </a:lnTo>
                  <a:lnTo>
                    <a:pt x="123995" y="176933"/>
                  </a:lnTo>
                  <a:lnTo>
                    <a:pt x="135436" y="19137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0" name="SMARTInkShape-496"/>
            <p:cNvSpPr/>
            <p:nvPr/>
          </p:nvSpPr>
          <p:spPr>
            <a:xfrm>
              <a:off x="7194457" y="3457575"/>
              <a:ext cx="90412" cy="297471"/>
            </a:xfrm>
            <a:custGeom>
              <a:avLst/>
              <a:gdLst/>
              <a:ahLst/>
              <a:cxnLst/>
              <a:rect l="0" t="0" r="0" b="0"/>
              <a:pathLst>
                <a:path w="90412" h="297471">
                  <a:moveTo>
                    <a:pt x="27874" y="185738"/>
                  </a:moveTo>
                  <a:lnTo>
                    <a:pt x="27874" y="189530"/>
                  </a:lnTo>
                  <a:lnTo>
                    <a:pt x="25757" y="193508"/>
                  </a:lnTo>
                  <a:lnTo>
                    <a:pt x="24081" y="195680"/>
                  </a:lnTo>
                  <a:lnTo>
                    <a:pt x="14895" y="226096"/>
                  </a:lnTo>
                  <a:lnTo>
                    <a:pt x="2850" y="256680"/>
                  </a:lnTo>
                  <a:lnTo>
                    <a:pt x="0" y="278068"/>
                  </a:lnTo>
                  <a:lnTo>
                    <a:pt x="3300" y="291058"/>
                  </a:lnTo>
                  <a:lnTo>
                    <a:pt x="5142" y="294051"/>
                  </a:lnTo>
                  <a:lnTo>
                    <a:pt x="9304" y="297377"/>
                  </a:lnTo>
                  <a:lnTo>
                    <a:pt x="11525" y="297470"/>
                  </a:lnTo>
                  <a:lnTo>
                    <a:pt x="26946" y="289861"/>
                  </a:lnTo>
                  <a:lnTo>
                    <a:pt x="33548" y="283344"/>
                  </a:lnTo>
                  <a:lnTo>
                    <a:pt x="56948" y="252730"/>
                  </a:lnTo>
                  <a:lnTo>
                    <a:pt x="71805" y="218197"/>
                  </a:lnTo>
                  <a:lnTo>
                    <a:pt x="82384" y="184917"/>
                  </a:lnTo>
                  <a:lnTo>
                    <a:pt x="88916" y="153921"/>
                  </a:lnTo>
                  <a:lnTo>
                    <a:pt x="90411" y="124275"/>
                  </a:lnTo>
                  <a:lnTo>
                    <a:pt x="86179" y="95383"/>
                  </a:lnTo>
                  <a:lnTo>
                    <a:pt x="79898" y="67508"/>
                  </a:lnTo>
                  <a:lnTo>
                    <a:pt x="68549" y="36354"/>
                  </a:lnTo>
                  <a:lnTo>
                    <a:pt x="49740" y="8454"/>
                  </a:lnTo>
                  <a:lnTo>
                    <a:pt x="4216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1" name="SMARTInkShape-497"/>
            <p:cNvSpPr/>
            <p:nvPr/>
          </p:nvSpPr>
          <p:spPr>
            <a:xfrm>
              <a:off x="7058505" y="3550444"/>
              <a:ext cx="85246" cy="313771"/>
            </a:xfrm>
            <a:custGeom>
              <a:avLst/>
              <a:gdLst/>
              <a:ahLst/>
              <a:cxnLst/>
              <a:rect l="0" t="0" r="0" b="0"/>
              <a:pathLst>
                <a:path w="85246" h="313771">
                  <a:moveTo>
                    <a:pt x="85245" y="157162"/>
                  </a:moveTo>
                  <a:lnTo>
                    <a:pt x="85245" y="153370"/>
                  </a:lnTo>
                  <a:lnTo>
                    <a:pt x="84451" y="152253"/>
                  </a:lnTo>
                  <a:lnTo>
                    <a:pt x="83128" y="151508"/>
                  </a:lnTo>
                  <a:lnTo>
                    <a:pt x="75302" y="150313"/>
                  </a:lnTo>
                  <a:lnTo>
                    <a:pt x="70771" y="152266"/>
                  </a:lnTo>
                  <a:lnTo>
                    <a:pt x="53324" y="163808"/>
                  </a:lnTo>
                  <a:lnTo>
                    <a:pt x="26557" y="193756"/>
                  </a:lnTo>
                  <a:lnTo>
                    <a:pt x="13792" y="214572"/>
                  </a:lnTo>
                  <a:lnTo>
                    <a:pt x="3162" y="247848"/>
                  </a:lnTo>
                  <a:lnTo>
                    <a:pt x="0" y="281670"/>
                  </a:lnTo>
                  <a:lnTo>
                    <a:pt x="3455" y="297153"/>
                  </a:lnTo>
                  <a:lnTo>
                    <a:pt x="9505" y="308002"/>
                  </a:lnTo>
                  <a:lnTo>
                    <a:pt x="12527" y="310110"/>
                  </a:lnTo>
                  <a:lnTo>
                    <a:pt x="23570" y="313076"/>
                  </a:lnTo>
                  <a:lnTo>
                    <a:pt x="29524" y="313770"/>
                  </a:lnTo>
                  <a:lnTo>
                    <a:pt x="41130" y="310368"/>
                  </a:lnTo>
                  <a:lnTo>
                    <a:pt x="50831" y="304333"/>
                  </a:lnTo>
                  <a:lnTo>
                    <a:pt x="62524" y="293725"/>
                  </a:lnTo>
                  <a:lnTo>
                    <a:pt x="67210" y="285061"/>
                  </a:lnTo>
                  <a:lnTo>
                    <a:pt x="76167" y="255350"/>
                  </a:lnTo>
                  <a:lnTo>
                    <a:pt x="81409" y="229735"/>
                  </a:lnTo>
                  <a:lnTo>
                    <a:pt x="79435" y="201243"/>
                  </a:lnTo>
                  <a:lnTo>
                    <a:pt x="77703" y="168018"/>
                  </a:lnTo>
                  <a:lnTo>
                    <a:pt x="72515" y="133832"/>
                  </a:lnTo>
                  <a:lnTo>
                    <a:pt x="65951" y="103242"/>
                  </a:lnTo>
                  <a:lnTo>
                    <a:pt x="58979" y="74864"/>
                  </a:lnTo>
                  <a:lnTo>
                    <a:pt x="47136" y="39962"/>
                  </a:lnTo>
                  <a:lnTo>
                    <a:pt x="30211" y="4306"/>
                  </a:lnTo>
                  <a:lnTo>
                    <a:pt x="2809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2" name="SMARTInkShape-498"/>
            <p:cNvSpPr/>
            <p:nvPr/>
          </p:nvSpPr>
          <p:spPr>
            <a:xfrm>
              <a:off x="6872506" y="3752342"/>
              <a:ext cx="85508" cy="161855"/>
            </a:xfrm>
            <a:custGeom>
              <a:avLst/>
              <a:gdLst/>
              <a:ahLst/>
              <a:cxnLst/>
              <a:rect l="0" t="0" r="0" b="0"/>
              <a:pathLst>
                <a:path w="85508" h="161855">
                  <a:moveTo>
                    <a:pt x="42644" y="12414"/>
                  </a:moveTo>
                  <a:lnTo>
                    <a:pt x="49493" y="12414"/>
                  </a:lnTo>
                  <a:lnTo>
                    <a:pt x="49701" y="16206"/>
                  </a:lnTo>
                  <a:lnTo>
                    <a:pt x="36804" y="45319"/>
                  </a:lnTo>
                  <a:lnTo>
                    <a:pt x="22646" y="75917"/>
                  </a:lnTo>
                  <a:lnTo>
                    <a:pt x="8179" y="105126"/>
                  </a:lnTo>
                  <a:lnTo>
                    <a:pt x="2270" y="126668"/>
                  </a:lnTo>
                  <a:lnTo>
                    <a:pt x="0" y="155837"/>
                  </a:lnTo>
                  <a:lnTo>
                    <a:pt x="721" y="158036"/>
                  </a:lnTo>
                  <a:lnTo>
                    <a:pt x="1995" y="159501"/>
                  </a:lnTo>
                  <a:lnTo>
                    <a:pt x="5528" y="161130"/>
                  </a:lnTo>
                  <a:lnTo>
                    <a:pt x="9744" y="161854"/>
                  </a:lnTo>
                  <a:lnTo>
                    <a:pt x="16380" y="157942"/>
                  </a:lnTo>
                  <a:lnTo>
                    <a:pt x="33276" y="142145"/>
                  </a:lnTo>
                  <a:lnTo>
                    <a:pt x="51092" y="115429"/>
                  </a:lnTo>
                  <a:lnTo>
                    <a:pt x="58279" y="81190"/>
                  </a:lnTo>
                  <a:lnTo>
                    <a:pt x="62930" y="49018"/>
                  </a:lnTo>
                  <a:lnTo>
                    <a:pt x="57824" y="15292"/>
                  </a:lnTo>
                  <a:lnTo>
                    <a:pt x="57010" y="0"/>
                  </a:lnTo>
                  <a:lnTo>
                    <a:pt x="56932" y="32424"/>
                  </a:lnTo>
                  <a:lnTo>
                    <a:pt x="57725" y="49034"/>
                  </a:lnTo>
                  <a:lnTo>
                    <a:pt x="71405" y="83765"/>
                  </a:lnTo>
                  <a:lnTo>
                    <a:pt x="85507" y="1052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3" name="SMARTInkShape-499"/>
            <p:cNvSpPr/>
            <p:nvPr/>
          </p:nvSpPr>
          <p:spPr>
            <a:xfrm>
              <a:off x="6666643" y="3757613"/>
              <a:ext cx="103864" cy="228601"/>
            </a:xfrm>
            <a:custGeom>
              <a:avLst/>
              <a:gdLst/>
              <a:ahLst/>
              <a:cxnLst/>
              <a:rect l="0" t="0" r="0" b="0"/>
              <a:pathLst>
                <a:path w="103864" h="228601">
                  <a:moveTo>
                    <a:pt x="62770" y="0"/>
                  </a:moveTo>
                  <a:lnTo>
                    <a:pt x="58977" y="0"/>
                  </a:lnTo>
                  <a:lnTo>
                    <a:pt x="54999" y="2116"/>
                  </a:lnTo>
                  <a:lnTo>
                    <a:pt x="21859" y="27641"/>
                  </a:lnTo>
                  <a:lnTo>
                    <a:pt x="6190" y="50196"/>
                  </a:lnTo>
                  <a:lnTo>
                    <a:pt x="762" y="62233"/>
                  </a:lnTo>
                  <a:lnTo>
                    <a:pt x="0" y="65301"/>
                  </a:lnTo>
                  <a:lnTo>
                    <a:pt x="1269" y="72943"/>
                  </a:lnTo>
                  <a:lnTo>
                    <a:pt x="6447" y="84054"/>
                  </a:lnTo>
                  <a:lnTo>
                    <a:pt x="15308" y="94920"/>
                  </a:lnTo>
                  <a:lnTo>
                    <a:pt x="45540" y="109508"/>
                  </a:lnTo>
                  <a:lnTo>
                    <a:pt x="80978" y="126204"/>
                  </a:lnTo>
                  <a:lnTo>
                    <a:pt x="93388" y="134143"/>
                  </a:lnTo>
                  <a:lnTo>
                    <a:pt x="101652" y="145403"/>
                  </a:lnTo>
                  <a:lnTo>
                    <a:pt x="103863" y="151406"/>
                  </a:lnTo>
                  <a:lnTo>
                    <a:pt x="102729" y="158837"/>
                  </a:lnTo>
                  <a:lnTo>
                    <a:pt x="97992" y="169019"/>
                  </a:lnTo>
                  <a:lnTo>
                    <a:pt x="72700" y="202899"/>
                  </a:lnTo>
                  <a:lnTo>
                    <a:pt x="41338"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4" name="SMARTInkShape-500"/>
            <p:cNvSpPr/>
            <p:nvPr/>
          </p:nvSpPr>
          <p:spPr>
            <a:xfrm>
              <a:off x="6543675" y="3757613"/>
              <a:ext cx="14289" cy="1"/>
            </a:xfrm>
            <a:custGeom>
              <a:avLst/>
              <a:gdLst/>
              <a:ahLst/>
              <a:cxnLst/>
              <a:rect l="0" t="0" r="0" b="0"/>
              <a:pathLst>
                <a:path w="14289" h="1">
                  <a:moveTo>
                    <a:pt x="14288"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5" name="SMARTInkShape-501"/>
            <p:cNvSpPr/>
            <p:nvPr/>
          </p:nvSpPr>
          <p:spPr>
            <a:xfrm>
              <a:off x="6600825" y="3879056"/>
              <a:ext cx="7145" cy="128589"/>
            </a:xfrm>
            <a:custGeom>
              <a:avLst/>
              <a:gdLst/>
              <a:ahLst/>
              <a:cxnLst/>
              <a:rect l="0" t="0" r="0" b="0"/>
              <a:pathLst>
                <a:path w="7145" h="128589">
                  <a:moveTo>
                    <a:pt x="0" y="0"/>
                  </a:moveTo>
                  <a:lnTo>
                    <a:pt x="0" y="32111"/>
                  </a:lnTo>
                  <a:lnTo>
                    <a:pt x="0" y="64760"/>
                  </a:lnTo>
                  <a:lnTo>
                    <a:pt x="0" y="100074"/>
                  </a:lnTo>
                  <a:lnTo>
                    <a:pt x="794" y="112740"/>
                  </a:lnTo>
                  <a:lnTo>
                    <a:pt x="7144" y="1285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6" name="SMARTInkShape-502"/>
            <p:cNvSpPr/>
            <p:nvPr/>
          </p:nvSpPr>
          <p:spPr>
            <a:xfrm>
              <a:off x="6343846" y="3764756"/>
              <a:ext cx="149825" cy="285292"/>
            </a:xfrm>
            <a:custGeom>
              <a:avLst/>
              <a:gdLst/>
              <a:ahLst/>
              <a:cxnLst/>
              <a:rect l="0" t="0" r="0" b="0"/>
              <a:pathLst>
                <a:path w="149825" h="285292">
                  <a:moveTo>
                    <a:pt x="6949" y="0"/>
                  </a:moveTo>
                  <a:lnTo>
                    <a:pt x="6949" y="3792"/>
                  </a:lnTo>
                  <a:lnTo>
                    <a:pt x="797" y="30528"/>
                  </a:lnTo>
                  <a:lnTo>
                    <a:pt x="0" y="64033"/>
                  </a:lnTo>
                  <a:lnTo>
                    <a:pt x="656" y="95791"/>
                  </a:lnTo>
                  <a:lnTo>
                    <a:pt x="4730" y="125661"/>
                  </a:lnTo>
                  <a:lnTo>
                    <a:pt x="6291" y="154620"/>
                  </a:lnTo>
                  <a:lnTo>
                    <a:pt x="6753" y="183308"/>
                  </a:lnTo>
                  <a:lnTo>
                    <a:pt x="6890" y="211124"/>
                  </a:lnTo>
                  <a:lnTo>
                    <a:pt x="6940" y="245819"/>
                  </a:lnTo>
                  <a:lnTo>
                    <a:pt x="6949" y="280522"/>
                  </a:lnTo>
                  <a:lnTo>
                    <a:pt x="6949" y="285291"/>
                  </a:lnTo>
                  <a:lnTo>
                    <a:pt x="7742" y="265022"/>
                  </a:lnTo>
                  <a:lnTo>
                    <a:pt x="14223" y="232150"/>
                  </a:lnTo>
                  <a:lnTo>
                    <a:pt x="19615" y="200962"/>
                  </a:lnTo>
                  <a:lnTo>
                    <a:pt x="22103" y="186154"/>
                  </a:lnTo>
                  <a:lnTo>
                    <a:pt x="32428" y="165223"/>
                  </a:lnTo>
                  <a:lnTo>
                    <a:pt x="58541" y="130897"/>
                  </a:lnTo>
                  <a:lnTo>
                    <a:pt x="67184" y="125645"/>
                  </a:lnTo>
                  <a:lnTo>
                    <a:pt x="86593" y="121997"/>
                  </a:lnTo>
                  <a:lnTo>
                    <a:pt x="98456" y="125400"/>
                  </a:lnTo>
                  <a:lnTo>
                    <a:pt x="105297" y="131405"/>
                  </a:lnTo>
                  <a:lnTo>
                    <a:pt x="111777" y="138571"/>
                  </a:lnTo>
                  <a:lnTo>
                    <a:pt x="123557" y="148656"/>
                  </a:lnTo>
                  <a:lnTo>
                    <a:pt x="137592" y="175563"/>
                  </a:lnTo>
                  <a:lnTo>
                    <a:pt x="141674" y="200044"/>
                  </a:lnTo>
                  <a:lnTo>
                    <a:pt x="144597" y="220990"/>
                  </a:lnTo>
                  <a:lnTo>
                    <a:pt x="149824" y="2428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7" name="SMARTInkShape-503"/>
            <p:cNvSpPr/>
            <p:nvPr/>
          </p:nvSpPr>
          <p:spPr>
            <a:xfrm>
              <a:off x="5543550" y="4086225"/>
              <a:ext cx="707231" cy="328614"/>
            </a:xfrm>
            <a:custGeom>
              <a:avLst/>
              <a:gdLst/>
              <a:ahLst/>
              <a:cxnLst/>
              <a:rect l="0" t="0" r="0" b="0"/>
              <a:pathLst>
                <a:path w="707231" h="328614">
                  <a:moveTo>
                    <a:pt x="0" y="328613"/>
                  </a:moveTo>
                  <a:lnTo>
                    <a:pt x="0" y="324820"/>
                  </a:lnTo>
                  <a:lnTo>
                    <a:pt x="794" y="323703"/>
                  </a:lnTo>
                  <a:lnTo>
                    <a:pt x="2117" y="322958"/>
                  </a:lnTo>
                  <a:lnTo>
                    <a:pt x="3792" y="322462"/>
                  </a:lnTo>
                  <a:lnTo>
                    <a:pt x="38403" y="297444"/>
                  </a:lnTo>
                  <a:lnTo>
                    <a:pt x="73199" y="274681"/>
                  </a:lnTo>
                  <a:lnTo>
                    <a:pt x="107974" y="251373"/>
                  </a:lnTo>
                  <a:lnTo>
                    <a:pt x="138090" y="234024"/>
                  </a:lnTo>
                  <a:lnTo>
                    <a:pt x="172149" y="213803"/>
                  </a:lnTo>
                  <a:lnTo>
                    <a:pt x="207376" y="192730"/>
                  </a:lnTo>
                  <a:lnTo>
                    <a:pt x="242949" y="169289"/>
                  </a:lnTo>
                  <a:lnTo>
                    <a:pt x="278624" y="144351"/>
                  </a:lnTo>
                  <a:lnTo>
                    <a:pt x="303220" y="129244"/>
                  </a:lnTo>
                  <a:lnTo>
                    <a:pt x="330027" y="114592"/>
                  </a:lnTo>
                  <a:lnTo>
                    <a:pt x="357816" y="102259"/>
                  </a:lnTo>
                  <a:lnTo>
                    <a:pt x="386042" y="90692"/>
                  </a:lnTo>
                  <a:lnTo>
                    <a:pt x="414462" y="77614"/>
                  </a:lnTo>
                  <a:lnTo>
                    <a:pt x="442968" y="65980"/>
                  </a:lnTo>
                  <a:lnTo>
                    <a:pt x="471512" y="55518"/>
                  </a:lnTo>
                  <a:lnTo>
                    <a:pt x="500073" y="45577"/>
                  </a:lnTo>
                  <a:lnTo>
                    <a:pt x="526525" y="37983"/>
                  </a:lnTo>
                  <a:lnTo>
                    <a:pt x="551511" y="31963"/>
                  </a:lnTo>
                  <a:lnTo>
                    <a:pt x="575845" y="26641"/>
                  </a:lnTo>
                  <a:lnTo>
                    <a:pt x="599890" y="21630"/>
                  </a:lnTo>
                  <a:lnTo>
                    <a:pt x="633623" y="14346"/>
                  </a:lnTo>
                  <a:lnTo>
                    <a:pt x="661609" y="7161"/>
                  </a:lnTo>
                  <a:lnTo>
                    <a:pt x="70723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7" name="SMARTInkShape-Group79"/>
          <p:cNvGrpSpPr/>
          <p:nvPr/>
        </p:nvGrpSpPr>
        <p:grpSpPr>
          <a:xfrm>
            <a:off x="2200275" y="1389112"/>
            <a:ext cx="1207295" cy="560998"/>
            <a:chOff x="2200275" y="1389112"/>
            <a:chExt cx="1207295" cy="560998"/>
          </a:xfrm>
        </p:grpSpPr>
        <p:sp>
          <p:nvSpPr>
            <p:cNvPr id="299" name="SMARTInkShape-504"/>
            <p:cNvSpPr/>
            <p:nvPr/>
          </p:nvSpPr>
          <p:spPr>
            <a:xfrm>
              <a:off x="3214688" y="1428882"/>
              <a:ext cx="192882" cy="142744"/>
            </a:xfrm>
            <a:custGeom>
              <a:avLst/>
              <a:gdLst/>
              <a:ahLst/>
              <a:cxnLst/>
              <a:rect l="0" t="0" r="0" b="0"/>
              <a:pathLst>
                <a:path w="192882" h="142744">
                  <a:moveTo>
                    <a:pt x="0" y="64162"/>
                  </a:moveTo>
                  <a:lnTo>
                    <a:pt x="31317" y="63368"/>
                  </a:lnTo>
                  <a:lnTo>
                    <a:pt x="64315" y="55343"/>
                  </a:lnTo>
                  <a:lnTo>
                    <a:pt x="78587" y="51494"/>
                  </a:lnTo>
                  <a:lnTo>
                    <a:pt x="87315" y="49801"/>
                  </a:lnTo>
                  <a:lnTo>
                    <a:pt x="112624" y="35443"/>
                  </a:lnTo>
                  <a:lnTo>
                    <a:pt x="118317" y="29967"/>
                  </a:lnTo>
                  <a:lnTo>
                    <a:pt x="123494" y="22241"/>
                  </a:lnTo>
                  <a:lnTo>
                    <a:pt x="124398" y="18752"/>
                  </a:lnTo>
                  <a:lnTo>
                    <a:pt x="124207" y="15632"/>
                  </a:lnTo>
                  <a:lnTo>
                    <a:pt x="121013" y="3237"/>
                  </a:lnTo>
                  <a:lnTo>
                    <a:pt x="119569" y="2114"/>
                  </a:lnTo>
                  <a:lnTo>
                    <a:pt x="115848" y="866"/>
                  </a:lnTo>
                  <a:lnTo>
                    <a:pt x="104664" y="0"/>
                  </a:lnTo>
                  <a:lnTo>
                    <a:pt x="99963" y="2043"/>
                  </a:lnTo>
                  <a:lnTo>
                    <a:pt x="97598" y="3699"/>
                  </a:lnTo>
                  <a:lnTo>
                    <a:pt x="83190" y="7945"/>
                  </a:lnTo>
                  <a:lnTo>
                    <a:pt x="50486" y="37616"/>
                  </a:lnTo>
                  <a:lnTo>
                    <a:pt x="45121" y="48359"/>
                  </a:lnTo>
                  <a:lnTo>
                    <a:pt x="43308" y="62892"/>
                  </a:lnTo>
                  <a:lnTo>
                    <a:pt x="46787" y="76397"/>
                  </a:lnTo>
                  <a:lnTo>
                    <a:pt x="52808" y="83623"/>
                  </a:lnTo>
                  <a:lnTo>
                    <a:pt x="70072" y="97240"/>
                  </a:lnTo>
                  <a:lnTo>
                    <a:pt x="100773" y="113164"/>
                  </a:lnTo>
                  <a:lnTo>
                    <a:pt x="133647" y="125405"/>
                  </a:lnTo>
                  <a:lnTo>
                    <a:pt x="163894" y="133351"/>
                  </a:lnTo>
                  <a:lnTo>
                    <a:pt x="176823" y="135394"/>
                  </a:lnTo>
                  <a:lnTo>
                    <a:pt x="192881" y="1427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0" name="SMARTInkShape-505"/>
            <p:cNvSpPr/>
            <p:nvPr/>
          </p:nvSpPr>
          <p:spPr>
            <a:xfrm>
              <a:off x="3136524" y="1389112"/>
              <a:ext cx="70565" cy="132115"/>
            </a:xfrm>
            <a:custGeom>
              <a:avLst/>
              <a:gdLst/>
              <a:ahLst/>
              <a:cxnLst/>
              <a:rect l="0" t="0" r="0" b="0"/>
              <a:pathLst>
                <a:path w="70565" h="132115">
                  <a:moveTo>
                    <a:pt x="42445" y="11063"/>
                  </a:moveTo>
                  <a:lnTo>
                    <a:pt x="31803" y="421"/>
                  </a:lnTo>
                  <a:lnTo>
                    <a:pt x="29794" y="0"/>
                  </a:lnTo>
                  <a:lnTo>
                    <a:pt x="27661" y="512"/>
                  </a:lnTo>
                  <a:lnTo>
                    <a:pt x="23174" y="2405"/>
                  </a:lnTo>
                  <a:lnTo>
                    <a:pt x="16186" y="4264"/>
                  </a:lnTo>
                  <a:lnTo>
                    <a:pt x="4336" y="13803"/>
                  </a:lnTo>
                  <a:lnTo>
                    <a:pt x="1695" y="18366"/>
                  </a:lnTo>
                  <a:lnTo>
                    <a:pt x="0" y="27763"/>
                  </a:lnTo>
                  <a:lnTo>
                    <a:pt x="3498" y="38677"/>
                  </a:lnTo>
                  <a:lnTo>
                    <a:pt x="37389" y="69884"/>
                  </a:lnTo>
                  <a:lnTo>
                    <a:pt x="51089" y="79997"/>
                  </a:lnTo>
                  <a:lnTo>
                    <a:pt x="67558" y="100808"/>
                  </a:lnTo>
                  <a:lnTo>
                    <a:pt x="69994" y="108474"/>
                  </a:lnTo>
                  <a:lnTo>
                    <a:pt x="70564" y="113359"/>
                  </a:lnTo>
                  <a:lnTo>
                    <a:pt x="69922" y="114979"/>
                  </a:lnTo>
                  <a:lnTo>
                    <a:pt x="68701" y="116059"/>
                  </a:lnTo>
                  <a:lnTo>
                    <a:pt x="67092" y="116779"/>
                  </a:lnTo>
                  <a:lnTo>
                    <a:pt x="66020" y="118053"/>
                  </a:lnTo>
                  <a:lnTo>
                    <a:pt x="64829" y="121585"/>
                  </a:lnTo>
                  <a:lnTo>
                    <a:pt x="60066" y="125801"/>
                  </a:lnTo>
                  <a:lnTo>
                    <a:pt x="53451" y="129526"/>
                  </a:lnTo>
                  <a:lnTo>
                    <a:pt x="42737" y="131918"/>
                  </a:lnTo>
                  <a:lnTo>
                    <a:pt x="40258" y="132114"/>
                  </a:lnTo>
                  <a:lnTo>
                    <a:pt x="6726" y="1253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1" name="SMARTInkShape-506"/>
            <p:cNvSpPr/>
            <p:nvPr/>
          </p:nvSpPr>
          <p:spPr>
            <a:xfrm>
              <a:off x="2907506" y="1414508"/>
              <a:ext cx="128589" cy="92824"/>
            </a:xfrm>
            <a:custGeom>
              <a:avLst/>
              <a:gdLst/>
              <a:ahLst/>
              <a:cxnLst/>
              <a:rect l="0" t="0" r="0" b="0"/>
              <a:pathLst>
                <a:path w="128589" h="92824">
                  <a:moveTo>
                    <a:pt x="0" y="28530"/>
                  </a:moveTo>
                  <a:lnTo>
                    <a:pt x="3793" y="32322"/>
                  </a:lnTo>
                  <a:lnTo>
                    <a:pt x="5655" y="36300"/>
                  </a:lnTo>
                  <a:lnTo>
                    <a:pt x="6151" y="38472"/>
                  </a:lnTo>
                  <a:lnTo>
                    <a:pt x="10642" y="45322"/>
                  </a:lnTo>
                  <a:lnTo>
                    <a:pt x="18477" y="54748"/>
                  </a:lnTo>
                  <a:lnTo>
                    <a:pt x="20556" y="61874"/>
                  </a:lnTo>
                  <a:lnTo>
                    <a:pt x="21429" y="85262"/>
                  </a:lnTo>
                  <a:lnTo>
                    <a:pt x="21431" y="75700"/>
                  </a:lnTo>
                  <a:lnTo>
                    <a:pt x="23548" y="71190"/>
                  </a:lnTo>
                  <a:lnTo>
                    <a:pt x="26341" y="66540"/>
                  </a:lnTo>
                  <a:lnTo>
                    <a:pt x="38431" y="37633"/>
                  </a:lnTo>
                  <a:lnTo>
                    <a:pt x="59540" y="5823"/>
                  </a:lnTo>
                  <a:lnTo>
                    <a:pt x="66414" y="2563"/>
                  </a:lnTo>
                  <a:lnTo>
                    <a:pt x="90672" y="0"/>
                  </a:lnTo>
                  <a:lnTo>
                    <a:pt x="96010" y="3760"/>
                  </a:lnTo>
                  <a:lnTo>
                    <a:pt x="102619" y="13694"/>
                  </a:lnTo>
                  <a:lnTo>
                    <a:pt x="112634" y="41213"/>
                  </a:lnTo>
                  <a:lnTo>
                    <a:pt x="116271" y="62618"/>
                  </a:lnTo>
                  <a:lnTo>
                    <a:pt x="119145" y="68286"/>
                  </a:lnTo>
                  <a:lnTo>
                    <a:pt x="121141" y="80821"/>
                  </a:lnTo>
                  <a:lnTo>
                    <a:pt x="121354" y="88032"/>
                  </a:lnTo>
                  <a:lnTo>
                    <a:pt x="122178" y="89629"/>
                  </a:lnTo>
                  <a:lnTo>
                    <a:pt x="123521" y="90694"/>
                  </a:lnTo>
                  <a:lnTo>
                    <a:pt x="128588" y="928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2" name="SMARTInkShape-507"/>
            <p:cNvSpPr/>
            <p:nvPr/>
          </p:nvSpPr>
          <p:spPr>
            <a:xfrm>
              <a:off x="2772891" y="1421606"/>
              <a:ext cx="119871" cy="84279"/>
            </a:xfrm>
            <a:custGeom>
              <a:avLst/>
              <a:gdLst/>
              <a:ahLst/>
              <a:cxnLst/>
              <a:rect l="0" t="0" r="0" b="0"/>
              <a:pathLst>
                <a:path w="119871" h="84279">
                  <a:moveTo>
                    <a:pt x="41747" y="0"/>
                  </a:moveTo>
                  <a:lnTo>
                    <a:pt x="20168" y="23695"/>
                  </a:lnTo>
                  <a:lnTo>
                    <a:pt x="9183" y="45542"/>
                  </a:lnTo>
                  <a:lnTo>
                    <a:pt x="6169" y="58826"/>
                  </a:lnTo>
                  <a:lnTo>
                    <a:pt x="558" y="70828"/>
                  </a:lnTo>
                  <a:lnTo>
                    <a:pt x="0" y="73413"/>
                  </a:lnTo>
                  <a:lnTo>
                    <a:pt x="1216" y="75929"/>
                  </a:lnTo>
                  <a:lnTo>
                    <a:pt x="6799" y="80842"/>
                  </a:lnTo>
                  <a:lnTo>
                    <a:pt x="12456" y="83555"/>
                  </a:lnTo>
                  <a:lnTo>
                    <a:pt x="15076" y="84278"/>
                  </a:lnTo>
                  <a:lnTo>
                    <a:pt x="45892" y="79447"/>
                  </a:lnTo>
                  <a:lnTo>
                    <a:pt x="81181" y="62564"/>
                  </a:lnTo>
                  <a:lnTo>
                    <a:pt x="100277" y="51722"/>
                  </a:lnTo>
                  <a:lnTo>
                    <a:pt x="116856" y="31630"/>
                  </a:lnTo>
                  <a:lnTo>
                    <a:pt x="119299" y="24012"/>
                  </a:lnTo>
                  <a:lnTo>
                    <a:pt x="119870" y="19139"/>
                  </a:lnTo>
                  <a:lnTo>
                    <a:pt x="118008" y="14327"/>
                  </a:lnTo>
                  <a:lnTo>
                    <a:pt x="116400" y="11933"/>
                  </a:lnTo>
                  <a:lnTo>
                    <a:pt x="113740" y="10337"/>
                  </a:lnTo>
                  <a:lnTo>
                    <a:pt x="100182" y="5658"/>
                  </a:lnTo>
                  <a:lnTo>
                    <a:pt x="97373" y="3772"/>
                  </a:lnTo>
                  <a:lnTo>
                    <a:pt x="85833" y="1118"/>
                  </a:lnTo>
                  <a:lnTo>
                    <a:pt x="6317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3" name="SMARTInkShape-508"/>
            <p:cNvSpPr/>
            <p:nvPr/>
          </p:nvSpPr>
          <p:spPr>
            <a:xfrm>
              <a:off x="2616102" y="1421741"/>
              <a:ext cx="112782" cy="199429"/>
            </a:xfrm>
            <a:custGeom>
              <a:avLst/>
              <a:gdLst/>
              <a:ahLst/>
              <a:cxnLst/>
              <a:rect l="0" t="0" r="0" b="0"/>
              <a:pathLst>
                <a:path w="112782" h="199429">
                  <a:moveTo>
                    <a:pt x="12798" y="107022"/>
                  </a:moveTo>
                  <a:lnTo>
                    <a:pt x="9006" y="110814"/>
                  </a:lnTo>
                  <a:lnTo>
                    <a:pt x="7144" y="114792"/>
                  </a:lnTo>
                  <a:lnTo>
                    <a:pt x="6647" y="116964"/>
                  </a:lnTo>
                  <a:lnTo>
                    <a:pt x="12395" y="152203"/>
                  </a:lnTo>
                  <a:lnTo>
                    <a:pt x="11951" y="179411"/>
                  </a:lnTo>
                  <a:lnTo>
                    <a:pt x="5741" y="199428"/>
                  </a:lnTo>
                  <a:lnTo>
                    <a:pt x="5655" y="167173"/>
                  </a:lnTo>
                  <a:lnTo>
                    <a:pt x="5654" y="135051"/>
                  </a:lnTo>
                  <a:lnTo>
                    <a:pt x="0" y="99806"/>
                  </a:lnTo>
                  <a:lnTo>
                    <a:pt x="1068" y="78425"/>
                  </a:lnTo>
                  <a:lnTo>
                    <a:pt x="8541" y="53660"/>
                  </a:lnTo>
                  <a:lnTo>
                    <a:pt x="31215" y="19791"/>
                  </a:lnTo>
                  <a:lnTo>
                    <a:pt x="39598" y="10356"/>
                  </a:lnTo>
                  <a:lnTo>
                    <a:pt x="47463" y="5057"/>
                  </a:lnTo>
                  <a:lnTo>
                    <a:pt x="60816" y="1403"/>
                  </a:lnTo>
                  <a:lnTo>
                    <a:pt x="89032" y="0"/>
                  </a:lnTo>
                  <a:lnTo>
                    <a:pt x="96422" y="2042"/>
                  </a:lnTo>
                  <a:lnTo>
                    <a:pt x="99503" y="3698"/>
                  </a:lnTo>
                  <a:lnTo>
                    <a:pt x="101558" y="5595"/>
                  </a:lnTo>
                  <a:lnTo>
                    <a:pt x="108918" y="20454"/>
                  </a:lnTo>
                  <a:lnTo>
                    <a:pt x="111657" y="29866"/>
                  </a:lnTo>
                  <a:lnTo>
                    <a:pt x="112781" y="65228"/>
                  </a:lnTo>
                  <a:lnTo>
                    <a:pt x="112011" y="80716"/>
                  </a:lnTo>
                  <a:lnTo>
                    <a:pt x="107106" y="89614"/>
                  </a:lnTo>
                  <a:lnTo>
                    <a:pt x="99831" y="97278"/>
                  </a:lnTo>
                  <a:lnTo>
                    <a:pt x="77517" y="112036"/>
                  </a:lnTo>
                  <a:lnTo>
                    <a:pt x="67651" y="113745"/>
                  </a:lnTo>
                  <a:lnTo>
                    <a:pt x="48517" y="1070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4" name="SMARTInkShape-509"/>
            <p:cNvSpPr/>
            <p:nvPr/>
          </p:nvSpPr>
          <p:spPr>
            <a:xfrm>
              <a:off x="2561447" y="1457325"/>
              <a:ext cx="124028" cy="164307"/>
            </a:xfrm>
            <a:custGeom>
              <a:avLst/>
              <a:gdLst/>
              <a:ahLst/>
              <a:cxnLst/>
              <a:rect l="0" t="0" r="0" b="0"/>
              <a:pathLst>
                <a:path w="124028" h="164307">
                  <a:moveTo>
                    <a:pt x="53166" y="0"/>
                  </a:moveTo>
                  <a:lnTo>
                    <a:pt x="23104" y="0"/>
                  </a:lnTo>
                  <a:lnTo>
                    <a:pt x="17844" y="2117"/>
                  </a:lnTo>
                  <a:lnTo>
                    <a:pt x="801" y="16793"/>
                  </a:lnTo>
                  <a:lnTo>
                    <a:pt x="0" y="19133"/>
                  </a:lnTo>
                  <a:lnTo>
                    <a:pt x="259" y="21486"/>
                  </a:lnTo>
                  <a:lnTo>
                    <a:pt x="2664" y="26218"/>
                  </a:lnTo>
                  <a:lnTo>
                    <a:pt x="6379" y="30967"/>
                  </a:lnTo>
                  <a:lnTo>
                    <a:pt x="39353" y="52535"/>
                  </a:lnTo>
                  <a:lnTo>
                    <a:pt x="68613" y="70173"/>
                  </a:lnTo>
                  <a:lnTo>
                    <a:pt x="101208" y="87362"/>
                  </a:lnTo>
                  <a:lnTo>
                    <a:pt x="118041" y="101306"/>
                  </a:lnTo>
                  <a:lnTo>
                    <a:pt x="121687" y="108789"/>
                  </a:lnTo>
                  <a:lnTo>
                    <a:pt x="124027" y="122737"/>
                  </a:lnTo>
                  <a:lnTo>
                    <a:pt x="122230" y="128104"/>
                  </a:lnTo>
                  <a:lnTo>
                    <a:pt x="114609" y="138017"/>
                  </a:lnTo>
                  <a:lnTo>
                    <a:pt x="90806" y="152392"/>
                  </a:lnTo>
                  <a:lnTo>
                    <a:pt x="67215" y="161130"/>
                  </a:lnTo>
                  <a:lnTo>
                    <a:pt x="38878"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5" name="SMARTInkShape-510"/>
            <p:cNvSpPr/>
            <p:nvPr/>
          </p:nvSpPr>
          <p:spPr>
            <a:xfrm>
              <a:off x="2200275" y="1500635"/>
              <a:ext cx="292370" cy="192302"/>
            </a:xfrm>
            <a:custGeom>
              <a:avLst/>
              <a:gdLst/>
              <a:ahLst/>
              <a:cxnLst/>
              <a:rect l="0" t="0" r="0" b="0"/>
              <a:pathLst>
                <a:path w="292370" h="192302">
                  <a:moveTo>
                    <a:pt x="0" y="99565"/>
                  </a:moveTo>
                  <a:lnTo>
                    <a:pt x="0" y="120357"/>
                  </a:lnTo>
                  <a:lnTo>
                    <a:pt x="2117" y="126798"/>
                  </a:lnTo>
                  <a:lnTo>
                    <a:pt x="3792" y="129626"/>
                  </a:lnTo>
                  <a:lnTo>
                    <a:pt x="8819" y="153618"/>
                  </a:lnTo>
                  <a:lnTo>
                    <a:pt x="11857" y="160895"/>
                  </a:lnTo>
                  <a:lnTo>
                    <a:pt x="14361" y="173123"/>
                  </a:lnTo>
                  <a:lnTo>
                    <a:pt x="19800" y="184768"/>
                  </a:lnTo>
                  <a:lnTo>
                    <a:pt x="21403" y="192301"/>
                  </a:lnTo>
                  <a:lnTo>
                    <a:pt x="21431" y="158640"/>
                  </a:lnTo>
                  <a:lnTo>
                    <a:pt x="21431" y="126689"/>
                  </a:lnTo>
                  <a:lnTo>
                    <a:pt x="23548" y="97884"/>
                  </a:lnTo>
                  <a:lnTo>
                    <a:pt x="30250" y="66443"/>
                  </a:lnTo>
                  <a:lnTo>
                    <a:pt x="40893" y="49787"/>
                  </a:lnTo>
                  <a:lnTo>
                    <a:pt x="41549" y="47329"/>
                  </a:lnTo>
                  <a:lnTo>
                    <a:pt x="42781" y="45691"/>
                  </a:lnTo>
                  <a:lnTo>
                    <a:pt x="46266" y="43871"/>
                  </a:lnTo>
                  <a:lnTo>
                    <a:pt x="59621" y="42543"/>
                  </a:lnTo>
                  <a:lnTo>
                    <a:pt x="70494" y="46245"/>
                  </a:lnTo>
                  <a:lnTo>
                    <a:pt x="77104" y="52319"/>
                  </a:lnTo>
                  <a:lnTo>
                    <a:pt x="83481" y="59517"/>
                  </a:lnTo>
                  <a:lnTo>
                    <a:pt x="119161" y="80439"/>
                  </a:lnTo>
                  <a:lnTo>
                    <a:pt x="148745" y="94141"/>
                  </a:lnTo>
                  <a:lnTo>
                    <a:pt x="181777" y="98851"/>
                  </a:lnTo>
                  <a:lnTo>
                    <a:pt x="215585" y="89559"/>
                  </a:lnTo>
                  <a:lnTo>
                    <a:pt x="251136" y="71918"/>
                  </a:lnTo>
                  <a:lnTo>
                    <a:pt x="283932" y="37331"/>
                  </a:lnTo>
                  <a:lnTo>
                    <a:pt x="286919" y="34263"/>
                  </a:lnTo>
                  <a:lnTo>
                    <a:pt x="290238" y="26621"/>
                  </a:lnTo>
                  <a:lnTo>
                    <a:pt x="292369" y="12572"/>
                  </a:lnTo>
                  <a:lnTo>
                    <a:pt x="290957" y="9820"/>
                  </a:lnTo>
                  <a:lnTo>
                    <a:pt x="285154" y="4645"/>
                  </a:lnTo>
                  <a:lnTo>
                    <a:pt x="279400" y="1816"/>
                  </a:lnTo>
                  <a:lnTo>
                    <a:pt x="269238" y="0"/>
                  </a:lnTo>
                  <a:lnTo>
                    <a:pt x="264388" y="1868"/>
                  </a:lnTo>
                  <a:lnTo>
                    <a:pt x="241503" y="16357"/>
                  </a:lnTo>
                  <a:lnTo>
                    <a:pt x="226615" y="33800"/>
                  </a:lnTo>
                  <a:lnTo>
                    <a:pt x="218986" y="40173"/>
                  </a:lnTo>
                  <a:lnTo>
                    <a:pt x="212950" y="48298"/>
                  </a:lnTo>
                  <a:lnTo>
                    <a:pt x="209738" y="57201"/>
                  </a:lnTo>
                  <a:lnTo>
                    <a:pt x="203391" y="79787"/>
                  </a:lnTo>
                  <a:lnTo>
                    <a:pt x="206515" y="94393"/>
                  </a:lnTo>
                  <a:lnTo>
                    <a:pt x="208995" y="99383"/>
                  </a:lnTo>
                  <a:lnTo>
                    <a:pt x="210767" y="101825"/>
                  </a:lnTo>
                  <a:lnTo>
                    <a:pt x="220847" y="109054"/>
                  </a:lnTo>
                  <a:lnTo>
                    <a:pt x="230095" y="112431"/>
                  </a:lnTo>
                  <a:lnTo>
                    <a:pt x="257175" y="1138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6" name="SMARTInkShape-511"/>
            <p:cNvSpPr/>
            <p:nvPr/>
          </p:nvSpPr>
          <p:spPr>
            <a:xfrm>
              <a:off x="2443457" y="1693069"/>
              <a:ext cx="278313" cy="257041"/>
            </a:xfrm>
            <a:custGeom>
              <a:avLst/>
              <a:gdLst/>
              <a:ahLst/>
              <a:cxnLst/>
              <a:rect l="0" t="0" r="0" b="0"/>
              <a:pathLst>
                <a:path w="278313" h="257041">
                  <a:moveTo>
                    <a:pt x="6849" y="64294"/>
                  </a:moveTo>
                  <a:lnTo>
                    <a:pt x="3057" y="64294"/>
                  </a:lnTo>
                  <a:lnTo>
                    <a:pt x="1940" y="65881"/>
                  </a:lnTo>
                  <a:lnTo>
                    <a:pt x="0" y="80387"/>
                  </a:lnTo>
                  <a:lnTo>
                    <a:pt x="557" y="96077"/>
                  </a:lnTo>
                  <a:lnTo>
                    <a:pt x="8528" y="130752"/>
                  </a:lnTo>
                  <a:lnTo>
                    <a:pt x="19167" y="165986"/>
                  </a:lnTo>
                  <a:lnTo>
                    <a:pt x="22670" y="184118"/>
                  </a:lnTo>
                  <a:lnTo>
                    <a:pt x="37895" y="218980"/>
                  </a:lnTo>
                  <a:lnTo>
                    <a:pt x="47607" y="240758"/>
                  </a:lnTo>
                  <a:lnTo>
                    <a:pt x="49570" y="246703"/>
                  </a:lnTo>
                  <a:lnTo>
                    <a:pt x="56757" y="257040"/>
                  </a:lnTo>
                  <a:lnTo>
                    <a:pt x="56826" y="253342"/>
                  </a:lnTo>
                  <a:lnTo>
                    <a:pt x="58959" y="249386"/>
                  </a:lnTo>
                  <a:lnTo>
                    <a:pt x="61759" y="244982"/>
                  </a:lnTo>
                  <a:lnTo>
                    <a:pt x="73855" y="210113"/>
                  </a:lnTo>
                  <a:lnTo>
                    <a:pt x="91128" y="178041"/>
                  </a:lnTo>
                  <a:lnTo>
                    <a:pt x="98281" y="164060"/>
                  </a:lnTo>
                  <a:lnTo>
                    <a:pt x="125252" y="128555"/>
                  </a:lnTo>
                  <a:lnTo>
                    <a:pt x="157408" y="94981"/>
                  </a:lnTo>
                  <a:lnTo>
                    <a:pt x="187748" y="64425"/>
                  </a:lnTo>
                  <a:lnTo>
                    <a:pt x="222011" y="38467"/>
                  </a:lnTo>
                  <a:lnTo>
                    <a:pt x="233496" y="26391"/>
                  </a:lnTo>
                  <a:lnTo>
                    <a:pt x="268364" y="3242"/>
                  </a:lnTo>
                  <a:lnTo>
                    <a:pt x="27831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8" name="SMARTInkShape-512"/>
          <p:cNvSpPr/>
          <p:nvPr/>
        </p:nvSpPr>
        <p:spPr>
          <a:xfrm>
            <a:off x="4922045" y="2493169"/>
            <a:ext cx="357186" cy="385763"/>
          </a:xfrm>
          <a:custGeom>
            <a:avLst/>
            <a:gdLst/>
            <a:ahLst/>
            <a:cxnLst/>
            <a:rect l="0" t="0" r="0" b="0"/>
            <a:pathLst>
              <a:path w="357186" h="385763">
                <a:moveTo>
                  <a:pt x="0" y="385762"/>
                </a:moveTo>
                <a:lnTo>
                  <a:pt x="3791" y="385762"/>
                </a:lnTo>
                <a:lnTo>
                  <a:pt x="4909" y="384175"/>
                </a:lnTo>
                <a:lnTo>
                  <a:pt x="7274" y="375150"/>
                </a:lnTo>
                <a:lnTo>
                  <a:pt x="27052" y="340274"/>
                </a:lnTo>
                <a:lnTo>
                  <a:pt x="41385" y="319304"/>
                </a:lnTo>
                <a:lnTo>
                  <a:pt x="48555" y="306219"/>
                </a:lnTo>
                <a:lnTo>
                  <a:pt x="75538" y="275128"/>
                </a:lnTo>
                <a:lnTo>
                  <a:pt x="100821" y="244434"/>
                </a:lnTo>
                <a:lnTo>
                  <a:pt x="128746" y="212501"/>
                </a:lnTo>
                <a:lnTo>
                  <a:pt x="152182" y="185201"/>
                </a:lnTo>
                <a:lnTo>
                  <a:pt x="184753" y="151324"/>
                </a:lnTo>
                <a:lnTo>
                  <a:pt x="219819" y="116792"/>
                </a:lnTo>
                <a:lnTo>
                  <a:pt x="255205" y="84100"/>
                </a:lnTo>
                <a:lnTo>
                  <a:pt x="285360" y="54889"/>
                </a:lnTo>
                <a:lnTo>
                  <a:pt x="317183" y="28904"/>
                </a:lnTo>
                <a:lnTo>
                  <a:pt x="325120" y="19990"/>
                </a:lnTo>
                <a:lnTo>
                  <a:pt x="346832" y="3466"/>
                </a:lnTo>
                <a:lnTo>
                  <a:pt x="35718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13" name="SMARTInkShape-Group81"/>
          <p:cNvGrpSpPr/>
          <p:nvPr/>
        </p:nvGrpSpPr>
        <p:grpSpPr>
          <a:xfrm>
            <a:off x="5215393" y="1421606"/>
            <a:ext cx="363878" cy="403806"/>
            <a:chOff x="5215393" y="1421606"/>
            <a:chExt cx="363878" cy="403806"/>
          </a:xfrm>
        </p:grpSpPr>
        <p:sp>
          <p:nvSpPr>
            <p:cNvPr id="309" name="SMARTInkShape-513"/>
            <p:cNvSpPr/>
            <p:nvPr/>
          </p:nvSpPr>
          <p:spPr>
            <a:xfrm>
              <a:off x="5551015" y="1421606"/>
              <a:ext cx="28256" cy="328614"/>
            </a:xfrm>
            <a:custGeom>
              <a:avLst/>
              <a:gdLst/>
              <a:ahLst/>
              <a:cxnLst/>
              <a:rect l="0" t="0" r="0" b="0"/>
              <a:pathLst>
                <a:path w="28256" h="328614">
                  <a:moveTo>
                    <a:pt x="28255" y="0"/>
                  </a:moveTo>
                  <a:lnTo>
                    <a:pt x="28255" y="6151"/>
                  </a:lnTo>
                  <a:lnTo>
                    <a:pt x="23344" y="19148"/>
                  </a:lnTo>
                  <a:lnTo>
                    <a:pt x="21404" y="50647"/>
                  </a:lnTo>
                  <a:lnTo>
                    <a:pt x="16258" y="79502"/>
                  </a:lnTo>
                  <a:lnTo>
                    <a:pt x="14419" y="114952"/>
                  </a:lnTo>
                  <a:lnTo>
                    <a:pt x="11984" y="143068"/>
                  </a:lnTo>
                  <a:lnTo>
                    <a:pt x="8352" y="171507"/>
                  </a:lnTo>
                  <a:lnTo>
                    <a:pt x="5159" y="202159"/>
                  </a:lnTo>
                  <a:lnTo>
                    <a:pt x="1303" y="232143"/>
                  </a:lnTo>
                  <a:lnTo>
                    <a:pt x="0" y="267400"/>
                  </a:lnTo>
                  <a:lnTo>
                    <a:pt x="4652" y="298442"/>
                  </a:lnTo>
                  <a:lnTo>
                    <a:pt x="6823" y="3286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0" name="SMARTInkShape-514"/>
            <p:cNvSpPr/>
            <p:nvPr/>
          </p:nvSpPr>
          <p:spPr>
            <a:xfrm>
              <a:off x="5443683" y="1493044"/>
              <a:ext cx="35573" cy="271463"/>
            </a:xfrm>
            <a:custGeom>
              <a:avLst/>
              <a:gdLst/>
              <a:ahLst/>
              <a:cxnLst/>
              <a:rect l="0" t="0" r="0" b="0"/>
              <a:pathLst>
                <a:path w="35573" h="271463">
                  <a:moveTo>
                    <a:pt x="35572" y="0"/>
                  </a:moveTo>
                  <a:lnTo>
                    <a:pt x="28724" y="0"/>
                  </a:lnTo>
                  <a:lnTo>
                    <a:pt x="27694" y="6497"/>
                  </a:lnTo>
                  <a:lnTo>
                    <a:pt x="23538" y="18682"/>
                  </a:lnTo>
                  <a:lnTo>
                    <a:pt x="17790" y="54377"/>
                  </a:lnTo>
                  <a:lnTo>
                    <a:pt x="11431" y="81552"/>
                  </a:lnTo>
                  <a:lnTo>
                    <a:pt x="8311" y="109712"/>
                  </a:lnTo>
                  <a:lnTo>
                    <a:pt x="3595" y="138164"/>
                  </a:lnTo>
                  <a:lnTo>
                    <a:pt x="593" y="171313"/>
                  </a:lnTo>
                  <a:lnTo>
                    <a:pt x="0" y="205495"/>
                  </a:lnTo>
                  <a:lnTo>
                    <a:pt x="2014" y="225987"/>
                  </a:lnTo>
                  <a:lnTo>
                    <a:pt x="14078" y="260895"/>
                  </a:lnTo>
                  <a:lnTo>
                    <a:pt x="17553" y="266236"/>
                  </a:lnTo>
                  <a:lnTo>
                    <a:pt x="21744" y="269140"/>
                  </a:lnTo>
                  <a:lnTo>
                    <a:pt x="28430" y="2714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1" name="SMARTInkShape-515"/>
            <p:cNvSpPr/>
            <p:nvPr/>
          </p:nvSpPr>
          <p:spPr>
            <a:xfrm>
              <a:off x="5215393" y="1707519"/>
              <a:ext cx="213858" cy="117893"/>
            </a:xfrm>
            <a:custGeom>
              <a:avLst/>
              <a:gdLst/>
              <a:ahLst/>
              <a:cxnLst/>
              <a:rect l="0" t="0" r="0" b="0"/>
              <a:pathLst>
                <a:path w="213858" h="117893">
                  <a:moveTo>
                    <a:pt x="142420" y="14125"/>
                  </a:moveTo>
                  <a:lnTo>
                    <a:pt x="138627" y="10332"/>
                  </a:lnTo>
                  <a:lnTo>
                    <a:pt x="134649" y="8470"/>
                  </a:lnTo>
                  <a:lnTo>
                    <a:pt x="123287" y="6383"/>
                  </a:lnTo>
                  <a:lnTo>
                    <a:pt x="113827" y="1365"/>
                  </a:lnTo>
                  <a:lnTo>
                    <a:pt x="111452" y="856"/>
                  </a:lnTo>
                  <a:lnTo>
                    <a:pt x="83439" y="9870"/>
                  </a:lnTo>
                  <a:lnTo>
                    <a:pt x="62036" y="19781"/>
                  </a:lnTo>
                  <a:lnTo>
                    <a:pt x="28153" y="50035"/>
                  </a:lnTo>
                  <a:lnTo>
                    <a:pt x="12868" y="68931"/>
                  </a:lnTo>
                  <a:lnTo>
                    <a:pt x="2999" y="87951"/>
                  </a:lnTo>
                  <a:lnTo>
                    <a:pt x="0" y="107965"/>
                  </a:lnTo>
                  <a:lnTo>
                    <a:pt x="641" y="110022"/>
                  </a:lnTo>
                  <a:lnTo>
                    <a:pt x="1864" y="111394"/>
                  </a:lnTo>
                  <a:lnTo>
                    <a:pt x="9528" y="117388"/>
                  </a:lnTo>
                  <a:lnTo>
                    <a:pt x="11756" y="117892"/>
                  </a:lnTo>
                  <a:lnTo>
                    <a:pt x="14035" y="117434"/>
                  </a:lnTo>
                  <a:lnTo>
                    <a:pt x="49742" y="97633"/>
                  </a:lnTo>
                  <a:lnTo>
                    <a:pt x="82899" y="66383"/>
                  </a:lnTo>
                  <a:lnTo>
                    <a:pt x="107672" y="31775"/>
                  </a:lnTo>
                  <a:lnTo>
                    <a:pt x="128005" y="0"/>
                  </a:lnTo>
                  <a:lnTo>
                    <a:pt x="128094" y="3678"/>
                  </a:lnTo>
                  <a:lnTo>
                    <a:pt x="130232" y="7630"/>
                  </a:lnTo>
                  <a:lnTo>
                    <a:pt x="138072" y="20426"/>
                  </a:lnTo>
                  <a:lnTo>
                    <a:pt x="148662" y="52315"/>
                  </a:lnTo>
                  <a:lnTo>
                    <a:pt x="173108" y="80385"/>
                  </a:lnTo>
                  <a:lnTo>
                    <a:pt x="196510" y="96651"/>
                  </a:lnTo>
                  <a:lnTo>
                    <a:pt x="204131" y="98902"/>
                  </a:lnTo>
                  <a:lnTo>
                    <a:pt x="213857" y="998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2" name="SMARTInkShape-516"/>
            <p:cNvSpPr/>
            <p:nvPr/>
          </p:nvSpPr>
          <p:spPr>
            <a:xfrm>
              <a:off x="5422105" y="1778794"/>
              <a:ext cx="1" cy="7145"/>
            </a:xfrm>
            <a:custGeom>
              <a:avLst/>
              <a:gdLst/>
              <a:ahLst/>
              <a:cxnLst/>
              <a:rect l="0" t="0" r="0" b="0"/>
              <a:pathLst>
                <a:path w="1" h="7145">
                  <a:moveTo>
                    <a:pt x="0" y="7144"/>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24" name="SMARTInkShape-Group82"/>
          <p:cNvGrpSpPr/>
          <p:nvPr/>
        </p:nvGrpSpPr>
        <p:grpSpPr>
          <a:xfrm>
            <a:off x="5715000" y="1300163"/>
            <a:ext cx="1621632" cy="449622"/>
            <a:chOff x="5715000" y="1300163"/>
            <a:chExt cx="1621632" cy="449622"/>
          </a:xfrm>
        </p:grpSpPr>
        <p:sp>
          <p:nvSpPr>
            <p:cNvPr id="314" name="SMARTInkShape-517"/>
            <p:cNvSpPr/>
            <p:nvPr/>
          </p:nvSpPr>
          <p:spPr>
            <a:xfrm>
              <a:off x="7215482" y="1428848"/>
              <a:ext cx="121150" cy="121347"/>
            </a:xfrm>
            <a:custGeom>
              <a:avLst/>
              <a:gdLst/>
              <a:ahLst/>
              <a:cxnLst/>
              <a:rect l="0" t="0" r="0" b="0"/>
              <a:pathLst>
                <a:path w="121150" h="121347">
                  <a:moveTo>
                    <a:pt x="6849" y="121346"/>
                  </a:moveTo>
                  <a:lnTo>
                    <a:pt x="6849" y="87065"/>
                  </a:lnTo>
                  <a:lnTo>
                    <a:pt x="6056" y="80710"/>
                  </a:lnTo>
                  <a:lnTo>
                    <a:pt x="698" y="62892"/>
                  </a:lnTo>
                  <a:lnTo>
                    <a:pt x="0" y="51198"/>
                  </a:lnTo>
                  <a:lnTo>
                    <a:pt x="1953" y="44396"/>
                  </a:lnTo>
                  <a:lnTo>
                    <a:pt x="4673" y="38727"/>
                  </a:lnTo>
                  <a:lnTo>
                    <a:pt x="6998" y="31073"/>
                  </a:lnTo>
                  <a:lnTo>
                    <a:pt x="23617" y="11817"/>
                  </a:lnTo>
                  <a:lnTo>
                    <a:pt x="28325" y="9166"/>
                  </a:lnTo>
                  <a:lnTo>
                    <a:pt x="62070" y="398"/>
                  </a:lnTo>
                  <a:lnTo>
                    <a:pt x="76936" y="0"/>
                  </a:lnTo>
                  <a:lnTo>
                    <a:pt x="111363" y="7645"/>
                  </a:lnTo>
                  <a:lnTo>
                    <a:pt x="121149" y="141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5" name="SMARTInkShape-518"/>
            <p:cNvSpPr/>
            <p:nvPr/>
          </p:nvSpPr>
          <p:spPr>
            <a:xfrm>
              <a:off x="6886575" y="1464469"/>
              <a:ext cx="311701" cy="128160"/>
            </a:xfrm>
            <a:custGeom>
              <a:avLst/>
              <a:gdLst/>
              <a:ahLst/>
              <a:cxnLst/>
              <a:rect l="0" t="0" r="0" b="0"/>
              <a:pathLst>
                <a:path w="311701" h="128160">
                  <a:moveTo>
                    <a:pt x="0" y="85725"/>
                  </a:moveTo>
                  <a:lnTo>
                    <a:pt x="0" y="81932"/>
                  </a:lnTo>
                  <a:lnTo>
                    <a:pt x="794" y="80815"/>
                  </a:lnTo>
                  <a:lnTo>
                    <a:pt x="2117" y="80070"/>
                  </a:lnTo>
                  <a:lnTo>
                    <a:pt x="3793" y="79574"/>
                  </a:lnTo>
                  <a:lnTo>
                    <a:pt x="33792" y="61814"/>
                  </a:lnTo>
                  <a:lnTo>
                    <a:pt x="67097" y="55647"/>
                  </a:lnTo>
                  <a:lnTo>
                    <a:pt x="99155" y="47328"/>
                  </a:lnTo>
                  <a:lnTo>
                    <a:pt x="133328" y="38041"/>
                  </a:lnTo>
                  <a:lnTo>
                    <a:pt x="167341" y="29978"/>
                  </a:lnTo>
                  <a:lnTo>
                    <a:pt x="175709" y="27082"/>
                  </a:lnTo>
                  <a:lnTo>
                    <a:pt x="192628" y="16273"/>
                  </a:lnTo>
                  <a:lnTo>
                    <a:pt x="198563" y="14679"/>
                  </a:lnTo>
                  <a:lnTo>
                    <a:pt x="198257" y="15342"/>
                  </a:lnTo>
                  <a:lnTo>
                    <a:pt x="194827" y="20068"/>
                  </a:lnTo>
                  <a:lnTo>
                    <a:pt x="181541" y="52692"/>
                  </a:lnTo>
                  <a:lnTo>
                    <a:pt x="178674" y="65971"/>
                  </a:lnTo>
                  <a:lnTo>
                    <a:pt x="173943" y="76080"/>
                  </a:lnTo>
                  <a:lnTo>
                    <a:pt x="172558" y="84348"/>
                  </a:lnTo>
                  <a:lnTo>
                    <a:pt x="175571" y="97929"/>
                  </a:lnTo>
                  <a:lnTo>
                    <a:pt x="181490" y="108214"/>
                  </a:lnTo>
                  <a:lnTo>
                    <a:pt x="196305" y="118801"/>
                  </a:lnTo>
                  <a:lnTo>
                    <a:pt x="210653" y="125335"/>
                  </a:lnTo>
                  <a:lnTo>
                    <a:pt x="243346" y="128159"/>
                  </a:lnTo>
                  <a:lnTo>
                    <a:pt x="273012" y="120760"/>
                  </a:lnTo>
                  <a:lnTo>
                    <a:pt x="284851" y="115584"/>
                  </a:lnTo>
                  <a:lnTo>
                    <a:pt x="308419" y="90976"/>
                  </a:lnTo>
                  <a:lnTo>
                    <a:pt x="311700" y="84619"/>
                  </a:lnTo>
                  <a:lnTo>
                    <a:pt x="311041" y="77031"/>
                  </a:lnTo>
                  <a:lnTo>
                    <a:pt x="304151" y="59225"/>
                  </a:lnTo>
                  <a:lnTo>
                    <a:pt x="280512" y="30929"/>
                  </a:lnTo>
                  <a:lnTo>
                    <a:pt x="262767" y="20453"/>
                  </a:lnTo>
                  <a:lnTo>
                    <a:pt x="230528" y="9802"/>
                  </a:lnTo>
                  <a:lnTo>
                    <a:pt x="20002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6" name="SMARTInkShape-519"/>
            <p:cNvSpPr/>
            <p:nvPr/>
          </p:nvSpPr>
          <p:spPr>
            <a:xfrm>
              <a:off x="6943733" y="1393031"/>
              <a:ext cx="35712" cy="235745"/>
            </a:xfrm>
            <a:custGeom>
              <a:avLst/>
              <a:gdLst/>
              <a:ahLst/>
              <a:cxnLst/>
              <a:rect l="0" t="0" r="0" b="0"/>
              <a:pathLst>
                <a:path w="35712" h="235745">
                  <a:moveTo>
                    <a:pt x="7136" y="0"/>
                  </a:moveTo>
                  <a:lnTo>
                    <a:pt x="7136" y="31434"/>
                  </a:lnTo>
                  <a:lnTo>
                    <a:pt x="985" y="65538"/>
                  </a:lnTo>
                  <a:lnTo>
                    <a:pt x="188" y="93908"/>
                  </a:lnTo>
                  <a:lnTo>
                    <a:pt x="31" y="127147"/>
                  </a:lnTo>
                  <a:lnTo>
                    <a:pt x="0" y="156878"/>
                  </a:lnTo>
                  <a:lnTo>
                    <a:pt x="3786" y="174717"/>
                  </a:lnTo>
                  <a:lnTo>
                    <a:pt x="19124" y="208669"/>
                  </a:lnTo>
                  <a:lnTo>
                    <a:pt x="33599" y="228409"/>
                  </a:lnTo>
                  <a:lnTo>
                    <a:pt x="35711" y="2357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7" name="SMARTInkShape-520"/>
            <p:cNvSpPr/>
            <p:nvPr/>
          </p:nvSpPr>
          <p:spPr>
            <a:xfrm>
              <a:off x="6815138" y="1486893"/>
              <a:ext cx="78582" cy="133683"/>
            </a:xfrm>
            <a:custGeom>
              <a:avLst/>
              <a:gdLst/>
              <a:ahLst/>
              <a:cxnLst/>
              <a:rect l="0" t="0" r="0" b="0"/>
              <a:pathLst>
                <a:path w="78582" h="133683">
                  <a:moveTo>
                    <a:pt x="78581" y="6151"/>
                  </a:moveTo>
                  <a:lnTo>
                    <a:pt x="74788" y="6151"/>
                  </a:lnTo>
                  <a:lnTo>
                    <a:pt x="51845" y="0"/>
                  </a:lnTo>
                  <a:lnTo>
                    <a:pt x="44738" y="1565"/>
                  </a:lnTo>
                  <a:lnTo>
                    <a:pt x="26293" y="12044"/>
                  </a:lnTo>
                  <a:lnTo>
                    <a:pt x="18197" y="23066"/>
                  </a:lnTo>
                  <a:lnTo>
                    <a:pt x="16025" y="29015"/>
                  </a:lnTo>
                  <a:lnTo>
                    <a:pt x="17176" y="36421"/>
                  </a:lnTo>
                  <a:lnTo>
                    <a:pt x="24383" y="54111"/>
                  </a:lnTo>
                  <a:lnTo>
                    <a:pt x="49586" y="86235"/>
                  </a:lnTo>
                  <a:lnTo>
                    <a:pt x="62140" y="105668"/>
                  </a:lnTo>
                  <a:lnTo>
                    <a:pt x="62858" y="108214"/>
                  </a:lnTo>
                  <a:lnTo>
                    <a:pt x="61538" y="115277"/>
                  </a:lnTo>
                  <a:lnTo>
                    <a:pt x="60076" y="119383"/>
                  </a:lnTo>
                  <a:lnTo>
                    <a:pt x="58306" y="122120"/>
                  </a:lnTo>
                  <a:lnTo>
                    <a:pt x="54224" y="125162"/>
                  </a:lnTo>
                  <a:lnTo>
                    <a:pt x="27926" y="133154"/>
                  </a:lnTo>
                  <a:lnTo>
                    <a:pt x="23380" y="133682"/>
                  </a:lnTo>
                  <a:lnTo>
                    <a:pt x="16212" y="132152"/>
                  </a:lnTo>
                  <a:lnTo>
                    <a:pt x="7714" y="128945"/>
                  </a:lnTo>
                  <a:lnTo>
                    <a:pt x="0" y="1275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8" name="SMARTInkShape-521"/>
            <p:cNvSpPr/>
            <p:nvPr/>
          </p:nvSpPr>
          <p:spPr>
            <a:xfrm>
              <a:off x="6536531" y="1451298"/>
              <a:ext cx="241664" cy="120328"/>
            </a:xfrm>
            <a:custGeom>
              <a:avLst/>
              <a:gdLst/>
              <a:ahLst/>
              <a:cxnLst/>
              <a:rect l="0" t="0" r="0" b="0"/>
              <a:pathLst>
                <a:path w="241664" h="120328">
                  <a:moveTo>
                    <a:pt x="0" y="56033"/>
                  </a:moveTo>
                  <a:lnTo>
                    <a:pt x="3793" y="56033"/>
                  </a:lnTo>
                  <a:lnTo>
                    <a:pt x="7771" y="58150"/>
                  </a:lnTo>
                  <a:lnTo>
                    <a:pt x="9943" y="59826"/>
                  </a:lnTo>
                  <a:lnTo>
                    <a:pt x="24378" y="62184"/>
                  </a:lnTo>
                  <a:lnTo>
                    <a:pt x="57538" y="63046"/>
                  </a:lnTo>
                  <a:lnTo>
                    <a:pt x="89594" y="63151"/>
                  </a:lnTo>
                  <a:lnTo>
                    <a:pt x="120797" y="58262"/>
                  </a:lnTo>
                  <a:lnTo>
                    <a:pt x="152008" y="54357"/>
                  </a:lnTo>
                  <a:lnTo>
                    <a:pt x="187293" y="43906"/>
                  </a:lnTo>
                  <a:lnTo>
                    <a:pt x="210387" y="34558"/>
                  </a:lnTo>
                  <a:lnTo>
                    <a:pt x="229817" y="22690"/>
                  </a:lnTo>
                  <a:lnTo>
                    <a:pt x="241663" y="7438"/>
                  </a:lnTo>
                  <a:lnTo>
                    <a:pt x="241278" y="6174"/>
                  </a:lnTo>
                  <a:lnTo>
                    <a:pt x="238732" y="2653"/>
                  </a:lnTo>
                  <a:lnTo>
                    <a:pt x="232839" y="559"/>
                  </a:lnTo>
                  <a:lnTo>
                    <a:pt x="229044" y="0"/>
                  </a:lnTo>
                  <a:lnTo>
                    <a:pt x="222712" y="1496"/>
                  </a:lnTo>
                  <a:lnTo>
                    <a:pt x="190271" y="18829"/>
                  </a:lnTo>
                  <a:lnTo>
                    <a:pt x="176938" y="30810"/>
                  </a:lnTo>
                  <a:lnTo>
                    <a:pt x="157345" y="59696"/>
                  </a:lnTo>
                  <a:lnTo>
                    <a:pt x="152189" y="76433"/>
                  </a:lnTo>
                  <a:lnTo>
                    <a:pt x="151778" y="85737"/>
                  </a:lnTo>
                  <a:lnTo>
                    <a:pt x="160090" y="104591"/>
                  </a:lnTo>
                  <a:lnTo>
                    <a:pt x="166665" y="111481"/>
                  </a:lnTo>
                  <a:lnTo>
                    <a:pt x="178594" y="1203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9" name="SMARTInkShape-522"/>
            <p:cNvSpPr/>
            <p:nvPr/>
          </p:nvSpPr>
          <p:spPr>
            <a:xfrm>
              <a:off x="6579397" y="1300163"/>
              <a:ext cx="14285" cy="250032"/>
            </a:xfrm>
            <a:custGeom>
              <a:avLst/>
              <a:gdLst/>
              <a:ahLst/>
              <a:cxnLst/>
              <a:rect l="0" t="0" r="0" b="0"/>
              <a:pathLst>
                <a:path w="14285" h="250032">
                  <a:moveTo>
                    <a:pt x="14284" y="0"/>
                  </a:moveTo>
                  <a:lnTo>
                    <a:pt x="14284" y="32111"/>
                  </a:lnTo>
                  <a:lnTo>
                    <a:pt x="14284" y="64759"/>
                  </a:lnTo>
                  <a:lnTo>
                    <a:pt x="12167" y="100073"/>
                  </a:lnTo>
                  <a:lnTo>
                    <a:pt x="4341" y="132391"/>
                  </a:lnTo>
                  <a:lnTo>
                    <a:pt x="855" y="163646"/>
                  </a:lnTo>
                  <a:lnTo>
                    <a:pt x="110" y="196145"/>
                  </a:lnTo>
                  <a:lnTo>
                    <a:pt x="11" y="226913"/>
                  </a:lnTo>
                  <a:lnTo>
                    <a:pt x="0" y="243524"/>
                  </a:lnTo>
                  <a:lnTo>
                    <a:pt x="793" y="245693"/>
                  </a:lnTo>
                  <a:lnTo>
                    <a:pt x="2114" y="247139"/>
                  </a:lnTo>
                  <a:lnTo>
                    <a:pt x="7141"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0" name="SMARTInkShape-523"/>
            <p:cNvSpPr/>
            <p:nvPr/>
          </p:nvSpPr>
          <p:spPr>
            <a:xfrm>
              <a:off x="6375958" y="1493044"/>
              <a:ext cx="146066" cy="128588"/>
            </a:xfrm>
            <a:custGeom>
              <a:avLst/>
              <a:gdLst/>
              <a:ahLst/>
              <a:cxnLst/>
              <a:rect l="0" t="0" r="0" b="0"/>
              <a:pathLst>
                <a:path w="146066" h="128588">
                  <a:moveTo>
                    <a:pt x="17697" y="128587"/>
                  </a:moveTo>
                  <a:lnTo>
                    <a:pt x="17697" y="124795"/>
                  </a:lnTo>
                  <a:lnTo>
                    <a:pt x="15581" y="120816"/>
                  </a:lnTo>
                  <a:lnTo>
                    <a:pt x="7755" y="108002"/>
                  </a:lnTo>
                  <a:lnTo>
                    <a:pt x="0" y="74677"/>
                  </a:lnTo>
                  <a:lnTo>
                    <a:pt x="43" y="64675"/>
                  </a:lnTo>
                  <a:lnTo>
                    <a:pt x="3501" y="54144"/>
                  </a:lnTo>
                  <a:lnTo>
                    <a:pt x="10330" y="41526"/>
                  </a:lnTo>
                  <a:lnTo>
                    <a:pt x="15167" y="37209"/>
                  </a:lnTo>
                  <a:lnTo>
                    <a:pt x="48913" y="24423"/>
                  </a:lnTo>
                  <a:lnTo>
                    <a:pt x="82340" y="21825"/>
                  </a:lnTo>
                  <a:lnTo>
                    <a:pt x="99734" y="25340"/>
                  </a:lnTo>
                  <a:lnTo>
                    <a:pt x="103345" y="27212"/>
                  </a:lnTo>
                  <a:lnTo>
                    <a:pt x="105752" y="29254"/>
                  </a:lnTo>
                  <a:lnTo>
                    <a:pt x="107357" y="31409"/>
                  </a:lnTo>
                  <a:lnTo>
                    <a:pt x="111257" y="33803"/>
                  </a:lnTo>
                  <a:lnTo>
                    <a:pt x="113408" y="34442"/>
                  </a:lnTo>
                  <a:lnTo>
                    <a:pt x="114049" y="36455"/>
                  </a:lnTo>
                  <a:lnTo>
                    <a:pt x="111182" y="51700"/>
                  </a:lnTo>
                  <a:lnTo>
                    <a:pt x="108724" y="56844"/>
                  </a:lnTo>
                  <a:lnTo>
                    <a:pt x="106957" y="59327"/>
                  </a:lnTo>
                  <a:lnTo>
                    <a:pt x="85757" y="76188"/>
                  </a:lnTo>
                  <a:lnTo>
                    <a:pt x="82314" y="82546"/>
                  </a:lnTo>
                  <a:lnTo>
                    <a:pt x="78695" y="84312"/>
                  </a:lnTo>
                  <a:lnTo>
                    <a:pt x="78207" y="85577"/>
                  </a:lnTo>
                  <a:lnTo>
                    <a:pt x="78675" y="87214"/>
                  </a:lnTo>
                  <a:lnTo>
                    <a:pt x="79781" y="89099"/>
                  </a:lnTo>
                  <a:lnTo>
                    <a:pt x="81311" y="89561"/>
                  </a:lnTo>
                  <a:lnTo>
                    <a:pt x="83126" y="89076"/>
                  </a:lnTo>
                  <a:lnTo>
                    <a:pt x="87258" y="87214"/>
                  </a:lnTo>
                  <a:lnTo>
                    <a:pt x="111224" y="78041"/>
                  </a:lnTo>
                  <a:lnTo>
                    <a:pt x="125954" y="68949"/>
                  </a:lnTo>
                  <a:lnTo>
                    <a:pt x="137792" y="58088"/>
                  </a:lnTo>
                  <a:lnTo>
                    <a:pt x="142511" y="49365"/>
                  </a:lnTo>
                  <a:lnTo>
                    <a:pt x="145789" y="31018"/>
                  </a:lnTo>
                  <a:lnTo>
                    <a:pt x="146065" y="22782"/>
                  </a:lnTo>
                  <a:lnTo>
                    <a:pt x="144071" y="15946"/>
                  </a:lnTo>
                  <a:lnTo>
                    <a:pt x="141333" y="10262"/>
                  </a:lnTo>
                  <a:lnTo>
                    <a:pt x="13914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1" name="SMARTInkShape-524"/>
            <p:cNvSpPr/>
            <p:nvPr/>
          </p:nvSpPr>
          <p:spPr>
            <a:xfrm>
              <a:off x="6244627" y="1558768"/>
              <a:ext cx="130803" cy="191017"/>
            </a:xfrm>
            <a:custGeom>
              <a:avLst/>
              <a:gdLst/>
              <a:ahLst/>
              <a:cxnLst/>
              <a:rect l="0" t="0" r="0" b="0"/>
              <a:pathLst>
                <a:path w="130803" h="191017">
                  <a:moveTo>
                    <a:pt x="20443" y="105726"/>
                  </a:moveTo>
                  <a:lnTo>
                    <a:pt x="20443" y="109518"/>
                  </a:lnTo>
                  <a:lnTo>
                    <a:pt x="13739" y="139569"/>
                  </a:lnTo>
                  <a:lnTo>
                    <a:pt x="13315" y="173385"/>
                  </a:lnTo>
                  <a:lnTo>
                    <a:pt x="13300" y="186504"/>
                  </a:lnTo>
                  <a:lnTo>
                    <a:pt x="12506" y="188153"/>
                  </a:lnTo>
                  <a:lnTo>
                    <a:pt x="11183" y="189252"/>
                  </a:lnTo>
                  <a:lnTo>
                    <a:pt x="7146" y="191016"/>
                  </a:lnTo>
                  <a:lnTo>
                    <a:pt x="6816" y="190367"/>
                  </a:lnTo>
                  <a:lnTo>
                    <a:pt x="6172" y="159332"/>
                  </a:lnTo>
                  <a:lnTo>
                    <a:pt x="4041" y="131484"/>
                  </a:lnTo>
                  <a:lnTo>
                    <a:pt x="4" y="99437"/>
                  </a:lnTo>
                  <a:lnTo>
                    <a:pt x="0" y="70970"/>
                  </a:lnTo>
                  <a:lnTo>
                    <a:pt x="8980" y="40461"/>
                  </a:lnTo>
                  <a:lnTo>
                    <a:pt x="15612" y="30946"/>
                  </a:lnTo>
                  <a:lnTo>
                    <a:pt x="37415" y="15739"/>
                  </a:lnTo>
                  <a:lnTo>
                    <a:pt x="64755" y="3398"/>
                  </a:lnTo>
                  <a:lnTo>
                    <a:pt x="81373" y="0"/>
                  </a:lnTo>
                  <a:lnTo>
                    <a:pt x="91443" y="1322"/>
                  </a:lnTo>
                  <a:lnTo>
                    <a:pt x="103921" y="6529"/>
                  </a:lnTo>
                  <a:lnTo>
                    <a:pt x="119040" y="19192"/>
                  </a:lnTo>
                  <a:lnTo>
                    <a:pt x="123795" y="25727"/>
                  </a:lnTo>
                  <a:lnTo>
                    <a:pt x="130639" y="40182"/>
                  </a:lnTo>
                  <a:lnTo>
                    <a:pt x="130802" y="49078"/>
                  </a:lnTo>
                  <a:lnTo>
                    <a:pt x="128227" y="57530"/>
                  </a:lnTo>
                  <a:lnTo>
                    <a:pt x="120109" y="69424"/>
                  </a:lnTo>
                  <a:lnTo>
                    <a:pt x="117844" y="72000"/>
                  </a:lnTo>
                  <a:lnTo>
                    <a:pt x="103275" y="79417"/>
                  </a:lnTo>
                  <a:lnTo>
                    <a:pt x="70448" y="842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2" name="SMARTInkShape-525"/>
            <p:cNvSpPr/>
            <p:nvPr/>
          </p:nvSpPr>
          <p:spPr>
            <a:xfrm>
              <a:off x="5715000" y="1372153"/>
              <a:ext cx="446006" cy="320917"/>
            </a:xfrm>
            <a:custGeom>
              <a:avLst/>
              <a:gdLst/>
              <a:ahLst/>
              <a:cxnLst/>
              <a:rect l="0" t="0" r="0" b="0"/>
              <a:pathLst>
                <a:path w="446006" h="320917">
                  <a:moveTo>
                    <a:pt x="0" y="185185"/>
                  </a:moveTo>
                  <a:lnTo>
                    <a:pt x="17888" y="184391"/>
                  </a:lnTo>
                  <a:lnTo>
                    <a:pt x="51848" y="177909"/>
                  </a:lnTo>
                  <a:lnTo>
                    <a:pt x="86559" y="170401"/>
                  </a:lnTo>
                  <a:lnTo>
                    <a:pt x="114547" y="161490"/>
                  </a:lnTo>
                  <a:lnTo>
                    <a:pt x="142948" y="148795"/>
                  </a:lnTo>
                  <a:lnTo>
                    <a:pt x="177197" y="130283"/>
                  </a:lnTo>
                  <a:lnTo>
                    <a:pt x="206099" y="105636"/>
                  </a:lnTo>
                  <a:lnTo>
                    <a:pt x="225802" y="77837"/>
                  </a:lnTo>
                  <a:lnTo>
                    <a:pt x="239344" y="43078"/>
                  </a:lnTo>
                  <a:lnTo>
                    <a:pt x="242680" y="8892"/>
                  </a:lnTo>
                  <a:lnTo>
                    <a:pt x="242749" y="5744"/>
                  </a:lnTo>
                  <a:lnTo>
                    <a:pt x="242002" y="3645"/>
                  </a:lnTo>
                  <a:lnTo>
                    <a:pt x="240709" y="2245"/>
                  </a:lnTo>
                  <a:lnTo>
                    <a:pt x="236724" y="0"/>
                  </a:lnTo>
                  <a:lnTo>
                    <a:pt x="236398" y="609"/>
                  </a:lnTo>
                  <a:lnTo>
                    <a:pt x="235761" y="31568"/>
                  </a:lnTo>
                  <a:lnTo>
                    <a:pt x="235747" y="59414"/>
                  </a:lnTo>
                  <a:lnTo>
                    <a:pt x="231952" y="91461"/>
                  </a:lnTo>
                  <a:lnTo>
                    <a:pt x="229262" y="126425"/>
                  </a:lnTo>
                  <a:lnTo>
                    <a:pt x="228796" y="154457"/>
                  </a:lnTo>
                  <a:lnTo>
                    <a:pt x="228658" y="182871"/>
                  </a:lnTo>
                  <a:lnTo>
                    <a:pt x="228617" y="210605"/>
                  </a:lnTo>
                  <a:lnTo>
                    <a:pt x="228603" y="241711"/>
                  </a:lnTo>
                  <a:lnTo>
                    <a:pt x="227807" y="271474"/>
                  </a:lnTo>
                  <a:lnTo>
                    <a:pt x="221543" y="291874"/>
                  </a:lnTo>
                  <a:lnTo>
                    <a:pt x="225275" y="292203"/>
                  </a:lnTo>
                  <a:lnTo>
                    <a:pt x="226383" y="290661"/>
                  </a:lnTo>
                  <a:lnTo>
                    <a:pt x="228736" y="281701"/>
                  </a:lnTo>
                  <a:lnTo>
                    <a:pt x="234903" y="272872"/>
                  </a:lnTo>
                  <a:lnTo>
                    <a:pt x="250806" y="258186"/>
                  </a:lnTo>
                  <a:lnTo>
                    <a:pt x="273152" y="245715"/>
                  </a:lnTo>
                  <a:lnTo>
                    <a:pt x="285143" y="243002"/>
                  </a:lnTo>
                  <a:lnTo>
                    <a:pt x="287727" y="242780"/>
                  </a:lnTo>
                  <a:lnTo>
                    <a:pt x="292714" y="244649"/>
                  </a:lnTo>
                  <a:lnTo>
                    <a:pt x="302383" y="252317"/>
                  </a:lnTo>
                  <a:lnTo>
                    <a:pt x="321467" y="285401"/>
                  </a:lnTo>
                  <a:lnTo>
                    <a:pt x="334169" y="308242"/>
                  </a:lnTo>
                  <a:lnTo>
                    <a:pt x="345429" y="316808"/>
                  </a:lnTo>
                  <a:lnTo>
                    <a:pt x="351432" y="319090"/>
                  </a:lnTo>
                  <a:lnTo>
                    <a:pt x="376568" y="320755"/>
                  </a:lnTo>
                  <a:lnTo>
                    <a:pt x="395353" y="315181"/>
                  </a:lnTo>
                  <a:lnTo>
                    <a:pt x="409594" y="307928"/>
                  </a:lnTo>
                  <a:lnTo>
                    <a:pt x="423074" y="296077"/>
                  </a:lnTo>
                  <a:lnTo>
                    <a:pt x="445170" y="265114"/>
                  </a:lnTo>
                  <a:lnTo>
                    <a:pt x="446005" y="261490"/>
                  </a:lnTo>
                  <a:lnTo>
                    <a:pt x="445767" y="258279"/>
                  </a:lnTo>
                  <a:lnTo>
                    <a:pt x="443476" y="247424"/>
                  </a:lnTo>
                  <a:lnTo>
                    <a:pt x="441701" y="245728"/>
                  </a:lnTo>
                  <a:lnTo>
                    <a:pt x="430661" y="242781"/>
                  </a:lnTo>
                  <a:lnTo>
                    <a:pt x="421643" y="246259"/>
                  </a:lnTo>
                  <a:lnTo>
                    <a:pt x="412710" y="252317"/>
                  </a:lnTo>
                  <a:lnTo>
                    <a:pt x="397735" y="272338"/>
                  </a:lnTo>
                  <a:lnTo>
                    <a:pt x="395052" y="279746"/>
                  </a:lnTo>
                  <a:lnTo>
                    <a:pt x="393330" y="293645"/>
                  </a:lnTo>
                  <a:lnTo>
                    <a:pt x="395212" y="299006"/>
                  </a:lnTo>
                  <a:lnTo>
                    <a:pt x="402886" y="308915"/>
                  </a:lnTo>
                  <a:lnTo>
                    <a:pt x="409513" y="311613"/>
                  </a:lnTo>
                  <a:lnTo>
                    <a:pt x="416955" y="313606"/>
                  </a:lnTo>
                  <a:lnTo>
                    <a:pt x="428201" y="319237"/>
                  </a:lnTo>
                  <a:lnTo>
                    <a:pt x="435770" y="3209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3" name="SMARTInkShape-526"/>
            <p:cNvSpPr/>
            <p:nvPr/>
          </p:nvSpPr>
          <p:spPr>
            <a:xfrm>
              <a:off x="5768296" y="1400175"/>
              <a:ext cx="53860" cy="307182"/>
            </a:xfrm>
            <a:custGeom>
              <a:avLst/>
              <a:gdLst/>
              <a:ahLst/>
              <a:cxnLst/>
              <a:rect l="0" t="0" r="0" b="0"/>
              <a:pathLst>
                <a:path w="53860" h="307182">
                  <a:moveTo>
                    <a:pt x="53859" y="0"/>
                  </a:moveTo>
                  <a:lnTo>
                    <a:pt x="53859" y="3792"/>
                  </a:lnTo>
                  <a:lnTo>
                    <a:pt x="51743" y="7771"/>
                  </a:lnTo>
                  <a:lnTo>
                    <a:pt x="48157" y="13772"/>
                  </a:lnTo>
                  <a:lnTo>
                    <a:pt x="37067" y="43735"/>
                  </a:lnTo>
                  <a:lnTo>
                    <a:pt x="27642" y="78107"/>
                  </a:lnTo>
                  <a:lnTo>
                    <a:pt x="21310" y="110808"/>
                  </a:lnTo>
                  <a:lnTo>
                    <a:pt x="18286" y="145633"/>
                  </a:lnTo>
                  <a:lnTo>
                    <a:pt x="12715" y="180293"/>
                  </a:lnTo>
                  <a:lnTo>
                    <a:pt x="6833" y="211024"/>
                  </a:lnTo>
                  <a:lnTo>
                    <a:pt x="3943" y="239444"/>
                  </a:lnTo>
                  <a:lnTo>
                    <a:pt x="0" y="262505"/>
                  </a:lnTo>
                  <a:lnTo>
                    <a:pt x="4205" y="294113"/>
                  </a:lnTo>
                  <a:lnTo>
                    <a:pt x="10999" y="3071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60" name="SMARTInkShape-Group83"/>
          <p:cNvGrpSpPr/>
          <p:nvPr/>
        </p:nvGrpSpPr>
        <p:grpSpPr>
          <a:xfrm>
            <a:off x="5122156" y="1414463"/>
            <a:ext cx="3592977" cy="1450156"/>
            <a:chOff x="5122156" y="1414463"/>
            <a:chExt cx="3592977" cy="1450156"/>
          </a:xfrm>
        </p:grpSpPr>
        <p:sp>
          <p:nvSpPr>
            <p:cNvPr id="325" name="SMARTInkShape-527"/>
            <p:cNvSpPr/>
            <p:nvPr/>
          </p:nvSpPr>
          <p:spPr>
            <a:xfrm>
              <a:off x="8193881" y="1414463"/>
              <a:ext cx="107158" cy="464344"/>
            </a:xfrm>
            <a:custGeom>
              <a:avLst/>
              <a:gdLst/>
              <a:ahLst/>
              <a:cxnLst/>
              <a:rect l="0" t="0" r="0" b="0"/>
              <a:pathLst>
                <a:path w="107158" h="464344">
                  <a:moveTo>
                    <a:pt x="107157" y="0"/>
                  </a:moveTo>
                  <a:lnTo>
                    <a:pt x="76093" y="0"/>
                  </a:lnTo>
                  <a:lnTo>
                    <a:pt x="45722" y="3792"/>
                  </a:lnTo>
                  <a:lnTo>
                    <a:pt x="26071" y="13735"/>
                  </a:lnTo>
                  <a:lnTo>
                    <a:pt x="17408" y="24360"/>
                  </a:lnTo>
                  <a:lnTo>
                    <a:pt x="5379" y="54377"/>
                  </a:lnTo>
                  <a:lnTo>
                    <a:pt x="5387" y="81552"/>
                  </a:lnTo>
                  <a:lnTo>
                    <a:pt x="6363" y="104507"/>
                  </a:lnTo>
                  <a:lnTo>
                    <a:pt x="7590" y="130585"/>
                  </a:lnTo>
                  <a:lnTo>
                    <a:pt x="10783" y="158050"/>
                  </a:lnTo>
                  <a:lnTo>
                    <a:pt x="14847" y="188248"/>
                  </a:lnTo>
                  <a:lnTo>
                    <a:pt x="17712" y="221778"/>
                  </a:lnTo>
                  <a:lnTo>
                    <a:pt x="17364" y="240721"/>
                  </a:lnTo>
                  <a:lnTo>
                    <a:pt x="16338" y="260493"/>
                  </a:lnTo>
                  <a:lnTo>
                    <a:pt x="15654" y="280818"/>
                  </a:lnTo>
                  <a:lnTo>
                    <a:pt x="15199" y="301512"/>
                  </a:lnTo>
                  <a:lnTo>
                    <a:pt x="14895" y="322451"/>
                  </a:lnTo>
                  <a:lnTo>
                    <a:pt x="13105" y="342761"/>
                  </a:lnTo>
                  <a:lnTo>
                    <a:pt x="10324" y="362651"/>
                  </a:lnTo>
                  <a:lnTo>
                    <a:pt x="6883" y="382261"/>
                  </a:lnTo>
                  <a:lnTo>
                    <a:pt x="3059" y="416750"/>
                  </a:lnTo>
                  <a:lnTo>
                    <a:pt x="0" y="4643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6" name="SMARTInkShape-528"/>
            <p:cNvSpPr/>
            <p:nvPr/>
          </p:nvSpPr>
          <p:spPr>
            <a:xfrm>
              <a:off x="8451056" y="1593056"/>
              <a:ext cx="264077" cy="89566"/>
            </a:xfrm>
            <a:custGeom>
              <a:avLst/>
              <a:gdLst/>
              <a:ahLst/>
              <a:cxnLst/>
              <a:rect l="0" t="0" r="0" b="0"/>
              <a:pathLst>
                <a:path w="264077" h="89566">
                  <a:moveTo>
                    <a:pt x="0" y="28575"/>
                  </a:moveTo>
                  <a:lnTo>
                    <a:pt x="0" y="52424"/>
                  </a:lnTo>
                  <a:lnTo>
                    <a:pt x="3793" y="63335"/>
                  </a:lnTo>
                  <a:lnTo>
                    <a:pt x="9943" y="72829"/>
                  </a:lnTo>
                  <a:lnTo>
                    <a:pt x="20585" y="80669"/>
                  </a:lnTo>
                  <a:lnTo>
                    <a:pt x="33792" y="84227"/>
                  </a:lnTo>
                  <a:lnTo>
                    <a:pt x="54065" y="84636"/>
                  </a:lnTo>
                  <a:lnTo>
                    <a:pt x="84881" y="77896"/>
                  </a:lnTo>
                  <a:lnTo>
                    <a:pt x="111140" y="71235"/>
                  </a:lnTo>
                  <a:lnTo>
                    <a:pt x="141939" y="64234"/>
                  </a:lnTo>
                  <a:lnTo>
                    <a:pt x="176997" y="58550"/>
                  </a:lnTo>
                  <a:lnTo>
                    <a:pt x="206060" y="63130"/>
                  </a:lnTo>
                  <a:lnTo>
                    <a:pt x="237819" y="76307"/>
                  </a:lnTo>
                  <a:lnTo>
                    <a:pt x="254998" y="83630"/>
                  </a:lnTo>
                  <a:lnTo>
                    <a:pt x="258105" y="84328"/>
                  </a:lnTo>
                  <a:lnTo>
                    <a:pt x="260177" y="85588"/>
                  </a:lnTo>
                  <a:lnTo>
                    <a:pt x="261557" y="87221"/>
                  </a:lnTo>
                  <a:lnTo>
                    <a:pt x="262478" y="89104"/>
                  </a:lnTo>
                  <a:lnTo>
                    <a:pt x="263092" y="89565"/>
                  </a:lnTo>
                  <a:lnTo>
                    <a:pt x="263500" y="89079"/>
                  </a:lnTo>
                  <a:lnTo>
                    <a:pt x="264076" y="78252"/>
                  </a:lnTo>
                  <a:lnTo>
                    <a:pt x="263493" y="42819"/>
                  </a:lnTo>
                  <a:lnTo>
                    <a:pt x="257834" y="7287"/>
                  </a:lnTo>
                  <a:lnTo>
                    <a:pt x="25717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7" name="SMARTInkShape-529"/>
            <p:cNvSpPr/>
            <p:nvPr/>
          </p:nvSpPr>
          <p:spPr>
            <a:xfrm>
              <a:off x="8286750" y="1650206"/>
              <a:ext cx="106997" cy="114301"/>
            </a:xfrm>
            <a:custGeom>
              <a:avLst/>
              <a:gdLst/>
              <a:ahLst/>
              <a:cxnLst/>
              <a:rect l="0" t="0" r="0" b="0"/>
              <a:pathLst>
                <a:path w="106997" h="114301">
                  <a:moveTo>
                    <a:pt x="35719" y="0"/>
                  </a:moveTo>
                  <a:lnTo>
                    <a:pt x="34925" y="18354"/>
                  </a:lnTo>
                  <a:lnTo>
                    <a:pt x="30064" y="38169"/>
                  </a:lnTo>
                  <a:lnTo>
                    <a:pt x="28706" y="71026"/>
                  </a:lnTo>
                  <a:lnTo>
                    <a:pt x="29427" y="80780"/>
                  </a:lnTo>
                  <a:lnTo>
                    <a:pt x="32393" y="90406"/>
                  </a:lnTo>
                  <a:lnTo>
                    <a:pt x="34296" y="93608"/>
                  </a:lnTo>
                  <a:lnTo>
                    <a:pt x="38526" y="97166"/>
                  </a:lnTo>
                  <a:lnTo>
                    <a:pt x="49162" y="99169"/>
                  </a:lnTo>
                  <a:lnTo>
                    <a:pt x="62368" y="95971"/>
                  </a:lnTo>
                  <a:lnTo>
                    <a:pt x="97913" y="80633"/>
                  </a:lnTo>
                  <a:lnTo>
                    <a:pt x="106996" y="78617"/>
                  </a:lnTo>
                  <a:lnTo>
                    <a:pt x="76087" y="93056"/>
                  </a:lnTo>
                  <a:lnTo>
                    <a:pt x="56411" y="97952"/>
                  </a:lnTo>
                  <a:lnTo>
                    <a:pt x="22922" y="104651"/>
                  </a:lnTo>
                  <a:lnTo>
                    <a:pt x="5586" y="106827"/>
                  </a:lnTo>
                  <a:lnTo>
                    <a:pt x="3724" y="107730"/>
                  </a:lnTo>
                  <a:lnTo>
                    <a:pt x="2483" y="109127"/>
                  </a:lnTo>
                  <a:lnTo>
                    <a:pt x="0"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8" name="SMARTInkShape-530"/>
            <p:cNvSpPr/>
            <p:nvPr/>
          </p:nvSpPr>
          <p:spPr>
            <a:xfrm>
              <a:off x="8052953" y="1722724"/>
              <a:ext cx="105211" cy="156083"/>
            </a:xfrm>
            <a:custGeom>
              <a:avLst/>
              <a:gdLst/>
              <a:ahLst/>
              <a:cxnLst/>
              <a:rect l="0" t="0" r="0" b="0"/>
              <a:pathLst>
                <a:path w="105211" h="156083">
                  <a:moveTo>
                    <a:pt x="105210" y="13207"/>
                  </a:moveTo>
                  <a:lnTo>
                    <a:pt x="105210" y="9415"/>
                  </a:lnTo>
                  <a:lnTo>
                    <a:pt x="104416" y="8298"/>
                  </a:lnTo>
                  <a:lnTo>
                    <a:pt x="103093" y="7553"/>
                  </a:lnTo>
                  <a:lnTo>
                    <a:pt x="101417" y="7056"/>
                  </a:lnTo>
                  <a:lnTo>
                    <a:pt x="100300" y="5932"/>
                  </a:lnTo>
                  <a:lnTo>
                    <a:pt x="99059" y="2565"/>
                  </a:lnTo>
                  <a:lnTo>
                    <a:pt x="97934" y="1350"/>
                  </a:lnTo>
                  <a:lnTo>
                    <a:pt x="94568" y="0"/>
                  </a:lnTo>
                  <a:lnTo>
                    <a:pt x="92558" y="434"/>
                  </a:lnTo>
                  <a:lnTo>
                    <a:pt x="61049" y="17669"/>
                  </a:lnTo>
                  <a:lnTo>
                    <a:pt x="27251" y="44604"/>
                  </a:lnTo>
                  <a:lnTo>
                    <a:pt x="4623" y="74080"/>
                  </a:lnTo>
                  <a:lnTo>
                    <a:pt x="0" y="92892"/>
                  </a:lnTo>
                  <a:lnTo>
                    <a:pt x="1035" y="104450"/>
                  </a:lnTo>
                  <a:lnTo>
                    <a:pt x="8167" y="124805"/>
                  </a:lnTo>
                  <a:lnTo>
                    <a:pt x="14719" y="132391"/>
                  </a:lnTo>
                  <a:lnTo>
                    <a:pt x="23716" y="138409"/>
                  </a:lnTo>
                  <a:lnTo>
                    <a:pt x="41376" y="145466"/>
                  </a:lnTo>
                  <a:lnTo>
                    <a:pt x="76635" y="1560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9" name="SMARTInkShape-531"/>
            <p:cNvSpPr/>
            <p:nvPr/>
          </p:nvSpPr>
          <p:spPr>
            <a:xfrm>
              <a:off x="7765256" y="1757690"/>
              <a:ext cx="221458" cy="171124"/>
            </a:xfrm>
            <a:custGeom>
              <a:avLst/>
              <a:gdLst/>
              <a:ahLst/>
              <a:cxnLst/>
              <a:rect l="0" t="0" r="0" b="0"/>
              <a:pathLst>
                <a:path w="221458" h="171124">
                  <a:moveTo>
                    <a:pt x="0" y="21104"/>
                  </a:moveTo>
                  <a:lnTo>
                    <a:pt x="3793" y="17311"/>
                  </a:lnTo>
                  <a:lnTo>
                    <a:pt x="5655" y="13333"/>
                  </a:lnTo>
                  <a:lnTo>
                    <a:pt x="6151" y="11161"/>
                  </a:lnTo>
                  <a:lnTo>
                    <a:pt x="8070" y="9713"/>
                  </a:lnTo>
                  <a:lnTo>
                    <a:pt x="38168" y="1332"/>
                  </a:lnTo>
                  <a:lnTo>
                    <a:pt x="68570" y="0"/>
                  </a:lnTo>
                  <a:lnTo>
                    <a:pt x="95811" y="3562"/>
                  </a:lnTo>
                  <a:lnTo>
                    <a:pt x="123991" y="5852"/>
                  </a:lnTo>
                  <a:lnTo>
                    <a:pt x="148658" y="14115"/>
                  </a:lnTo>
                  <a:lnTo>
                    <a:pt x="171047" y="26618"/>
                  </a:lnTo>
                  <a:lnTo>
                    <a:pt x="181325" y="37842"/>
                  </a:lnTo>
                  <a:lnTo>
                    <a:pt x="197063" y="71433"/>
                  </a:lnTo>
                  <a:lnTo>
                    <a:pt x="209474" y="106871"/>
                  </a:lnTo>
                  <a:lnTo>
                    <a:pt x="213888" y="139752"/>
                  </a:lnTo>
                  <a:lnTo>
                    <a:pt x="221457" y="1711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0" name="SMARTInkShape-532"/>
            <p:cNvSpPr/>
            <p:nvPr/>
          </p:nvSpPr>
          <p:spPr>
            <a:xfrm>
              <a:off x="7722409" y="1657350"/>
              <a:ext cx="150005" cy="288589"/>
            </a:xfrm>
            <a:custGeom>
              <a:avLst/>
              <a:gdLst/>
              <a:ahLst/>
              <a:cxnLst/>
              <a:rect l="0" t="0" r="0" b="0"/>
              <a:pathLst>
                <a:path w="150005" h="288589">
                  <a:moveTo>
                    <a:pt x="21416" y="0"/>
                  </a:moveTo>
                  <a:lnTo>
                    <a:pt x="21416" y="3792"/>
                  </a:lnTo>
                  <a:lnTo>
                    <a:pt x="19299" y="7771"/>
                  </a:lnTo>
                  <a:lnTo>
                    <a:pt x="4623" y="33792"/>
                  </a:lnTo>
                  <a:lnTo>
                    <a:pt x="901" y="63884"/>
                  </a:lnTo>
                  <a:lnTo>
                    <a:pt x="165" y="98285"/>
                  </a:lnTo>
                  <a:lnTo>
                    <a:pt x="38" y="125165"/>
                  </a:lnTo>
                  <a:lnTo>
                    <a:pt x="0" y="156148"/>
                  </a:lnTo>
                  <a:lnTo>
                    <a:pt x="2106" y="185437"/>
                  </a:lnTo>
                  <a:lnTo>
                    <a:pt x="9929" y="219986"/>
                  </a:lnTo>
                  <a:lnTo>
                    <a:pt x="21471" y="254865"/>
                  </a:lnTo>
                  <a:lnTo>
                    <a:pt x="26996" y="264880"/>
                  </a:lnTo>
                  <a:lnTo>
                    <a:pt x="39033" y="274980"/>
                  </a:lnTo>
                  <a:lnTo>
                    <a:pt x="62021" y="287967"/>
                  </a:lnTo>
                  <a:lnTo>
                    <a:pt x="73594" y="288588"/>
                  </a:lnTo>
                  <a:lnTo>
                    <a:pt x="107427" y="280420"/>
                  </a:lnTo>
                  <a:lnTo>
                    <a:pt x="142737" y="267444"/>
                  </a:lnTo>
                  <a:lnTo>
                    <a:pt x="150004" y="2643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1" name="SMARTInkShape-533"/>
            <p:cNvSpPr/>
            <p:nvPr/>
          </p:nvSpPr>
          <p:spPr>
            <a:xfrm>
              <a:off x="7701539" y="1864519"/>
              <a:ext cx="106581" cy="171451"/>
            </a:xfrm>
            <a:custGeom>
              <a:avLst/>
              <a:gdLst/>
              <a:ahLst/>
              <a:cxnLst/>
              <a:rect l="0" t="0" r="0" b="0"/>
              <a:pathLst>
                <a:path w="106581" h="171451">
                  <a:moveTo>
                    <a:pt x="106580" y="0"/>
                  </a:moveTo>
                  <a:lnTo>
                    <a:pt x="96637" y="0"/>
                  </a:lnTo>
                  <a:lnTo>
                    <a:pt x="92106" y="2116"/>
                  </a:lnTo>
                  <a:lnTo>
                    <a:pt x="85859" y="5703"/>
                  </a:lnTo>
                  <a:lnTo>
                    <a:pt x="55726" y="20585"/>
                  </a:lnTo>
                  <a:lnTo>
                    <a:pt x="22860" y="43064"/>
                  </a:lnTo>
                  <a:lnTo>
                    <a:pt x="3803" y="60998"/>
                  </a:lnTo>
                  <a:lnTo>
                    <a:pt x="1370" y="66268"/>
                  </a:lnTo>
                  <a:lnTo>
                    <a:pt x="0" y="73698"/>
                  </a:lnTo>
                  <a:lnTo>
                    <a:pt x="1395" y="76120"/>
                  </a:lnTo>
                  <a:lnTo>
                    <a:pt x="10944" y="83320"/>
                  </a:lnTo>
                  <a:lnTo>
                    <a:pt x="42403" y="102128"/>
                  </a:lnTo>
                  <a:lnTo>
                    <a:pt x="75630" y="127323"/>
                  </a:lnTo>
                  <a:lnTo>
                    <a:pt x="80919" y="134111"/>
                  </a:lnTo>
                  <a:lnTo>
                    <a:pt x="83268" y="140567"/>
                  </a:lnTo>
                  <a:lnTo>
                    <a:pt x="84900" y="158456"/>
                  </a:lnTo>
                  <a:lnTo>
                    <a:pt x="82922" y="163823"/>
                  </a:lnTo>
                  <a:lnTo>
                    <a:pt x="78005"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2" name="SMARTInkShape-534"/>
            <p:cNvSpPr/>
            <p:nvPr/>
          </p:nvSpPr>
          <p:spPr>
            <a:xfrm>
              <a:off x="7658100" y="1971675"/>
              <a:ext cx="7145" cy="78582"/>
            </a:xfrm>
            <a:custGeom>
              <a:avLst/>
              <a:gdLst/>
              <a:ahLst/>
              <a:cxnLst/>
              <a:rect l="0" t="0" r="0" b="0"/>
              <a:pathLst>
                <a:path w="7145" h="78582">
                  <a:moveTo>
                    <a:pt x="7144" y="0"/>
                  </a:moveTo>
                  <a:lnTo>
                    <a:pt x="7144" y="33854"/>
                  </a:lnTo>
                  <a:lnTo>
                    <a:pt x="6350" y="65911"/>
                  </a:lnTo>
                  <a:lnTo>
                    <a:pt x="0" y="785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3" name="SMARTInkShape-535"/>
            <p:cNvSpPr/>
            <p:nvPr/>
          </p:nvSpPr>
          <p:spPr>
            <a:xfrm>
              <a:off x="7415337" y="1935956"/>
              <a:ext cx="171327" cy="238623"/>
            </a:xfrm>
            <a:custGeom>
              <a:avLst/>
              <a:gdLst/>
              <a:ahLst/>
              <a:cxnLst/>
              <a:rect l="0" t="0" r="0" b="0"/>
              <a:pathLst>
                <a:path w="171327" h="238623">
                  <a:moveTo>
                    <a:pt x="64169" y="121444"/>
                  </a:moveTo>
                  <a:lnTo>
                    <a:pt x="64169" y="131387"/>
                  </a:lnTo>
                  <a:lnTo>
                    <a:pt x="62052" y="135917"/>
                  </a:lnTo>
                  <a:lnTo>
                    <a:pt x="60376" y="138237"/>
                  </a:lnTo>
                  <a:lnTo>
                    <a:pt x="53527" y="168505"/>
                  </a:lnTo>
                  <a:lnTo>
                    <a:pt x="50201" y="203745"/>
                  </a:lnTo>
                  <a:lnTo>
                    <a:pt x="49887" y="238622"/>
                  </a:lnTo>
                  <a:lnTo>
                    <a:pt x="49883" y="236280"/>
                  </a:lnTo>
                  <a:lnTo>
                    <a:pt x="33089" y="202173"/>
                  </a:lnTo>
                  <a:lnTo>
                    <a:pt x="21290" y="170792"/>
                  </a:lnTo>
                  <a:lnTo>
                    <a:pt x="9398" y="135645"/>
                  </a:lnTo>
                  <a:lnTo>
                    <a:pt x="1992" y="107139"/>
                  </a:lnTo>
                  <a:lnTo>
                    <a:pt x="154" y="72229"/>
                  </a:lnTo>
                  <a:lnTo>
                    <a:pt x="0" y="60941"/>
                  </a:lnTo>
                  <a:lnTo>
                    <a:pt x="4164" y="50633"/>
                  </a:lnTo>
                  <a:lnTo>
                    <a:pt x="23565" y="27288"/>
                  </a:lnTo>
                  <a:lnTo>
                    <a:pt x="43407" y="14347"/>
                  </a:lnTo>
                  <a:lnTo>
                    <a:pt x="72239" y="3657"/>
                  </a:lnTo>
                  <a:lnTo>
                    <a:pt x="107685" y="723"/>
                  </a:lnTo>
                  <a:lnTo>
                    <a:pt x="141468" y="143"/>
                  </a:lnTo>
                  <a:lnTo>
                    <a:pt x="17132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4" name="SMARTInkShape-536"/>
            <p:cNvSpPr/>
            <p:nvPr/>
          </p:nvSpPr>
          <p:spPr>
            <a:xfrm>
              <a:off x="7270576" y="2014538"/>
              <a:ext cx="123206" cy="166704"/>
            </a:xfrm>
            <a:custGeom>
              <a:avLst/>
              <a:gdLst/>
              <a:ahLst/>
              <a:cxnLst/>
              <a:rect l="0" t="0" r="0" b="0"/>
              <a:pathLst>
                <a:path w="123206" h="166704">
                  <a:moveTo>
                    <a:pt x="123205" y="0"/>
                  </a:moveTo>
                  <a:lnTo>
                    <a:pt x="109432" y="793"/>
                  </a:lnTo>
                  <a:lnTo>
                    <a:pt x="93460" y="6496"/>
                  </a:lnTo>
                  <a:lnTo>
                    <a:pt x="64803" y="26735"/>
                  </a:lnTo>
                  <a:lnTo>
                    <a:pt x="33117" y="51054"/>
                  </a:lnTo>
                  <a:lnTo>
                    <a:pt x="15991" y="72541"/>
                  </a:lnTo>
                  <a:lnTo>
                    <a:pt x="2691" y="105728"/>
                  </a:lnTo>
                  <a:lnTo>
                    <a:pt x="0" y="113347"/>
                  </a:lnTo>
                  <a:lnTo>
                    <a:pt x="1243" y="130281"/>
                  </a:lnTo>
                  <a:lnTo>
                    <a:pt x="7088" y="146008"/>
                  </a:lnTo>
                  <a:lnTo>
                    <a:pt x="14976" y="155644"/>
                  </a:lnTo>
                  <a:lnTo>
                    <a:pt x="32135" y="165532"/>
                  </a:lnTo>
                  <a:lnTo>
                    <a:pt x="47540" y="166703"/>
                  </a:lnTo>
                  <a:lnTo>
                    <a:pt x="73199"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5" name="SMARTInkShape-537"/>
            <p:cNvSpPr/>
            <p:nvPr/>
          </p:nvSpPr>
          <p:spPr>
            <a:xfrm>
              <a:off x="6565426" y="2107493"/>
              <a:ext cx="13969" cy="7058"/>
            </a:xfrm>
            <a:custGeom>
              <a:avLst/>
              <a:gdLst/>
              <a:ahLst/>
              <a:cxnLst/>
              <a:rect l="0" t="0" r="0" b="0"/>
              <a:pathLst>
                <a:path w="13969" h="7058">
                  <a:moveTo>
                    <a:pt x="13968" y="7057"/>
                  </a:moveTo>
                  <a:lnTo>
                    <a:pt x="10175" y="7057"/>
                  </a:lnTo>
                  <a:lnTo>
                    <a:pt x="9058" y="6263"/>
                  </a:lnTo>
                  <a:lnTo>
                    <a:pt x="8313" y="4940"/>
                  </a:lnTo>
                  <a:lnTo>
                    <a:pt x="7817" y="3265"/>
                  </a:lnTo>
                  <a:lnTo>
                    <a:pt x="6692" y="2147"/>
                  </a:lnTo>
                  <a:lnTo>
                    <a:pt x="0" y="0"/>
                  </a:lnTo>
                  <a:lnTo>
                    <a:pt x="6824" y="70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6" name="SMARTInkShape-538"/>
            <p:cNvSpPr/>
            <p:nvPr/>
          </p:nvSpPr>
          <p:spPr>
            <a:xfrm>
              <a:off x="6701263" y="2123789"/>
              <a:ext cx="478207" cy="303224"/>
            </a:xfrm>
            <a:custGeom>
              <a:avLst/>
              <a:gdLst/>
              <a:ahLst/>
              <a:cxnLst/>
              <a:rect l="0" t="0" r="0" b="0"/>
              <a:pathLst>
                <a:path w="478207" h="303224">
                  <a:moveTo>
                    <a:pt x="63868" y="176499"/>
                  </a:moveTo>
                  <a:lnTo>
                    <a:pt x="56284" y="176499"/>
                  </a:lnTo>
                  <a:lnTo>
                    <a:pt x="50443" y="178615"/>
                  </a:lnTo>
                  <a:lnTo>
                    <a:pt x="40226" y="186441"/>
                  </a:lnTo>
                  <a:lnTo>
                    <a:pt x="19632" y="216442"/>
                  </a:lnTo>
                  <a:lnTo>
                    <a:pt x="6851" y="248492"/>
                  </a:lnTo>
                  <a:lnTo>
                    <a:pt x="1012" y="272828"/>
                  </a:lnTo>
                  <a:lnTo>
                    <a:pt x="0" y="288032"/>
                  </a:lnTo>
                  <a:lnTo>
                    <a:pt x="1446" y="292129"/>
                  </a:lnTo>
                  <a:lnTo>
                    <a:pt x="7285" y="298798"/>
                  </a:lnTo>
                  <a:lnTo>
                    <a:pt x="13056" y="302291"/>
                  </a:lnTo>
                  <a:lnTo>
                    <a:pt x="15706" y="303223"/>
                  </a:lnTo>
                  <a:lnTo>
                    <a:pt x="18266" y="303050"/>
                  </a:lnTo>
                  <a:lnTo>
                    <a:pt x="23227" y="300741"/>
                  </a:lnTo>
                  <a:lnTo>
                    <a:pt x="38068" y="287395"/>
                  </a:lnTo>
                  <a:lnTo>
                    <a:pt x="60069" y="252515"/>
                  </a:lnTo>
                  <a:lnTo>
                    <a:pt x="77030" y="223628"/>
                  </a:lnTo>
                  <a:lnTo>
                    <a:pt x="92110" y="189934"/>
                  </a:lnTo>
                  <a:lnTo>
                    <a:pt x="106632" y="154815"/>
                  </a:lnTo>
                  <a:lnTo>
                    <a:pt x="114625" y="130349"/>
                  </a:lnTo>
                  <a:lnTo>
                    <a:pt x="118177" y="103600"/>
                  </a:lnTo>
                  <a:lnTo>
                    <a:pt x="123968" y="69350"/>
                  </a:lnTo>
                  <a:lnTo>
                    <a:pt x="126919" y="39094"/>
                  </a:lnTo>
                  <a:lnTo>
                    <a:pt x="128053" y="4977"/>
                  </a:lnTo>
                  <a:lnTo>
                    <a:pt x="127295" y="2619"/>
                  </a:lnTo>
                  <a:lnTo>
                    <a:pt x="125997" y="1048"/>
                  </a:lnTo>
                  <a:lnTo>
                    <a:pt x="124337" y="0"/>
                  </a:lnTo>
                  <a:lnTo>
                    <a:pt x="123231" y="96"/>
                  </a:lnTo>
                  <a:lnTo>
                    <a:pt x="122493" y="953"/>
                  </a:lnTo>
                  <a:lnTo>
                    <a:pt x="122002" y="2318"/>
                  </a:lnTo>
                  <a:lnTo>
                    <a:pt x="117518" y="8032"/>
                  </a:lnTo>
                  <a:lnTo>
                    <a:pt x="114954" y="22337"/>
                  </a:lnTo>
                  <a:lnTo>
                    <a:pt x="113294" y="54207"/>
                  </a:lnTo>
                  <a:lnTo>
                    <a:pt x="109028" y="82496"/>
                  </a:lnTo>
                  <a:lnTo>
                    <a:pt x="108205" y="115661"/>
                  </a:lnTo>
                  <a:lnTo>
                    <a:pt x="111842" y="149830"/>
                  </a:lnTo>
                  <a:lnTo>
                    <a:pt x="114066" y="179621"/>
                  </a:lnTo>
                  <a:lnTo>
                    <a:pt x="120193" y="203882"/>
                  </a:lnTo>
                  <a:lnTo>
                    <a:pt x="136795" y="233050"/>
                  </a:lnTo>
                  <a:lnTo>
                    <a:pt x="148358" y="242291"/>
                  </a:lnTo>
                  <a:lnTo>
                    <a:pt x="165632" y="246263"/>
                  </a:lnTo>
                  <a:lnTo>
                    <a:pt x="176830" y="245076"/>
                  </a:lnTo>
                  <a:lnTo>
                    <a:pt x="182039" y="243648"/>
                  </a:lnTo>
                  <a:lnTo>
                    <a:pt x="207508" y="224247"/>
                  </a:lnTo>
                  <a:lnTo>
                    <a:pt x="235469" y="195367"/>
                  </a:lnTo>
                  <a:lnTo>
                    <a:pt x="254678" y="168595"/>
                  </a:lnTo>
                  <a:lnTo>
                    <a:pt x="272540" y="138438"/>
                  </a:lnTo>
                  <a:lnTo>
                    <a:pt x="288680" y="108601"/>
                  </a:lnTo>
                  <a:lnTo>
                    <a:pt x="301245" y="77185"/>
                  </a:lnTo>
                  <a:lnTo>
                    <a:pt x="302190" y="66743"/>
                  </a:lnTo>
                  <a:lnTo>
                    <a:pt x="300121" y="57364"/>
                  </a:lnTo>
                  <a:lnTo>
                    <a:pt x="293488" y="58198"/>
                  </a:lnTo>
                  <a:lnTo>
                    <a:pt x="273620" y="65200"/>
                  </a:lnTo>
                  <a:lnTo>
                    <a:pt x="259190" y="75700"/>
                  </a:lnTo>
                  <a:lnTo>
                    <a:pt x="240886" y="99173"/>
                  </a:lnTo>
                  <a:lnTo>
                    <a:pt x="232294" y="119721"/>
                  </a:lnTo>
                  <a:lnTo>
                    <a:pt x="228717" y="155116"/>
                  </a:lnTo>
                  <a:lnTo>
                    <a:pt x="232649" y="167260"/>
                  </a:lnTo>
                  <a:lnTo>
                    <a:pt x="239688" y="177155"/>
                  </a:lnTo>
                  <a:lnTo>
                    <a:pt x="248108" y="184199"/>
                  </a:lnTo>
                  <a:lnTo>
                    <a:pt x="257142" y="187858"/>
                  </a:lnTo>
                  <a:lnTo>
                    <a:pt x="261774" y="188834"/>
                  </a:lnTo>
                  <a:lnTo>
                    <a:pt x="279670" y="186415"/>
                  </a:lnTo>
                  <a:lnTo>
                    <a:pt x="306257" y="177693"/>
                  </a:lnTo>
                  <a:lnTo>
                    <a:pt x="336362" y="156979"/>
                  </a:lnTo>
                  <a:lnTo>
                    <a:pt x="365531" y="125803"/>
                  </a:lnTo>
                  <a:lnTo>
                    <a:pt x="400272" y="90181"/>
                  </a:lnTo>
                  <a:lnTo>
                    <a:pt x="411188" y="80014"/>
                  </a:lnTo>
                  <a:lnTo>
                    <a:pt x="416141" y="78054"/>
                  </a:lnTo>
                  <a:lnTo>
                    <a:pt x="423104" y="79300"/>
                  </a:lnTo>
                  <a:lnTo>
                    <a:pt x="433833" y="84463"/>
                  </a:lnTo>
                  <a:lnTo>
                    <a:pt x="446273" y="91021"/>
                  </a:lnTo>
                  <a:lnTo>
                    <a:pt x="460807" y="97991"/>
                  </a:lnTo>
                  <a:lnTo>
                    <a:pt x="467298" y="101919"/>
                  </a:lnTo>
                  <a:lnTo>
                    <a:pt x="478206" y="1050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7" name="SMARTInkShape-539"/>
            <p:cNvSpPr/>
            <p:nvPr/>
          </p:nvSpPr>
          <p:spPr>
            <a:xfrm>
              <a:off x="6579394" y="2307431"/>
              <a:ext cx="14288" cy="114301"/>
            </a:xfrm>
            <a:custGeom>
              <a:avLst/>
              <a:gdLst/>
              <a:ahLst/>
              <a:cxnLst/>
              <a:rect l="0" t="0" r="0" b="0"/>
              <a:pathLst>
                <a:path w="14288" h="114301">
                  <a:moveTo>
                    <a:pt x="14287" y="0"/>
                  </a:moveTo>
                  <a:lnTo>
                    <a:pt x="10494" y="3793"/>
                  </a:lnTo>
                  <a:lnTo>
                    <a:pt x="8633" y="9888"/>
                  </a:lnTo>
                  <a:lnTo>
                    <a:pt x="7230" y="44434"/>
                  </a:lnTo>
                  <a:lnTo>
                    <a:pt x="2252" y="75864"/>
                  </a:lnTo>
                  <a:lnTo>
                    <a:pt x="0"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 name="SMARTInkShape-540"/>
            <p:cNvSpPr/>
            <p:nvPr/>
          </p:nvSpPr>
          <p:spPr>
            <a:xfrm>
              <a:off x="6258219" y="2273240"/>
              <a:ext cx="313196" cy="198499"/>
            </a:xfrm>
            <a:custGeom>
              <a:avLst/>
              <a:gdLst/>
              <a:ahLst/>
              <a:cxnLst/>
              <a:rect l="0" t="0" r="0" b="0"/>
              <a:pathLst>
                <a:path w="313196" h="198499">
                  <a:moveTo>
                    <a:pt x="6851" y="98485"/>
                  </a:moveTo>
                  <a:lnTo>
                    <a:pt x="0" y="98485"/>
                  </a:lnTo>
                  <a:lnTo>
                    <a:pt x="32898" y="84012"/>
                  </a:lnTo>
                  <a:lnTo>
                    <a:pt x="67293" y="70843"/>
                  </a:lnTo>
                  <a:lnTo>
                    <a:pt x="95227" y="57575"/>
                  </a:lnTo>
                  <a:lnTo>
                    <a:pt x="127404" y="47382"/>
                  </a:lnTo>
                  <a:lnTo>
                    <a:pt x="152504" y="39789"/>
                  </a:lnTo>
                  <a:lnTo>
                    <a:pt x="178741" y="31123"/>
                  </a:lnTo>
                  <a:lnTo>
                    <a:pt x="203632" y="21980"/>
                  </a:lnTo>
                  <a:lnTo>
                    <a:pt x="236164" y="11699"/>
                  </a:lnTo>
                  <a:lnTo>
                    <a:pt x="271156" y="0"/>
                  </a:lnTo>
                  <a:lnTo>
                    <a:pt x="274335" y="284"/>
                  </a:lnTo>
                  <a:lnTo>
                    <a:pt x="279984" y="2717"/>
                  </a:lnTo>
                  <a:lnTo>
                    <a:pt x="281014" y="4477"/>
                  </a:lnTo>
                  <a:lnTo>
                    <a:pt x="280907" y="6444"/>
                  </a:lnTo>
                  <a:lnTo>
                    <a:pt x="280042" y="8550"/>
                  </a:lnTo>
                  <a:lnTo>
                    <a:pt x="274848" y="13005"/>
                  </a:lnTo>
                  <a:lnTo>
                    <a:pt x="240980" y="33235"/>
                  </a:lnTo>
                  <a:lnTo>
                    <a:pt x="207174" y="50567"/>
                  </a:lnTo>
                  <a:lnTo>
                    <a:pt x="203039" y="55492"/>
                  </a:lnTo>
                  <a:lnTo>
                    <a:pt x="201201" y="60327"/>
                  </a:lnTo>
                  <a:lnTo>
                    <a:pt x="200384" y="65122"/>
                  </a:lnTo>
                  <a:lnTo>
                    <a:pt x="200960" y="66718"/>
                  </a:lnTo>
                  <a:lnTo>
                    <a:pt x="202139" y="67782"/>
                  </a:lnTo>
                  <a:lnTo>
                    <a:pt x="205562" y="69758"/>
                  </a:lnTo>
                  <a:lnTo>
                    <a:pt x="220333" y="79729"/>
                  </a:lnTo>
                  <a:lnTo>
                    <a:pt x="250569" y="85726"/>
                  </a:lnTo>
                  <a:lnTo>
                    <a:pt x="286061" y="97817"/>
                  </a:lnTo>
                  <a:lnTo>
                    <a:pt x="299748" y="106390"/>
                  </a:lnTo>
                  <a:lnTo>
                    <a:pt x="307683" y="114698"/>
                  </a:lnTo>
                  <a:lnTo>
                    <a:pt x="311209" y="121037"/>
                  </a:lnTo>
                  <a:lnTo>
                    <a:pt x="313195" y="132860"/>
                  </a:lnTo>
                  <a:lnTo>
                    <a:pt x="309426" y="143925"/>
                  </a:lnTo>
                  <a:lnTo>
                    <a:pt x="301666" y="155987"/>
                  </a:lnTo>
                  <a:lnTo>
                    <a:pt x="283909" y="170909"/>
                  </a:lnTo>
                  <a:lnTo>
                    <a:pt x="253325" y="186094"/>
                  </a:lnTo>
                  <a:lnTo>
                    <a:pt x="218867" y="197528"/>
                  </a:lnTo>
                  <a:lnTo>
                    <a:pt x="214019" y="1984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9" name="SMARTInkShape-541"/>
            <p:cNvSpPr/>
            <p:nvPr/>
          </p:nvSpPr>
          <p:spPr>
            <a:xfrm>
              <a:off x="6322220" y="2200275"/>
              <a:ext cx="50006" cy="300039"/>
            </a:xfrm>
            <a:custGeom>
              <a:avLst/>
              <a:gdLst/>
              <a:ahLst/>
              <a:cxnLst/>
              <a:rect l="0" t="0" r="0" b="0"/>
              <a:pathLst>
                <a:path w="50006" h="300039">
                  <a:moveTo>
                    <a:pt x="0" y="0"/>
                  </a:moveTo>
                  <a:lnTo>
                    <a:pt x="0" y="31374"/>
                  </a:lnTo>
                  <a:lnTo>
                    <a:pt x="3791" y="61495"/>
                  </a:lnTo>
                  <a:lnTo>
                    <a:pt x="6150" y="88688"/>
                  </a:lnTo>
                  <a:lnTo>
                    <a:pt x="8818" y="111648"/>
                  </a:lnTo>
                  <a:lnTo>
                    <a:pt x="14783" y="147116"/>
                  </a:lnTo>
                  <a:lnTo>
                    <a:pt x="19460" y="179850"/>
                  </a:lnTo>
                  <a:lnTo>
                    <a:pt x="22963" y="212568"/>
                  </a:lnTo>
                  <a:lnTo>
                    <a:pt x="27466" y="248276"/>
                  </a:lnTo>
                  <a:lnTo>
                    <a:pt x="34058" y="272556"/>
                  </a:lnTo>
                  <a:lnTo>
                    <a:pt x="42778" y="295809"/>
                  </a:lnTo>
                  <a:lnTo>
                    <a:pt x="44393" y="297218"/>
                  </a:lnTo>
                  <a:lnTo>
                    <a:pt x="50005" y="3000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0" name="SMARTInkShape-542"/>
            <p:cNvSpPr/>
            <p:nvPr/>
          </p:nvSpPr>
          <p:spPr>
            <a:xfrm>
              <a:off x="6150770" y="2371725"/>
              <a:ext cx="157161" cy="163755"/>
            </a:xfrm>
            <a:custGeom>
              <a:avLst/>
              <a:gdLst/>
              <a:ahLst/>
              <a:cxnLst/>
              <a:rect l="0" t="0" r="0" b="0"/>
              <a:pathLst>
                <a:path w="157161" h="163755">
                  <a:moveTo>
                    <a:pt x="0" y="35719"/>
                  </a:moveTo>
                  <a:lnTo>
                    <a:pt x="793" y="61486"/>
                  </a:lnTo>
                  <a:lnTo>
                    <a:pt x="6150" y="93440"/>
                  </a:lnTo>
                  <a:lnTo>
                    <a:pt x="20437" y="126546"/>
                  </a:lnTo>
                  <a:lnTo>
                    <a:pt x="38041" y="158013"/>
                  </a:lnTo>
                  <a:lnTo>
                    <a:pt x="44953" y="161509"/>
                  </a:lnTo>
                  <a:lnTo>
                    <a:pt x="58532" y="163754"/>
                  </a:lnTo>
                  <a:lnTo>
                    <a:pt x="73963" y="160350"/>
                  </a:lnTo>
                  <a:lnTo>
                    <a:pt x="82613" y="154346"/>
                  </a:lnTo>
                  <a:lnTo>
                    <a:pt x="112154" y="119868"/>
                  </a:lnTo>
                  <a:lnTo>
                    <a:pt x="125311" y="87648"/>
                  </a:lnTo>
                  <a:lnTo>
                    <a:pt x="135552" y="57530"/>
                  </a:lnTo>
                  <a:lnTo>
                    <a:pt x="147613" y="22275"/>
                  </a:lnTo>
                  <a:lnTo>
                    <a:pt x="15716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1" name="SMARTInkShape-543"/>
            <p:cNvSpPr/>
            <p:nvPr/>
          </p:nvSpPr>
          <p:spPr>
            <a:xfrm>
              <a:off x="5893779" y="2323360"/>
              <a:ext cx="312039" cy="337118"/>
            </a:xfrm>
            <a:custGeom>
              <a:avLst/>
              <a:gdLst/>
              <a:ahLst/>
              <a:cxnLst/>
              <a:rect l="0" t="0" r="0" b="0"/>
              <a:pathLst>
                <a:path w="312039" h="337118">
                  <a:moveTo>
                    <a:pt x="71251" y="69796"/>
                  </a:moveTo>
                  <a:lnTo>
                    <a:pt x="71251" y="83764"/>
                  </a:lnTo>
                  <a:lnTo>
                    <a:pt x="78309" y="84081"/>
                  </a:lnTo>
                  <a:lnTo>
                    <a:pt x="71544" y="84084"/>
                  </a:lnTo>
                  <a:lnTo>
                    <a:pt x="65607" y="79174"/>
                  </a:lnTo>
                  <a:lnTo>
                    <a:pt x="59084" y="77602"/>
                  </a:lnTo>
                  <a:lnTo>
                    <a:pt x="46436" y="76966"/>
                  </a:lnTo>
                  <a:lnTo>
                    <a:pt x="42232" y="79068"/>
                  </a:lnTo>
                  <a:lnTo>
                    <a:pt x="33064" y="86885"/>
                  </a:lnTo>
                  <a:lnTo>
                    <a:pt x="23610" y="102570"/>
                  </a:lnTo>
                  <a:lnTo>
                    <a:pt x="14099" y="129892"/>
                  </a:lnTo>
                  <a:lnTo>
                    <a:pt x="6957" y="156394"/>
                  </a:lnTo>
                  <a:lnTo>
                    <a:pt x="1931" y="186471"/>
                  </a:lnTo>
                  <a:lnTo>
                    <a:pt x="442" y="218402"/>
                  </a:lnTo>
                  <a:lnTo>
                    <a:pt x="0" y="247971"/>
                  </a:lnTo>
                  <a:lnTo>
                    <a:pt x="3644" y="282615"/>
                  </a:lnTo>
                  <a:lnTo>
                    <a:pt x="13561" y="305097"/>
                  </a:lnTo>
                  <a:lnTo>
                    <a:pt x="22064" y="315398"/>
                  </a:lnTo>
                  <a:lnTo>
                    <a:pt x="32722" y="322621"/>
                  </a:lnTo>
                  <a:lnTo>
                    <a:pt x="63318" y="333726"/>
                  </a:lnTo>
                  <a:lnTo>
                    <a:pt x="78045" y="337117"/>
                  </a:lnTo>
                  <a:lnTo>
                    <a:pt x="101311" y="333770"/>
                  </a:lnTo>
                  <a:lnTo>
                    <a:pt x="131840" y="323077"/>
                  </a:lnTo>
                  <a:lnTo>
                    <a:pt x="161348" y="309060"/>
                  </a:lnTo>
                  <a:lnTo>
                    <a:pt x="189405" y="290179"/>
                  </a:lnTo>
                  <a:lnTo>
                    <a:pt x="222738" y="260349"/>
                  </a:lnTo>
                  <a:lnTo>
                    <a:pt x="248164" y="233412"/>
                  </a:lnTo>
                  <a:lnTo>
                    <a:pt x="278088" y="199659"/>
                  </a:lnTo>
                  <a:lnTo>
                    <a:pt x="295963" y="169746"/>
                  </a:lnTo>
                  <a:lnTo>
                    <a:pt x="309726" y="134695"/>
                  </a:lnTo>
                  <a:lnTo>
                    <a:pt x="312038" y="108164"/>
                  </a:lnTo>
                  <a:lnTo>
                    <a:pt x="306111" y="75346"/>
                  </a:lnTo>
                  <a:lnTo>
                    <a:pt x="301046" y="58769"/>
                  </a:lnTo>
                  <a:lnTo>
                    <a:pt x="282743" y="33075"/>
                  </a:lnTo>
                  <a:lnTo>
                    <a:pt x="270023" y="20932"/>
                  </a:lnTo>
                  <a:lnTo>
                    <a:pt x="235393" y="3899"/>
                  </a:lnTo>
                  <a:lnTo>
                    <a:pt x="214078" y="0"/>
                  </a:lnTo>
                  <a:lnTo>
                    <a:pt x="180519" y="4229"/>
                  </a:lnTo>
                  <a:lnTo>
                    <a:pt x="170615" y="5730"/>
                  </a:lnTo>
                  <a:lnTo>
                    <a:pt x="156976" y="126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2" name="SMARTInkShape-544"/>
            <p:cNvSpPr/>
            <p:nvPr/>
          </p:nvSpPr>
          <p:spPr>
            <a:xfrm>
              <a:off x="5122156" y="2593181"/>
              <a:ext cx="714290" cy="271438"/>
            </a:xfrm>
            <a:custGeom>
              <a:avLst/>
              <a:gdLst/>
              <a:ahLst/>
              <a:cxnLst/>
              <a:rect l="0" t="0" r="0" b="0"/>
              <a:pathLst>
                <a:path w="714290" h="271438">
                  <a:moveTo>
                    <a:pt x="7057" y="264319"/>
                  </a:moveTo>
                  <a:lnTo>
                    <a:pt x="3264" y="264319"/>
                  </a:lnTo>
                  <a:lnTo>
                    <a:pt x="2147" y="265113"/>
                  </a:lnTo>
                  <a:lnTo>
                    <a:pt x="1402" y="266436"/>
                  </a:lnTo>
                  <a:lnTo>
                    <a:pt x="0" y="271169"/>
                  </a:lnTo>
                  <a:lnTo>
                    <a:pt x="9863" y="271437"/>
                  </a:lnTo>
                  <a:lnTo>
                    <a:pt x="20500" y="267663"/>
                  </a:lnTo>
                  <a:lnTo>
                    <a:pt x="52865" y="247101"/>
                  </a:lnTo>
                  <a:lnTo>
                    <a:pt x="81484" y="227732"/>
                  </a:lnTo>
                  <a:lnTo>
                    <a:pt x="115100" y="206912"/>
                  </a:lnTo>
                  <a:lnTo>
                    <a:pt x="139213" y="192767"/>
                  </a:lnTo>
                  <a:lnTo>
                    <a:pt x="165805" y="178543"/>
                  </a:lnTo>
                  <a:lnTo>
                    <a:pt x="193499" y="164284"/>
                  </a:lnTo>
                  <a:lnTo>
                    <a:pt x="223270" y="149215"/>
                  </a:lnTo>
                  <a:lnTo>
                    <a:pt x="257668" y="131935"/>
                  </a:lnTo>
                  <a:lnTo>
                    <a:pt x="275732" y="123675"/>
                  </a:lnTo>
                  <a:lnTo>
                    <a:pt x="294123" y="115788"/>
                  </a:lnTo>
                  <a:lnTo>
                    <a:pt x="312734" y="108148"/>
                  </a:lnTo>
                  <a:lnTo>
                    <a:pt x="332285" y="101468"/>
                  </a:lnTo>
                  <a:lnTo>
                    <a:pt x="352463" y="95426"/>
                  </a:lnTo>
                  <a:lnTo>
                    <a:pt x="373059" y="89811"/>
                  </a:lnTo>
                  <a:lnTo>
                    <a:pt x="393139" y="83687"/>
                  </a:lnTo>
                  <a:lnTo>
                    <a:pt x="412877" y="77223"/>
                  </a:lnTo>
                  <a:lnTo>
                    <a:pt x="432384" y="70532"/>
                  </a:lnTo>
                  <a:lnTo>
                    <a:pt x="452533" y="64484"/>
                  </a:lnTo>
                  <a:lnTo>
                    <a:pt x="473110" y="58864"/>
                  </a:lnTo>
                  <a:lnTo>
                    <a:pt x="493971" y="53530"/>
                  </a:lnTo>
                  <a:lnTo>
                    <a:pt x="514229" y="48387"/>
                  </a:lnTo>
                  <a:lnTo>
                    <a:pt x="534084" y="43370"/>
                  </a:lnTo>
                  <a:lnTo>
                    <a:pt x="553671" y="38439"/>
                  </a:lnTo>
                  <a:lnTo>
                    <a:pt x="573079" y="33564"/>
                  </a:lnTo>
                  <a:lnTo>
                    <a:pt x="592367" y="28726"/>
                  </a:lnTo>
                  <a:lnTo>
                    <a:pt x="611576" y="23913"/>
                  </a:lnTo>
                  <a:lnTo>
                    <a:pt x="643503" y="16449"/>
                  </a:lnTo>
                  <a:lnTo>
                    <a:pt x="670128" y="10486"/>
                  </a:lnTo>
                  <a:lnTo>
                    <a:pt x="71428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3" name="SMARTInkShape-545"/>
            <p:cNvSpPr/>
            <p:nvPr/>
          </p:nvSpPr>
          <p:spPr>
            <a:xfrm>
              <a:off x="7822406" y="1525165"/>
              <a:ext cx="185194" cy="203624"/>
            </a:xfrm>
            <a:custGeom>
              <a:avLst/>
              <a:gdLst/>
              <a:ahLst/>
              <a:cxnLst/>
              <a:rect l="0" t="0" r="0" b="0"/>
              <a:pathLst>
                <a:path w="185194" h="203624">
                  <a:moveTo>
                    <a:pt x="0" y="96466"/>
                  </a:moveTo>
                  <a:lnTo>
                    <a:pt x="3793" y="100259"/>
                  </a:lnTo>
                  <a:lnTo>
                    <a:pt x="9888" y="102121"/>
                  </a:lnTo>
                  <a:lnTo>
                    <a:pt x="22245" y="105285"/>
                  </a:lnTo>
                  <a:lnTo>
                    <a:pt x="50078" y="115928"/>
                  </a:lnTo>
                  <a:lnTo>
                    <a:pt x="69070" y="117508"/>
                  </a:lnTo>
                  <a:lnTo>
                    <a:pt x="93019" y="112117"/>
                  </a:lnTo>
                  <a:lnTo>
                    <a:pt x="128539" y="97964"/>
                  </a:lnTo>
                  <a:lnTo>
                    <a:pt x="144536" y="85180"/>
                  </a:lnTo>
                  <a:lnTo>
                    <a:pt x="172974" y="51006"/>
                  </a:lnTo>
                  <a:lnTo>
                    <a:pt x="182981" y="28749"/>
                  </a:lnTo>
                  <a:lnTo>
                    <a:pt x="185193" y="12446"/>
                  </a:lnTo>
                  <a:lnTo>
                    <a:pt x="184581" y="9497"/>
                  </a:lnTo>
                  <a:lnTo>
                    <a:pt x="183379" y="7530"/>
                  </a:lnTo>
                  <a:lnTo>
                    <a:pt x="175746" y="582"/>
                  </a:lnTo>
                  <a:lnTo>
                    <a:pt x="172727" y="0"/>
                  </a:lnTo>
                  <a:lnTo>
                    <a:pt x="151941" y="2967"/>
                  </a:lnTo>
                  <a:lnTo>
                    <a:pt x="142671" y="7551"/>
                  </a:lnTo>
                  <a:lnTo>
                    <a:pt x="123785" y="23428"/>
                  </a:lnTo>
                  <a:lnTo>
                    <a:pt x="113318" y="40959"/>
                  </a:lnTo>
                  <a:lnTo>
                    <a:pt x="108373" y="68216"/>
                  </a:lnTo>
                  <a:lnTo>
                    <a:pt x="107317" y="103653"/>
                  </a:lnTo>
                  <a:lnTo>
                    <a:pt x="110997" y="121262"/>
                  </a:lnTo>
                  <a:lnTo>
                    <a:pt x="129407" y="154059"/>
                  </a:lnTo>
                  <a:lnTo>
                    <a:pt x="164307" y="2036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4" name="SMARTInkShape-546"/>
            <p:cNvSpPr/>
            <p:nvPr/>
          </p:nvSpPr>
          <p:spPr>
            <a:xfrm>
              <a:off x="7743825" y="1566155"/>
              <a:ext cx="96090" cy="283536"/>
            </a:xfrm>
            <a:custGeom>
              <a:avLst/>
              <a:gdLst/>
              <a:ahLst/>
              <a:cxnLst/>
              <a:rect l="0" t="0" r="0" b="0"/>
              <a:pathLst>
                <a:path w="96090" h="283536">
                  <a:moveTo>
                    <a:pt x="0" y="205495"/>
                  </a:moveTo>
                  <a:lnTo>
                    <a:pt x="0" y="239287"/>
                  </a:lnTo>
                  <a:lnTo>
                    <a:pt x="0" y="274834"/>
                  </a:lnTo>
                  <a:lnTo>
                    <a:pt x="0" y="283535"/>
                  </a:lnTo>
                  <a:lnTo>
                    <a:pt x="0" y="251923"/>
                  </a:lnTo>
                  <a:lnTo>
                    <a:pt x="0" y="216695"/>
                  </a:lnTo>
                  <a:lnTo>
                    <a:pt x="0" y="184825"/>
                  </a:lnTo>
                  <a:lnTo>
                    <a:pt x="2117" y="159796"/>
                  </a:lnTo>
                  <a:lnTo>
                    <a:pt x="4910" y="133590"/>
                  </a:lnTo>
                  <a:lnTo>
                    <a:pt x="6151" y="108714"/>
                  </a:lnTo>
                  <a:lnTo>
                    <a:pt x="14434" y="76190"/>
                  </a:lnTo>
                  <a:lnTo>
                    <a:pt x="26546" y="42458"/>
                  </a:lnTo>
                  <a:lnTo>
                    <a:pt x="46924" y="9844"/>
                  </a:lnTo>
                  <a:lnTo>
                    <a:pt x="54561" y="2092"/>
                  </a:lnTo>
                  <a:lnTo>
                    <a:pt x="59439" y="0"/>
                  </a:lnTo>
                  <a:lnTo>
                    <a:pt x="61850" y="236"/>
                  </a:lnTo>
                  <a:lnTo>
                    <a:pt x="66648" y="2615"/>
                  </a:lnTo>
                  <a:lnTo>
                    <a:pt x="87458" y="29673"/>
                  </a:lnTo>
                  <a:lnTo>
                    <a:pt x="95949" y="53146"/>
                  </a:lnTo>
                  <a:lnTo>
                    <a:pt x="96089" y="62643"/>
                  </a:lnTo>
                  <a:lnTo>
                    <a:pt x="83114" y="95959"/>
                  </a:lnTo>
                  <a:lnTo>
                    <a:pt x="74246" y="103366"/>
                  </a:lnTo>
                  <a:lnTo>
                    <a:pt x="40992" y="119584"/>
                  </a:lnTo>
                  <a:lnTo>
                    <a:pt x="17711" y="125466"/>
                  </a:lnTo>
                  <a:lnTo>
                    <a:pt x="0" y="12691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5" name="SMARTInkShape-547"/>
            <p:cNvSpPr/>
            <p:nvPr/>
          </p:nvSpPr>
          <p:spPr>
            <a:xfrm>
              <a:off x="7403953" y="1643208"/>
              <a:ext cx="268112" cy="299893"/>
            </a:xfrm>
            <a:custGeom>
              <a:avLst/>
              <a:gdLst/>
              <a:ahLst/>
              <a:cxnLst/>
              <a:rect l="0" t="0" r="0" b="0"/>
              <a:pathLst>
                <a:path w="268112" h="299893">
                  <a:moveTo>
                    <a:pt x="4116" y="28430"/>
                  </a:moveTo>
                  <a:lnTo>
                    <a:pt x="323" y="24637"/>
                  </a:lnTo>
                  <a:lnTo>
                    <a:pt x="0" y="23520"/>
                  </a:lnTo>
                  <a:lnTo>
                    <a:pt x="578" y="22775"/>
                  </a:lnTo>
                  <a:lnTo>
                    <a:pt x="1757" y="22279"/>
                  </a:lnTo>
                  <a:lnTo>
                    <a:pt x="2543" y="21154"/>
                  </a:lnTo>
                  <a:lnTo>
                    <a:pt x="3417" y="17788"/>
                  </a:lnTo>
                  <a:lnTo>
                    <a:pt x="8039" y="13646"/>
                  </a:lnTo>
                  <a:lnTo>
                    <a:pt x="15384" y="9953"/>
                  </a:lnTo>
                  <a:lnTo>
                    <a:pt x="45268" y="3595"/>
                  </a:lnTo>
                  <a:lnTo>
                    <a:pt x="75215" y="593"/>
                  </a:lnTo>
                  <a:lnTo>
                    <a:pt x="104062" y="0"/>
                  </a:lnTo>
                  <a:lnTo>
                    <a:pt x="117593" y="713"/>
                  </a:lnTo>
                  <a:lnTo>
                    <a:pt x="144188" y="9806"/>
                  </a:lnTo>
                  <a:lnTo>
                    <a:pt x="149714" y="14332"/>
                  </a:lnTo>
                  <a:lnTo>
                    <a:pt x="157054" y="27497"/>
                  </a:lnTo>
                  <a:lnTo>
                    <a:pt x="160026" y="44557"/>
                  </a:lnTo>
                  <a:lnTo>
                    <a:pt x="155017" y="79590"/>
                  </a:lnTo>
                  <a:lnTo>
                    <a:pt x="152134" y="106536"/>
                  </a:lnTo>
                  <a:lnTo>
                    <a:pt x="148007" y="122175"/>
                  </a:lnTo>
                  <a:lnTo>
                    <a:pt x="148462" y="125058"/>
                  </a:lnTo>
                  <a:lnTo>
                    <a:pt x="151084" y="130377"/>
                  </a:lnTo>
                  <a:lnTo>
                    <a:pt x="152894" y="131320"/>
                  </a:lnTo>
                  <a:lnTo>
                    <a:pt x="154896" y="131154"/>
                  </a:lnTo>
                  <a:lnTo>
                    <a:pt x="159235" y="128854"/>
                  </a:lnTo>
                  <a:lnTo>
                    <a:pt x="170847" y="118658"/>
                  </a:lnTo>
                  <a:lnTo>
                    <a:pt x="195037" y="84721"/>
                  </a:lnTo>
                  <a:lnTo>
                    <a:pt x="214543" y="62538"/>
                  </a:lnTo>
                  <a:lnTo>
                    <a:pt x="248675" y="33640"/>
                  </a:lnTo>
                  <a:lnTo>
                    <a:pt x="252526" y="29973"/>
                  </a:lnTo>
                  <a:lnTo>
                    <a:pt x="253860" y="30252"/>
                  </a:lnTo>
                  <a:lnTo>
                    <a:pt x="257459" y="32679"/>
                  </a:lnTo>
                  <a:lnTo>
                    <a:pt x="259588" y="38520"/>
                  </a:lnTo>
                  <a:lnTo>
                    <a:pt x="266796" y="72178"/>
                  </a:lnTo>
                  <a:lnTo>
                    <a:pt x="268111" y="100042"/>
                  </a:lnTo>
                  <a:lnTo>
                    <a:pt x="263461" y="134180"/>
                  </a:lnTo>
                  <a:lnTo>
                    <a:pt x="261140" y="162862"/>
                  </a:lnTo>
                  <a:lnTo>
                    <a:pt x="256572" y="194556"/>
                  </a:lnTo>
                  <a:lnTo>
                    <a:pt x="252509" y="229520"/>
                  </a:lnTo>
                  <a:lnTo>
                    <a:pt x="244299" y="262973"/>
                  </a:lnTo>
                  <a:lnTo>
                    <a:pt x="239860" y="2998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6" name="SMARTInkShape-548"/>
            <p:cNvSpPr/>
            <p:nvPr/>
          </p:nvSpPr>
          <p:spPr>
            <a:xfrm>
              <a:off x="7451226" y="1535906"/>
              <a:ext cx="28281" cy="242889"/>
            </a:xfrm>
            <a:custGeom>
              <a:avLst/>
              <a:gdLst/>
              <a:ahLst/>
              <a:cxnLst/>
              <a:rect l="0" t="0" r="0" b="0"/>
              <a:pathLst>
                <a:path w="28281" h="242889">
                  <a:moveTo>
                    <a:pt x="6849" y="0"/>
                  </a:moveTo>
                  <a:lnTo>
                    <a:pt x="3056" y="3793"/>
                  </a:lnTo>
                  <a:lnTo>
                    <a:pt x="1194" y="7771"/>
                  </a:lnTo>
                  <a:lnTo>
                    <a:pt x="0" y="20585"/>
                  </a:lnTo>
                  <a:lnTo>
                    <a:pt x="5398" y="50836"/>
                  </a:lnTo>
                  <a:lnTo>
                    <a:pt x="6562" y="78745"/>
                  </a:lnTo>
                  <a:lnTo>
                    <a:pt x="6792" y="112098"/>
                  </a:lnTo>
                  <a:lnTo>
                    <a:pt x="6837" y="144557"/>
                  </a:lnTo>
                  <a:lnTo>
                    <a:pt x="8962" y="167715"/>
                  </a:lnTo>
                  <a:lnTo>
                    <a:pt x="13330" y="199680"/>
                  </a:lnTo>
                  <a:lnTo>
                    <a:pt x="14590" y="215093"/>
                  </a:lnTo>
                  <a:lnTo>
                    <a:pt x="19637" y="225039"/>
                  </a:lnTo>
                  <a:lnTo>
                    <a:pt x="26985" y="234177"/>
                  </a:lnTo>
                  <a:lnTo>
                    <a:pt x="28280" y="2428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7" name="SMARTInkShape-549"/>
            <p:cNvSpPr/>
            <p:nvPr/>
          </p:nvSpPr>
          <p:spPr>
            <a:xfrm>
              <a:off x="7347144" y="1707356"/>
              <a:ext cx="82357" cy="85211"/>
            </a:xfrm>
            <a:custGeom>
              <a:avLst/>
              <a:gdLst/>
              <a:ahLst/>
              <a:cxnLst/>
              <a:rect l="0" t="0" r="0" b="0"/>
              <a:pathLst>
                <a:path w="82357" h="85211">
                  <a:moveTo>
                    <a:pt x="53781" y="14288"/>
                  </a:moveTo>
                  <a:lnTo>
                    <a:pt x="53781" y="10495"/>
                  </a:lnTo>
                  <a:lnTo>
                    <a:pt x="52987" y="9378"/>
                  </a:lnTo>
                  <a:lnTo>
                    <a:pt x="51664" y="8633"/>
                  </a:lnTo>
                  <a:lnTo>
                    <a:pt x="49988" y="8137"/>
                  </a:lnTo>
                  <a:lnTo>
                    <a:pt x="48871" y="8600"/>
                  </a:lnTo>
                  <a:lnTo>
                    <a:pt x="48126" y="9702"/>
                  </a:lnTo>
                  <a:lnTo>
                    <a:pt x="47630" y="11231"/>
                  </a:lnTo>
                  <a:lnTo>
                    <a:pt x="45712" y="12250"/>
                  </a:lnTo>
                  <a:lnTo>
                    <a:pt x="36221" y="14478"/>
                  </a:lnTo>
                  <a:lnTo>
                    <a:pt x="15665" y="27214"/>
                  </a:lnTo>
                  <a:lnTo>
                    <a:pt x="9588" y="34849"/>
                  </a:lnTo>
                  <a:lnTo>
                    <a:pt x="6358" y="43534"/>
                  </a:lnTo>
                  <a:lnTo>
                    <a:pt x="4130" y="51893"/>
                  </a:lnTo>
                  <a:lnTo>
                    <a:pt x="493" y="58253"/>
                  </a:lnTo>
                  <a:lnTo>
                    <a:pt x="0" y="61854"/>
                  </a:lnTo>
                  <a:lnTo>
                    <a:pt x="1568" y="70089"/>
                  </a:lnTo>
                  <a:lnTo>
                    <a:pt x="6913" y="79858"/>
                  </a:lnTo>
                  <a:lnTo>
                    <a:pt x="11255" y="83117"/>
                  </a:lnTo>
                  <a:lnTo>
                    <a:pt x="16624" y="84566"/>
                  </a:lnTo>
                  <a:lnTo>
                    <a:pt x="24302" y="85210"/>
                  </a:lnTo>
                  <a:lnTo>
                    <a:pt x="30889" y="83380"/>
                  </a:lnTo>
                  <a:lnTo>
                    <a:pt x="63528" y="61674"/>
                  </a:lnTo>
                  <a:lnTo>
                    <a:pt x="72930" y="55721"/>
                  </a:lnTo>
                  <a:lnTo>
                    <a:pt x="76072" y="52229"/>
                  </a:lnTo>
                  <a:lnTo>
                    <a:pt x="79563" y="44115"/>
                  </a:lnTo>
                  <a:lnTo>
                    <a:pt x="82284" y="8503"/>
                  </a:lnTo>
                  <a:lnTo>
                    <a:pt x="823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8" name="SMARTInkShape-550"/>
            <p:cNvSpPr/>
            <p:nvPr/>
          </p:nvSpPr>
          <p:spPr>
            <a:xfrm>
              <a:off x="6858000" y="1714624"/>
              <a:ext cx="420958" cy="149735"/>
            </a:xfrm>
            <a:custGeom>
              <a:avLst/>
              <a:gdLst/>
              <a:ahLst/>
              <a:cxnLst/>
              <a:rect l="0" t="0" r="0" b="0"/>
              <a:pathLst>
                <a:path w="420958" h="149735">
                  <a:moveTo>
                    <a:pt x="0" y="85601"/>
                  </a:moveTo>
                  <a:lnTo>
                    <a:pt x="0" y="89393"/>
                  </a:lnTo>
                  <a:lnTo>
                    <a:pt x="4233" y="93372"/>
                  </a:lnTo>
                  <a:lnTo>
                    <a:pt x="11406" y="96992"/>
                  </a:lnTo>
                  <a:lnTo>
                    <a:pt x="43968" y="99634"/>
                  </a:lnTo>
                  <a:lnTo>
                    <a:pt x="73772" y="99838"/>
                  </a:lnTo>
                  <a:lnTo>
                    <a:pt x="106206" y="96086"/>
                  </a:lnTo>
                  <a:lnTo>
                    <a:pt x="140633" y="85414"/>
                  </a:lnTo>
                  <a:lnTo>
                    <a:pt x="174791" y="71297"/>
                  </a:lnTo>
                  <a:lnTo>
                    <a:pt x="180872" y="66544"/>
                  </a:lnTo>
                  <a:lnTo>
                    <a:pt x="190219" y="52263"/>
                  </a:lnTo>
                  <a:lnTo>
                    <a:pt x="191698" y="47501"/>
                  </a:lnTo>
                  <a:lnTo>
                    <a:pt x="191298" y="45120"/>
                  </a:lnTo>
                  <a:lnTo>
                    <a:pt x="188739" y="40357"/>
                  </a:lnTo>
                  <a:lnTo>
                    <a:pt x="186944" y="38770"/>
                  </a:lnTo>
                  <a:lnTo>
                    <a:pt x="182834" y="37006"/>
                  </a:lnTo>
                  <a:lnTo>
                    <a:pt x="172265" y="36013"/>
                  </a:lnTo>
                  <a:lnTo>
                    <a:pt x="165727" y="37897"/>
                  </a:lnTo>
                  <a:lnTo>
                    <a:pt x="147678" y="48598"/>
                  </a:lnTo>
                  <a:lnTo>
                    <a:pt x="133669" y="65598"/>
                  </a:lnTo>
                  <a:lnTo>
                    <a:pt x="130846" y="73007"/>
                  </a:lnTo>
                  <a:lnTo>
                    <a:pt x="129033" y="90698"/>
                  </a:lnTo>
                  <a:lnTo>
                    <a:pt x="132511" y="104750"/>
                  </a:lnTo>
                  <a:lnTo>
                    <a:pt x="151542" y="133235"/>
                  </a:lnTo>
                  <a:lnTo>
                    <a:pt x="161014" y="140638"/>
                  </a:lnTo>
                  <a:lnTo>
                    <a:pt x="178913" y="148066"/>
                  </a:lnTo>
                  <a:lnTo>
                    <a:pt x="207383" y="149734"/>
                  </a:lnTo>
                  <a:lnTo>
                    <a:pt x="219844" y="146055"/>
                  </a:lnTo>
                  <a:lnTo>
                    <a:pt x="229798" y="139938"/>
                  </a:lnTo>
                  <a:lnTo>
                    <a:pt x="233101" y="135415"/>
                  </a:lnTo>
                  <a:lnTo>
                    <a:pt x="241166" y="111415"/>
                  </a:lnTo>
                  <a:lnTo>
                    <a:pt x="246340" y="81263"/>
                  </a:lnTo>
                  <a:lnTo>
                    <a:pt x="249707" y="53369"/>
                  </a:lnTo>
                  <a:lnTo>
                    <a:pt x="252004" y="49315"/>
                  </a:lnTo>
                  <a:lnTo>
                    <a:pt x="256153" y="44038"/>
                  </a:lnTo>
                  <a:lnTo>
                    <a:pt x="258838" y="43316"/>
                  </a:lnTo>
                  <a:lnTo>
                    <a:pt x="260665" y="43124"/>
                  </a:lnTo>
                  <a:lnTo>
                    <a:pt x="264812" y="45026"/>
                  </a:lnTo>
                  <a:lnTo>
                    <a:pt x="269301" y="47724"/>
                  </a:lnTo>
                  <a:lnTo>
                    <a:pt x="277084" y="49243"/>
                  </a:lnTo>
                  <a:lnTo>
                    <a:pt x="308406" y="53942"/>
                  </a:lnTo>
                  <a:lnTo>
                    <a:pt x="343061" y="50574"/>
                  </a:lnTo>
                  <a:lnTo>
                    <a:pt x="372986" y="44319"/>
                  </a:lnTo>
                  <a:lnTo>
                    <a:pt x="379626" y="43792"/>
                  </a:lnTo>
                  <a:lnTo>
                    <a:pt x="384846" y="41853"/>
                  </a:lnTo>
                  <a:lnTo>
                    <a:pt x="415504" y="19124"/>
                  </a:lnTo>
                  <a:lnTo>
                    <a:pt x="418825" y="14251"/>
                  </a:lnTo>
                  <a:lnTo>
                    <a:pt x="420694" y="7046"/>
                  </a:lnTo>
                  <a:lnTo>
                    <a:pt x="420957" y="4656"/>
                  </a:lnTo>
                  <a:lnTo>
                    <a:pt x="420338" y="3063"/>
                  </a:lnTo>
                  <a:lnTo>
                    <a:pt x="419132" y="2000"/>
                  </a:lnTo>
                  <a:lnTo>
                    <a:pt x="415285" y="296"/>
                  </a:lnTo>
                  <a:lnTo>
                    <a:pt x="410825" y="0"/>
                  </a:lnTo>
                  <a:lnTo>
                    <a:pt x="400685" y="3705"/>
                  </a:lnTo>
                  <a:lnTo>
                    <a:pt x="394246" y="9780"/>
                  </a:lnTo>
                  <a:lnTo>
                    <a:pt x="369117" y="44051"/>
                  </a:lnTo>
                  <a:lnTo>
                    <a:pt x="366458" y="51524"/>
                  </a:lnTo>
                  <a:lnTo>
                    <a:pt x="365749" y="55739"/>
                  </a:lnTo>
                  <a:lnTo>
                    <a:pt x="367078" y="64656"/>
                  </a:lnTo>
                  <a:lnTo>
                    <a:pt x="372289" y="76485"/>
                  </a:lnTo>
                  <a:lnTo>
                    <a:pt x="384282" y="95013"/>
                  </a:lnTo>
                  <a:lnTo>
                    <a:pt x="404160" y="110782"/>
                  </a:lnTo>
                  <a:lnTo>
                    <a:pt x="414338" y="1141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9" name="SMARTInkShape-551"/>
            <p:cNvSpPr/>
            <p:nvPr/>
          </p:nvSpPr>
          <p:spPr>
            <a:xfrm>
              <a:off x="6908006" y="1721644"/>
              <a:ext cx="14289" cy="221457"/>
            </a:xfrm>
            <a:custGeom>
              <a:avLst/>
              <a:gdLst/>
              <a:ahLst/>
              <a:cxnLst/>
              <a:rect l="0" t="0" r="0" b="0"/>
              <a:pathLst>
                <a:path w="14289" h="221457">
                  <a:moveTo>
                    <a:pt x="0" y="0"/>
                  </a:moveTo>
                  <a:lnTo>
                    <a:pt x="0" y="34320"/>
                  </a:lnTo>
                  <a:lnTo>
                    <a:pt x="0" y="64811"/>
                  </a:lnTo>
                  <a:lnTo>
                    <a:pt x="0" y="91346"/>
                  </a:lnTo>
                  <a:lnTo>
                    <a:pt x="2117" y="126640"/>
                  </a:lnTo>
                  <a:lnTo>
                    <a:pt x="6151" y="156778"/>
                  </a:lnTo>
                  <a:lnTo>
                    <a:pt x="7057" y="192406"/>
                  </a:lnTo>
                  <a:lnTo>
                    <a:pt x="9222" y="198755"/>
                  </a:lnTo>
                  <a:lnTo>
                    <a:pt x="12036" y="204223"/>
                  </a:lnTo>
                  <a:lnTo>
                    <a:pt x="14288" y="221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0" name="SMARTInkShape-552"/>
            <p:cNvSpPr/>
            <p:nvPr/>
          </p:nvSpPr>
          <p:spPr>
            <a:xfrm>
              <a:off x="6737122" y="1807369"/>
              <a:ext cx="126365" cy="142876"/>
            </a:xfrm>
            <a:custGeom>
              <a:avLst/>
              <a:gdLst/>
              <a:ahLst/>
              <a:cxnLst/>
              <a:rect l="0" t="0" r="0" b="0"/>
              <a:pathLst>
                <a:path w="126365" h="142876">
                  <a:moveTo>
                    <a:pt x="78016" y="0"/>
                  </a:moveTo>
                  <a:lnTo>
                    <a:pt x="59662" y="794"/>
                  </a:lnTo>
                  <a:lnTo>
                    <a:pt x="27715" y="11391"/>
                  </a:lnTo>
                  <a:lnTo>
                    <a:pt x="12752" y="14223"/>
                  </a:lnTo>
                  <a:lnTo>
                    <a:pt x="1344" y="20325"/>
                  </a:lnTo>
                  <a:lnTo>
                    <a:pt x="708" y="21487"/>
                  </a:lnTo>
                  <a:lnTo>
                    <a:pt x="0" y="24896"/>
                  </a:lnTo>
                  <a:lnTo>
                    <a:pt x="10269" y="29056"/>
                  </a:lnTo>
                  <a:lnTo>
                    <a:pt x="44076" y="40544"/>
                  </a:lnTo>
                  <a:lnTo>
                    <a:pt x="78250" y="52396"/>
                  </a:lnTo>
                  <a:lnTo>
                    <a:pt x="99517" y="63326"/>
                  </a:lnTo>
                  <a:lnTo>
                    <a:pt x="122429" y="86819"/>
                  </a:lnTo>
                  <a:lnTo>
                    <a:pt x="125536" y="94413"/>
                  </a:lnTo>
                  <a:lnTo>
                    <a:pt x="126364" y="98661"/>
                  </a:lnTo>
                  <a:lnTo>
                    <a:pt x="125168" y="105497"/>
                  </a:lnTo>
                  <a:lnTo>
                    <a:pt x="121197" y="111975"/>
                  </a:lnTo>
                  <a:lnTo>
                    <a:pt x="110037" y="123753"/>
                  </a:lnTo>
                  <a:lnTo>
                    <a:pt x="87367" y="137789"/>
                  </a:lnTo>
                  <a:lnTo>
                    <a:pt x="60168" y="142205"/>
                  </a:lnTo>
                  <a:lnTo>
                    <a:pt x="42297"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1" name="SMARTInkShape-553"/>
            <p:cNvSpPr/>
            <p:nvPr/>
          </p:nvSpPr>
          <p:spPr>
            <a:xfrm>
              <a:off x="6461174" y="1878806"/>
              <a:ext cx="139652" cy="14289"/>
            </a:xfrm>
            <a:custGeom>
              <a:avLst/>
              <a:gdLst/>
              <a:ahLst/>
              <a:cxnLst/>
              <a:rect l="0" t="0" r="0" b="0"/>
              <a:pathLst>
                <a:path w="139652" h="14289">
                  <a:moveTo>
                    <a:pt x="11064" y="14288"/>
                  </a:moveTo>
                  <a:lnTo>
                    <a:pt x="4913" y="8137"/>
                  </a:lnTo>
                  <a:lnTo>
                    <a:pt x="0" y="7340"/>
                  </a:lnTo>
                  <a:lnTo>
                    <a:pt x="11305" y="7152"/>
                  </a:lnTo>
                  <a:lnTo>
                    <a:pt x="17256" y="9264"/>
                  </a:lnTo>
                  <a:lnTo>
                    <a:pt x="19954" y="10939"/>
                  </a:lnTo>
                  <a:lnTo>
                    <a:pt x="31337" y="13295"/>
                  </a:lnTo>
                  <a:lnTo>
                    <a:pt x="61858" y="8503"/>
                  </a:lnTo>
                  <a:lnTo>
                    <a:pt x="96892" y="6529"/>
                  </a:lnTo>
                  <a:lnTo>
                    <a:pt x="132369" y="678"/>
                  </a:lnTo>
                  <a:lnTo>
                    <a:pt x="13965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2" name="SMARTInkShape-554"/>
            <p:cNvSpPr/>
            <p:nvPr/>
          </p:nvSpPr>
          <p:spPr>
            <a:xfrm>
              <a:off x="6515100" y="1793081"/>
              <a:ext cx="35720" cy="235745"/>
            </a:xfrm>
            <a:custGeom>
              <a:avLst/>
              <a:gdLst/>
              <a:ahLst/>
              <a:cxnLst/>
              <a:rect l="0" t="0" r="0" b="0"/>
              <a:pathLst>
                <a:path w="35720" h="235745">
                  <a:moveTo>
                    <a:pt x="7144" y="0"/>
                  </a:moveTo>
                  <a:lnTo>
                    <a:pt x="295" y="0"/>
                  </a:lnTo>
                  <a:lnTo>
                    <a:pt x="5" y="31333"/>
                  </a:lnTo>
                  <a:lnTo>
                    <a:pt x="1" y="63193"/>
                  </a:lnTo>
                  <a:lnTo>
                    <a:pt x="0" y="96444"/>
                  </a:lnTo>
                  <a:lnTo>
                    <a:pt x="3793" y="124179"/>
                  </a:lnTo>
                  <a:lnTo>
                    <a:pt x="6151" y="152505"/>
                  </a:lnTo>
                  <a:lnTo>
                    <a:pt x="12651" y="184024"/>
                  </a:lnTo>
                  <a:lnTo>
                    <a:pt x="26502" y="219100"/>
                  </a:lnTo>
                  <a:lnTo>
                    <a:pt x="28448" y="225172"/>
                  </a:lnTo>
                  <a:lnTo>
                    <a:pt x="35719" y="2357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3" name="SMARTInkShape-555"/>
            <p:cNvSpPr/>
            <p:nvPr/>
          </p:nvSpPr>
          <p:spPr>
            <a:xfrm>
              <a:off x="6372356" y="1928813"/>
              <a:ext cx="71308" cy="135732"/>
            </a:xfrm>
            <a:custGeom>
              <a:avLst/>
              <a:gdLst/>
              <a:ahLst/>
              <a:cxnLst/>
              <a:rect l="0" t="0" r="0" b="0"/>
              <a:pathLst>
                <a:path w="71308" h="135732">
                  <a:moveTo>
                    <a:pt x="42732" y="0"/>
                  </a:moveTo>
                  <a:lnTo>
                    <a:pt x="42732" y="3792"/>
                  </a:lnTo>
                  <a:lnTo>
                    <a:pt x="40615" y="7770"/>
                  </a:lnTo>
                  <a:lnTo>
                    <a:pt x="37028" y="13772"/>
                  </a:lnTo>
                  <a:lnTo>
                    <a:pt x="26141" y="34911"/>
                  </a:lnTo>
                  <a:lnTo>
                    <a:pt x="4914" y="69008"/>
                  </a:lnTo>
                  <a:lnTo>
                    <a:pt x="1363" y="79537"/>
                  </a:lnTo>
                  <a:lnTo>
                    <a:pt x="0" y="91332"/>
                  </a:lnTo>
                  <a:lnTo>
                    <a:pt x="750" y="91050"/>
                  </a:lnTo>
                  <a:lnTo>
                    <a:pt x="9823" y="82790"/>
                  </a:lnTo>
                  <a:lnTo>
                    <a:pt x="16665" y="72243"/>
                  </a:lnTo>
                  <a:lnTo>
                    <a:pt x="24923" y="49798"/>
                  </a:lnTo>
                  <a:lnTo>
                    <a:pt x="32428" y="37774"/>
                  </a:lnTo>
                  <a:lnTo>
                    <a:pt x="34977" y="31869"/>
                  </a:lnTo>
                  <a:lnTo>
                    <a:pt x="42383" y="21885"/>
                  </a:lnTo>
                  <a:lnTo>
                    <a:pt x="42728" y="52810"/>
                  </a:lnTo>
                  <a:lnTo>
                    <a:pt x="43524" y="80391"/>
                  </a:lnTo>
                  <a:lnTo>
                    <a:pt x="54916" y="113603"/>
                  </a:lnTo>
                  <a:lnTo>
                    <a:pt x="62101" y="127509"/>
                  </a:lnTo>
                  <a:lnTo>
                    <a:pt x="62788" y="130249"/>
                  </a:lnTo>
                  <a:lnTo>
                    <a:pt x="64040" y="132077"/>
                  </a:lnTo>
                  <a:lnTo>
                    <a:pt x="65668" y="133294"/>
                  </a:lnTo>
                  <a:lnTo>
                    <a:pt x="71307" y="135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4" name="SMARTInkShape-556"/>
            <p:cNvSpPr/>
            <p:nvPr/>
          </p:nvSpPr>
          <p:spPr>
            <a:xfrm>
              <a:off x="6222205" y="1850231"/>
              <a:ext cx="155336" cy="212670"/>
            </a:xfrm>
            <a:custGeom>
              <a:avLst/>
              <a:gdLst/>
              <a:ahLst/>
              <a:cxnLst/>
              <a:rect l="0" t="0" r="0" b="0"/>
              <a:pathLst>
                <a:path w="155336" h="212670">
                  <a:moveTo>
                    <a:pt x="0" y="0"/>
                  </a:moveTo>
                  <a:lnTo>
                    <a:pt x="0" y="31064"/>
                  </a:lnTo>
                  <a:lnTo>
                    <a:pt x="3793" y="61434"/>
                  </a:lnTo>
                  <a:lnTo>
                    <a:pt x="6152" y="88670"/>
                  </a:lnTo>
                  <a:lnTo>
                    <a:pt x="10643" y="116849"/>
                  </a:lnTo>
                  <a:lnTo>
                    <a:pt x="17001" y="145306"/>
                  </a:lnTo>
                  <a:lnTo>
                    <a:pt x="28620" y="179463"/>
                  </a:lnTo>
                  <a:lnTo>
                    <a:pt x="34152" y="191680"/>
                  </a:lnTo>
                  <a:lnTo>
                    <a:pt x="46191" y="203021"/>
                  </a:lnTo>
                  <a:lnTo>
                    <a:pt x="59813" y="210614"/>
                  </a:lnTo>
                  <a:lnTo>
                    <a:pt x="69182" y="212669"/>
                  </a:lnTo>
                  <a:lnTo>
                    <a:pt x="78638" y="211465"/>
                  </a:lnTo>
                  <a:lnTo>
                    <a:pt x="111923" y="197477"/>
                  </a:lnTo>
                  <a:lnTo>
                    <a:pt x="140495" y="173399"/>
                  </a:lnTo>
                  <a:lnTo>
                    <a:pt x="150990" y="159416"/>
                  </a:lnTo>
                  <a:lnTo>
                    <a:pt x="155335" y="145219"/>
                  </a:lnTo>
                  <a:lnTo>
                    <a:pt x="154234" y="135715"/>
                  </a:lnTo>
                  <a:lnTo>
                    <a:pt x="152829" y="130958"/>
                  </a:lnTo>
                  <a:lnTo>
                    <a:pt x="147035" y="123556"/>
                  </a:lnTo>
                  <a:lnTo>
                    <a:pt x="134173" y="112336"/>
                  </a:lnTo>
                  <a:lnTo>
                    <a:pt x="124721" y="109458"/>
                  </a:lnTo>
                  <a:lnTo>
                    <a:pt x="91041" y="107359"/>
                  </a:lnTo>
                  <a:lnTo>
                    <a:pt x="79357" y="108040"/>
                  </a:lnTo>
                  <a:lnTo>
                    <a:pt x="71519" y="110989"/>
                  </a:lnTo>
                  <a:lnTo>
                    <a:pt x="57150"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5" name="SMARTInkShape-557"/>
            <p:cNvSpPr/>
            <p:nvPr/>
          </p:nvSpPr>
          <p:spPr>
            <a:xfrm>
              <a:off x="5957888" y="2025952"/>
              <a:ext cx="200026" cy="124271"/>
            </a:xfrm>
            <a:custGeom>
              <a:avLst/>
              <a:gdLst/>
              <a:ahLst/>
              <a:cxnLst/>
              <a:rect l="0" t="0" r="0" b="0"/>
              <a:pathLst>
                <a:path w="200026" h="124271">
                  <a:moveTo>
                    <a:pt x="0" y="67167"/>
                  </a:moveTo>
                  <a:lnTo>
                    <a:pt x="0" y="70959"/>
                  </a:lnTo>
                  <a:lnTo>
                    <a:pt x="2116" y="74938"/>
                  </a:lnTo>
                  <a:lnTo>
                    <a:pt x="4909" y="79352"/>
                  </a:lnTo>
                  <a:lnTo>
                    <a:pt x="6481" y="87093"/>
                  </a:lnTo>
                  <a:lnTo>
                    <a:pt x="7741" y="99088"/>
                  </a:lnTo>
                  <a:lnTo>
                    <a:pt x="12788" y="111903"/>
                  </a:lnTo>
                  <a:lnTo>
                    <a:pt x="20135" y="122525"/>
                  </a:lnTo>
                  <a:lnTo>
                    <a:pt x="22972" y="123520"/>
                  </a:lnTo>
                  <a:lnTo>
                    <a:pt x="28247" y="124270"/>
                  </a:lnTo>
                  <a:lnTo>
                    <a:pt x="24685" y="120511"/>
                  </a:lnTo>
                  <a:lnTo>
                    <a:pt x="22877" y="114423"/>
                  </a:lnTo>
                  <a:lnTo>
                    <a:pt x="21718" y="93788"/>
                  </a:lnTo>
                  <a:lnTo>
                    <a:pt x="27123" y="59766"/>
                  </a:lnTo>
                  <a:lnTo>
                    <a:pt x="30261" y="40632"/>
                  </a:lnTo>
                  <a:lnTo>
                    <a:pt x="40703" y="15842"/>
                  </a:lnTo>
                  <a:lnTo>
                    <a:pt x="52416" y="945"/>
                  </a:lnTo>
                  <a:lnTo>
                    <a:pt x="54788" y="0"/>
                  </a:lnTo>
                  <a:lnTo>
                    <a:pt x="57162" y="164"/>
                  </a:lnTo>
                  <a:lnTo>
                    <a:pt x="61918" y="2463"/>
                  </a:lnTo>
                  <a:lnTo>
                    <a:pt x="66677" y="6130"/>
                  </a:lnTo>
                  <a:lnTo>
                    <a:pt x="91379" y="38812"/>
                  </a:lnTo>
                  <a:lnTo>
                    <a:pt x="107025" y="72840"/>
                  </a:lnTo>
                  <a:lnTo>
                    <a:pt x="120324" y="101325"/>
                  </a:lnTo>
                  <a:lnTo>
                    <a:pt x="124904" y="106216"/>
                  </a:lnTo>
                  <a:lnTo>
                    <a:pt x="126132" y="106693"/>
                  </a:lnTo>
                  <a:lnTo>
                    <a:pt x="126951" y="106218"/>
                  </a:lnTo>
                  <a:lnTo>
                    <a:pt x="127860" y="103573"/>
                  </a:lnTo>
                  <a:lnTo>
                    <a:pt x="128574" y="68000"/>
                  </a:lnTo>
                  <a:lnTo>
                    <a:pt x="130700" y="51009"/>
                  </a:lnTo>
                  <a:lnTo>
                    <a:pt x="140772" y="19296"/>
                  </a:lnTo>
                  <a:lnTo>
                    <a:pt x="148644" y="11239"/>
                  </a:lnTo>
                  <a:lnTo>
                    <a:pt x="149896" y="11625"/>
                  </a:lnTo>
                  <a:lnTo>
                    <a:pt x="153403" y="14171"/>
                  </a:lnTo>
                  <a:lnTo>
                    <a:pt x="155492" y="17949"/>
                  </a:lnTo>
                  <a:lnTo>
                    <a:pt x="156048" y="20067"/>
                  </a:lnTo>
                  <a:lnTo>
                    <a:pt x="173925" y="47137"/>
                  </a:lnTo>
                  <a:lnTo>
                    <a:pt x="196851" y="71912"/>
                  </a:lnTo>
                  <a:lnTo>
                    <a:pt x="200025" y="814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6" name="SMARTInkShape-558"/>
            <p:cNvSpPr/>
            <p:nvPr/>
          </p:nvSpPr>
          <p:spPr>
            <a:xfrm>
              <a:off x="5894143" y="2050256"/>
              <a:ext cx="92321" cy="140924"/>
            </a:xfrm>
            <a:custGeom>
              <a:avLst/>
              <a:gdLst/>
              <a:ahLst/>
              <a:cxnLst/>
              <a:rect l="0" t="0" r="0" b="0"/>
              <a:pathLst>
                <a:path w="92321" h="140924">
                  <a:moveTo>
                    <a:pt x="92320" y="0"/>
                  </a:moveTo>
                  <a:lnTo>
                    <a:pt x="88527" y="3793"/>
                  </a:lnTo>
                  <a:lnTo>
                    <a:pt x="82433" y="5655"/>
                  </a:lnTo>
                  <a:lnTo>
                    <a:pt x="78584" y="6151"/>
                  </a:lnTo>
                  <a:lnTo>
                    <a:pt x="70076" y="10936"/>
                  </a:lnTo>
                  <a:lnTo>
                    <a:pt x="36587" y="38169"/>
                  </a:lnTo>
                  <a:lnTo>
                    <a:pt x="12338" y="71760"/>
                  </a:lnTo>
                  <a:lnTo>
                    <a:pt x="3622" y="92965"/>
                  </a:lnTo>
                  <a:lnTo>
                    <a:pt x="0" y="124808"/>
                  </a:lnTo>
                  <a:lnTo>
                    <a:pt x="1812" y="132993"/>
                  </a:lnTo>
                  <a:lnTo>
                    <a:pt x="3406" y="136287"/>
                  </a:lnTo>
                  <a:lnTo>
                    <a:pt x="6056" y="138483"/>
                  </a:lnTo>
                  <a:lnTo>
                    <a:pt x="13234" y="140923"/>
                  </a:lnTo>
                  <a:lnTo>
                    <a:pt x="16578" y="140780"/>
                  </a:lnTo>
                  <a:lnTo>
                    <a:pt x="22409" y="138505"/>
                  </a:lnTo>
                  <a:lnTo>
                    <a:pt x="54616" y="109068"/>
                  </a:lnTo>
                  <a:lnTo>
                    <a:pt x="64832" y="91319"/>
                  </a:lnTo>
                  <a:lnTo>
                    <a:pt x="69094" y="74771"/>
                  </a:lnTo>
                  <a:lnTo>
                    <a:pt x="70731" y="39177"/>
                  </a:lnTo>
                  <a:lnTo>
                    <a:pt x="67049" y="24132"/>
                  </a:lnTo>
                  <a:lnTo>
                    <a:pt x="60931" y="13412"/>
                  </a:lnTo>
                  <a:lnTo>
                    <a:pt x="56409" y="9930"/>
                  </a:lnTo>
                  <a:lnTo>
                    <a:pt x="49457"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7" name="SMARTInkShape-559"/>
            <p:cNvSpPr/>
            <p:nvPr/>
          </p:nvSpPr>
          <p:spPr>
            <a:xfrm>
              <a:off x="5773909" y="2007394"/>
              <a:ext cx="91112" cy="200026"/>
            </a:xfrm>
            <a:custGeom>
              <a:avLst/>
              <a:gdLst/>
              <a:ahLst/>
              <a:cxnLst/>
              <a:rect l="0" t="0" r="0" b="0"/>
              <a:pathLst>
                <a:path w="91112" h="200026">
                  <a:moveTo>
                    <a:pt x="91111" y="0"/>
                  </a:moveTo>
                  <a:lnTo>
                    <a:pt x="84959" y="0"/>
                  </a:lnTo>
                  <a:lnTo>
                    <a:pt x="77665" y="10612"/>
                  </a:lnTo>
                  <a:lnTo>
                    <a:pt x="48018" y="38387"/>
                  </a:lnTo>
                  <a:lnTo>
                    <a:pt x="25198" y="71789"/>
                  </a:lnTo>
                  <a:lnTo>
                    <a:pt x="10561" y="107202"/>
                  </a:lnTo>
                  <a:lnTo>
                    <a:pt x="412" y="140764"/>
                  </a:lnTo>
                  <a:lnTo>
                    <a:pt x="0" y="151462"/>
                  </a:lnTo>
                  <a:lnTo>
                    <a:pt x="8311" y="176089"/>
                  </a:lnTo>
                  <a:lnTo>
                    <a:pt x="14888" y="183566"/>
                  </a:lnTo>
                  <a:lnTo>
                    <a:pt x="32045" y="194833"/>
                  </a:lnTo>
                  <a:lnTo>
                    <a:pt x="46004" y="198487"/>
                  </a:lnTo>
                  <a:lnTo>
                    <a:pt x="69679"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8" name="SMARTInkShape-560"/>
            <p:cNvSpPr/>
            <p:nvPr/>
          </p:nvSpPr>
          <p:spPr>
            <a:xfrm>
              <a:off x="5308798" y="2093217"/>
              <a:ext cx="362505" cy="170186"/>
            </a:xfrm>
            <a:custGeom>
              <a:avLst/>
              <a:gdLst/>
              <a:ahLst/>
              <a:cxnLst/>
              <a:rect l="0" t="0" r="0" b="0"/>
              <a:pathLst>
                <a:path w="362505" h="170186">
                  <a:moveTo>
                    <a:pt x="6152" y="57052"/>
                  </a:moveTo>
                  <a:lnTo>
                    <a:pt x="6152" y="53259"/>
                  </a:lnTo>
                  <a:lnTo>
                    <a:pt x="4035" y="49281"/>
                  </a:lnTo>
                  <a:lnTo>
                    <a:pt x="1242" y="44867"/>
                  </a:lnTo>
                  <a:lnTo>
                    <a:pt x="0" y="40259"/>
                  </a:lnTo>
                  <a:lnTo>
                    <a:pt x="464" y="37919"/>
                  </a:lnTo>
                  <a:lnTo>
                    <a:pt x="4908" y="30834"/>
                  </a:lnTo>
                  <a:lnTo>
                    <a:pt x="9039" y="26085"/>
                  </a:lnTo>
                  <a:lnTo>
                    <a:pt x="42751" y="11807"/>
                  </a:lnTo>
                  <a:lnTo>
                    <a:pt x="75529" y="7192"/>
                  </a:lnTo>
                  <a:lnTo>
                    <a:pt x="109991" y="1577"/>
                  </a:lnTo>
                  <a:lnTo>
                    <a:pt x="140900" y="398"/>
                  </a:lnTo>
                  <a:lnTo>
                    <a:pt x="175997" y="0"/>
                  </a:lnTo>
                  <a:lnTo>
                    <a:pt x="210992" y="2031"/>
                  </a:lnTo>
                  <a:lnTo>
                    <a:pt x="216531" y="3703"/>
                  </a:lnTo>
                  <a:lnTo>
                    <a:pt x="224802" y="9793"/>
                  </a:lnTo>
                  <a:lnTo>
                    <a:pt x="243262" y="31220"/>
                  </a:lnTo>
                  <a:lnTo>
                    <a:pt x="246471" y="40544"/>
                  </a:lnTo>
                  <a:lnTo>
                    <a:pt x="248701" y="71988"/>
                  </a:lnTo>
                  <a:lnTo>
                    <a:pt x="248201" y="107143"/>
                  </a:lnTo>
                  <a:lnTo>
                    <a:pt x="244911" y="127721"/>
                  </a:lnTo>
                  <a:lnTo>
                    <a:pt x="252131" y="158061"/>
                  </a:lnTo>
                  <a:lnTo>
                    <a:pt x="256499" y="165445"/>
                  </a:lnTo>
                  <a:lnTo>
                    <a:pt x="258775" y="167414"/>
                  </a:lnTo>
                  <a:lnTo>
                    <a:pt x="265537" y="169601"/>
                  </a:lnTo>
                  <a:lnTo>
                    <a:pt x="269563" y="170185"/>
                  </a:lnTo>
                  <a:lnTo>
                    <a:pt x="278269" y="168716"/>
                  </a:lnTo>
                  <a:lnTo>
                    <a:pt x="296794" y="161306"/>
                  </a:lnTo>
                  <a:lnTo>
                    <a:pt x="325251" y="137551"/>
                  </a:lnTo>
                  <a:lnTo>
                    <a:pt x="353816" y="103248"/>
                  </a:lnTo>
                  <a:lnTo>
                    <a:pt x="359106" y="93194"/>
                  </a:lnTo>
                  <a:lnTo>
                    <a:pt x="362504" y="70012"/>
                  </a:lnTo>
                  <a:lnTo>
                    <a:pt x="360851" y="60695"/>
                  </a:lnTo>
                  <a:lnTo>
                    <a:pt x="353323" y="44454"/>
                  </a:lnTo>
                  <a:lnTo>
                    <a:pt x="346716" y="37430"/>
                  </a:lnTo>
                  <a:lnTo>
                    <a:pt x="324138" y="19837"/>
                  </a:lnTo>
                  <a:lnTo>
                    <a:pt x="289362" y="9776"/>
                  </a:lnTo>
                  <a:lnTo>
                    <a:pt x="254539" y="7152"/>
                  </a:lnTo>
                  <a:lnTo>
                    <a:pt x="249040" y="70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9" name="SMARTInkShape-561"/>
            <p:cNvSpPr/>
            <p:nvPr/>
          </p:nvSpPr>
          <p:spPr>
            <a:xfrm>
              <a:off x="5436395" y="2007394"/>
              <a:ext cx="21431" cy="278607"/>
            </a:xfrm>
            <a:custGeom>
              <a:avLst/>
              <a:gdLst/>
              <a:ahLst/>
              <a:cxnLst/>
              <a:rect l="0" t="0" r="0" b="0"/>
              <a:pathLst>
                <a:path w="21431" h="278607">
                  <a:moveTo>
                    <a:pt x="0" y="0"/>
                  </a:moveTo>
                  <a:lnTo>
                    <a:pt x="0" y="31227"/>
                  </a:lnTo>
                  <a:lnTo>
                    <a:pt x="0" y="62583"/>
                  </a:lnTo>
                  <a:lnTo>
                    <a:pt x="0" y="94647"/>
                  </a:lnTo>
                  <a:lnTo>
                    <a:pt x="0" y="121971"/>
                  </a:lnTo>
                  <a:lnTo>
                    <a:pt x="2116" y="150175"/>
                  </a:lnTo>
                  <a:lnTo>
                    <a:pt x="6150" y="184357"/>
                  </a:lnTo>
                  <a:lnTo>
                    <a:pt x="7740" y="214040"/>
                  </a:lnTo>
                  <a:lnTo>
                    <a:pt x="13268" y="246203"/>
                  </a:lnTo>
                  <a:lnTo>
                    <a:pt x="21430" y="2786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61" name="SMARTInkShape-562"/>
          <p:cNvSpPr/>
          <p:nvPr/>
        </p:nvSpPr>
        <p:spPr>
          <a:xfrm>
            <a:off x="6329363" y="1860403"/>
            <a:ext cx="114301" cy="125561"/>
          </a:xfrm>
          <a:custGeom>
            <a:avLst/>
            <a:gdLst/>
            <a:ahLst/>
            <a:cxnLst/>
            <a:rect l="0" t="0" r="0" b="0"/>
            <a:pathLst>
              <a:path w="114301" h="125561">
                <a:moveTo>
                  <a:pt x="21432" y="25547"/>
                </a:moveTo>
                <a:lnTo>
                  <a:pt x="15280" y="25547"/>
                </a:lnTo>
                <a:lnTo>
                  <a:pt x="14949" y="24753"/>
                </a:lnTo>
                <a:lnTo>
                  <a:pt x="14313" y="18697"/>
                </a:lnTo>
                <a:lnTo>
                  <a:pt x="21344" y="11349"/>
                </a:lnTo>
                <a:lnTo>
                  <a:pt x="21432" y="4124"/>
                </a:lnTo>
                <a:lnTo>
                  <a:pt x="17639" y="4118"/>
                </a:lnTo>
                <a:lnTo>
                  <a:pt x="16521" y="3324"/>
                </a:lnTo>
                <a:lnTo>
                  <a:pt x="15776" y="2000"/>
                </a:lnTo>
                <a:lnTo>
                  <a:pt x="15280" y="324"/>
                </a:lnTo>
                <a:lnTo>
                  <a:pt x="14949" y="0"/>
                </a:lnTo>
                <a:lnTo>
                  <a:pt x="14728" y="579"/>
                </a:lnTo>
                <a:lnTo>
                  <a:pt x="14581" y="1758"/>
                </a:lnTo>
                <a:lnTo>
                  <a:pt x="13689" y="2544"/>
                </a:lnTo>
                <a:lnTo>
                  <a:pt x="7170" y="4110"/>
                </a:lnTo>
                <a:lnTo>
                  <a:pt x="7146" y="10266"/>
                </a:lnTo>
                <a:lnTo>
                  <a:pt x="2233" y="16767"/>
                </a:lnTo>
                <a:lnTo>
                  <a:pt x="661" y="23386"/>
                </a:lnTo>
                <a:lnTo>
                  <a:pt x="0" y="59081"/>
                </a:lnTo>
                <a:lnTo>
                  <a:pt x="0" y="63734"/>
                </a:lnTo>
                <a:lnTo>
                  <a:pt x="794" y="65293"/>
                </a:lnTo>
                <a:lnTo>
                  <a:pt x="2116" y="66332"/>
                </a:lnTo>
                <a:lnTo>
                  <a:pt x="5703" y="68280"/>
                </a:lnTo>
                <a:lnTo>
                  <a:pt x="9942" y="71791"/>
                </a:lnTo>
                <a:lnTo>
                  <a:pt x="12356" y="75998"/>
                </a:lnTo>
                <a:lnTo>
                  <a:pt x="13906" y="81374"/>
                </a:lnTo>
                <a:lnTo>
                  <a:pt x="17967" y="86097"/>
                </a:lnTo>
                <a:lnTo>
                  <a:pt x="22008" y="88177"/>
                </a:lnTo>
                <a:lnTo>
                  <a:pt x="24197" y="88732"/>
                </a:lnTo>
                <a:lnTo>
                  <a:pt x="25656" y="89895"/>
                </a:lnTo>
                <a:lnTo>
                  <a:pt x="27278" y="93304"/>
                </a:lnTo>
                <a:lnTo>
                  <a:pt x="28504" y="94531"/>
                </a:lnTo>
                <a:lnTo>
                  <a:pt x="42775" y="103402"/>
                </a:lnTo>
                <a:lnTo>
                  <a:pt x="63204" y="104127"/>
                </a:lnTo>
                <a:lnTo>
                  <a:pt x="63567" y="103334"/>
                </a:lnTo>
                <a:lnTo>
                  <a:pt x="63971" y="100336"/>
                </a:lnTo>
                <a:lnTo>
                  <a:pt x="64872" y="99219"/>
                </a:lnTo>
                <a:lnTo>
                  <a:pt x="67990" y="97977"/>
                </a:lnTo>
                <a:lnTo>
                  <a:pt x="69139" y="96853"/>
                </a:lnTo>
                <a:lnTo>
                  <a:pt x="73100" y="89344"/>
                </a:lnTo>
                <a:lnTo>
                  <a:pt x="76145" y="84858"/>
                </a:lnTo>
                <a:lnTo>
                  <a:pt x="77859" y="77869"/>
                </a:lnTo>
                <a:lnTo>
                  <a:pt x="78553" y="58882"/>
                </a:lnTo>
                <a:lnTo>
                  <a:pt x="76451" y="54121"/>
                </a:lnTo>
                <a:lnTo>
                  <a:pt x="73666" y="49359"/>
                </a:lnTo>
                <a:lnTo>
                  <a:pt x="72428" y="44597"/>
                </a:lnTo>
                <a:lnTo>
                  <a:pt x="71303" y="43009"/>
                </a:lnTo>
                <a:lnTo>
                  <a:pt x="69760" y="41951"/>
                </a:lnTo>
                <a:lnTo>
                  <a:pt x="67938" y="41245"/>
                </a:lnTo>
                <a:lnTo>
                  <a:pt x="66723" y="39981"/>
                </a:lnTo>
                <a:lnTo>
                  <a:pt x="65373" y="36460"/>
                </a:lnTo>
                <a:lnTo>
                  <a:pt x="63713" y="27732"/>
                </a:lnTo>
                <a:lnTo>
                  <a:pt x="55487" y="16902"/>
                </a:lnTo>
                <a:lnTo>
                  <a:pt x="51088" y="12374"/>
                </a:lnTo>
                <a:lnTo>
                  <a:pt x="44517" y="10686"/>
                </a:lnTo>
                <a:lnTo>
                  <a:pt x="37034" y="5138"/>
                </a:lnTo>
                <a:lnTo>
                  <a:pt x="30275" y="4318"/>
                </a:lnTo>
                <a:lnTo>
                  <a:pt x="22752" y="4142"/>
                </a:lnTo>
                <a:lnTo>
                  <a:pt x="22311" y="4927"/>
                </a:lnTo>
                <a:lnTo>
                  <a:pt x="21822" y="7916"/>
                </a:lnTo>
                <a:lnTo>
                  <a:pt x="16598" y="17890"/>
                </a:lnTo>
                <a:lnTo>
                  <a:pt x="14377" y="52574"/>
                </a:lnTo>
                <a:lnTo>
                  <a:pt x="14289" y="83983"/>
                </a:lnTo>
                <a:lnTo>
                  <a:pt x="16405" y="89354"/>
                </a:lnTo>
                <a:lnTo>
                  <a:pt x="19197" y="94387"/>
                </a:lnTo>
                <a:lnTo>
                  <a:pt x="21563" y="101683"/>
                </a:lnTo>
                <a:lnTo>
                  <a:pt x="26144" y="108872"/>
                </a:lnTo>
                <a:lnTo>
                  <a:pt x="27494" y="113645"/>
                </a:lnTo>
                <a:lnTo>
                  <a:pt x="28648" y="115235"/>
                </a:lnTo>
                <a:lnTo>
                  <a:pt x="30211" y="116295"/>
                </a:lnTo>
                <a:lnTo>
                  <a:pt x="36203" y="117787"/>
                </a:lnTo>
                <a:lnTo>
                  <a:pt x="52416" y="118379"/>
                </a:lnTo>
                <a:lnTo>
                  <a:pt x="57162" y="116283"/>
                </a:lnTo>
                <a:lnTo>
                  <a:pt x="59539" y="114612"/>
                </a:lnTo>
                <a:lnTo>
                  <a:pt x="62180" y="110640"/>
                </a:lnTo>
                <a:lnTo>
                  <a:pt x="62885" y="108469"/>
                </a:lnTo>
                <a:lnTo>
                  <a:pt x="64941" y="107022"/>
                </a:lnTo>
                <a:lnTo>
                  <a:pt x="71459" y="105415"/>
                </a:lnTo>
                <a:lnTo>
                  <a:pt x="73834" y="103398"/>
                </a:lnTo>
                <a:lnTo>
                  <a:pt x="83073" y="84743"/>
                </a:lnTo>
                <a:lnTo>
                  <a:pt x="85704" y="49421"/>
                </a:lnTo>
                <a:lnTo>
                  <a:pt x="85714" y="44624"/>
                </a:lnTo>
                <a:lnTo>
                  <a:pt x="83604" y="39847"/>
                </a:lnTo>
                <a:lnTo>
                  <a:pt x="74333" y="27930"/>
                </a:lnTo>
                <a:lnTo>
                  <a:pt x="72724" y="23167"/>
                </a:lnTo>
                <a:lnTo>
                  <a:pt x="71501" y="21579"/>
                </a:lnTo>
                <a:lnTo>
                  <a:pt x="65399" y="18821"/>
                </a:lnTo>
                <a:lnTo>
                  <a:pt x="60828" y="18527"/>
                </a:lnTo>
                <a:lnTo>
                  <a:pt x="56668" y="20575"/>
                </a:lnTo>
                <a:lnTo>
                  <a:pt x="52173" y="23337"/>
                </a:lnTo>
                <a:lnTo>
                  <a:pt x="45180" y="25686"/>
                </a:lnTo>
                <a:lnTo>
                  <a:pt x="32342" y="36163"/>
                </a:lnTo>
                <a:lnTo>
                  <a:pt x="30249" y="40320"/>
                </a:lnTo>
                <a:lnTo>
                  <a:pt x="28795" y="52598"/>
                </a:lnTo>
                <a:lnTo>
                  <a:pt x="28578" y="84684"/>
                </a:lnTo>
                <a:lnTo>
                  <a:pt x="28575" y="106208"/>
                </a:lnTo>
                <a:lnTo>
                  <a:pt x="29369" y="107896"/>
                </a:lnTo>
                <a:lnTo>
                  <a:pt x="30691" y="109021"/>
                </a:lnTo>
                <a:lnTo>
                  <a:pt x="34278" y="111065"/>
                </a:lnTo>
                <a:lnTo>
                  <a:pt x="41575" y="117291"/>
                </a:lnTo>
                <a:lnTo>
                  <a:pt x="46273" y="118082"/>
                </a:lnTo>
                <a:lnTo>
                  <a:pt x="55829" y="118386"/>
                </a:lnTo>
                <a:lnTo>
                  <a:pt x="60550" y="114615"/>
                </a:lnTo>
                <a:lnTo>
                  <a:pt x="62630" y="110641"/>
                </a:lnTo>
                <a:lnTo>
                  <a:pt x="63184" y="108470"/>
                </a:lnTo>
                <a:lnTo>
                  <a:pt x="69801" y="96929"/>
                </a:lnTo>
                <a:lnTo>
                  <a:pt x="78437" y="61396"/>
                </a:lnTo>
                <a:lnTo>
                  <a:pt x="78572" y="44605"/>
                </a:lnTo>
                <a:lnTo>
                  <a:pt x="77782" y="43015"/>
                </a:lnTo>
                <a:lnTo>
                  <a:pt x="76461" y="41955"/>
                </a:lnTo>
                <a:lnTo>
                  <a:pt x="74786" y="41248"/>
                </a:lnTo>
                <a:lnTo>
                  <a:pt x="73669" y="39983"/>
                </a:lnTo>
                <a:lnTo>
                  <a:pt x="71731" y="33808"/>
                </a:lnTo>
                <a:lnTo>
                  <a:pt x="69451" y="33187"/>
                </a:lnTo>
                <a:lnTo>
                  <a:pt x="65313" y="32789"/>
                </a:lnTo>
                <a:lnTo>
                  <a:pt x="70534" y="38850"/>
                </a:lnTo>
                <a:lnTo>
                  <a:pt x="74962" y="43335"/>
                </a:lnTo>
                <a:lnTo>
                  <a:pt x="76972" y="47476"/>
                </a:lnTo>
                <a:lnTo>
                  <a:pt x="79163" y="58950"/>
                </a:lnTo>
                <a:lnTo>
                  <a:pt x="84193" y="68422"/>
                </a:lnTo>
                <a:lnTo>
                  <a:pt x="84704" y="70799"/>
                </a:lnTo>
                <a:lnTo>
                  <a:pt x="91786" y="85079"/>
                </a:lnTo>
                <a:lnTo>
                  <a:pt x="93448" y="94603"/>
                </a:lnTo>
                <a:lnTo>
                  <a:pt x="98480" y="104128"/>
                </a:lnTo>
                <a:lnTo>
                  <a:pt x="98991" y="106510"/>
                </a:lnTo>
                <a:lnTo>
                  <a:pt x="100125" y="108097"/>
                </a:lnTo>
                <a:lnTo>
                  <a:pt x="101675" y="109155"/>
                </a:lnTo>
                <a:lnTo>
                  <a:pt x="103502" y="109861"/>
                </a:lnTo>
                <a:lnTo>
                  <a:pt x="104720" y="111125"/>
                </a:lnTo>
                <a:lnTo>
                  <a:pt x="106073" y="114646"/>
                </a:lnTo>
                <a:lnTo>
                  <a:pt x="107228" y="115903"/>
                </a:lnTo>
                <a:lnTo>
                  <a:pt x="110628" y="117299"/>
                </a:lnTo>
                <a:lnTo>
                  <a:pt x="111852" y="118465"/>
                </a:lnTo>
                <a:lnTo>
                  <a:pt x="114300" y="1255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43968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Paragraphs 6-8 </a:t>
            </a:r>
            <a:br>
              <a:rPr lang="en-US" sz="2500" dirty="0" smtClean="0"/>
            </a:br>
            <a:r>
              <a:rPr lang="en-US" sz="2500" dirty="0" smtClean="0"/>
              <a:t>Door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1600200"/>
            <a:ext cx="7772400" cy="4419600"/>
          </a:xfrm>
        </p:spPr>
        <p:txBody>
          <a:bodyPr anchor="t"/>
          <a:lstStyle/>
          <a:p>
            <a:pPr marL="152400" indent="0">
              <a:buNone/>
            </a:pPr>
            <a:r>
              <a:rPr lang="en-US" sz="2000" dirty="0" smtClean="0"/>
              <a:t>Door partner: What is the purpose for these paragraphs?</a:t>
            </a:r>
          </a:p>
          <a:p>
            <a:pPr marL="152400" indent="0">
              <a:buNone/>
            </a:pPr>
            <a:endParaRPr lang="en-US" sz="2000" dirty="0"/>
          </a:p>
          <a:p>
            <a:pPr marL="152400" indent="0">
              <a:buNone/>
            </a:pPr>
            <a:r>
              <a:rPr lang="en-US" sz="2000" dirty="0"/>
              <a:t>Window </a:t>
            </a:r>
            <a:r>
              <a:rPr lang="en-US" sz="2000" dirty="0" smtClean="0"/>
              <a:t>partner: What does King outline here? </a:t>
            </a:r>
          </a:p>
          <a:p>
            <a:pPr marL="152400" indent="0">
              <a:buNone/>
            </a:pPr>
            <a:endParaRPr lang="en-US" sz="2000" dirty="0" smtClean="0"/>
          </a:p>
          <a:p>
            <a:pPr marL="152400" indent="0">
              <a:buNone/>
            </a:pPr>
            <a:r>
              <a:rPr lang="en-US" sz="2000" dirty="0" smtClean="0"/>
              <a:t>Together: Do these paragraphs rely on ethos, logos, and/or pathos? Why? </a:t>
            </a:r>
          </a:p>
          <a:p>
            <a:pPr marL="152400" indent="0">
              <a:buNone/>
            </a:pPr>
            <a:endParaRPr lang="en-US" sz="2000" dirty="0"/>
          </a:p>
          <a:p>
            <a:pPr marL="152400" indent="0">
              <a:buNone/>
            </a:pPr>
            <a:r>
              <a:rPr lang="en-US" sz="2000" dirty="0" smtClean="0"/>
              <a:t>(smudged line in para. 6)“Birmingham</a:t>
            </a:r>
            <a:r>
              <a:rPr lang="en-US" sz="2000" dirty="0"/>
              <a:t>. There can be no gainsaying of the fact that racial injustice engulfs this community</a:t>
            </a:r>
            <a:r>
              <a:rPr lang="en-US" sz="2000" dirty="0" smtClean="0"/>
              <a:t>.”</a:t>
            </a:r>
          </a:p>
          <a:p>
            <a:pPr marL="152400" indent="0">
              <a:buNone/>
            </a:pPr>
            <a:r>
              <a:rPr lang="en-US" sz="2000" dirty="0" smtClean="0"/>
              <a:t>(smudged line in para. 8) “</a:t>
            </a:r>
            <a:r>
              <a:rPr lang="en-US" sz="2000" dirty="0"/>
              <a:t>Christian Movement for Human Rights agreed to call a moratorium on any type of demonstrations. As the </a:t>
            </a:r>
            <a:r>
              <a:rPr lang="en-US" sz="2000" dirty="0" smtClean="0"/>
              <a:t>weeks”</a:t>
            </a:r>
            <a:endParaRPr lang="en-US" sz="2000" dirty="0"/>
          </a:p>
        </p:txBody>
      </p:sp>
      <p:grpSp>
        <p:nvGrpSpPr>
          <p:cNvPr id="14" name="SMARTInkShape-Group52"/>
          <p:cNvGrpSpPr/>
          <p:nvPr/>
        </p:nvGrpSpPr>
        <p:grpSpPr>
          <a:xfrm>
            <a:off x="4572000" y="2686145"/>
            <a:ext cx="721521" cy="213800"/>
            <a:chOff x="4572000" y="2686145"/>
            <a:chExt cx="721521" cy="213800"/>
          </a:xfrm>
        </p:grpSpPr>
        <p:sp>
          <p:nvSpPr>
            <p:cNvPr id="4" name="SMARTInkShape-81"/>
            <p:cNvSpPr/>
            <p:nvPr/>
          </p:nvSpPr>
          <p:spPr>
            <a:xfrm>
              <a:off x="5093495" y="2714625"/>
              <a:ext cx="1" cy="7145"/>
            </a:xfrm>
            <a:custGeom>
              <a:avLst/>
              <a:gdLst/>
              <a:ahLst/>
              <a:cxnLst/>
              <a:rect l="0" t="0" r="0" b="0"/>
              <a:pathLst>
                <a:path w="1" h="7145">
                  <a:moveTo>
                    <a:pt x="0" y="7144"/>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82"/>
            <p:cNvSpPr/>
            <p:nvPr/>
          </p:nvSpPr>
          <p:spPr>
            <a:xfrm>
              <a:off x="4622006" y="2686145"/>
              <a:ext cx="621508" cy="21337"/>
            </a:xfrm>
            <a:custGeom>
              <a:avLst/>
              <a:gdLst/>
              <a:ahLst/>
              <a:cxnLst/>
              <a:rect l="0" t="0" r="0" b="0"/>
              <a:pathLst>
                <a:path w="621508" h="21337">
                  <a:moveTo>
                    <a:pt x="0" y="14193"/>
                  </a:moveTo>
                  <a:lnTo>
                    <a:pt x="29761" y="14193"/>
                  </a:lnTo>
                  <a:lnTo>
                    <a:pt x="62882" y="14193"/>
                  </a:lnTo>
                  <a:lnTo>
                    <a:pt x="89540" y="12076"/>
                  </a:lnTo>
                  <a:lnTo>
                    <a:pt x="118341" y="8538"/>
                  </a:lnTo>
                  <a:lnTo>
                    <a:pt x="149406" y="3551"/>
                  </a:lnTo>
                  <a:lnTo>
                    <a:pt x="180003" y="385"/>
                  </a:lnTo>
                  <a:lnTo>
                    <a:pt x="211240" y="0"/>
                  </a:lnTo>
                  <a:lnTo>
                    <a:pt x="242281" y="717"/>
                  </a:lnTo>
                  <a:lnTo>
                    <a:pt x="273460" y="5563"/>
                  </a:lnTo>
                  <a:lnTo>
                    <a:pt x="306165" y="6755"/>
                  </a:lnTo>
                  <a:lnTo>
                    <a:pt x="335556" y="7784"/>
                  </a:lnTo>
                  <a:lnTo>
                    <a:pt x="366409" y="12692"/>
                  </a:lnTo>
                  <a:lnTo>
                    <a:pt x="401617" y="13995"/>
                  </a:lnTo>
                  <a:lnTo>
                    <a:pt x="435975" y="14167"/>
                  </a:lnTo>
                  <a:lnTo>
                    <a:pt x="468707" y="14190"/>
                  </a:lnTo>
                  <a:lnTo>
                    <a:pt x="503797" y="14193"/>
                  </a:lnTo>
                  <a:lnTo>
                    <a:pt x="537102" y="14193"/>
                  </a:lnTo>
                  <a:lnTo>
                    <a:pt x="571806" y="14193"/>
                  </a:lnTo>
                  <a:lnTo>
                    <a:pt x="594914" y="14193"/>
                  </a:lnTo>
                  <a:lnTo>
                    <a:pt x="599897" y="16309"/>
                  </a:lnTo>
                  <a:lnTo>
                    <a:pt x="604759" y="19102"/>
                  </a:lnTo>
                  <a:lnTo>
                    <a:pt x="614347" y="20895"/>
                  </a:lnTo>
                  <a:lnTo>
                    <a:pt x="621507" y="213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83"/>
            <p:cNvSpPr/>
            <p:nvPr/>
          </p:nvSpPr>
          <p:spPr>
            <a:xfrm>
              <a:off x="4729163" y="2750344"/>
              <a:ext cx="107157" cy="64295"/>
            </a:xfrm>
            <a:custGeom>
              <a:avLst/>
              <a:gdLst/>
              <a:ahLst/>
              <a:cxnLst/>
              <a:rect l="0" t="0" r="0" b="0"/>
              <a:pathLst>
                <a:path w="107157" h="64295">
                  <a:moveTo>
                    <a:pt x="0" y="0"/>
                  </a:moveTo>
                  <a:lnTo>
                    <a:pt x="0" y="6151"/>
                  </a:lnTo>
                  <a:lnTo>
                    <a:pt x="16792" y="23910"/>
                  </a:lnTo>
                  <a:lnTo>
                    <a:pt x="40620" y="39693"/>
                  </a:lnTo>
                  <a:lnTo>
                    <a:pt x="55531" y="44353"/>
                  </a:lnTo>
                  <a:lnTo>
                    <a:pt x="73752" y="54171"/>
                  </a:lnTo>
                  <a:lnTo>
                    <a:pt x="82618" y="57061"/>
                  </a:lnTo>
                  <a:lnTo>
                    <a:pt x="90272" y="61798"/>
                  </a:lnTo>
                  <a:lnTo>
                    <a:pt x="97567" y="63554"/>
                  </a:lnTo>
                  <a:lnTo>
                    <a:pt x="107156" y="64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84"/>
            <p:cNvSpPr/>
            <p:nvPr/>
          </p:nvSpPr>
          <p:spPr>
            <a:xfrm>
              <a:off x="4572000" y="2721797"/>
              <a:ext cx="135732" cy="121417"/>
            </a:xfrm>
            <a:custGeom>
              <a:avLst/>
              <a:gdLst/>
              <a:ahLst/>
              <a:cxnLst/>
              <a:rect l="0" t="0" r="0" b="0"/>
              <a:pathLst>
                <a:path w="135732" h="121417">
                  <a:moveTo>
                    <a:pt x="0" y="49978"/>
                  </a:moveTo>
                  <a:lnTo>
                    <a:pt x="16793" y="49978"/>
                  </a:lnTo>
                  <a:lnTo>
                    <a:pt x="51103" y="43128"/>
                  </a:lnTo>
                  <a:lnTo>
                    <a:pt x="76505" y="32917"/>
                  </a:lnTo>
                  <a:lnTo>
                    <a:pt x="92282" y="23468"/>
                  </a:lnTo>
                  <a:lnTo>
                    <a:pt x="97370" y="21527"/>
                  </a:lnTo>
                  <a:lnTo>
                    <a:pt x="112878" y="8439"/>
                  </a:lnTo>
                  <a:lnTo>
                    <a:pt x="113668" y="5587"/>
                  </a:lnTo>
                  <a:lnTo>
                    <a:pt x="113879" y="3715"/>
                  </a:lnTo>
                  <a:lnTo>
                    <a:pt x="113225" y="2467"/>
                  </a:lnTo>
                  <a:lnTo>
                    <a:pt x="111996" y="1635"/>
                  </a:lnTo>
                  <a:lnTo>
                    <a:pt x="106474" y="465"/>
                  </a:lnTo>
                  <a:lnTo>
                    <a:pt x="90447" y="0"/>
                  </a:lnTo>
                  <a:lnTo>
                    <a:pt x="55149" y="7249"/>
                  </a:lnTo>
                  <a:lnTo>
                    <a:pt x="21453" y="21550"/>
                  </a:lnTo>
                  <a:lnTo>
                    <a:pt x="12710" y="27025"/>
                  </a:lnTo>
                  <a:lnTo>
                    <a:pt x="4119" y="38238"/>
                  </a:lnTo>
                  <a:lnTo>
                    <a:pt x="1220" y="46940"/>
                  </a:lnTo>
                  <a:lnTo>
                    <a:pt x="48" y="72772"/>
                  </a:lnTo>
                  <a:lnTo>
                    <a:pt x="2138" y="78100"/>
                  </a:lnTo>
                  <a:lnTo>
                    <a:pt x="16794" y="95195"/>
                  </a:lnTo>
                  <a:lnTo>
                    <a:pt x="27642" y="102358"/>
                  </a:lnTo>
                  <a:lnTo>
                    <a:pt x="62233" y="112596"/>
                  </a:lnTo>
                  <a:lnTo>
                    <a:pt x="96936" y="117966"/>
                  </a:lnTo>
                  <a:lnTo>
                    <a:pt x="115698" y="120961"/>
                  </a:lnTo>
                  <a:lnTo>
                    <a:pt x="135731" y="1214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85"/>
            <p:cNvSpPr/>
            <p:nvPr/>
          </p:nvSpPr>
          <p:spPr>
            <a:xfrm>
              <a:off x="5157788" y="2793206"/>
              <a:ext cx="7143" cy="64295"/>
            </a:xfrm>
            <a:custGeom>
              <a:avLst/>
              <a:gdLst/>
              <a:ahLst/>
              <a:cxnLst/>
              <a:rect l="0" t="0" r="0" b="0"/>
              <a:pathLst>
                <a:path w="7143" h="64295">
                  <a:moveTo>
                    <a:pt x="0" y="0"/>
                  </a:moveTo>
                  <a:lnTo>
                    <a:pt x="0" y="34778"/>
                  </a:lnTo>
                  <a:lnTo>
                    <a:pt x="2116" y="41386"/>
                  </a:lnTo>
                  <a:lnTo>
                    <a:pt x="4909" y="46969"/>
                  </a:lnTo>
                  <a:lnTo>
                    <a:pt x="7142" y="64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86"/>
            <p:cNvSpPr/>
            <p:nvPr/>
          </p:nvSpPr>
          <p:spPr>
            <a:xfrm>
              <a:off x="5193505" y="2786099"/>
              <a:ext cx="100016" cy="78546"/>
            </a:xfrm>
            <a:custGeom>
              <a:avLst/>
              <a:gdLst/>
              <a:ahLst/>
              <a:cxnLst/>
              <a:rect l="0" t="0" r="0" b="0"/>
              <a:pathLst>
                <a:path w="100016" h="78546">
                  <a:moveTo>
                    <a:pt x="0" y="28539"/>
                  </a:moveTo>
                  <a:lnTo>
                    <a:pt x="6152" y="34689"/>
                  </a:lnTo>
                  <a:lnTo>
                    <a:pt x="7743" y="41189"/>
                  </a:lnTo>
                  <a:lnTo>
                    <a:pt x="11997" y="47809"/>
                  </a:lnTo>
                  <a:lnTo>
                    <a:pt x="13987" y="55731"/>
                  </a:lnTo>
                  <a:lnTo>
                    <a:pt x="14281" y="63927"/>
                  </a:lnTo>
                  <a:lnTo>
                    <a:pt x="14290" y="47255"/>
                  </a:lnTo>
                  <a:lnTo>
                    <a:pt x="16406" y="42678"/>
                  </a:lnTo>
                  <a:lnTo>
                    <a:pt x="19199" y="37998"/>
                  </a:lnTo>
                  <a:lnTo>
                    <a:pt x="20991" y="28525"/>
                  </a:lnTo>
                  <a:lnTo>
                    <a:pt x="21138" y="26149"/>
                  </a:lnTo>
                  <a:lnTo>
                    <a:pt x="23418" y="21391"/>
                  </a:lnTo>
                  <a:lnTo>
                    <a:pt x="38218" y="4726"/>
                  </a:lnTo>
                  <a:lnTo>
                    <a:pt x="45032" y="2080"/>
                  </a:lnTo>
                  <a:lnTo>
                    <a:pt x="73734" y="0"/>
                  </a:lnTo>
                  <a:lnTo>
                    <a:pt x="78544" y="2097"/>
                  </a:lnTo>
                  <a:lnTo>
                    <a:pt x="91457" y="12965"/>
                  </a:lnTo>
                  <a:lnTo>
                    <a:pt x="92834" y="37860"/>
                  </a:lnTo>
                  <a:lnTo>
                    <a:pt x="93657" y="52458"/>
                  </a:lnTo>
                  <a:lnTo>
                    <a:pt x="99020" y="66339"/>
                  </a:lnTo>
                  <a:lnTo>
                    <a:pt x="100015" y="785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87"/>
            <p:cNvSpPr/>
            <p:nvPr/>
          </p:nvSpPr>
          <p:spPr>
            <a:xfrm>
              <a:off x="5000636" y="2786090"/>
              <a:ext cx="100003" cy="71411"/>
            </a:xfrm>
            <a:custGeom>
              <a:avLst/>
              <a:gdLst/>
              <a:ahLst/>
              <a:cxnLst/>
              <a:rect l="0" t="0" r="0" b="0"/>
              <a:pathLst>
                <a:path w="100003" h="71411">
                  <a:moveTo>
                    <a:pt x="42852" y="14260"/>
                  </a:moveTo>
                  <a:lnTo>
                    <a:pt x="42852" y="1053"/>
                  </a:lnTo>
                  <a:lnTo>
                    <a:pt x="42058" y="693"/>
                  </a:lnTo>
                  <a:lnTo>
                    <a:pt x="26059" y="0"/>
                  </a:lnTo>
                  <a:lnTo>
                    <a:pt x="21365" y="2102"/>
                  </a:lnTo>
                  <a:lnTo>
                    <a:pt x="4748" y="16766"/>
                  </a:lnTo>
                  <a:lnTo>
                    <a:pt x="2104" y="21459"/>
                  </a:lnTo>
                  <a:lnTo>
                    <a:pt x="267" y="28408"/>
                  </a:lnTo>
                  <a:lnTo>
                    <a:pt x="0" y="41511"/>
                  </a:lnTo>
                  <a:lnTo>
                    <a:pt x="7577" y="42443"/>
                  </a:lnTo>
                  <a:lnTo>
                    <a:pt x="37046" y="42825"/>
                  </a:lnTo>
                  <a:lnTo>
                    <a:pt x="48715" y="39039"/>
                  </a:lnTo>
                  <a:lnTo>
                    <a:pt x="61178" y="30649"/>
                  </a:lnTo>
                  <a:lnTo>
                    <a:pt x="69920" y="22778"/>
                  </a:lnTo>
                  <a:lnTo>
                    <a:pt x="70758" y="19898"/>
                  </a:lnTo>
                  <a:lnTo>
                    <a:pt x="71415" y="14358"/>
                  </a:lnTo>
                  <a:lnTo>
                    <a:pt x="71427" y="31261"/>
                  </a:lnTo>
                  <a:lnTo>
                    <a:pt x="73543" y="35839"/>
                  </a:lnTo>
                  <a:lnTo>
                    <a:pt x="76336" y="40519"/>
                  </a:lnTo>
                  <a:lnTo>
                    <a:pt x="78702" y="47617"/>
                  </a:lnTo>
                  <a:lnTo>
                    <a:pt x="90888" y="64267"/>
                  </a:lnTo>
                  <a:lnTo>
                    <a:pt x="91545" y="66648"/>
                  </a:lnTo>
                  <a:lnTo>
                    <a:pt x="92776" y="68235"/>
                  </a:lnTo>
                  <a:lnTo>
                    <a:pt x="100002" y="714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88"/>
            <p:cNvSpPr/>
            <p:nvPr/>
          </p:nvSpPr>
          <p:spPr>
            <a:xfrm>
              <a:off x="4929188" y="2728913"/>
              <a:ext cx="28576" cy="100013"/>
            </a:xfrm>
            <a:custGeom>
              <a:avLst/>
              <a:gdLst/>
              <a:ahLst/>
              <a:cxnLst/>
              <a:rect l="0" t="0" r="0" b="0"/>
              <a:pathLst>
                <a:path w="28576" h="100013">
                  <a:moveTo>
                    <a:pt x="28575" y="0"/>
                  </a:moveTo>
                  <a:lnTo>
                    <a:pt x="24782" y="3792"/>
                  </a:lnTo>
                  <a:lnTo>
                    <a:pt x="22920" y="7770"/>
                  </a:lnTo>
                  <a:lnTo>
                    <a:pt x="17726" y="27641"/>
                  </a:lnTo>
                  <a:lnTo>
                    <a:pt x="6969" y="42426"/>
                  </a:lnTo>
                  <a:lnTo>
                    <a:pt x="4647" y="44952"/>
                  </a:lnTo>
                  <a:lnTo>
                    <a:pt x="2064" y="51993"/>
                  </a:lnTo>
                  <a:lnTo>
                    <a:pt x="24" y="84078"/>
                  </a:lnTo>
                  <a:lnTo>
                    <a:pt x="0" y="100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89"/>
            <p:cNvSpPr/>
            <p:nvPr/>
          </p:nvSpPr>
          <p:spPr>
            <a:xfrm>
              <a:off x="4807744" y="2746509"/>
              <a:ext cx="105764" cy="153436"/>
            </a:xfrm>
            <a:custGeom>
              <a:avLst/>
              <a:gdLst/>
              <a:ahLst/>
              <a:cxnLst/>
              <a:rect l="0" t="0" r="0" b="0"/>
              <a:pathLst>
                <a:path w="105764" h="153436">
                  <a:moveTo>
                    <a:pt x="0" y="60985"/>
                  </a:moveTo>
                  <a:lnTo>
                    <a:pt x="0" y="64777"/>
                  </a:lnTo>
                  <a:lnTo>
                    <a:pt x="2116" y="68756"/>
                  </a:lnTo>
                  <a:lnTo>
                    <a:pt x="3792" y="70928"/>
                  </a:lnTo>
                  <a:lnTo>
                    <a:pt x="5654" y="77575"/>
                  </a:lnTo>
                  <a:lnTo>
                    <a:pt x="7275" y="85027"/>
                  </a:lnTo>
                  <a:lnTo>
                    <a:pt x="11857" y="94478"/>
                  </a:lnTo>
                  <a:lnTo>
                    <a:pt x="14268" y="129978"/>
                  </a:lnTo>
                  <a:lnTo>
                    <a:pt x="14287" y="153435"/>
                  </a:lnTo>
                  <a:lnTo>
                    <a:pt x="18079" y="118624"/>
                  </a:lnTo>
                  <a:lnTo>
                    <a:pt x="21137" y="85258"/>
                  </a:lnTo>
                  <a:lnTo>
                    <a:pt x="21414" y="51487"/>
                  </a:lnTo>
                  <a:lnTo>
                    <a:pt x="21430" y="23304"/>
                  </a:lnTo>
                  <a:lnTo>
                    <a:pt x="23547" y="18309"/>
                  </a:lnTo>
                  <a:lnTo>
                    <a:pt x="26340" y="13443"/>
                  </a:lnTo>
                  <a:lnTo>
                    <a:pt x="27581" y="8634"/>
                  </a:lnTo>
                  <a:lnTo>
                    <a:pt x="28707" y="7034"/>
                  </a:lnTo>
                  <a:lnTo>
                    <a:pt x="30250" y="5968"/>
                  </a:lnTo>
                  <a:lnTo>
                    <a:pt x="34082" y="3989"/>
                  </a:lnTo>
                  <a:lnTo>
                    <a:pt x="38431" y="464"/>
                  </a:lnTo>
                  <a:lnTo>
                    <a:pt x="41496" y="0"/>
                  </a:lnTo>
                  <a:lnTo>
                    <a:pt x="58567" y="3173"/>
                  </a:lnTo>
                  <a:lnTo>
                    <a:pt x="63865" y="5657"/>
                  </a:lnTo>
                  <a:lnTo>
                    <a:pt x="80259" y="15981"/>
                  </a:lnTo>
                  <a:lnTo>
                    <a:pt x="104021" y="44318"/>
                  </a:lnTo>
                  <a:lnTo>
                    <a:pt x="105763" y="49079"/>
                  </a:lnTo>
                  <a:lnTo>
                    <a:pt x="105434" y="51460"/>
                  </a:lnTo>
                  <a:lnTo>
                    <a:pt x="102951" y="56223"/>
                  </a:lnTo>
                  <a:lnTo>
                    <a:pt x="90328" y="70510"/>
                  </a:lnTo>
                  <a:lnTo>
                    <a:pt x="71112" y="79241"/>
                  </a:lnTo>
                  <a:lnTo>
                    <a:pt x="52777" y="82137"/>
                  </a:lnTo>
                  <a:lnTo>
                    <a:pt x="42862" y="824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90"/>
            <p:cNvSpPr/>
            <p:nvPr/>
          </p:nvSpPr>
          <p:spPr>
            <a:xfrm>
              <a:off x="4686300" y="2757488"/>
              <a:ext cx="142876" cy="100013"/>
            </a:xfrm>
            <a:custGeom>
              <a:avLst/>
              <a:gdLst/>
              <a:ahLst/>
              <a:cxnLst/>
              <a:rect l="0" t="0" r="0" b="0"/>
              <a:pathLst>
                <a:path w="142876" h="100013">
                  <a:moveTo>
                    <a:pt x="142875" y="0"/>
                  </a:moveTo>
                  <a:lnTo>
                    <a:pt x="126082" y="0"/>
                  </a:lnTo>
                  <a:lnTo>
                    <a:pt x="115234" y="3792"/>
                  </a:lnTo>
                  <a:lnTo>
                    <a:pt x="102255" y="12978"/>
                  </a:lnTo>
                  <a:lnTo>
                    <a:pt x="66756" y="40292"/>
                  </a:lnTo>
                  <a:lnTo>
                    <a:pt x="54881" y="48362"/>
                  </a:lnTo>
                  <a:lnTo>
                    <a:pt x="41238" y="62793"/>
                  </a:lnTo>
                  <a:lnTo>
                    <a:pt x="27284" y="73522"/>
                  </a:lnTo>
                  <a:lnTo>
                    <a:pt x="16884" y="87401"/>
                  </a:lnTo>
                  <a:lnTo>
                    <a:pt x="10382" y="92042"/>
                  </a:lnTo>
                  <a:lnTo>
                    <a:pt x="8583" y="95941"/>
                  </a:lnTo>
                  <a:lnTo>
                    <a:pt x="7310" y="97298"/>
                  </a:lnTo>
                  <a:lnTo>
                    <a:pt x="0" y="100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150746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2146</TotalTime>
  <Words>1620</Words>
  <Application>Microsoft Office PowerPoint</Application>
  <PresentationFormat>On-screen Show (4:3)</PresentationFormat>
  <Paragraphs>186</Paragraphs>
  <Slides>26</Slides>
  <Notes>8</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1_NewsPrint</vt:lpstr>
      <vt:lpstr>Write this in your notebook. Currently, the RESPECT campaign is occurring. It used to be called “Spread the Word to End the Word.” It calls for tolerance and acceptance of those who are developmentally different.  What rhetorical device does this campaign seem to rely on the most? What’s your evidence? If you aren’t sure about the campaign, listen to the announcements or talk to your partner. </vt:lpstr>
      <vt:lpstr>Reading Goals</vt:lpstr>
      <vt:lpstr>Getting Started. Window partner: read paragraph 1 out loud.   Answer the questions in your notes. </vt:lpstr>
      <vt:lpstr>Going on… paragraph 2 Door partner: Read paragraph 2 out loud. Answer the questions in your notes</vt:lpstr>
      <vt:lpstr>Moving Forward: Window partner read paragraph 3 out loud: Answer the questions in your notes</vt:lpstr>
      <vt:lpstr>Next! Paragraph 4: Door partner read out loud. Answer the questions in your notes</vt:lpstr>
      <vt:lpstr>Oh snap! Paragraph 5 Window partner read out loud. Answer the questions in your notes</vt:lpstr>
      <vt:lpstr>PowerPoint Presentation</vt:lpstr>
      <vt:lpstr>Paragraphs 6-8  Door partner read out loud. Answer the questions in your notes</vt:lpstr>
      <vt:lpstr>Paragraphs 9-10   Window partner read out loud. Answer the questions in your notes</vt:lpstr>
      <vt:lpstr>Paragraph 11    Door partner read out loud. Answer the questions in your notes</vt:lpstr>
      <vt:lpstr>Paragraphs 12-13 Window partner read out loud. Answer the questions in your notes</vt:lpstr>
      <vt:lpstr>PowerPoint Presentation</vt:lpstr>
      <vt:lpstr>PowerPoint Presentation</vt:lpstr>
      <vt:lpstr>PowerPoint Presentation</vt:lpstr>
      <vt:lpstr>PowerPoint Presentation</vt:lpstr>
      <vt:lpstr>Section 2 – 5 of “Letter from Birmingham”   Continue reading, switching paragraphs. Complete the reading guide questions: IN YOUR NOTES – don’t write on my class copy of the questions.    When we are finished, we will be having a class discussion of King’s letter. You will be prepared by reading the speech and answering the study guide questions. </vt:lpstr>
      <vt:lpstr>PowerPoint Presentation</vt:lpstr>
      <vt:lpstr>PowerPoint Presentation</vt:lpstr>
      <vt:lpstr>PowerPoint Presentation</vt:lpstr>
      <vt:lpstr>PowerPoint Presentation</vt:lpstr>
      <vt:lpstr>Discussion: PD 5 notes </vt:lpstr>
      <vt:lpstr>Discussion: PD 3 notes </vt:lpstr>
      <vt:lpstr>Discussion: PD 1 notes </vt:lpstr>
      <vt:lpstr>PowerPoint Presentation</vt:lpstr>
      <vt:lpstr>Answer the lesson question if you finish reading everything and completing the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Write this in your notebook. Currently, the RESPECT campaign is occurring. It used to be called “Spread the Word to End the Word.” It calls for tolerance and acceptance of those who are developmentally different.  What rhetorical device does this campaign seem to rely on the most? What’s your evidence? If you aren’t sure about the campaign, listen to the announcements or talk to your partner.</dc:title>
  <dc:creator>Windows User</dc:creator>
  <cp:lastModifiedBy>Windows User</cp:lastModifiedBy>
  <cp:revision>62</cp:revision>
  <dcterms:created xsi:type="dcterms:W3CDTF">2015-02-23T18:38:39Z</dcterms:created>
  <dcterms:modified xsi:type="dcterms:W3CDTF">2015-03-11T17:46:16Z</dcterms:modified>
</cp:coreProperties>
</file>